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3.1520999999999999</c:v>
                </c:pt>
                <c:pt idx="1">
                  <c:v>0</c:v>
                </c:pt>
                <c:pt idx="2">
                  <c:v>0</c:v>
                </c:pt>
                <c:pt idx="3">
                  <c:v>0</c:v>
                </c:pt>
                <c:pt idx="4">
                  <c:v>0</c:v>
                </c:pt>
                <c:pt idx="5">
                  <c:v>0.72760000000000002</c:v>
                </c:pt>
              </c:numCache>
            </c:numRef>
          </c:val>
          <c:extLst>
            <c:ext xmlns:c16="http://schemas.microsoft.com/office/drawing/2014/chart" uri="{C3380CC4-5D6E-409C-BE32-E72D297353CC}">
              <c16:uniqueId val="{00000000-CA74-4585-A215-B9FFD33685EA}"/>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0.52629999999999999</c:v>
                </c:pt>
                <c:pt idx="1">
                  <c:v>3.8462000000000001</c:v>
                </c:pt>
                <c:pt idx="2">
                  <c:v>6.7799999999999999E-2</c:v>
                </c:pt>
                <c:pt idx="3">
                  <c:v>0</c:v>
                </c:pt>
                <c:pt idx="4">
                  <c:v>7.6765999999999996</c:v>
                </c:pt>
                <c:pt idx="5">
                  <c:v>2.9056999999999999</c:v>
                </c:pt>
              </c:numCache>
            </c:numRef>
          </c:val>
          <c:extLst>
            <c:ext xmlns:c16="http://schemas.microsoft.com/office/drawing/2014/chart" uri="{C3380CC4-5D6E-409C-BE32-E72D297353CC}">
              <c16:uniqueId val="{00000001-CA74-4585-A215-B9FFD33685EA}"/>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0.33979999999999999</c:v>
                </c:pt>
                <c:pt idx="1">
                  <c:v>26.923100000000002</c:v>
                </c:pt>
                <c:pt idx="2">
                  <c:v>3.0488</c:v>
                </c:pt>
                <c:pt idx="3">
                  <c:v>0</c:v>
                </c:pt>
                <c:pt idx="4">
                  <c:v>76.596999999999994</c:v>
                </c:pt>
                <c:pt idx="5">
                  <c:v>35.024299999999997</c:v>
                </c:pt>
              </c:numCache>
            </c:numRef>
          </c:val>
          <c:extLst>
            <c:ext xmlns:c16="http://schemas.microsoft.com/office/drawing/2014/chart" uri="{C3380CC4-5D6E-409C-BE32-E72D297353CC}">
              <c16:uniqueId val="{00000002-CA74-4585-A215-B9FFD33685EA}"/>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1.5755999999999999</c:v>
                </c:pt>
                <c:pt idx="1">
                  <c:v>73.076899999999995</c:v>
                </c:pt>
                <c:pt idx="2">
                  <c:v>50.203299999999999</c:v>
                </c:pt>
                <c:pt idx="3">
                  <c:v>0</c:v>
                </c:pt>
                <c:pt idx="4">
                  <c:v>100</c:v>
                </c:pt>
                <c:pt idx="5">
                  <c:v>1.2130000000000001</c:v>
                </c:pt>
              </c:numCache>
            </c:numRef>
          </c:val>
          <c:extLst>
            <c:ext xmlns:c16="http://schemas.microsoft.com/office/drawing/2014/chart" uri="{C3380CC4-5D6E-409C-BE32-E72D297353CC}">
              <c16:uniqueId val="{00000003-CA74-4585-A215-B9FFD33685EA}"/>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0.12590000000000001</c:v>
                </c:pt>
                <c:pt idx="1">
                  <c:v>0</c:v>
                </c:pt>
                <c:pt idx="2">
                  <c:v>0</c:v>
                </c:pt>
                <c:pt idx="3">
                  <c:v>0</c:v>
                </c:pt>
                <c:pt idx="4">
                  <c:v>0</c:v>
                </c:pt>
                <c:pt idx="5">
                  <c:v>98.385999999999996</c:v>
                </c:pt>
              </c:numCache>
            </c:numRef>
          </c:val>
          <c:extLst>
            <c:ext xmlns:c16="http://schemas.microsoft.com/office/drawing/2014/chart" uri="{C3380CC4-5D6E-409C-BE32-E72D297353CC}">
              <c16:uniqueId val="{00000004-CA74-4585-A215-B9FFD33685EA}"/>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57.692300000000003</c:v>
                </c:pt>
                <c:pt idx="2">
                  <c:v>100</c:v>
                </c:pt>
                <c:pt idx="3">
                  <c:v>0</c:v>
                </c:pt>
                <c:pt idx="4">
                  <c:v>3.9767000000000001</c:v>
                </c:pt>
                <c:pt idx="5">
                  <c:v>6.6828000000000003</c:v>
                </c:pt>
              </c:numCache>
            </c:numRef>
          </c:val>
          <c:extLst>
            <c:ext xmlns:c16="http://schemas.microsoft.com/office/drawing/2014/chart" uri="{C3380CC4-5D6E-409C-BE32-E72D297353CC}">
              <c16:uniqueId val="{00000005-CA74-4585-A215-B9FFD33685EA}"/>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4.3098999999999998</c:v>
                </c:pt>
                <c:pt idx="1">
                  <c:v>100</c:v>
                </c:pt>
                <c:pt idx="2">
                  <c:v>46.883499999999998</c:v>
                </c:pt>
                <c:pt idx="3">
                  <c:v>0</c:v>
                </c:pt>
                <c:pt idx="4">
                  <c:v>25.1099</c:v>
                </c:pt>
                <c:pt idx="5">
                  <c:v>100</c:v>
                </c:pt>
              </c:numCache>
            </c:numRef>
          </c:val>
          <c:extLst>
            <c:ext xmlns:c16="http://schemas.microsoft.com/office/drawing/2014/chart" uri="{C3380CC4-5D6E-409C-BE32-E72D297353CC}">
              <c16:uniqueId val="{00000006-CA74-4585-A215-B9FFD33685EA}"/>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0.99350000000000005</c:v>
                </c:pt>
                <c:pt idx="1">
                  <c:v>0</c:v>
                </c:pt>
                <c:pt idx="2">
                  <c:v>0</c:v>
                </c:pt>
                <c:pt idx="3">
                  <c:v>0</c:v>
                </c:pt>
                <c:pt idx="4">
                  <c:v>0</c:v>
                </c:pt>
                <c:pt idx="5">
                  <c:v>2.3088000000000002</c:v>
                </c:pt>
              </c:numCache>
            </c:numRef>
          </c:val>
          <c:extLst>
            <c:ext xmlns:c16="http://schemas.microsoft.com/office/drawing/2014/chart" uri="{C3380CC4-5D6E-409C-BE32-E72D297353CC}">
              <c16:uniqueId val="{00000007-CA74-4585-A215-B9FFD33685EA}"/>
            </c:ext>
          </c:extLst>
        </c:ser>
        <c:dLbls>
          <c:showLegendKey val="0"/>
          <c:showVal val="0"/>
          <c:showCatName val="0"/>
          <c:showSerName val="0"/>
          <c:showPercent val="0"/>
          <c:showBubbleSize val="0"/>
        </c:dLbls>
        <c:axId val="389424896"/>
        <c:axId val="335262736"/>
      </c:radarChart>
      <c:catAx>
        <c:axId val="38942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62736"/>
        <c:crosses val="autoZero"/>
        <c:auto val="1"/>
        <c:lblAlgn val="ctr"/>
        <c:lblOffset val="100"/>
        <c:noMultiLvlLbl val="0"/>
      </c:catAx>
      <c:valAx>
        <c:axId val="33526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62503</c:v>
                </c:pt>
                <c:pt idx="1">
                  <c:v>62507</c:v>
                </c:pt>
                <c:pt idx="2">
                  <c:v>62512</c:v>
                </c:pt>
                <c:pt idx="3">
                  <c:v>62514</c:v>
                </c:pt>
                <c:pt idx="4">
                  <c:v>62518</c:v>
                </c:pt>
                <c:pt idx="5">
                  <c:v>62524</c:v>
                </c:pt>
                <c:pt idx="6">
                  <c:v>62525</c:v>
                </c:pt>
                <c:pt idx="7">
                  <c:v>62531</c:v>
                </c:pt>
                <c:pt idx="8">
                  <c:v>62533</c:v>
                </c:pt>
                <c:pt idx="9">
                  <c:v>62537</c:v>
                </c:pt>
                <c:pt idx="10">
                  <c:v>62534</c:v>
                </c:pt>
                <c:pt idx="11">
                  <c:v>62532</c:v>
                </c:pt>
                <c:pt idx="12">
                  <c:v>62529</c:v>
                </c:pt>
                <c:pt idx="13">
                  <c:v>62517</c:v>
                </c:pt>
                <c:pt idx="14">
                  <c:v>62507</c:v>
                </c:pt>
                <c:pt idx="15">
                  <c:v>62504</c:v>
                </c:pt>
                <c:pt idx="16">
                  <c:v>62501</c:v>
                </c:pt>
                <c:pt idx="17">
                  <c:v>62498</c:v>
                </c:pt>
                <c:pt idx="18">
                  <c:v>62501</c:v>
                </c:pt>
                <c:pt idx="19">
                  <c:v>62500</c:v>
                </c:pt>
                <c:pt idx="20">
                  <c:v>62502</c:v>
                </c:pt>
                <c:pt idx="21">
                  <c:v>62500</c:v>
                </c:pt>
                <c:pt idx="22">
                  <c:v>62503</c:v>
                </c:pt>
                <c:pt idx="23">
                  <c:v>62505</c:v>
                </c:pt>
                <c:pt idx="24">
                  <c:v>62507</c:v>
                </c:pt>
                <c:pt idx="25">
                  <c:v>62506</c:v>
                </c:pt>
                <c:pt idx="26">
                  <c:v>62506</c:v>
                </c:pt>
                <c:pt idx="27">
                  <c:v>62507</c:v>
                </c:pt>
                <c:pt idx="28">
                  <c:v>62505</c:v>
                </c:pt>
                <c:pt idx="29">
                  <c:v>62505</c:v>
                </c:pt>
                <c:pt idx="30">
                  <c:v>62505</c:v>
                </c:pt>
              </c:numCache>
            </c:numRef>
          </c:val>
          <c:smooth val="0"/>
          <c:extLst>
            <c:ext xmlns:c16="http://schemas.microsoft.com/office/drawing/2014/chart" uri="{C3380CC4-5D6E-409C-BE32-E72D297353CC}">
              <c16:uniqueId val="{00000000-DB3C-4F6D-9114-FF05DCB330C6}"/>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10434</c:v>
                </c:pt>
                <c:pt idx="1">
                  <c:v>10433</c:v>
                </c:pt>
                <c:pt idx="2">
                  <c:v>10433</c:v>
                </c:pt>
                <c:pt idx="3">
                  <c:v>10432</c:v>
                </c:pt>
                <c:pt idx="4">
                  <c:v>10432</c:v>
                </c:pt>
                <c:pt idx="5">
                  <c:v>10430</c:v>
                </c:pt>
                <c:pt idx="6">
                  <c:v>10430</c:v>
                </c:pt>
                <c:pt idx="7">
                  <c:v>10430</c:v>
                </c:pt>
                <c:pt idx="8">
                  <c:v>10430</c:v>
                </c:pt>
                <c:pt idx="9">
                  <c:v>10427</c:v>
                </c:pt>
                <c:pt idx="10">
                  <c:v>10428</c:v>
                </c:pt>
                <c:pt idx="11">
                  <c:v>10428</c:v>
                </c:pt>
                <c:pt idx="12">
                  <c:v>10428</c:v>
                </c:pt>
                <c:pt idx="13">
                  <c:v>10426</c:v>
                </c:pt>
                <c:pt idx="14">
                  <c:v>10426</c:v>
                </c:pt>
                <c:pt idx="15">
                  <c:v>10427</c:v>
                </c:pt>
                <c:pt idx="16">
                  <c:v>10428</c:v>
                </c:pt>
                <c:pt idx="17">
                  <c:v>10431</c:v>
                </c:pt>
                <c:pt idx="18">
                  <c:v>10433</c:v>
                </c:pt>
                <c:pt idx="19">
                  <c:v>10433</c:v>
                </c:pt>
                <c:pt idx="20">
                  <c:v>10434</c:v>
                </c:pt>
                <c:pt idx="21">
                  <c:v>10435</c:v>
                </c:pt>
                <c:pt idx="22">
                  <c:v>10435</c:v>
                </c:pt>
                <c:pt idx="23">
                  <c:v>10435</c:v>
                </c:pt>
                <c:pt idx="24">
                  <c:v>10435</c:v>
                </c:pt>
                <c:pt idx="25">
                  <c:v>10435</c:v>
                </c:pt>
                <c:pt idx="26">
                  <c:v>10437</c:v>
                </c:pt>
                <c:pt idx="27">
                  <c:v>10436</c:v>
                </c:pt>
                <c:pt idx="28">
                  <c:v>10436</c:v>
                </c:pt>
                <c:pt idx="29">
                  <c:v>10437</c:v>
                </c:pt>
                <c:pt idx="30">
                  <c:v>10437</c:v>
                </c:pt>
              </c:numCache>
            </c:numRef>
          </c:val>
          <c:smooth val="0"/>
          <c:extLst>
            <c:ext xmlns:c16="http://schemas.microsoft.com/office/drawing/2014/chart" uri="{C3380CC4-5D6E-409C-BE32-E72D297353CC}">
              <c16:uniqueId val="{00000001-DB3C-4F6D-9114-FF05DCB330C6}"/>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6713</c:v>
                </c:pt>
                <c:pt idx="1">
                  <c:v>6713</c:v>
                </c:pt>
                <c:pt idx="2">
                  <c:v>6713</c:v>
                </c:pt>
                <c:pt idx="3">
                  <c:v>6712</c:v>
                </c:pt>
                <c:pt idx="4">
                  <c:v>6713</c:v>
                </c:pt>
                <c:pt idx="5">
                  <c:v>6714</c:v>
                </c:pt>
                <c:pt idx="6">
                  <c:v>6715</c:v>
                </c:pt>
                <c:pt idx="7">
                  <c:v>6715</c:v>
                </c:pt>
                <c:pt idx="8">
                  <c:v>6716</c:v>
                </c:pt>
                <c:pt idx="9">
                  <c:v>6719</c:v>
                </c:pt>
                <c:pt idx="10">
                  <c:v>6719</c:v>
                </c:pt>
                <c:pt idx="11">
                  <c:v>6717</c:v>
                </c:pt>
                <c:pt idx="12">
                  <c:v>6717</c:v>
                </c:pt>
                <c:pt idx="13">
                  <c:v>6718</c:v>
                </c:pt>
                <c:pt idx="14">
                  <c:v>6718</c:v>
                </c:pt>
                <c:pt idx="15">
                  <c:v>6718</c:v>
                </c:pt>
                <c:pt idx="16">
                  <c:v>6720</c:v>
                </c:pt>
                <c:pt idx="17">
                  <c:v>6719</c:v>
                </c:pt>
                <c:pt idx="18">
                  <c:v>6722</c:v>
                </c:pt>
                <c:pt idx="19">
                  <c:v>6722</c:v>
                </c:pt>
                <c:pt idx="20">
                  <c:v>6722</c:v>
                </c:pt>
                <c:pt idx="21">
                  <c:v>6723</c:v>
                </c:pt>
                <c:pt idx="22">
                  <c:v>6723</c:v>
                </c:pt>
                <c:pt idx="23">
                  <c:v>6723</c:v>
                </c:pt>
                <c:pt idx="24">
                  <c:v>6725</c:v>
                </c:pt>
                <c:pt idx="25">
                  <c:v>6725</c:v>
                </c:pt>
                <c:pt idx="26">
                  <c:v>6729</c:v>
                </c:pt>
                <c:pt idx="27">
                  <c:v>6729</c:v>
                </c:pt>
                <c:pt idx="28">
                  <c:v>6734</c:v>
                </c:pt>
                <c:pt idx="29">
                  <c:v>6736</c:v>
                </c:pt>
                <c:pt idx="30">
                  <c:v>6739</c:v>
                </c:pt>
              </c:numCache>
            </c:numRef>
          </c:val>
          <c:smooth val="0"/>
          <c:extLst>
            <c:ext xmlns:c16="http://schemas.microsoft.com/office/drawing/2014/chart" uri="{C3380CC4-5D6E-409C-BE32-E72D297353CC}">
              <c16:uniqueId val="{00000002-DB3C-4F6D-9114-FF05DCB330C6}"/>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31239</c:v>
                </c:pt>
                <c:pt idx="1">
                  <c:v>31239</c:v>
                </c:pt>
                <c:pt idx="2">
                  <c:v>31242</c:v>
                </c:pt>
                <c:pt idx="3">
                  <c:v>31243</c:v>
                </c:pt>
                <c:pt idx="4">
                  <c:v>31245</c:v>
                </c:pt>
                <c:pt idx="5">
                  <c:v>31243</c:v>
                </c:pt>
                <c:pt idx="6">
                  <c:v>31242</c:v>
                </c:pt>
                <c:pt idx="7">
                  <c:v>31241</c:v>
                </c:pt>
                <c:pt idx="8">
                  <c:v>31239</c:v>
                </c:pt>
                <c:pt idx="9">
                  <c:v>31239</c:v>
                </c:pt>
                <c:pt idx="10">
                  <c:v>31239</c:v>
                </c:pt>
                <c:pt idx="11">
                  <c:v>31236</c:v>
                </c:pt>
                <c:pt idx="12">
                  <c:v>31236</c:v>
                </c:pt>
                <c:pt idx="13">
                  <c:v>31234</c:v>
                </c:pt>
                <c:pt idx="14">
                  <c:v>31231</c:v>
                </c:pt>
                <c:pt idx="15">
                  <c:v>31231</c:v>
                </c:pt>
                <c:pt idx="16">
                  <c:v>31231</c:v>
                </c:pt>
                <c:pt idx="17">
                  <c:v>31232</c:v>
                </c:pt>
                <c:pt idx="18">
                  <c:v>31237</c:v>
                </c:pt>
                <c:pt idx="19">
                  <c:v>31237</c:v>
                </c:pt>
                <c:pt idx="20">
                  <c:v>31235</c:v>
                </c:pt>
                <c:pt idx="21">
                  <c:v>31233</c:v>
                </c:pt>
                <c:pt idx="22">
                  <c:v>31233</c:v>
                </c:pt>
                <c:pt idx="23">
                  <c:v>31233</c:v>
                </c:pt>
                <c:pt idx="24">
                  <c:v>31232</c:v>
                </c:pt>
                <c:pt idx="25">
                  <c:v>31231</c:v>
                </c:pt>
                <c:pt idx="26">
                  <c:v>31239</c:v>
                </c:pt>
                <c:pt idx="27">
                  <c:v>31243</c:v>
                </c:pt>
                <c:pt idx="28">
                  <c:v>31244</c:v>
                </c:pt>
                <c:pt idx="29">
                  <c:v>31245</c:v>
                </c:pt>
                <c:pt idx="30">
                  <c:v>31244</c:v>
                </c:pt>
              </c:numCache>
            </c:numRef>
          </c:val>
          <c:smooth val="0"/>
          <c:extLst>
            <c:ext xmlns:c16="http://schemas.microsoft.com/office/drawing/2014/chart" uri="{C3380CC4-5D6E-409C-BE32-E72D297353CC}">
              <c16:uniqueId val="{00000003-DB3C-4F6D-9114-FF05DCB330C6}"/>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2466</c:v>
                </c:pt>
                <c:pt idx="1">
                  <c:v>2467</c:v>
                </c:pt>
                <c:pt idx="2">
                  <c:v>2468</c:v>
                </c:pt>
                <c:pt idx="3">
                  <c:v>2468</c:v>
                </c:pt>
                <c:pt idx="4">
                  <c:v>2469</c:v>
                </c:pt>
                <c:pt idx="5">
                  <c:v>2471</c:v>
                </c:pt>
                <c:pt idx="6">
                  <c:v>2471</c:v>
                </c:pt>
                <c:pt idx="7">
                  <c:v>2472</c:v>
                </c:pt>
                <c:pt idx="8">
                  <c:v>2473</c:v>
                </c:pt>
                <c:pt idx="9">
                  <c:v>2473</c:v>
                </c:pt>
                <c:pt idx="10">
                  <c:v>2474</c:v>
                </c:pt>
                <c:pt idx="11">
                  <c:v>2475</c:v>
                </c:pt>
                <c:pt idx="12">
                  <c:v>2475</c:v>
                </c:pt>
                <c:pt idx="13">
                  <c:v>2478</c:v>
                </c:pt>
                <c:pt idx="14">
                  <c:v>2479</c:v>
                </c:pt>
                <c:pt idx="15">
                  <c:v>2479</c:v>
                </c:pt>
                <c:pt idx="16">
                  <c:v>2480</c:v>
                </c:pt>
                <c:pt idx="17">
                  <c:v>2482</c:v>
                </c:pt>
                <c:pt idx="18">
                  <c:v>2483</c:v>
                </c:pt>
                <c:pt idx="19">
                  <c:v>2486</c:v>
                </c:pt>
                <c:pt idx="20">
                  <c:v>2486</c:v>
                </c:pt>
                <c:pt idx="21">
                  <c:v>2486</c:v>
                </c:pt>
                <c:pt idx="22">
                  <c:v>2488</c:v>
                </c:pt>
                <c:pt idx="23">
                  <c:v>2489</c:v>
                </c:pt>
                <c:pt idx="24">
                  <c:v>2491</c:v>
                </c:pt>
                <c:pt idx="25">
                  <c:v>2491</c:v>
                </c:pt>
                <c:pt idx="26">
                  <c:v>2494</c:v>
                </c:pt>
                <c:pt idx="27">
                  <c:v>2495</c:v>
                </c:pt>
                <c:pt idx="28">
                  <c:v>2495</c:v>
                </c:pt>
                <c:pt idx="29">
                  <c:v>2496</c:v>
                </c:pt>
                <c:pt idx="30">
                  <c:v>2497</c:v>
                </c:pt>
              </c:numCache>
            </c:numRef>
          </c:val>
          <c:smooth val="0"/>
          <c:extLst>
            <c:ext xmlns:c16="http://schemas.microsoft.com/office/drawing/2014/chart" uri="{C3380CC4-5D6E-409C-BE32-E72D297353CC}">
              <c16:uniqueId val="{00000004-DB3C-4F6D-9114-FF05DCB330C6}"/>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1981719</c:v>
                </c:pt>
                <c:pt idx="1">
                  <c:v>1981936</c:v>
                </c:pt>
                <c:pt idx="2">
                  <c:v>1982108</c:v>
                </c:pt>
                <c:pt idx="3">
                  <c:v>1981574</c:v>
                </c:pt>
                <c:pt idx="4">
                  <c:v>1981757</c:v>
                </c:pt>
                <c:pt idx="5">
                  <c:v>1981667</c:v>
                </c:pt>
                <c:pt idx="6">
                  <c:v>1981722</c:v>
                </c:pt>
                <c:pt idx="7">
                  <c:v>1981854</c:v>
                </c:pt>
                <c:pt idx="8">
                  <c:v>1981955</c:v>
                </c:pt>
                <c:pt idx="9">
                  <c:v>1982169</c:v>
                </c:pt>
                <c:pt idx="10">
                  <c:v>1982494</c:v>
                </c:pt>
                <c:pt idx="11">
                  <c:v>1982708</c:v>
                </c:pt>
                <c:pt idx="12">
                  <c:v>1982009</c:v>
                </c:pt>
                <c:pt idx="13">
                  <c:v>1982216</c:v>
                </c:pt>
                <c:pt idx="14">
                  <c:v>1982456</c:v>
                </c:pt>
                <c:pt idx="15">
                  <c:v>1981868</c:v>
                </c:pt>
                <c:pt idx="16">
                  <c:v>1982366</c:v>
                </c:pt>
                <c:pt idx="17">
                  <c:v>1982316</c:v>
                </c:pt>
                <c:pt idx="18">
                  <c:v>1982408</c:v>
                </c:pt>
                <c:pt idx="19">
                  <c:v>1982660</c:v>
                </c:pt>
                <c:pt idx="20">
                  <c:v>1982494</c:v>
                </c:pt>
                <c:pt idx="21">
                  <c:v>1982414</c:v>
                </c:pt>
                <c:pt idx="22">
                  <c:v>1982665</c:v>
                </c:pt>
                <c:pt idx="23">
                  <c:v>1982833</c:v>
                </c:pt>
                <c:pt idx="24">
                  <c:v>1982766</c:v>
                </c:pt>
                <c:pt idx="25">
                  <c:v>1983074</c:v>
                </c:pt>
                <c:pt idx="26">
                  <c:v>1982911</c:v>
                </c:pt>
                <c:pt idx="27">
                  <c:v>1982832</c:v>
                </c:pt>
                <c:pt idx="28">
                  <c:v>1983204</c:v>
                </c:pt>
                <c:pt idx="29">
                  <c:v>1983341</c:v>
                </c:pt>
                <c:pt idx="30">
                  <c:v>1982986</c:v>
                </c:pt>
              </c:numCache>
            </c:numRef>
          </c:val>
          <c:smooth val="0"/>
          <c:extLst>
            <c:ext xmlns:c16="http://schemas.microsoft.com/office/drawing/2014/chart" uri="{C3380CC4-5D6E-409C-BE32-E72D297353CC}">
              <c16:uniqueId val="{00000005-DB3C-4F6D-9114-FF05DCB330C6}"/>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84348</c:v>
                </c:pt>
                <c:pt idx="1">
                  <c:v>84373</c:v>
                </c:pt>
                <c:pt idx="2">
                  <c:v>84436</c:v>
                </c:pt>
                <c:pt idx="3">
                  <c:v>84499</c:v>
                </c:pt>
                <c:pt idx="4">
                  <c:v>84549</c:v>
                </c:pt>
                <c:pt idx="5">
                  <c:v>84618</c:v>
                </c:pt>
                <c:pt idx="6">
                  <c:v>84667</c:v>
                </c:pt>
                <c:pt idx="7">
                  <c:v>84683</c:v>
                </c:pt>
                <c:pt idx="8">
                  <c:v>84719</c:v>
                </c:pt>
                <c:pt idx="9">
                  <c:v>84761</c:v>
                </c:pt>
                <c:pt idx="10">
                  <c:v>84783</c:v>
                </c:pt>
                <c:pt idx="11">
                  <c:v>84815</c:v>
                </c:pt>
                <c:pt idx="12">
                  <c:v>84854</c:v>
                </c:pt>
                <c:pt idx="13">
                  <c:v>84899</c:v>
                </c:pt>
                <c:pt idx="14">
                  <c:v>84953</c:v>
                </c:pt>
                <c:pt idx="15">
                  <c:v>85000</c:v>
                </c:pt>
                <c:pt idx="16">
                  <c:v>85044</c:v>
                </c:pt>
                <c:pt idx="17">
                  <c:v>85081</c:v>
                </c:pt>
                <c:pt idx="18">
                  <c:v>85121</c:v>
                </c:pt>
                <c:pt idx="19">
                  <c:v>85162</c:v>
                </c:pt>
                <c:pt idx="20">
                  <c:v>85216</c:v>
                </c:pt>
                <c:pt idx="21">
                  <c:v>85245</c:v>
                </c:pt>
                <c:pt idx="22">
                  <c:v>85286</c:v>
                </c:pt>
                <c:pt idx="23">
                  <c:v>85331</c:v>
                </c:pt>
                <c:pt idx="24">
                  <c:v>85361</c:v>
                </c:pt>
                <c:pt idx="25">
                  <c:v>85373</c:v>
                </c:pt>
                <c:pt idx="26">
                  <c:v>85399</c:v>
                </c:pt>
                <c:pt idx="27">
                  <c:v>85415</c:v>
                </c:pt>
                <c:pt idx="28">
                  <c:v>85432</c:v>
                </c:pt>
                <c:pt idx="29">
                  <c:v>85455</c:v>
                </c:pt>
                <c:pt idx="30">
                  <c:v>85465</c:v>
                </c:pt>
              </c:numCache>
            </c:numRef>
          </c:val>
          <c:smooth val="0"/>
          <c:extLst>
            <c:ext xmlns:c16="http://schemas.microsoft.com/office/drawing/2014/chart" uri="{C3380CC4-5D6E-409C-BE32-E72D297353CC}">
              <c16:uniqueId val="{00000006-DB3C-4F6D-9114-FF05DCB330C6}"/>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19695</c:v>
                </c:pt>
                <c:pt idx="1">
                  <c:v>19699</c:v>
                </c:pt>
                <c:pt idx="2">
                  <c:v>19699</c:v>
                </c:pt>
                <c:pt idx="3">
                  <c:v>19697</c:v>
                </c:pt>
                <c:pt idx="4">
                  <c:v>19697</c:v>
                </c:pt>
                <c:pt idx="5">
                  <c:v>19698</c:v>
                </c:pt>
                <c:pt idx="6">
                  <c:v>19698</c:v>
                </c:pt>
                <c:pt idx="7">
                  <c:v>19697</c:v>
                </c:pt>
                <c:pt idx="8">
                  <c:v>19696</c:v>
                </c:pt>
                <c:pt idx="9">
                  <c:v>19697</c:v>
                </c:pt>
                <c:pt idx="10">
                  <c:v>19695</c:v>
                </c:pt>
                <c:pt idx="11">
                  <c:v>19693</c:v>
                </c:pt>
                <c:pt idx="12">
                  <c:v>19694</c:v>
                </c:pt>
                <c:pt idx="13">
                  <c:v>19694</c:v>
                </c:pt>
                <c:pt idx="14">
                  <c:v>19690</c:v>
                </c:pt>
                <c:pt idx="15">
                  <c:v>19691</c:v>
                </c:pt>
                <c:pt idx="16">
                  <c:v>19690</c:v>
                </c:pt>
                <c:pt idx="17">
                  <c:v>19691</c:v>
                </c:pt>
                <c:pt idx="18">
                  <c:v>19690</c:v>
                </c:pt>
                <c:pt idx="19">
                  <c:v>19688</c:v>
                </c:pt>
                <c:pt idx="20">
                  <c:v>19689</c:v>
                </c:pt>
                <c:pt idx="21">
                  <c:v>19696</c:v>
                </c:pt>
                <c:pt idx="22">
                  <c:v>19696</c:v>
                </c:pt>
                <c:pt idx="23">
                  <c:v>19697</c:v>
                </c:pt>
                <c:pt idx="24">
                  <c:v>19700</c:v>
                </c:pt>
                <c:pt idx="25">
                  <c:v>19701</c:v>
                </c:pt>
                <c:pt idx="26">
                  <c:v>19700</c:v>
                </c:pt>
                <c:pt idx="27">
                  <c:v>19700</c:v>
                </c:pt>
                <c:pt idx="28">
                  <c:v>19701</c:v>
                </c:pt>
                <c:pt idx="29">
                  <c:v>19702</c:v>
                </c:pt>
                <c:pt idx="30">
                  <c:v>19701</c:v>
                </c:pt>
              </c:numCache>
            </c:numRef>
          </c:val>
          <c:smooth val="0"/>
          <c:extLst>
            <c:ext xmlns:c16="http://schemas.microsoft.com/office/drawing/2014/chart" uri="{C3380CC4-5D6E-409C-BE32-E72D297353CC}">
              <c16:uniqueId val="{00000007-DB3C-4F6D-9114-FF05DCB330C6}"/>
            </c:ext>
          </c:extLst>
        </c:ser>
        <c:dLbls>
          <c:showLegendKey val="0"/>
          <c:showVal val="0"/>
          <c:showCatName val="0"/>
          <c:showSerName val="0"/>
          <c:showPercent val="0"/>
          <c:showBubbleSize val="0"/>
        </c:dLbls>
        <c:smooth val="0"/>
        <c:axId val="421001872"/>
        <c:axId val="420998920"/>
      </c:lineChart>
      <c:dateAx>
        <c:axId val="42100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8920"/>
        <c:crosses val="autoZero"/>
        <c:auto val="1"/>
        <c:lblOffset val="100"/>
        <c:baseTimeUnit val="days"/>
      </c:dateAx>
      <c:valAx>
        <c:axId val="42099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c:v>
                </c:pt>
                <c:pt idx="1">
                  <c:v>4</c:v>
                </c:pt>
                <c:pt idx="2">
                  <c:v>5</c:v>
                </c:pt>
                <c:pt idx="3">
                  <c:v>2</c:v>
                </c:pt>
                <c:pt idx="4">
                  <c:v>4</c:v>
                </c:pt>
                <c:pt idx="5">
                  <c:v>6</c:v>
                </c:pt>
                <c:pt idx="6">
                  <c:v>1</c:v>
                </c:pt>
                <c:pt idx="7">
                  <c:v>6</c:v>
                </c:pt>
                <c:pt idx="8">
                  <c:v>2</c:v>
                </c:pt>
                <c:pt idx="9">
                  <c:v>4</c:v>
                </c:pt>
                <c:pt idx="10">
                  <c:v>-3</c:v>
                </c:pt>
                <c:pt idx="11">
                  <c:v>-2</c:v>
                </c:pt>
                <c:pt idx="12">
                  <c:v>-3</c:v>
                </c:pt>
                <c:pt idx="13">
                  <c:v>-12</c:v>
                </c:pt>
                <c:pt idx="14">
                  <c:v>-10</c:v>
                </c:pt>
                <c:pt idx="15">
                  <c:v>-3</c:v>
                </c:pt>
                <c:pt idx="16">
                  <c:v>-3</c:v>
                </c:pt>
                <c:pt idx="17">
                  <c:v>-3</c:v>
                </c:pt>
                <c:pt idx="18">
                  <c:v>3</c:v>
                </c:pt>
                <c:pt idx="19">
                  <c:v>-1</c:v>
                </c:pt>
                <c:pt idx="20">
                  <c:v>2</c:v>
                </c:pt>
                <c:pt idx="21">
                  <c:v>-2</c:v>
                </c:pt>
                <c:pt idx="22">
                  <c:v>3</c:v>
                </c:pt>
                <c:pt idx="23">
                  <c:v>2</c:v>
                </c:pt>
                <c:pt idx="24">
                  <c:v>2</c:v>
                </c:pt>
                <c:pt idx="25">
                  <c:v>-1</c:v>
                </c:pt>
                <c:pt idx="26">
                  <c:v>0</c:v>
                </c:pt>
                <c:pt idx="27">
                  <c:v>1</c:v>
                </c:pt>
                <c:pt idx="28">
                  <c:v>-2</c:v>
                </c:pt>
                <c:pt idx="29">
                  <c:v>0</c:v>
                </c:pt>
                <c:pt idx="30">
                  <c:v>0</c:v>
                </c:pt>
              </c:numCache>
            </c:numRef>
          </c:val>
          <c:smooth val="0"/>
          <c:extLst>
            <c:ext xmlns:c16="http://schemas.microsoft.com/office/drawing/2014/chart" uri="{C3380CC4-5D6E-409C-BE32-E72D297353CC}">
              <c16:uniqueId val="{00000000-A446-465E-B155-5193F8A7EE51}"/>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c:v>
                </c:pt>
                <c:pt idx="1">
                  <c:v>-1</c:v>
                </c:pt>
                <c:pt idx="2">
                  <c:v>0</c:v>
                </c:pt>
                <c:pt idx="3">
                  <c:v>-1</c:v>
                </c:pt>
                <c:pt idx="4">
                  <c:v>0</c:v>
                </c:pt>
                <c:pt idx="5">
                  <c:v>-2</c:v>
                </c:pt>
                <c:pt idx="6">
                  <c:v>0</c:v>
                </c:pt>
                <c:pt idx="7">
                  <c:v>0</c:v>
                </c:pt>
                <c:pt idx="8">
                  <c:v>0</c:v>
                </c:pt>
                <c:pt idx="9">
                  <c:v>-3</c:v>
                </c:pt>
                <c:pt idx="10">
                  <c:v>1</c:v>
                </c:pt>
                <c:pt idx="11">
                  <c:v>0</c:v>
                </c:pt>
                <c:pt idx="12">
                  <c:v>0</c:v>
                </c:pt>
                <c:pt idx="13">
                  <c:v>-2</c:v>
                </c:pt>
                <c:pt idx="14">
                  <c:v>0</c:v>
                </c:pt>
                <c:pt idx="15">
                  <c:v>1</c:v>
                </c:pt>
                <c:pt idx="16">
                  <c:v>1</c:v>
                </c:pt>
                <c:pt idx="17">
                  <c:v>3</c:v>
                </c:pt>
                <c:pt idx="18">
                  <c:v>2</c:v>
                </c:pt>
                <c:pt idx="19">
                  <c:v>0</c:v>
                </c:pt>
                <c:pt idx="20">
                  <c:v>1</c:v>
                </c:pt>
                <c:pt idx="21">
                  <c:v>1</c:v>
                </c:pt>
                <c:pt idx="22">
                  <c:v>0</c:v>
                </c:pt>
                <c:pt idx="23">
                  <c:v>0</c:v>
                </c:pt>
                <c:pt idx="24">
                  <c:v>0</c:v>
                </c:pt>
                <c:pt idx="25">
                  <c:v>0</c:v>
                </c:pt>
                <c:pt idx="26">
                  <c:v>2</c:v>
                </c:pt>
                <c:pt idx="27">
                  <c:v>-1</c:v>
                </c:pt>
                <c:pt idx="28">
                  <c:v>0</c:v>
                </c:pt>
                <c:pt idx="29">
                  <c:v>1</c:v>
                </c:pt>
                <c:pt idx="30">
                  <c:v>0</c:v>
                </c:pt>
              </c:numCache>
            </c:numRef>
          </c:val>
          <c:smooth val="0"/>
          <c:extLst>
            <c:ext xmlns:c16="http://schemas.microsoft.com/office/drawing/2014/chart" uri="{C3380CC4-5D6E-409C-BE32-E72D297353CC}">
              <c16:uniqueId val="{00000001-A446-465E-B155-5193F8A7EE51}"/>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5</c:v>
                </c:pt>
                <c:pt idx="1">
                  <c:v>0</c:v>
                </c:pt>
                <c:pt idx="2">
                  <c:v>0</c:v>
                </c:pt>
                <c:pt idx="3">
                  <c:v>-1</c:v>
                </c:pt>
                <c:pt idx="4">
                  <c:v>1</c:v>
                </c:pt>
                <c:pt idx="5">
                  <c:v>1</c:v>
                </c:pt>
                <c:pt idx="6">
                  <c:v>1</c:v>
                </c:pt>
                <c:pt idx="7">
                  <c:v>0</c:v>
                </c:pt>
                <c:pt idx="8">
                  <c:v>1</c:v>
                </c:pt>
                <c:pt idx="9">
                  <c:v>3</c:v>
                </c:pt>
                <c:pt idx="10">
                  <c:v>0</c:v>
                </c:pt>
                <c:pt idx="11">
                  <c:v>-2</c:v>
                </c:pt>
                <c:pt idx="12">
                  <c:v>0</c:v>
                </c:pt>
                <c:pt idx="13">
                  <c:v>1</c:v>
                </c:pt>
                <c:pt idx="14">
                  <c:v>0</c:v>
                </c:pt>
                <c:pt idx="15">
                  <c:v>0</c:v>
                </c:pt>
                <c:pt idx="16">
                  <c:v>2</c:v>
                </c:pt>
                <c:pt idx="17">
                  <c:v>-1</c:v>
                </c:pt>
                <c:pt idx="18">
                  <c:v>3</c:v>
                </c:pt>
                <c:pt idx="19">
                  <c:v>0</c:v>
                </c:pt>
                <c:pt idx="20">
                  <c:v>0</c:v>
                </c:pt>
                <c:pt idx="21">
                  <c:v>1</c:v>
                </c:pt>
                <c:pt idx="22">
                  <c:v>0</c:v>
                </c:pt>
                <c:pt idx="23">
                  <c:v>0</c:v>
                </c:pt>
                <c:pt idx="24">
                  <c:v>2</c:v>
                </c:pt>
                <c:pt idx="25">
                  <c:v>0</c:v>
                </c:pt>
                <c:pt idx="26">
                  <c:v>4</c:v>
                </c:pt>
                <c:pt idx="27">
                  <c:v>0</c:v>
                </c:pt>
                <c:pt idx="28">
                  <c:v>5</c:v>
                </c:pt>
                <c:pt idx="29">
                  <c:v>2</c:v>
                </c:pt>
                <c:pt idx="30">
                  <c:v>3</c:v>
                </c:pt>
              </c:numCache>
            </c:numRef>
          </c:val>
          <c:smooth val="0"/>
          <c:extLst>
            <c:ext xmlns:c16="http://schemas.microsoft.com/office/drawing/2014/chart" uri="{C3380CC4-5D6E-409C-BE32-E72D297353CC}">
              <c16:uniqueId val="{00000002-A446-465E-B155-5193F8A7EE51}"/>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3</c:v>
                </c:pt>
                <c:pt idx="3">
                  <c:v>1</c:v>
                </c:pt>
                <c:pt idx="4">
                  <c:v>2</c:v>
                </c:pt>
                <c:pt idx="5">
                  <c:v>-2</c:v>
                </c:pt>
                <c:pt idx="6">
                  <c:v>-1</c:v>
                </c:pt>
                <c:pt idx="7">
                  <c:v>-1</c:v>
                </c:pt>
                <c:pt idx="8">
                  <c:v>-2</c:v>
                </c:pt>
                <c:pt idx="9">
                  <c:v>0</c:v>
                </c:pt>
                <c:pt idx="10">
                  <c:v>0</c:v>
                </c:pt>
                <c:pt idx="11">
                  <c:v>-3</c:v>
                </c:pt>
                <c:pt idx="12">
                  <c:v>0</c:v>
                </c:pt>
                <c:pt idx="13">
                  <c:v>-2</c:v>
                </c:pt>
                <c:pt idx="14">
                  <c:v>-3</c:v>
                </c:pt>
                <c:pt idx="15">
                  <c:v>0</c:v>
                </c:pt>
                <c:pt idx="16">
                  <c:v>0</c:v>
                </c:pt>
                <c:pt idx="17">
                  <c:v>1</c:v>
                </c:pt>
                <c:pt idx="18">
                  <c:v>5</c:v>
                </c:pt>
                <c:pt idx="19">
                  <c:v>0</c:v>
                </c:pt>
                <c:pt idx="20">
                  <c:v>-2</c:v>
                </c:pt>
                <c:pt idx="21">
                  <c:v>-2</c:v>
                </c:pt>
                <c:pt idx="22">
                  <c:v>0</c:v>
                </c:pt>
                <c:pt idx="23">
                  <c:v>0</c:v>
                </c:pt>
                <c:pt idx="24">
                  <c:v>-1</c:v>
                </c:pt>
                <c:pt idx="25">
                  <c:v>-1</c:v>
                </c:pt>
                <c:pt idx="26">
                  <c:v>8</c:v>
                </c:pt>
                <c:pt idx="27">
                  <c:v>4</c:v>
                </c:pt>
                <c:pt idx="28">
                  <c:v>1</c:v>
                </c:pt>
                <c:pt idx="29">
                  <c:v>1</c:v>
                </c:pt>
                <c:pt idx="30">
                  <c:v>-1</c:v>
                </c:pt>
              </c:numCache>
            </c:numRef>
          </c:val>
          <c:smooth val="0"/>
          <c:extLst>
            <c:ext xmlns:c16="http://schemas.microsoft.com/office/drawing/2014/chart" uri="{C3380CC4-5D6E-409C-BE32-E72D297353CC}">
              <c16:uniqueId val="{00000003-A446-465E-B155-5193F8A7EE51}"/>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1</c:v>
                </c:pt>
                <c:pt idx="1">
                  <c:v>1</c:v>
                </c:pt>
                <c:pt idx="2">
                  <c:v>1</c:v>
                </c:pt>
                <c:pt idx="3">
                  <c:v>0</c:v>
                </c:pt>
                <c:pt idx="4">
                  <c:v>1</c:v>
                </c:pt>
                <c:pt idx="5">
                  <c:v>2</c:v>
                </c:pt>
                <c:pt idx="6">
                  <c:v>0</c:v>
                </c:pt>
                <c:pt idx="7">
                  <c:v>1</c:v>
                </c:pt>
                <c:pt idx="8">
                  <c:v>1</c:v>
                </c:pt>
                <c:pt idx="9">
                  <c:v>0</c:v>
                </c:pt>
                <c:pt idx="10">
                  <c:v>1</c:v>
                </c:pt>
                <c:pt idx="11">
                  <c:v>1</c:v>
                </c:pt>
                <c:pt idx="12">
                  <c:v>0</c:v>
                </c:pt>
                <c:pt idx="13">
                  <c:v>3</c:v>
                </c:pt>
                <c:pt idx="14">
                  <c:v>1</c:v>
                </c:pt>
                <c:pt idx="15">
                  <c:v>0</c:v>
                </c:pt>
                <c:pt idx="16">
                  <c:v>1</c:v>
                </c:pt>
                <c:pt idx="17">
                  <c:v>2</c:v>
                </c:pt>
                <c:pt idx="18">
                  <c:v>1</c:v>
                </c:pt>
                <c:pt idx="19">
                  <c:v>3</c:v>
                </c:pt>
                <c:pt idx="20">
                  <c:v>0</c:v>
                </c:pt>
                <c:pt idx="21">
                  <c:v>0</c:v>
                </c:pt>
                <c:pt idx="22">
                  <c:v>2</c:v>
                </c:pt>
                <c:pt idx="23">
                  <c:v>1</c:v>
                </c:pt>
                <c:pt idx="24">
                  <c:v>2</c:v>
                </c:pt>
                <c:pt idx="25">
                  <c:v>0</c:v>
                </c:pt>
                <c:pt idx="26">
                  <c:v>3</c:v>
                </c:pt>
                <c:pt idx="27">
                  <c:v>1</c:v>
                </c:pt>
                <c:pt idx="28">
                  <c:v>0</c:v>
                </c:pt>
                <c:pt idx="29">
                  <c:v>1</c:v>
                </c:pt>
                <c:pt idx="30">
                  <c:v>1</c:v>
                </c:pt>
              </c:numCache>
            </c:numRef>
          </c:val>
          <c:smooth val="0"/>
          <c:extLst>
            <c:ext xmlns:c16="http://schemas.microsoft.com/office/drawing/2014/chart" uri="{C3380CC4-5D6E-409C-BE32-E72D297353CC}">
              <c16:uniqueId val="{00000004-A446-465E-B155-5193F8A7EE51}"/>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480</c:v>
                </c:pt>
                <c:pt idx="1">
                  <c:v>217</c:v>
                </c:pt>
                <c:pt idx="2">
                  <c:v>172</c:v>
                </c:pt>
                <c:pt idx="3">
                  <c:v>-534</c:v>
                </c:pt>
                <c:pt idx="4">
                  <c:v>183</c:v>
                </c:pt>
                <c:pt idx="5">
                  <c:v>-90</c:v>
                </c:pt>
                <c:pt idx="6">
                  <c:v>55</c:v>
                </c:pt>
                <c:pt idx="7">
                  <c:v>132</c:v>
                </c:pt>
                <c:pt idx="8">
                  <c:v>101</c:v>
                </c:pt>
                <c:pt idx="9">
                  <c:v>214</c:v>
                </c:pt>
                <c:pt idx="10">
                  <c:v>325</c:v>
                </c:pt>
                <c:pt idx="11">
                  <c:v>214</c:v>
                </c:pt>
                <c:pt idx="12">
                  <c:v>-699</c:v>
                </c:pt>
                <c:pt idx="13">
                  <c:v>207</c:v>
                </c:pt>
                <c:pt idx="14">
                  <c:v>240</c:v>
                </c:pt>
                <c:pt idx="15">
                  <c:v>-588</c:v>
                </c:pt>
                <c:pt idx="16">
                  <c:v>498</c:v>
                </c:pt>
                <c:pt idx="17">
                  <c:v>-50</c:v>
                </c:pt>
                <c:pt idx="18">
                  <c:v>92</c:v>
                </c:pt>
                <c:pt idx="19">
                  <c:v>252</c:v>
                </c:pt>
                <c:pt idx="20">
                  <c:v>-166</c:v>
                </c:pt>
                <c:pt idx="21">
                  <c:v>-80</c:v>
                </c:pt>
                <c:pt idx="22">
                  <c:v>251</c:v>
                </c:pt>
                <c:pt idx="23">
                  <c:v>168</c:v>
                </c:pt>
                <c:pt idx="24">
                  <c:v>-67</c:v>
                </c:pt>
                <c:pt idx="25">
                  <c:v>308</c:v>
                </c:pt>
                <c:pt idx="26">
                  <c:v>-163</c:v>
                </c:pt>
                <c:pt idx="27">
                  <c:v>-79</c:v>
                </c:pt>
                <c:pt idx="28">
                  <c:v>372</c:v>
                </c:pt>
                <c:pt idx="29">
                  <c:v>137</c:v>
                </c:pt>
                <c:pt idx="30">
                  <c:v>-355</c:v>
                </c:pt>
              </c:numCache>
            </c:numRef>
          </c:val>
          <c:smooth val="0"/>
          <c:extLst>
            <c:ext xmlns:c16="http://schemas.microsoft.com/office/drawing/2014/chart" uri="{C3380CC4-5D6E-409C-BE32-E72D297353CC}">
              <c16:uniqueId val="{00000005-A446-465E-B155-5193F8A7EE51}"/>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-4</c:v>
                </c:pt>
                <c:pt idx="1">
                  <c:v>25</c:v>
                </c:pt>
                <c:pt idx="2">
                  <c:v>63</c:v>
                </c:pt>
                <c:pt idx="3">
                  <c:v>63</c:v>
                </c:pt>
                <c:pt idx="4">
                  <c:v>50</c:v>
                </c:pt>
                <c:pt idx="5">
                  <c:v>69</c:v>
                </c:pt>
                <c:pt idx="6">
                  <c:v>49</c:v>
                </c:pt>
                <c:pt idx="7">
                  <c:v>16</c:v>
                </c:pt>
                <c:pt idx="8">
                  <c:v>36</c:v>
                </c:pt>
                <c:pt idx="9">
                  <c:v>42</c:v>
                </c:pt>
                <c:pt idx="10">
                  <c:v>22</c:v>
                </c:pt>
                <c:pt idx="11">
                  <c:v>32</c:v>
                </c:pt>
                <c:pt idx="12">
                  <c:v>39</c:v>
                </c:pt>
                <c:pt idx="13">
                  <c:v>45</c:v>
                </c:pt>
                <c:pt idx="14">
                  <c:v>54</c:v>
                </c:pt>
                <c:pt idx="15">
                  <c:v>47</c:v>
                </c:pt>
                <c:pt idx="16">
                  <c:v>44</c:v>
                </c:pt>
                <c:pt idx="17">
                  <c:v>37</c:v>
                </c:pt>
                <c:pt idx="18">
                  <c:v>40</c:v>
                </c:pt>
                <c:pt idx="19">
                  <c:v>41</c:v>
                </c:pt>
                <c:pt idx="20">
                  <c:v>54</c:v>
                </c:pt>
                <c:pt idx="21">
                  <c:v>29</c:v>
                </c:pt>
                <c:pt idx="22">
                  <c:v>41</c:v>
                </c:pt>
                <c:pt idx="23">
                  <c:v>45</c:v>
                </c:pt>
                <c:pt idx="24">
                  <c:v>30</c:v>
                </c:pt>
                <c:pt idx="25">
                  <c:v>12</c:v>
                </c:pt>
                <c:pt idx="26">
                  <c:v>26</c:v>
                </c:pt>
                <c:pt idx="27">
                  <c:v>16</c:v>
                </c:pt>
                <c:pt idx="28">
                  <c:v>17</c:v>
                </c:pt>
                <c:pt idx="29">
                  <c:v>23</c:v>
                </c:pt>
                <c:pt idx="30">
                  <c:v>10</c:v>
                </c:pt>
              </c:numCache>
            </c:numRef>
          </c:val>
          <c:smooth val="0"/>
          <c:extLst>
            <c:ext xmlns:c16="http://schemas.microsoft.com/office/drawing/2014/chart" uri="{C3380CC4-5D6E-409C-BE32-E72D297353CC}">
              <c16:uniqueId val="{00000006-A446-465E-B155-5193F8A7EE51}"/>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4</c:v>
                </c:pt>
                <c:pt idx="2">
                  <c:v>0</c:v>
                </c:pt>
                <c:pt idx="3">
                  <c:v>-2</c:v>
                </c:pt>
                <c:pt idx="4">
                  <c:v>0</c:v>
                </c:pt>
                <c:pt idx="5">
                  <c:v>1</c:v>
                </c:pt>
                <c:pt idx="6">
                  <c:v>0</c:v>
                </c:pt>
                <c:pt idx="7">
                  <c:v>-1</c:v>
                </c:pt>
                <c:pt idx="8">
                  <c:v>-1</c:v>
                </c:pt>
                <c:pt idx="9">
                  <c:v>1</c:v>
                </c:pt>
                <c:pt idx="10">
                  <c:v>-2</c:v>
                </c:pt>
                <c:pt idx="11">
                  <c:v>-2</c:v>
                </c:pt>
                <c:pt idx="12">
                  <c:v>1</c:v>
                </c:pt>
                <c:pt idx="13">
                  <c:v>0</c:v>
                </c:pt>
                <c:pt idx="14">
                  <c:v>-4</c:v>
                </c:pt>
                <c:pt idx="15">
                  <c:v>1</c:v>
                </c:pt>
                <c:pt idx="16">
                  <c:v>-1</c:v>
                </c:pt>
                <c:pt idx="17">
                  <c:v>1</c:v>
                </c:pt>
                <c:pt idx="18">
                  <c:v>-1</c:v>
                </c:pt>
                <c:pt idx="19">
                  <c:v>-2</c:v>
                </c:pt>
                <c:pt idx="20">
                  <c:v>1</c:v>
                </c:pt>
                <c:pt idx="21">
                  <c:v>7</c:v>
                </c:pt>
                <c:pt idx="22">
                  <c:v>0</c:v>
                </c:pt>
                <c:pt idx="23">
                  <c:v>1</c:v>
                </c:pt>
                <c:pt idx="24">
                  <c:v>3</c:v>
                </c:pt>
                <c:pt idx="25">
                  <c:v>1</c:v>
                </c:pt>
                <c:pt idx="26">
                  <c:v>-1</c:v>
                </c:pt>
                <c:pt idx="27">
                  <c:v>0</c:v>
                </c:pt>
                <c:pt idx="28">
                  <c:v>1</c:v>
                </c:pt>
                <c:pt idx="29">
                  <c:v>1</c:v>
                </c:pt>
                <c:pt idx="30">
                  <c:v>-1</c:v>
                </c:pt>
              </c:numCache>
            </c:numRef>
          </c:val>
          <c:smooth val="0"/>
          <c:extLst>
            <c:ext xmlns:c16="http://schemas.microsoft.com/office/drawing/2014/chart" uri="{C3380CC4-5D6E-409C-BE32-E72D297353CC}">
              <c16:uniqueId val="{00000007-A446-465E-B155-5193F8A7EE51}"/>
            </c:ext>
          </c:extLst>
        </c:ser>
        <c:dLbls>
          <c:showLegendKey val="0"/>
          <c:showVal val="0"/>
          <c:showCatName val="0"/>
          <c:showSerName val="0"/>
          <c:showPercent val="0"/>
          <c:showBubbleSize val="0"/>
        </c:dLbls>
        <c:smooth val="0"/>
        <c:axId val="420998592"/>
        <c:axId val="420999248"/>
      </c:lineChart>
      <c:dateAx>
        <c:axId val="42099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9248"/>
        <c:crosses val="autoZero"/>
        <c:auto val="1"/>
        <c:lblOffset val="100"/>
        <c:baseTimeUnit val="days"/>
      </c:dateAx>
      <c:valAx>
        <c:axId val="42099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2</c:v>
                </c:pt>
                <c:pt idx="4">
                  <c:v>-1</c:v>
                </c:pt>
                <c:pt idx="5">
                  <c:v>1</c:v>
                </c:pt>
                <c:pt idx="6">
                  <c:v>1</c:v>
                </c:pt>
              </c:numCache>
            </c:numRef>
          </c:val>
          <c:extLst>
            <c:ext xmlns:c16="http://schemas.microsoft.com/office/drawing/2014/chart" uri="{C3380CC4-5D6E-409C-BE32-E72D297353CC}">
              <c16:uniqueId val="{00000000-F231-48AD-9539-4F9552E352B5}"/>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0</c:v>
                </c:pt>
                <c:pt idx="3">
                  <c:v>0</c:v>
                </c:pt>
                <c:pt idx="4">
                  <c:v>1</c:v>
                </c:pt>
                <c:pt idx="5">
                  <c:v>1</c:v>
                </c:pt>
                <c:pt idx="6">
                  <c:v>0</c:v>
                </c:pt>
              </c:numCache>
            </c:numRef>
          </c:val>
          <c:extLst>
            <c:ext xmlns:c16="http://schemas.microsoft.com/office/drawing/2014/chart" uri="{C3380CC4-5D6E-409C-BE32-E72D297353CC}">
              <c16:uniqueId val="{00000001-F231-48AD-9539-4F9552E352B5}"/>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2</c:v>
                </c:pt>
                <c:pt idx="4">
                  <c:v>0</c:v>
                </c:pt>
                <c:pt idx="5">
                  <c:v>1</c:v>
                </c:pt>
                <c:pt idx="6">
                  <c:v>1</c:v>
                </c:pt>
              </c:numCache>
            </c:numRef>
          </c:val>
          <c:extLst>
            <c:ext xmlns:c16="http://schemas.microsoft.com/office/drawing/2014/chart" uri="{C3380CC4-5D6E-409C-BE32-E72D297353CC}">
              <c16:uniqueId val="{00000002-F231-48AD-9539-4F9552E352B5}"/>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0</c:v>
                </c:pt>
                <c:pt idx="3">
                  <c:v>0</c:v>
                </c:pt>
                <c:pt idx="4">
                  <c:v>0</c:v>
                </c:pt>
                <c:pt idx="5">
                  <c:v>1</c:v>
                </c:pt>
                <c:pt idx="6">
                  <c:v>2</c:v>
                </c:pt>
              </c:numCache>
            </c:numRef>
          </c:val>
          <c:extLst>
            <c:ext xmlns:c16="http://schemas.microsoft.com/office/drawing/2014/chart" uri="{C3380CC4-5D6E-409C-BE32-E72D297353CC}">
              <c16:uniqueId val="{00000003-F231-48AD-9539-4F9552E352B5}"/>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1</c:v>
                </c:pt>
                <c:pt idx="3">
                  <c:v>1</c:v>
                </c:pt>
                <c:pt idx="4">
                  <c:v>1</c:v>
                </c:pt>
                <c:pt idx="5">
                  <c:v>1</c:v>
                </c:pt>
                <c:pt idx="6">
                  <c:v>2</c:v>
                </c:pt>
              </c:numCache>
            </c:numRef>
          </c:val>
          <c:extLst>
            <c:ext xmlns:c16="http://schemas.microsoft.com/office/drawing/2014/chart" uri="{C3380CC4-5D6E-409C-BE32-E72D297353CC}">
              <c16:uniqueId val="{00000004-F231-48AD-9539-4F9552E352B5}"/>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229</c:v>
                </c:pt>
                <c:pt idx="2">
                  <c:v>24</c:v>
                </c:pt>
                <c:pt idx="3">
                  <c:v>139</c:v>
                </c:pt>
                <c:pt idx="4">
                  <c:v>-82</c:v>
                </c:pt>
                <c:pt idx="5">
                  <c:v>199</c:v>
                </c:pt>
                <c:pt idx="6">
                  <c:v>-175</c:v>
                </c:pt>
              </c:numCache>
            </c:numRef>
          </c:val>
          <c:extLst>
            <c:ext xmlns:c16="http://schemas.microsoft.com/office/drawing/2014/chart" uri="{C3380CC4-5D6E-409C-BE32-E72D297353CC}">
              <c16:uniqueId val="{00000005-F231-48AD-9539-4F9552E352B5}"/>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41</c:v>
                </c:pt>
                <c:pt idx="1">
                  <c:v>22</c:v>
                </c:pt>
                <c:pt idx="2">
                  <c:v>34</c:v>
                </c:pt>
                <c:pt idx="3">
                  <c:v>41</c:v>
                </c:pt>
                <c:pt idx="4">
                  <c:v>38</c:v>
                </c:pt>
                <c:pt idx="5">
                  <c:v>34</c:v>
                </c:pt>
                <c:pt idx="6">
                  <c:v>44</c:v>
                </c:pt>
              </c:numCache>
            </c:numRef>
          </c:val>
          <c:extLst>
            <c:ext xmlns:c16="http://schemas.microsoft.com/office/drawing/2014/chart" uri="{C3380CC4-5D6E-409C-BE32-E72D297353CC}">
              <c16:uniqueId val="{00000006-F231-48AD-9539-4F9552E352B5}"/>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0</c:v>
                </c:pt>
                <c:pt idx="4">
                  <c:v>0</c:v>
                </c:pt>
                <c:pt idx="5">
                  <c:v>-1</c:v>
                </c:pt>
                <c:pt idx="6">
                  <c:v>0</c:v>
                </c:pt>
              </c:numCache>
            </c:numRef>
          </c:val>
          <c:extLst>
            <c:ext xmlns:c16="http://schemas.microsoft.com/office/drawing/2014/chart" uri="{C3380CC4-5D6E-409C-BE32-E72D297353CC}">
              <c16:uniqueId val="{00000007-F231-48AD-9539-4F9552E352B5}"/>
            </c:ext>
          </c:extLst>
        </c:ser>
        <c:dLbls>
          <c:showLegendKey val="0"/>
          <c:showVal val="0"/>
          <c:showCatName val="0"/>
          <c:showSerName val="0"/>
          <c:showPercent val="0"/>
          <c:showBubbleSize val="0"/>
        </c:dLbls>
        <c:gapWidth val="219"/>
        <c:overlap val="-27"/>
        <c:axId val="426839480"/>
        <c:axId val="426833248"/>
      </c:barChart>
      <c:catAx>
        <c:axId val="42683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33248"/>
        <c:crosses val="autoZero"/>
        <c:auto val="1"/>
        <c:lblAlgn val="ctr"/>
        <c:lblOffset val="100"/>
        <c:noMultiLvlLbl val="0"/>
      </c:catAx>
      <c:valAx>
        <c:axId val="42683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3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6.4001024016384304E-3</c:v>
                </c:pt>
                <c:pt idx="1">
                  <c:v>6.3996928147448898E-3</c:v>
                </c:pt>
                <c:pt idx="2">
                  <c:v>7.9991041003407599E-3</c:v>
                </c:pt>
                <c:pt idx="3">
                  <c:v>3.1993857179421501E-3</c:v>
                </c:pt>
                <c:pt idx="4">
                  <c:v>6.3985667210544796E-3</c:v>
                </c:pt>
                <c:pt idx="5">
                  <c:v>9.5972359960331405E-3</c:v>
                </c:pt>
                <c:pt idx="6">
                  <c:v>1.59938583583904E-3</c:v>
                </c:pt>
                <c:pt idx="7">
                  <c:v>9.5961615353858509E-3</c:v>
                </c:pt>
                <c:pt idx="8">
                  <c:v>3.1984135868609199E-3</c:v>
                </c:pt>
                <c:pt idx="9">
                  <c:v>6.3966225832760302E-3</c:v>
                </c:pt>
                <c:pt idx="10">
                  <c:v>-4.7971600812319101E-3</c:v>
                </c:pt>
                <c:pt idx="11">
                  <c:v>-3.1982601464803102E-3</c:v>
                </c:pt>
                <c:pt idx="12">
                  <c:v>-4.79754365764728E-3</c:v>
                </c:pt>
                <c:pt idx="13">
                  <c:v>-1.9191095331766099E-2</c:v>
                </c:pt>
                <c:pt idx="14">
                  <c:v>-1.5995649183422101E-2</c:v>
                </c:pt>
                <c:pt idx="15">
                  <c:v>-4.7994624602044596E-3</c:v>
                </c:pt>
                <c:pt idx="16">
                  <c:v>-4.7996928196595403E-3</c:v>
                </c:pt>
                <c:pt idx="17">
                  <c:v>-4.7999232012287804E-3</c:v>
                </c:pt>
                <c:pt idx="18">
                  <c:v>4.8001536049153597E-3</c:v>
                </c:pt>
                <c:pt idx="19">
                  <c:v>-1.5999744004095899E-3</c:v>
                </c:pt>
                <c:pt idx="20">
                  <c:v>3.2000000000000002E-3</c:v>
                </c:pt>
                <c:pt idx="21">
                  <c:v>-3.1998976032767E-3</c:v>
                </c:pt>
                <c:pt idx="22">
                  <c:v>4.7999999999999996E-3</c:v>
                </c:pt>
                <c:pt idx="23">
                  <c:v>3.1998464073724501E-3</c:v>
                </c:pt>
                <c:pt idx="24">
                  <c:v>3.1997440204783599E-3</c:v>
                </c:pt>
                <c:pt idx="25">
                  <c:v>-1.59982082006815E-3</c:v>
                </c:pt>
                <c:pt idx="26">
                  <c:v>0</c:v>
                </c:pt>
                <c:pt idx="27">
                  <c:v>1.59984641474418E-3</c:v>
                </c:pt>
                <c:pt idx="28">
                  <c:v>-3.1996416401362999E-3</c:v>
                </c:pt>
                <c:pt idx="29">
                  <c:v>0</c:v>
                </c:pt>
                <c:pt idx="30">
                  <c:v>0</c:v>
                </c:pt>
              </c:numCache>
            </c:numRef>
          </c:val>
          <c:smooth val="0"/>
          <c:extLst>
            <c:ext xmlns:c16="http://schemas.microsoft.com/office/drawing/2014/chart" uri="{C3380CC4-5D6E-409C-BE32-E72D297353CC}">
              <c16:uniqueId val="{00000000-8D69-46A2-94B4-68105B72C3DE}"/>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9.5849707658391594E-3</c:v>
                </c:pt>
                <c:pt idx="1">
                  <c:v>-9.5840521372436305E-3</c:v>
                </c:pt>
                <c:pt idx="2">
                  <c:v>0</c:v>
                </c:pt>
                <c:pt idx="3">
                  <c:v>-9.5849707658391594E-3</c:v>
                </c:pt>
                <c:pt idx="4">
                  <c:v>0</c:v>
                </c:pt>
                <c:pt idx="5">
                  <c:v>-1.9171779141104298E-2</c:v>
                </c:pt>
                <c:pt idx="6">
                  <c:v>0</c:v>
                </c:pt>
                <c:pt idx="7">
                  <c:v>0</c:v>
                </c:pt>
                <c:pt idx="8">
                  <c:v>0</c:v>
                </c:pt>
                <c:pt idx="9">
                  <c:v>-2.8763183125599199E-2</c:v>
                </c:pt>
                <c:pt idx="10">
                  <c:v>9.5904862376522508E-3</c:v>
                </c:pt>
                <c:pt idx="11">
                  <c:v>0</c:v>
                </c:pt>
                <c:pt idx="12">
                  <c:v>0</c:v>
                </c:pt>
                <c:pt idx="13">
                  <c:v>-1.9179133103183699E-2</c:v>
                </c:pt>
                <c:pt idx="14">
                  <c:v>0</c:v>
                </c:pt>
                <c:pt idx="15">
                  <c:v>9.5914061001342796E-3</c:v>
                </c:pt>
                <c:pt idx="16">
                  <c:v>9.5904862376522508E-3</c:v>
                </c:pt>
                <c:pt idx="17">
                  <c:v>2.87686996547756E-2</c:v>
                </c:pt>
                <c:pt idx="18">
                  <c:v>1.91736171028665E-2</c:v>
                </c:pt>
                <c:pt idx="19">
                  <c:v>0</c:v>
                </c:pt>
                <c:pt idx="20">
                  <c:v>9.5849707658391594E-3</c:v>
                </c:pt>
                <c:pt idx="21">
                  <c:v>9.5840521372436305E-3</c:v>
                </c:pt>
                <c:pt idx="22">
                  <c:v>0</c:v>
                </c:pt>
                <c:pt idx="23">
                  <c:v>0</c:v>
                </c:pt>
                <c:pt idx="24">
                  <c:v>0</c:v>
                </c:pt>
                <c:pt idx="25">
                  <c:v>0</c:v>
                </c:pt>
                <c:pt idx="26">
                  <c:v>1.91662673694298E-2</c:v>
                </c:pt>
                <c:pt idx="27">
                  <c:v>-9.5812973076554592E-3</c:v>
                </c:pt>
                <c:pt idx="28">
                  <c:v>0</c:v>
                </c:pt>
                <c:pt idx="29">
                  <c:v>9.5822154082023797E-3</c:v>
                </c:pt>
                <c:pt idx="30">
                  <c:v>0</c:v>
                </c:pt>
              </c:numCache>
            </c:numRef>
          </c:val>
          <c:smooth val="0"/>
          <c:extLst>
            <c:ext xmlns:c16="http://schemas.microsoft.com/office/drawing/2014/chart" uri="{C3380CC4-5D6E-409C-BE32-E72D297353CC}">
              <c16:uniqueId val="{00000001-8D69-46A2-94B4-68105B72C3DE}"/>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7.4537865235539694E-2</c:v>
                </c:pt>
                <c:pt idx="1">
                  <c:v>0</c:v>
                </c:pt>
                <c:pt idx="2">
                  <c:v>0</c:v>
                </c:pt>
                <c:pt idx="3">
                  <c:v>-1.48964695367198E-2</c:v>
                </c:pt>
                <c:pt idx="4">
                  <c:v>1.4898688915375401E-2</c:v>
                </c:pt>
                <c:pt idx="5">
                  <c:v>1.48964695367198E-2</c:v>
                </c:pt>
                <c:pt idx="6">
                  <c:v>1.48942508191838E-2</c:v>
                </c:pt>
                <c:pt idx="7">
                  <c:v>0</c:v>
                </c:pt>
                <c:pt idx="8">
                  <c:v>1.4892032762472101E-2</c:v>
                </c:pt>
                <c:pt idx="9">
                  <c:v>4.4669446098868401E-2</c:v>
                </c:pt>
                <c:pt idx="10">
                  <c:v>0</c:v>
                </c:pt>
                <c:pt idx="11">
                  <c:v>-2.9766334275933899E-2</c:v>
                </c:pt>
                <c:pt idx="12">
                  <c:v>0</c:v>
                </c:pt>
                <c:pt idx="13">
                  <c:v>1.4887598630340899E-2</c:v>
                </c:pt>
                <c:pt idx="14">
                  <c:v>0</c:v>
                </c:pt>
                <c:pt idx="15">
                  <c:v>0</c:v>
                </c:pt>
                <c:pt idx="16">
                  <c:v>2.9770765108663302E-2</c:v>
                </c:pt>
                <c:pt idx="17">
                  <c:v>-1.4880952380952399E-2</c:v>
                </c:pt>
                <c:pt idx="18">
                  <c:v>4.4649501413900901E-2</c:v>
                </c:pt>
                <c:pt idx="19">
                  <c:v>0</c:v>
                </c:pt>
                <c:pt idx="20">
                  <c:v>0</c:v>
                </c:pt>
                <c:pt idx="21">
                  <c:v>1.48765248437965E-2</c:v>
                </c:pt>
                <c:pt idx="22">
                  <c:v>0</c:v>
                </c:pt>
                <c:pt idx="23">
                  <c:v>0</c:v>
                </c:pt>
                <c:pt idx="24">
                  <c:v>2.9748624126134202E-2</c:v>
                </c:pt>
                <c:pt idx="25">
                  <c:v>0</c:v>
                </c:pt>
                <c:pt idx="26">
                  <c:v>5.9479553903345701E-2</c:v>
                </c:pt>
                <c:pt idx="27">
                  <c:v>0</c:v>
                </c:pt>
                <c:pt idx="28">
                  <c:v>7.4305245950364099E-2</c:v>
                </c:pt>
                <c:pt idx="29">
                  <c:v>2.97000297000297E-2</c:v>
                </c:pt>
                <c:pt idx="30">
                  <c:v>4.4536817102137798E-2</c:v>
                </c:pt>
              </c:numCache>
            </c:numRef>
          </c:val>
          <c:smooth val="0"/>
          <c:extLst>
            <c:ext xmlns:c16="http://schemas.microsoft.com/office/drawing/2014/chart" uri="{C3380CC4-5D6E-409C-BE32-E72D297353CC}">
              <c16:uniqueId val="{00000002-8D69-46A2-94B4-68105B72C3DE}"/>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9.6033803898972394E-3</c:v>
                </c:pt>
                <c:pt idx="3">
                  <c:v>3.2008194097688999E-3</c:v>
                </c:pt>
                <c:pt idx="4">
                  <c:v>6.40143392119835E-3</c:v>
                </c:pt>
                <c:pt idx="5">
                  <c:v>-6.40102416386622E-3</c:v>
                </c:pt>
                <c:pt idx="6">
                  <c:v>-3.2007169605991698E-3</c:v>
                </c:pt>
                <c:pt idx="7">
                  <c:v>-3.2008194097688999E-3</c:v>
                </c:pt>
                <c:pt idx="8">
                  <c:v>-6.4018437309945296E-3</c:v>
                </c:pt>
                <c:pt idx="9">
                  <c:v>0</c:v>
                </c:pt>
                <c:pt idx="10">
                  <c:v>0</c:v>
                </c:pt>
                <c:pt idx="11">
                  <c:v>-9.6033803898972394E-3</c:v>
                </c:pt>
                <c:pt idx="12">
                  <c:v>0</c:v>
                </c:pt>
                <c:pt idx="13">
                  <c:v>-6.4028684850813197E-3</c:v>
                </c:pt>
                <c:pt idx="14">
                  <c:v>-9.6049177178715497E-3</c:v>
                </c:pt>
                <c:pt idx="15">
                  <c:v>0</c:v>
                </c:pt>
                <c:pt idx="16">
                  <c:v>0</c:v>
                </c:pt>
                <c:pt idx="17">
                  <c:v>3.2019467836444599E-3</c:v>
                </c:pt>
                <c:pt idx="18">
                  <c:v>1.6009221311475402E-2</c:v>
                </c:pt>
                <c:pt idx="19">
                  <c:v>0</c:v>
                </c:pt>
                <c:pt idx="20">
                  <c:v>-6.4026635080193404E-3</c:v>
                </c:pt>
                <c:pt idx="21">
                  <c:v>-6.40307347526813E-3</c:v>
                </c:pt>
                <c:pt idx="22">
                  <c:v>0</c:v>
                </c:pt>
                <c:pt idx="23">
                  <c:v>0</c:v>
                </c:pt>
                <c:pt idx="24">
                  <c:v>-3.2017417475106499E-3</c:v>
                </c:pt>
                <c:pt idx="25">
                  <c:v>-3.2018442622950799E-3</c:v>
                </c:pt>
                <c:pt idx="26">
                  <c:v>2.5615574269155599E-2</c:v>
                </c:pt>
                <c:pt idx="27">
                  <c:v>1.2804507186529699E-2</c:v>
                </c:pt>
                <c:pt idx="28">
                  <c:v>3.2007169605991698E-3</c:v>
                </c:pt>
                <c:pt idx="29">
                  <c:v>3.2006145179874499E-3</c:v>
                </c:pt>
                <c:pt idx="30">
                  <c:v>-3.20051208193311E-3</c:v>
                </c:pt>
              </c:numCache>
            </c:numRef>
          </c:val>
          <c:smooth val="0"/>
          <c:extLst>
            <c:ext xmlns:c16="http://schemas.microsoft.com/office/drawing/2014/chart" uri="{C3380CC4-5D6E-409C-BE32-E72D297353CC}">
              <c16:uniqueId val="{00000003-8D69-46A2-94B4-68105B72C3DE}"/>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4.0567951318458403E-2</c:v>
                </c:pt>
                <c:pt idx="1">
                  <c:v>4.0551500405515001E-2</c:v>
                </c:pt>
                <c:pt idx="2">
                  <c:v>4.05350628293474E-2</c:v>
                </c:pt>
                <c:pt idx="3">
                  <c:v>0</c:v>
                </c:pt>
                <c:pt idx="4">
                  <c:v>4.0518638573743902E-2</c:v>
                </c:pt>
                <c:pt idx="5">
                  <c:v>8.1004455245038506E-2</c:v>
                </c:pt>
                <c:pt idx="6">
                  <c:v>0</c:v>
                </c:pt>
                <c:pt idx="7">
                  <c:v>4.0469445568595698E-2</c:v>
                </c:pt>
                <c:pt idx="8">
                  <c:v>4.0453074433656998E-2</c:v>
                </c:pt>
                <c:pt idx="9">
                  <c:v>0</c:v>
                </c:pt>
                <c:pt idx="10">
                  <c:v>4.04367165386171E-2</c:v>
                </c:pt>
                <c:pt idx="11">
                  <c:v>4.0420371867421201E-2</c:v>
                </c:pt>
                <c:pt idx="12">
                  <c:v>0</c:v>
                </c:pt>
                <c:pt idx="13">
                  <c:v>0.12121212121212099</c:v>
                </c:pt>
                <c:pt idx="14">
                  <c:v>4.0355125100887797E-2</c:v>
                </c:pt>
                <c:pt idx="15">
                  <c:v>0</c:v>
                </c:pt>
                <c:pt idx="16">
                  <c:v>4.0338846308995598E-2</c:v>
                </c:pt>
                <c:pt idx="17">
                  <c:v>8.0645161290322606E-2</c:v>
                </c:pt>
                <c:pt idx="18">
                  <c:v>4.0290088638194999E-2</c:v>
                </c:pt>
                <c:pt idx="19">
                  <c:v>0.12082158679017301</c:v>
                </c:pt>
                <c:pt idx="20">
                  <c:v>0</c:v>
                </c:pt>
                <c:pt idx="21">
                  <c:v>0</c:v>
                </c:pt>
                <c:pt idx="22">
                  <c:v>8.0450522928398993E-2</c:v>
                </c:pt>
                <c:pt idx="23">
                  <c:v>4.0192926045016099E-2</c:v>
                </c:pt>
                <c:pt idx="24">
                  <c:v>8.0353555644837302E-2</c:v>
                </c:pt>
                <c:pt idx="25">
                  <c:v>0</c:v>
                </c:pt>
                <c:pt idx="26">
                  <c:v>0.120433560818948</c:v>
                </c:pt>
                <c:pt idx="27">
                  <c:v>4.0096230954290303E-2</c:v>
                </c:pt>
                <c:pt idx="28">
                  <c:v>0</c:v>
                </c:pt>
                <c:pt idx="29">
                  <c:v>4.0080160320641302E-2</c:v>
                </c:pt>
                <c:pt idx="30">
                  <c:v>4.0064102564102602E-2</c:v>
                </c:pt>
              </c:numCache>
            </c:numRef>
          </c:val>
          <c:smooth val="0"/>
          <c:extLst>
            <c:ext xmlns:c16="http://schemas.microsoft.com/office/drawing/2014/chart" uri="{C3380CC4-5D6E-409C-BE32-E72D297353CC}">
              <c16:uniqueId val="{00000004-8D69-46A2-94B4-68105B72C3DE}"/>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2.4227263848531098E-2</c:v>
                </c:pt>
                <c:pt idx="1">
                  <c:v>1.09500892911659E-2</c:v>
                </c:pt>
                <c:pt idx="2">
                  <c:v>8.6783831566710507E-3</c:v>
                </c:pt>
                <c:pt idx="3">
                  <c:v>-2.6941014314053501E-2</c:v>
                </c:pt>
                <c:pt idx="4">
                  <c:v>9.2350828180022496E-3</c:v>
                </c:pt>
                <c:pt idx="5">
                  <c:v>-4.5414246045302198E-3</c:v>
                </c:pt>
                <c:pt idx="6">
                  <c:v>2.7754410806659201E-3</c:v>
                </c:pt>
                <c:pt idx="7">
                  <c:v>6.6608737249725198E-3</c:v>
                </c:pt>
                <c:pt idx="8">
                  <c:v>5.0962381689064898E-3</c:v>
                </c:pt>
                <c:pt idx="9">
                  <c:v>1.07974197194185E-2</c:v>
                </c:pt>
                <c:pt idx="10">
                  <c:v>1.6396180144074499E-2</c:v>
                </c:pt>
                <c:pt idx="11">
                  <c:v>1.0794484119498E-2</c:v>
                </c:pt>
                <c:pt idx="12">
                  <c:v>-3.5254813114185199E-2</c:v>
                </c:pt>
                <c:pt idx="13">
                  <c:v>1.04439485390833E-2</c:v>
                </c:pt>
                <c:pt idx="14">
                  <c:v>1.21076613244974E-2</c:v>
                </c:pt>
                <c:pt idx="15">
                  <c:v>-2.9660179090986099E-2</c:v>
                </c:pt>
                <c:pt idx="16">
                  <c:v>2.5127808713799299E-2</c:v>
                </c:pt>
                <c:pt idx="17">
                  <c:v>-2.5222385775381501E-3</c:v>
                </c:pt>
                <c:pt idx="18">
                  <c:v>4.64103604067162E-3</c:v>
                </c:pt>
                <c:pt idx="19">
                  <c:v>1.27118131080988E-2</c:v>
                </c:pt>
                <c:pt idx="20">
                  <c:v>-8.3725903584073898E-3</c:v>
                </c:pt>
                <c:pt idx="21">
                  <c:v>-4.0353211661674597E-3</c:v>
                </c:pt>
                <c:pt idx="22">
                  <c:v>1.26613310842236E-2</c:v>
                </c:pt>
                <c:pt idx="23">
                  <c:v>8.4734435721617093E-3</c:v>
                </c:pt>
                <c:pt idx="24">
                  <c:v>-3.37900367807072E-3</c:v>
                </c:pt>
                <c:pt idx="25">
                  <c:v>1.55338552305214E-2</c:v>
                </c:pt>
                <c:pt idx="26">
                  <c:v>-8.2195621545136498E-3</c:v>
                </c:pt>
                <c:pt idx="27">
                  <c:v>-3.9840416438256697E-3</c:v>
                </c:pt>
                <c:pt idx="28">
                  <c:v>1.8761044808637301E-2</c:v>
                </c:pt>
                <c:pt idx="29">
                  <c:v>6.9080134973507502E-3</c:v>
                </c:pt>
                <c:pt idx="30">
                  <c:v>-1.7899090474103999E-2</c:v>
                </c:pt>
              </c:numCache>
            </c:numRef>
          </c:val>
          <c:smooth val="0"/>
          <c:extLst>
            <c:ext xmlns:c16="http://schemas.microsoft.com/office/drawing/2014/chart" uri="{C3380CC4-5D6E-409C-BE32-E72D297353CC}">
              <c16:uniqueId val="{00000005-8D69-46A2-94B4-68105B72C3DE}"/>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-4.7420333839150201E-3</c:v>
                </c:pt>
                <c:pt idx="1">
                  <c:v>2.9639114146156401E-2</c:v>
                </c:pt>
                <c:pt idx="2">
                  <c:v>7.4668436585163506E-2</c:v>
                </c:pt>
                <c:pt idx="3">
                  <c:v>7.4612724430337798E-2</c:v>
                </c:pt>
                <c:pt idx="4">
                  <c:v>5.9172297897016501E-2</c:v>
                </c:pt>
                <c:pt idx="5">
                  <c:v>8.1609480892736799E-2</c:v>
                </c:pt>
                <c:pt idx="6">
                  <c:v>5.7907301047058497E-2</c:v>
                </c:pt>
                <c:pt idx="7">
                  <c:v>1.88975633954197E-2</c:v>
                </c:pt>
                <c:pt idx="8">
                  <c:v>4.2511484005054098E-2</c:v>
                </c:pt>
                <c:pt idx="9">
                  <c:v>4.95756559921623E-2</c:v>
                </c:pt>
                <c:pt idx="10">
                  <c:v>2.59553332310851E-2</c:v>
                </c:pt>
                <c:pt idx="11">
                  <c:v>3.7743415543210299E-2</c:v>
                </c:pt>
                <c:pt idx="12">
                  <c:v>4.5982432352767798E-2</c:v>
                </c:pt>
                <c:pt idx="13">
                  <c:v>5.3032267188346999E-2</c:v>
                </c:pt>
                <c:pt idx="14">
                  <c:v>6.3604989458061895E-2</c:v>
                </c:pt>
                <c:pt idx="15">
                  <c:v>5.5324708956717199E-2</c:v>
                </c:pt>
                <c:pt idx="16">
                  <c:v>5.17647058823529E-2</c:v>
                </c:pt>
                <c:pt idx="17">
                  <c:v>4.3506890550773697E-2</c:v>
                </c:pt>
                <c:pt idx="18">
                  <c:v>4.7014021932041197E-2</c:v>
                </c:pt>
                <c:pt idx="19">
                  <c:v>4.8166727364575099E-2</c:v>
                </c:pt>
                <c:pt idx="20">
                  <c:v>6.3408562504403396E-2</c:v>
                </c:pt>
                <c:pt idx="21">
                  <c:v>3.4031167855801701E-2</c:v>
                </c:pt>
                <c:pt idx="22">
                  <c:v>4.8096662560854E-2</c:v>
                </c:pt>
                <c:pt idx="23">
                  <c:v>5.2763642332856499E-2</c:v>
                </c:pt>
                <c:pt idx="24">
                  <c:v>3.5157211329997301E-2</c:v>
                </c:pt>
                <c:pt idx="25">
                  <c:v>1.4057942151568E-2</c:v>
                </c:pt>
                <c:pt idx="26">
                  <c:v>3.0454593372611999E-2</c:v>
                </c:pt>
                <c:pt idx="27">
                  <c:v>1.8735582383868701E-2</c:v>
                </c:pt>
                <c:pt idx="28">
                  <c:v>1.9902827372241399E-2</c:v>
                </c:pt>
                <c:pt idx="29">
                  <c:v>2.6921996441614401E-2</c:v>
                </c:pt>
                <c:pt idx="30">
                  <c:v>1.1702065414545699E-2</c:v>
                </c:pt>
              </c:numCache>
            </c:numRef>
          </c:val>
          <c:smooth val="0"/>
          <c:extLst>
            <c:ext xmlns:c16="http://schemas.microsoft.com/office/drawing/2014/chart" uri="{C3380CC4-5D6E-409C-BE32-E72D297353CC}">
              <c16:uniqueId val="{00000006-8D69-46A2-94B4-68105B72C3DE}"/>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2.03097232800203E-2</c:v>
                </c:pt>
                <c:pt idx="2">
                  <c:v>0</c:v>
                </c:pt>
                <c:pt idx="3">
                  <c:v>-1.01527996344992E-2</c:v>
                </c:pt>
                <c:pt idx="4">
                  <c:v>0</c:v>
                </c:pt>
                <c:pt idx="5">
                  <c:v>5.0769152662842104E-3</c:v>
                </c:pt>
                <c:pt idx="6">
                  <c:v>0</c:v>
                </c:pt>
                <c:pt idx="7">
                  <c:v>-5.0766575286831104E-3</c:v>
                </c:pt>
                <c:pt idx="8">
                  <c:v>-5.0769152662842104E-3</c:v>
                </c:pt>
                <c:pt idx="9">
                  <c:v>5.0771730300568597E-3</c:v>
                </c:pt>
                <c:pt idx="10">
                  <c:v>-1.01538305325684E-2</c:v>
                </c:pt>
                <c:pt idx="11">
                  <c:v>-1.01548616400102E-2</c:v>
                </c:pt>
                <c:pt idx="12">
                  <c:v>5.0779464784441201E-3</c:v>
                </c:pt>
                <c:pt idx="13">
                  <c:v>0</c:v>
                </c:pt>
                <c:pt idx="14">
                  <c:v>-2.0310754544531299E-2</c:v>
                </c:pt>
                <c:pt idx="15">
                  <c:v>5.0787201625190504E-3</c:v>
                </c:pt>
                <c:pt idx="16">
                  <c:v>-5.0784622416332297E-3</c:v>
                </c:pt>
                <c:pt idx="17">
                  <c:v>5.0787201625190504E-3</c:v>
                </c:pt>
                <c:pt idx="18">
                  <c:v>-5.0784622416332297E-3</c:v>
                </c:pt>
                <c:pt idx="19">
                  <c:v>-1.0157440325038101E-2</c:v>
                </c:pt>
                <c:pt idx="20">
                  <c:v>5.0792360828931299E-3</c:v>
                </c:pt>
                <c:pt idx="21">
                  <c:v>3.5552846767230403E-2</c:v>
                </c:pt>
                <c:pt idx="22">
                  <c:v>0</c:v>
                </c:pt>
                <c:pt idx="23">
                  <c:v>5.0771730300568597E-3</c:v>
                </c:pt>
                <c:pt idx="24">
                  <c:v>1.5230745798852601E-2</c:v>
                </c:pt>
                <c:pt idx="25">
                  <c:v>5.0761421319797002E-3</c:v>
                </c:pt>
                <c:pt idx="26">
                  <c:v>-5.0758844728694E-3</c:v>
                </c:pt>
                <c:pt idx="27">
                  <c:v>0</c:v>
                </c:pt>
                <c:pt idx="28">
                  <c:v>5.0761421319797002E-3</c:v>
                </c:pt>
                <c:pt idx="29">
                  <c:v>5.0758844728694E-3</c:v>
                </c:pt>
                <c:pt idx="30">
                  <c:v>-5.0756268399147304E-3</c:v>
                </c:pt>
              </c:numCache>
            </c:numRef>
          </c:val>
          <c:smooth val="0"/>
          <c:extLst>
            <c:ext xmlns:c16="http://schemas.microsoft.com/office/drawing/2014/chart" uri="{C3380CC4-5D6E-409C-BE32-E72D297353CC}">
              <c16:uniqueId val="{00000007-8D69-46A2-94B4-68105B72C3DE}"/>
            </c:ext>
          </c:extLst>
        </c:ser>
        <c:dLbls>
          <c:showLegendKey val="0"/>
          <c:showVal val="0"/>
          <c:showCatName val="0"/>
          <c:showSerName val="0"/>
          <c:showPercent val="0"/>
          <c:showBubbleSize val="0"/>
        </c:dLbls>
        <c:smooth val="0"/>
        <c:axId val="426834888"/>
        <c:axId val="426838824"/>
      </c:lineChart>
      <c:dateAx>
        <c:axId val="42683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38824"/>
        <c:crosses val="autoZero"/>
        <c:auto val="1"/>
        <c:lblOffset val="100"/>
        <c:baseTimeUnit val="days"/>
      </c:dateAx>
      <c:valAx>
        <c:axId val="42683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3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ABF-4442-9A80-BD9B91413491}"/>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3ABF-4442-9A80-BD9B91413491}"/>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1</c:v>
                </c:pt>
                <c:pt idx="4">
                  <c:v>0</c:v>
                </c:pt>
                <c:pt idx="5">
                  <c:v>0</c:v>
                </c:pt>
                <c:pt idx="6">
                  <c:v>1</c:v>
                </c:pt>
                <c:pt idx="7">
                  <c:v>0</c:v>
                </c:pt>
                <c:pt idx="8">
                  <c:v>1</c:v>
                </c:pt>
                <c:pt idx="9">
                  <c:v>0</c:v>
                </c:pt>
                <c:pt idx="10">
                  <c:v>0</c:v>
                </c:pt>
                <c:pt idx="11">
                  <c:v>0</c:v>
                </c:pt>
                <c:pt idx="12">
                  <c:v>1</c:v>
                </c:pt>
                <c:pt idx="13">
                  <c:v>0</c:v>
                </c:pt>
                <c:pt idx="14">
                  <c:v>0</c:v>
                </c:pt>
                <c:pt idx="15">
                  <c:v>1</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3ABF-4442-9A80-BD9B91413491}"/>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1</c:v>
                </c:pt>
                <c:pt idx="2">
                  <c:v>1</c:v>
                </c:pt>
                <c:pt idx="3">
                  <c:v>0</c:v>
                </c:pt>
                <c:pt idx="4">
                  <c:v>0</c:v>
                </c:pt>
                <c:pt idx="5">
                  <c:v>1</c:v>
                </c:pt>
                <c:pt idx="6">
                  <c:v>0</c:v>
                </c:pt>
                <c:pt idx="7">
                  <c:v>1</c:v>
                </c:pt>
                <c:pt idx="8">
                  <c:v>0</c:v>
                </c:pt>
                <c:pt idx="9">
                  <c:v>1</c:v>
                </c:pt>
                <c:pt idx="10">
                  <c:v>0</c:v>
                </c:pt>
                <c:pt idx="11">
                  <c:v>0</c:v>
                </c:pt>
                <c:pt idx="12">
                  <c:v>0</c:v>
                </c:pt>
                <c:pt idx="13">
                  <c:v>1</c:v>
                </c:pt>
                <c:pt idx="14">
                  <c:v>0</c:v>
                </c:pt>
                <c:pt idx="15">
                  <c:v>1</c:v>
                </c:pt>
                <c:pt idx="16">
                  <c:v>0</c:v>
                </c:pt>
                <c:pt idx="17">
                  <c:v>0</c:v>
                </c:pt>
                <c:pt idx="18">
                  <c:v>1</c:v>
                </c:pt>
                <c:pt idx="19">
                  <c:v>0</c:v>
                </c:pt>
                <c:pt idx="20">
                  <c:v>1</c:v>
                </c:pt>
                <c:pt idx="21">
                  <c:v>1</c:v>
                </c:pt>
                <c:pt idx="22">
                  <c:v>0</c:v>
                </c:pt>
                <c:pt idx="23">
                  <c:v>2</c:v>
                </c:pt>
                <c:pt idx="24">
                  <c:v>1</c:v>
                </c:pt>
                <c:pt idx="25">
                  <c:v>2</c:v>
                </c:pt>
                <c:pt idx="26">
                  <c:v>1</c:v>
                </c:pt>
                <c:pt idx="27">
                  <c:v>1</c:v>
                </c:pt>
                <c:pt idx="28">
                  <c:v>1</c:v>
                </c:pt>
                <c:pt idx="29">
                  <c:v>1</c:v>
                </c:pt>
                <c:pt idx="30">
                  <c:v>0</c:v>
                </c:pt>
              </c:numCache>
            </c:numRef>
          </c:val>
          <c:smooth val="0"/>
          <c:extLst>
            <c:ext xmlns:c16="http://schemas.microsoft.com/office/drawing/2014/chart" uri="{C3380CC4-5D6E-409C-BE32-E72D297353CC}">
              <c16:uniqueId val="{00000003-3ABF-4442-9A80-BD9B91413491}"/>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3ABF-4442-9A80-BD9B91413491}"/>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2</c:v>
                </c:pt>
                <c:pt idx="2">
                  <c:v>0</c:v>
                </c:pt>
                <c:pt idx="3">
                  <c:v>1</c:v>
                </c:pt>
                <c:pt idx="4">
                  <c:v>0</c:v>
                </c:pt>
                <c:pt idx="5">
                  <c:v>0</c:v>
                </c:pt>
                <c:pt idx="6">
                  <c:v>0</c:v>
                </c:pt>
                <c:pt idx="7">
                  <c:v>1</c:v>
                </c:pt>
                <c:pt idx="8">
                  <c:v>1</c:v>
                </c:pt>
                <c:pt idx="9">
                  <c:v>0</c:v>
                </c:pt>
                <c:pt idx="10">
                  <c:v>1</c:v>
                </c:pt>
                <c:pt idx="11">
                  <c:v>0</c:v>
                </c:pt>
                <c:pt idx="12">
                  <c:v>0</c:v>
                </c:pt>
                <c:pt idx="13">
                  <c:v>0</c:v>
                </c:pt>
                <c:pt idx="14">
                  <c:v>0</c:v>
                </c:pt>
                <c:pt idx="15">
                  <c:v>1</c:v>
                </c:pt>
                <c:pt idx="16">
                  <c:v>0</c:v>
                </c:pt>
                <c:pt idx="17">
                  <c:v>1</c:v>
                </c:pt>
                <c:pt idx="18">
                  <c:v>0</c:v>
                </c:pt>
                <c:pt idx="19">
                  <c:v>0</c:v>
                </c:pt>
                <c:pt idx="20">
                  <c:v>2</c:v>
                </c:pt>
                <c:pt idx="21">
                  <c:v>0</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5-3ABF-4442-9A80-BD9B91413491}"/>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1</c:v>
                </c:pt>
                <c:pt idx="1">
                  <c:v>1</c:v>
                </c:pt>
                <c:pt idx="2">
                  <c:v>1</c:v>
                </c:pt>
                <c:pt idx="3">
                  <c:v>2</c:v>
                </c:pt>
                <c:pt idx="4">
                  <c:v>0</c:v>
                </c:pt>
                <c:pt idx="5">
                  <c:v>0</c:v>
                </c:pt>
                <c:pt idx="6">
                  <c:v>1</c:v>
                </c:pt>
                <c:pt idx="7">
                  <c:v>1</c:v>
                </c:pt>
                <c:pt idx="8">
                  <c:v>1</c:v>
                </c:pt>
                <c:pt idx="9">
                  <c:v>0</c:v>
                </c:pt>
                <c:pt idx="10">
                  <c:v>0</c:v>
                </c:pt>
                <c:pt idx="11">
                  <c:v>0</c:v>
                </c:pt>
                <c:pt idx="12">
                  <c:v>1</c:v>
                </c:pt>
                <c:pt idx="13">
                  <c:v>1</c:v>
                </c:pt>
                <c:pt idx="14">
                  <c:v>1</c:v>
                </c:pt>
                <c:pt idx="15">
                  <c:v>1</c:v>
                </c:pt>
                <c:pt idx="16">
                  <c:v>1</c:v>
                </c:pt>
                <c:pt idx="17">
                  <c:v>1</c:v>
                </c:pt>
                <c:pt idx="18">
                  <c:v>1</c:v>
                </c:pt>
                <c:pt idx="19">
                  <c:v>0</c:v>
                </c:pt>
                <c:pt idx="20">
                  <c:v>1</c:v>
                </c:pt>
                <c:pt idx="21">
                  <c:v>1</c:v>
                </c:pt>
                <c:pt idx="22">
                  <c:v>1</c:v>
                </c:pt>
                <c:pt idx="23">
                  <c:v>1</c:v>
                </c:pt>
                <c:pt idx="24">
                  <c:v>2</c:v>
                </c:pt>
                <c:pt idx="25">
                  <c:v>1</c:v>
                </c:pt>
                <c:pt idx="26">
                  <c:v>0</c:v>
                </c:pt>
                <c:pt idx="27">
                  <c:v>1</c:v>
                </c:pt>
                <c:pt idx="28">
                  <c:v>1</c:v>
                </c:pt>
                <c:pt idx="29">
                  <c:v>1</c:v>
                </c:pt>
                <c:pt idx="30">
                  <c:v>1</c:v>
                </c:pt>
              </c:numCache>
            </c:numRef>
          </c:val>
          <c:smooth val="0"/>
          <c:extLst>
            <c:ext xmlns:c16="http://schemas.microsoft.com/office/drawing/2014/chart" uri="{C3380CC4-5D6E-409C-BE32-E72D297353CC}">
              <c16:uniqueId val="{00000006-3ABF-4442-9A80-BD9B91413491}"/>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3ABF-4442-9A80-BD9B91413491}"/>
            </c:ext>
          </c:extLst>
        </c:ser>
        <c:dLbls>
          <c:showLegendKey val="0"/>
          <c:showVal val="0"/>
          <c:showCatName val="0"/>
          <c:showSerName val="0"/>
          <c:showPercent val="0"/>
          <c:showBubbleSize val="0"/>
        </c:dLbls>
        <c:smooth val="0"/>
        <c:axId val="426852600"/>
        <c:axId val="426847024"/>
      </c:lineChart>
      <c:dateAx>
        <c:axId val="42685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47024"/>
        <c:crosses val="autoZero"/>
        <c:auto val="1"/>
        <c:lblOffset val="100"/>
        <c:baseTimeUnit val="days"/>
      </c:dateAx>
      <c:valAx>
        <c:axId val="42684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80A-4FA1-BD57-DDB8128C9ACE}"/>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9.5812973076554592E-3</c:v>
                </c:pt>
              </c:numCache>
            </c:numRef>
          </c:val>
          <c:smooth val="0"/>
          <c:extLst>
            <c:ext xmlns:c16="http://schemas.microsoft.com/office/drawing/2014/chart" uri="{C3380CC4-5D6E-409C-BE32-E72D297353CC}">
              <c16:uniqueId val="{00000001-C80A-4FA1-BD57-DDB8128C9ACE}"/>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5.9594755661501797E-2</c:v>
                </c:pt>
                <c:pt idx="4">
                  <c:v>0</c:v>
                </c:pt>
                <c:pt idx="5">
                  <c:v>0</c:v>
                </c:pt>
                <c:pt idx="6">
                  <c:v>2.97885016383676E-2</c:v>
                </c:pt>
                <c:pt idx="7">
                  <c:v>0</c:v>
                </c:pt>
                <c:pt idx="8">
                  <c:v>7.4460163812360397E-2</c:v>
                </c:pt>
                <c:pt idx="9">
                  <c:v>0</c:v>
                </c:pt>
                <c:pt idx="10">
                  <c:v>0</c:v>
                </c:pt>
                <c:pt idx="11">
                  <c:v>0</c:v>
                </c:pt>
                <c:pt idx="12">
                  <c:v>0.17865118356409099</c:v>
                </c:pt>
                <c:pt idx="13">
                  <c:v>0</c:v>
                </c:pt>
                <c:pt idx="14">
                  <c:v>0</c:v>
                </c:pt>
                <c:pt idx="15">
                  <c:v>0.104197677880322</c:v>
                </c:pt>
                <c:pt idx="16">
                  <c:v>0</c:v>
                </c:pt>
                <c:pt idx="17">
                  <c:v>0</c:v>
                </c:pt>
                <c:pt idx="18">
                  <c:v>0</c:v>
                </c:pt>
                <c:pt idx="19">
                  <c:v>0</c:v>
                </c:pt>
                <c:pt idx="20">
                  <c:v>0</c:v>
                </c:pt>
                <c:pt idx="21">
                  <c:v>0</c:v>
                </c:pt>
                <c:pt idx="22">
                  <c:v>0</c:v>
                </c:pt>
                <c:pt idx="23">
                  <c:v>0</c:v>
                </c:pt>
                <c:pt idx="24">
                  <c:v>4.4616299821534797E-2</c:v>
                </c:pt>
                <c:pt idx="25">
                  <c:v>0</c:v>
                </c:pt>
                <c:pt idx="26">
                  <c:v>0</c:v>
                </c:pt>
                <c:pt idx="27">
                  <c:v>0</c:v>
                </c:pt>
                <c:pt idx="28">
                  <c:v>0.178279601842223</c:v>
                </c:pt>
                <c:pt idx="29">
                  <c:v>0</c:v>
                </c:pt>
                <c:pt idx="30">
                  <c:v>0</c:v>
                </c:pt>
              </c:numCache>
            </c:numRef>
          </c:val>
          <c:smooth val="0"/>
          <c:extLst>
            <c:ext xmlns:c16="http://schemas.microsoft.com/office/drawing/2014/chart" uri="{C3380CC4-5D6E-409C-BE32-E72D297353CC}">
              <c16:uniqueId val="{00000002-C80A-4FA1-BD57-DDB8128C9ACE}"/>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0.195268734594577</c:v>
                </c:pt>
                <c:pt idx="2">
                  <c:v>0.29449423815621001</c:v>
                </c:pt>
                <c:pt idx="3">
                  <c:v>0</c:v>
                </c:pt>
                <c:pt idx="4">
                  <c:v>0</c:v>
                </c:pt>
                <c:pt idx="5">
                  <c:v>0.10241966457559901</c:v>
                </c:pt>
                <c:pt idx="6">
                  <c:v>0</c:v>
                </c:pt>
                <c:pt idx="7">
                  <c:v>0.115233187157901</c:v>
                </c:pt>
                <c:pt idx="8">
                  <c:v>0</c:v>
                </c:pt>
                <c:pt idx="9">
                  <c:v>3.8413521559588999E-2</c:v>
                </c:pt>
                <c:pt idx="10">
                  <c:v>0</c:v>
                </c:pt>
                <c:pt idx="11">
                  <c:v>0</c:v>
                </c:pt>
                <c:pt idx="12">
                  <c:v>0</c:v>
                </c:pt>
                <c:pt idx="13">
                  <c:v>0.17288298383223899</c:v>
                </c:pt>
                <c:pt idx="14">
                  <c:v>0</c:v>
                </c:pt>
                <c:pt idx="15">
                  <c:v>3.5221414620089E-2</c:v>
                </c:pt>
                <c:pt idx="16">
                  <c:v>0</c:v>
                </c:pt>
                <c:pt idx="17">
                  <c:v>0</c:v>
                </c:pt>
                <c:pt idx="18">
                  <c:v>8.3242620221553404E-2</c:v>
                </c:pt>
                <c:pt idx="19">
                  <c:v>0</c:v>
                </c:pt>
                <c:pt idx="20">
                  <c:v>5.4424382123191201E-2</c:v>
                </c:pt>
                <c:pt idx="21">
                  <c:v>8.0040980982262894E-2</c:v>
                </c:pt>
                <c:pt idx="22">
                  <c:v>0</c:v>
                </c:pt>
                <c:pt idx="23">
                  <c:v>0.132872282521692</c:v>
                </c:pt>
                <c:pt idx="24">
                  <c:v>0.169697745901639</c:v>
                </c:pt>
                <c:pt idx="25">
                  <c:v>0.10886619064391199</c:v>
                </c:pt>
                <c:pt idx="26">
                  <c:v>0.33936289418921101</c:v>
                </c:pt>
                <c:pt idx="27">
                  <c:v>8.0023046637431594E-2</c:v>
                </c:pt>
                <c:pt idx="28">
                  <c:v>9.6021508817975207E-3</c:v>
                </c:pt>
                <c:pt idx="29">
                  <c:v>0.118422737165536</c:v>
                </c:pt>
                <c:pt idx="30">
                  <c:v>0</c:v>
                </c:pt>
              </c:numCache>
            </c:numRef>
          </c:val>
          <c:smooth val="0"/>
          <c:extLst>
            <c:ext xmlns:c16="http://schemas.microsoft.com/office/drawing/2014/chart" uri="{C3380CC4-5D6E-409C-BE32-E72D297353CC}">
              <c16:uniqueId val="{00000003-C80A-4FA1-BD57-DDB8128C9ACE}"/>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C80A-4FA1-BD57-DDB8128C9ACE}"/>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5.5504340187110201E-4</c:v>
                </c:pt>
                <c:pt idx="2">
                  <c:v>0</c:v>
                </c:pt>
                <c:pt idx="3">
                  <c:v>8.0733015413446396E-4</c:v>
                </c:pt>
                <c:pt idx="4">
                  <c:v>0</c:v>
                </c:pt>
                <c:pt idx="5">
                  <c:v>0</c:v>
                </c:pt>
                <c:pt idx="6">
                  <c:v>0</c:v>
                </c:pt>
                <c:pt idx="7">
                  <c:v>5.5505432468054105E-4</c:v>
                </c:pt>
                <c:pt idx="8">
                  <c:v>2.72465265724273E-3</c:v>
                </c:pt>
                <c:pt idx="9">
                  <c:v>0</c:v>
                </c:pt>
                <c:pt idx="10">
                  <c:v>1.1602502306627899E-3</c:v>
                </c:pt>
                <c:pt idx="11">
                  <c:v>0</c:v>
                </c:pt>
                <c:pt idx="12">
                  <c:v>0</c:v>
                </c:pt>
                <c:pt idx="13">
                  <c:v>0</c:v>
                </c:pt>
                <c:pt idx="14">
                  <c:v>0</c:v>
                </c:pt>
                <c:pt idx="15">
                  <c:v>6.0539955866372201E-3</c:v>
                </c:pt>
                <c:pt idx="16">
                  <c:v>0</c:v>
                </c:pt>
                <c:pt idx="17">
                  <c:v>2.9258336481967498E-3</c:v>
                </c:pt>
                <c:pt idx="18">
                  <c:v>0</c:v>
                </c:pt>
                <c:pt idx="19">
                  <c:v>0</c:v>
                </c:pt>
                <c:pt idx="20">
                  <c:v>4.0855916314977902E-3</c:v>
                </c:pt>
                <c:pt idx="21">
                  <c:v>0</c:v>
                </c:pt>
                <c:pt idx="22">
                  <c:v>2.21937626447702E-3</c:v>
                </c:pt>
                <c:pt idx="23">
                  <c:v>0</c:v>
                </c:pt>
                <c:pt idx="24">
                  <c:v>1.05406549024889E-2</c:v>
                </c:pt>
                <c:pt idx="25">
                  <c:v>0</c:v>
                </c:pt>
                <c:pt idx="26">
                  <c:v>0</c:v>
                </c:pt>
                <c:pt idx="27">
                  <c:v>1.6743398839359699E-2</c:v>
                </c:pt>
                <c:pt idx="28">
                  <c:v>2.5718374719745402E-3</c:v>
                </c:pt>
                <c:pt idx="29">
                  <c:v>1.8857726020434899E-2</c:v>
                </c:pt>
                <c:pt idx="30">
                  <c:v>0</c:v>
                </c:pt>
              </c:numCache>
            </c:numRef>
          </c:val>
          <c:smooth val="0"/>
          <c:extLst>
            <c:ext xmlns:c16="http://schemas.microsoft.com/office/drawing/2014/chart" uri="{C3380CC4-5D6E-409C-BE32-E72D297353CC}">
              <c16:uniqueId val="{00000005-C80A-4FA1-BD57-DDB8128C9ACE}"/>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2.2525192649674002E-2</c:v>
                </c:pt>
                <c:pt idx="1">
                  <c:v>1.3039355144618301E-2</c:v>
                </c:pt>
                <c:pt idx="2">
                  <c:v>9.0043125918202904E-2</c:v>
                </c:pt>
                <c:pt idx="3">
                  <c:v>3.9068511963251902E-2</c:v>
                </c:pt>
                <c:pt idx="4">
                  <c:v>0</c:v>
                </c:pt>
                <c:pt idx="5">
                  <c:v>0</c:v>
                </c:pt>
                <c:pt idx="6">
                  <c:v>1.1814465631719499E-2</c:v>
                </c:pt>
                <c:pt idx="7">
                  <c:v>6.3773250664304698E-2</c:v>
                </c:pt>
                <c:pt idx="8">
                  <c:v>3.5418708161650998E-2</c:v>
                </c:pt>
                <c:pt idx="9">
                  <c:v>0</c:v>
                </c:pt>
                <c:pt idx="10">
                  <c:v>0</c:v>
                </c:pt>
                <c:pt idx="11">
                  <c:v>0</c:v>
                </c:pt>
                <c:pt idx="12">
                  <c:v>5.1865997123794701E-2</c:v>
                </c:pt>
                <c:pt idx="13">
                  <c:v>5.0662142419529703E-2</c:v>
                </c:pt>
                <c:pt idx="14">
                  <c:v>6.3584767915597099E-2</c:v>
                </c:pt>
                <c:pt idx="15">
                  <c:v>4.4718508755413298E-2</c:v>
                </c:pt>
                <c:pt idx="16">
                  <c:v>9.4093293500505798E-3</c:v>
                </c:pt>
                <c:pt idx="17">
                  <c:v>1.52829700688909E-2</c:v>
                </c:pt>
                <c:pt idx="18">
                  <c:v>8.2255202641567104E-3</c:v>
                </c:pt>
                <c:pt idx="19">
                  <c:v>0</c:v>
                </c:pt>
                <c:pt idx="20">
                  <c:v>2.5824930448766902E-2</c:v>
                </c:pt>
                <c:pt idx="21">
                  <c:v>1.8772732605889901E-2</c:v>
                </c:pt>
                <c:pt idx="22">
                  <c:v>1.17281416759514E-2</c:v>
                </c:pt>
                <c:pt idx="23">
                  <c:v>4.6888920148169004E-3</c:v>
                </c:pt>
                <c:pt idx="24">
                  <c:v>3.1635929041782897E-2</c:v>
                </c:pt>
                <c:pt idx="25">
                  <c:v>1.1714128410275601E-2</c:v>
                </c:pt>
                <c:pt idx="26">
                  <c:v>0</c:v>
                </c:pt>
                <c:pt idx="27">
                  <c:v>5.0347161239711002E-2</c:v>
                </c:pt>
                <c:pt idx="28">
                  <c:v>4.3313861606358903E-2</c:v>
                </c:pt>
                <c:pt idx="29">
                  <c:v>1.40444506864225E-2</c:v>
                </c:pt>
                <c:pt idx="30">
                  <c:v>1.2871518839223E-2</c:v>
                </c:pt>
              </c:numCache>
            </c:numRef>
          </c:val>
          <c:smooth val="0"/>
          <c:extLst>
            <c:ext xmlns:c16="http://schemas.microsoft.com/office/drawing/2014/chart" uri="{C3380CC4-5D6E-409C-BE32-E72D297353CC}">
              <c16:uniqueId val="{00000006-C80A-4FA1-BD57-DDB8128C9ACE}"/>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C80A-4FA1-BD57-DDB8128C9ACE}"/>
            </c:ext>
          </c:extLst>
        </c:ser>
        <c:dLbls>
          <c:showLegendKey val="0"/>
          <c:showVal val="0"/>
          <c:showCatName val="0"/>
          <c:showSerName val="0"/>
          <c:showPercent val="0"/>
          <c:showBubbleSize val="0"/>
        </c:dLbls>
        <c:smooth val="0"/>
        <c:axId val="426848336"/>
        <c:axId val="426848664"/>
      </c:lineChart>
      <c:dateAx>
        <c:axId val="42684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48664"/>
        <c:crosses val="autoZero"/>
        <c:auto val="1"/>
        <c:lblOffset val="100"/>
        <c:baseTimeUnit val="days"/>
      </c:dateAx>
      <c:valAx>
        <c:axId val="42684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4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DC60-43BA-8B27-A3B96F95C1D2}"/>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1-DC60-43BA-8B27-A3B96F95C1D2}"/>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2-DC60-43BA-8B27-A3B96F95C1D2}"/>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3</c:v>
                </c:pt>
                <c:pt idx="3">
                  <c:v>4</c:v>
                </c:pt>
                <c:pt idx="4">
                  <c:v>1</c:v>
                </c:pt>
                <c:pt idx="5">
                  <c:v>3</c:v>
                </c:pt>
                <c:pt idx="6">
                  <c:v>2</c:v>
                </c:pt>
              </c:numCache>
            </c:numRef>
          </c:val>
          <c:extLst>
            <c:ext xmlns:c16="http://schemas.microsoft.com/office/drawing/2014/chart" uri="{C3380CC4-5D6E-409C-BE32-E72D297353CC}">
              <c16:uniqueId val="{00000003-DC60-43BA-8B27-A3B96F95C1D2}"/>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DC60-43BA-8B27-A3B96F95C1D2}"/>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6</c:v>
                </c:pt>
                <c:pt idx="3">
                  <c:v>0</c:v>
                </c:pt>
                <c:pt idx="4">
                  <c:v>4</c:v>
                </c:pt>
                <c:pt idx="5">
                  <c:v>0</c:v>
                </c:pt>
                <c:pt idx="6">
                  <c:v>0</c:v>
                </c:pt>
              </c:numCache>
            </c:numRef>
          </c:val>
          <c:extLst>
            <c:ext xmlns:c16="http://schemas.microsoft.com/office/drawing/2014/chart" uri="{C3380CC4-5D6E-409C-BE32-E72D297353CC}">
              <c16:uniqueId val="{00000005-DC60-43BA-8B27-A3B96F95C1D2}"/>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5</c:v>
                </c:pt>
                <c:pt idx="2">
                  <c:v>5</c:v>
                </c:pt>
                <c:pt idx="3">
                  <c:v>4</c:v>
                </c:pt>
                <c:pt idx="4">
                  <c:v>5</c:v>
                </c:pt>
                <c:pt idx="5">
                  <c:v>2</c:v>
                </c:pt>
                <c:pt idx="6">
                  <c:v>1</c:v>
                </c:pt>
              </c:numCache>
            </c:numRef>
          </c:val>
          <c:extLst>
            <c:ext xmlns:c16="http://schemas.microsoft.com/office/drawing/2014/chart" uri="{C3380CC4-5D6E-409C-BE32-E72D297353CC}">
              <c16:uniqueId val="{00000006-DC60-43BA-8B27-A3B96F95C1D2}"/>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DC60-43BA-8B27-A3B96F95C1D2}"/>
            </c:ext>
          </c:extLst>
        </c:ser>
        <c:dLbls>
          <c:showLegendKey val="0"/>
          <c:showVal val="0"/>
          <c:showCatName val="0"/>
          <c:showSerName val="0"/>
          <c:showPercent val="0"/>
          <c:showBubbleSize val="0"/>
        </c:dLbls>
        <c:gapWidth val="219"/>
        <c:overlap val="-27"/>
        <c:axId val="426844728"/>
        <c:axId val="426851288"/>
      </c:barChart>
      <c:catAx>
        <c:axId val="42684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1288"/>
        <c:crosses val="autoZero"/>
        <c:auto val="1"/>
        <c:lblAlgn val="ctr"/>
        <c:lblOffset val="100"/>
        <c:noMultiLvlLbl val="0"/>
      </c:catAx>
      <c:valAx>
        <c:axId val="42685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4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32D7-4BAF-9602-4022E3CCC00D}"/>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3">
                  <c:v>9.5831336847149E-3</c:v>
                </c:pt>
              </c:numCache>
            </c:numRef>
          </c:val>
          <c:extLst>
            <c:ext xmlns:c16="http://schemas.microsoft.com/office/drawing/2014/chart" uri="{C3380CC4-5D6E-409C-BE32-E72D297353CC}">
              <c16:uniqueId val="{00000001-32D7-4BAF-9602-4022E3CCC00D}"/>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2.97353553374963E-2</c:v>
                </c:pt>
                <c:pt idx="1">
                  <c:v>0.17841213202497799</c:v>
                </c:pt>
                <c:pt idx="2">
                  <c:v>8.9206066012488899E-2</c:v>
                </c:pt>
                <c:pt idx="4">
                  <c:v>5.2036871840618497E-2</c:v>
                </c:pt>
                <c:pt idx="6">
                  <c:v>0.17841213202497799</c:v>
                </c:pt>
              </c:numCache>
            </c:numRef>
          </c:val>
          <c:extLst>
            <c:ext xmlns:c16="http://schemas.microsoft.com/office/drawing/2014/chart" uri="{C3380CC4-5D6E-409C-BE32-E72D297353CC}">
              <c16:uniqueId val="{00000002-32D7-4BAF-9602-4022E3CCC00D}"/>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0.102429499695912</c:v>
                </c:pt>
                <c:pt idx="1">
                  <c:v>6.8286333130608307E-2</c:v>
                </c:pt>
                <c:pt idx="2">
                  <c:v>0.116300161113067</c:v>
                </c:pt>
                <c:pt idx="3">
                  <c:v>0.14964309721199701</c:v>
                </c:pt>
                <c:pt idx="4">
                  <c:v>0.169648858871355</c:v>
                </c:pt>
                <c:pt idx="5">
                  <c:v>0.100295551785581</c:v>
                </c:pt>
                <c:pt idx="6">
                  <c:v>0.22086360871931099</c:v>
                </c:pt>
              </c:numCache>
            </c:numRef>
          </c:val>
          <c:extLst>
            <c:ext xmlns:c16="http://schemas.microsoft.com/office/drawing/2014/chart" uri="{C3380CC4-5D6E-409C-BE32-E72D297353CC}">
              <c16:uniqueId val="{00000003-32D7-4BAF-9602-4022E3CCC00D}"/>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32D7-4BAF-9602-4022E3CCC00D}"/>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8.3066310456804196E-3</c:v>
                </c:pt>
                <c:pt idx="1">
                  <c:v>1.56379896204105E-3</c:v>
                </c:pt>
                <c:pt idx="2">
                  <c:v>5.1622180789957202E-3</c:v>
                </c:pt>
                <c:pt idx="4">
                  <c:v>3.8590522772948498E-3</c:v>
                </c:pt>
              </c:numCache>
            </c:numRef>
          </c:val>
          <c:extLst>
            <c:ext xmlns:c16="http://schemas.microsoft.com/office/drawing/2014/chart" uri="{C3380CC4-5D6E-409C-BE32-E72D297353CC}">
              <c16:uniqueId val="{00000005-32D7-4BAF-9602-4022E3CCC00D}"/>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3.4744305467222597E-2</c:v>
                </c:pt>
                <c:pt idx="1">
                  <c:v>4.23998304006784E-2</c:v>
                </c:pt>
                <c:pt idx="2">
                  <c:v>2.37910159470473E-2</c:v>
                </c:pt>
                <c:pt idx="3">
                  <c:v>2.9149883400466401E-2</c:v>
                </c:pt>
                <c:pt idx="4">
                  <c:v>3.13287635738346E-2</c:v>
                </c:pt>
                <c:pt idx="5">
                  <c:v>1.0011071066826799E-2</c:v>
                </c:pt>
                <c:pt idx="6">
                  <c:v>5.1822014934162497E-2</c:v>
                </c:pt>
              </c:numCache>
            </c:numRef>
          </c:val>
          <c:extLst>
            <c:ext xmlns:c16="http://schemas.microsoft.com/office/drawing/2014/chart" uri="{C3380CC4-5D6E-409C-BE32-E72D297353CC}">
              <c16:uniqueId val="{00000006-32D7-4BAF-9602-4022E3CCC00D}"/>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32D7-4BAF-9602-4022E3CCC00D}"/>
            </c:ext>
          </c:extLst>
        </c:ser>
        <c:dLbls>
          <c:showLegendKey val="0"/>
          <c:showVal val="0"/>
          <c:showCatName val="0"/>
          <c:showSerName val="0"/>
          <c:showPercent val="0"/>
          <c:showBubbleSize val="0"/>
        </c:dLbls>
        <c:gapWidth val="219"/>
        <c:overlap val="-27"/>
        <c:axId val="426859160"/>
        <c:axId val="426860472"/>
      </c:barChart>
      <c:catAx>
        <c:axId val="42685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0472"/>
        <c:crosses val="autoZero"/>
        <c:auto val="1"/>
        <c:lblAlgn val="ctr"/>
        <c:lblOffset val="100"/>
        <c:noMultiLvlLbl val="0"/>
      </c:catAx>
      <c:valAx>
        <c:axId val="42686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AF4-4CB8-9245-222C7E0BCB54}"/>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AF4-4CB8-9245-222C7E0BCB54}"/>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3</c:v>
                </c:pt>
                <c:pt idx="12">
                  <c:v>0</c:v>
                </c:pt>
                <c:pt idx="13">
                  <c:v>0</c:v>
                </c:pt>
                <c:pt idx="14">
                  <c:v>0</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6AF4-4CB8-9245-222C7E0BCB54}"/>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0</c:v>
                </c:pt>
                <c:pt idx="12">
                  <c:v>0</c:v>
                </c:pt>
                <c:pt idx="13">
                  <c:v>0</c:v>
                </c:pt>
                <c:pt idx="14">
                  <c:v>0</c:v>
                </c:pt>
                <c:pt idx="15">
                  <c:v>2</c:v>
                </c:pt>
                <c:pt idx="16">
                  <c:v>0</c:v>
                </c:pt>
                <c:pt idx="17">
                  <c:v>2</c:v>
                </c:pt>
                <c:pt idx="18">
                  <c:v>2</c:v>
                </c:pt>
                <c:pt idx="19">
                  <c:v>3</c:v>
                </c:pt>
                <c:pt idx="20">
                  <c:v>5</c:v>
                </c:pt>
                <c:pt idx="21">
                  <c:v>0</c:v>
                </c:pt>
                <c:pt idx="22">
                  <c:v>1</c:v>
                </c:pt>
                <c:pt idx="23">
                  <c:v>0</c:v>
                </c:pt>
              </c:numCache>
            </c:numRef>
          </c:val>
          <c:smooth val="0"/>
          <c:extLst>
            <c:ext xmlns:c16="http://schemas.microsoft.com/office/drawing/2014/chart" uri="{C3380CC4-5D6E-409C-BE32-E72D297353CC}">
              <c16:uniqueId val="{00000003-6AF4-4CB8-9245-222C7E0BCB54}"/>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AF4-4CB8-9245-222C7E0BCB54}"/>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0</c:v>
                </c:pt>
                <c:pt idx="16">
                  <c:v>2</c:v>
                </c:pt>
                <c:pt idx="17">
                  <c:v>1</c:v>
                </c:pt>
                <c:pt idx="18">
                  <c:v>3</c:v>
                </c:pt>
                <c:pt idx="19">
                  <c:v>0</c:v>
                </c:pt>
                <c:pt idx="20">
                  <c:v>0</c:v>
                </c:pt>
                <c:pt idx="21">
                  <c:v>2</c:v>
                </c:pt>
                <c:pt idx="22">
                  <c:v>5</c:v>
                </c:pt>
                <c:pt idx="23">
                  <c:v>0</c:v>
                </c:pt>
              </c:numCache>
            </c:numRef>
          </c:val>
          <c:smooth val="0"/>
          <c:extLst>
            <c:ext xmlns:c16="http://schemas.microsoft.com/office/drawing/2014/chart" uri="{C3380CC4-5D6E-409C-BE32-E72D297353CC}">
              <c16:uniqueId val="{00000005-6AF4-4CB8-9245-222C7E0BCB54}"/>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2</c:v>
                </c:pt>
                <c:pt idx="9">
                  <c:v>1</c:v>
                </c:pt>
                <c:pt idx="10">
                  <c:v>1</c:v>
                </c:pt>
                <c:pt idx="11">
                  <c:v>0</c:v>
                </c:pt>
                <c:pt idx="12">
                  <c:v>0</c:v>
                </c:pt>
                <c:pt idx="13">
                  <c:v>0</c:v>
                </c:pt>
                <c:pt idx="14">
                  <c:v>1</c:v>
                </c:pt>
                <c:pt idx="15">
                  <c:v>0</c:v>
                </c:pt>
                <c:pt idx="16">
                  <c:v>1</c:v>
                </c:pt>
                <c:pt idx="17">
                  <c:v>4</c:v>
                </c:pt>
                <c:pt idx="18">
                  <c:v>2</c:v>
                </c:pt>
                <c:pt idx="19">
                  <c:v>5</c:v>
                </c:pt>
                <c:pt idx="20">
                  <c:v>8</c:v>
                </c:pt>
                <c:pt idx="21">
                  <c:v>1</c:v>
                </c:pt>
                <c:pt idx="22">
                  <c:v>0</c:v>
                </c:pt>
                <c:pt idx="23">
                  <c:v>0</c:v>
                </c:pt>
              </c:numCache>
            </c:numRef>
          </c:val>
          <c:smooth val="0"/>
          <c:extLst>
            <c:ext xmlns:c16="http://schemas.microsoft.com/office/drawing/2014/chart" uri="{C3380CC4-5D6E-409C-BE32-E72D297353CC}">
              <c16:uniqueId val="{00000006-6AF4-4CB8-9245-222C7E0BCB54}"/>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AF4-4CB8-9245-222C7E0BCB54}"/>
            </c:ext>
          </c:extLst>
        </c:ser>
        <c:dLbls>
          <c:showLegendKey val="0"/>
          <c:showVal val="0"/>
          <c:showCatName val="0"/>
          <c:showSerName val="0"/>
          <c:showPercent val="0"/>
          <c:showBubbleSize val="0"/>
        </c:dLbls>
        <c:smooth val="0"/>
        <c:axId val="426862112"/>
        <c:axId val="426857192"/>
      </c:lineChart>
      <c:catAx>
        <c:axId val="42686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7192"/>
        <c:crosses val="autoZero"/>
        <c:auto val="1"/>
        <c:lblAlgn val="ctr"/>
        <c:lblOffset val="100"/>
        <c:noMultiLvlLbl val="0"/>
      </c:catAx>
      <c:valAx>
        <c:axId val="4268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6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EA8-4481-AECD-9F7983B8C764}"/>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9.5831336847149E-3</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EA8-4481-AECD-9F7983B8C764}"/>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2.9744199881023201E-2</c:v>
                </c:pt>
                <c:pt idx="9">
                  <c:v>5.9488399762046403E-2</c:v>
                </c:pt>
                <c:pt idx="10">
                  <c:v>0</c:v>
                </c:pt>
                <c:pt idx="11">
                  <c:v>9.9147332936744006E-2</c:v>
                </c:pt>
                <c:pt idx="12">
                  <c:v>0</c:v>
                </c:pt>
                <c:pt idx="13">
                  <c:v>0</c:v>
                </c:pt>
                <c:pt idx="14">
                  <c:v>0</c:v>
                </c:pt>
                <c:pt idx="15">
                  <c:v>0</c:v>
                </c:pt>
                <c:pt idx="16">
                  <c:v>0</c:v>
                </c:pt>
                <c:pt idx="17">
                  <c:v>0.104104699583581</c:v>
                </c:pt>
                <c:pt idx="18">
                  <c:v>0.17846519928613899</c:v>
                </c:pt>
                <c:pt idx="19">
                  <c:v>0</c:v>
                </c:pt>
                <c:pt idx="20">
                  <c:v>0</c:v>
                </c:pt>
                <c:pt idx="21">
                  <c:v>0</c:v>
                </c:pt>
                <c:pt idx="22">
                  <c:v>0</c:v>
                </c:pt>
                <c:pt idx="23">
                  <c:v>0</c:v>
                </c:pt>
              </c:numCache>
            </c:numRef>
          </c:val>
          <c:smooth val="0"/>
          <c:extLst>
            <c:ext xmlns:c16="http://schemas.microsoft.com/office/drawing/2014/chart" uri="{C3380CC4-5D6E-409C-BE32-E72D297353CC}">
              <c16:uniqueId val="{00000002-9EA8-4481-AECD-9F7983B8C764}"/>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0.115233187157901</c:v>
                </c:pt>
                <c:pt idx="9">
                  <c:v>8.0023046637431594E-2</c:v>
                </c:pt>
                <c:pt idx="10">
                  <c:v>0.11043180435965599</c:v>
                </c:pt>
                <c:pt idx="11">
                  <c:v>0</c:v>
                </c:pt>
                <c:pt idx="12">
                  <c:v>0</c:v>
                </c:pt>
                <c:pt idx="13">
                  <c:v>0</c:v>
                </c:pt>
                <c:pt idx="14">
                  <c:v>0</c:v>
                </c:pt>
                <c:pt idx="15">
                  <c:v>9.9228577830415193E-2</c:v>
                </c:pt>
                <c:pt idx="16">
                  <c:v>0</c:v>
                </c:pt>
                <c:pt idx="17">
                  <c:v>8.9625812233923394E-2</c:v>
                </c:pt>
                <c:pt idx="18">
                  <c:v>4.6413367049710302E-2</c:v>
                </c:pt>
                <c:pt idx="19">
                  <c:v>0.18885439006433899</c:v>
                </c:pt>
                <c:pt idx="20">
                  <c:v>0.17669088697544899</c:v>
                </c:pt>
                <c:pt idx="21">
                  <c:v>0</c:v>
                </c:pt>
                <c:pt idx="22">
                  <c:v>3.5210140520469897E-2</c:v>
                </c:pt>
                <c:pt idx="23">
                  <c:v>0</c:v>
                </c:pt>
              </c:numCache>
            </c:numRef>
          </c:val>
          <c:smooth val="0"/>
          <c:extLst>
            <c:ext xmlns:c16="http://schemas.microsoft.com/office/drawing/2014/chart" uri="{C3380CC4-5D6E-409C-BE32-E72D297353CC}">
              <c16:uniqueId val="{00000003-9EA8-4481-AECD-9F7983B8C764}"/>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EA8-4481-AECD-9F7983B8C764}"/>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5.5492635874980099E-4</c:v>
                </c:pt>
                <c:pt idx="14">
                  <c:v>1.1603005682950399E-3</c:v>
                </c:pt>
                <c:pt idx="15">
                  <c:v>0</c:v>
                </c:pt>
                <c:pt idx="16">
                  <c:v>9.4841959495420604E-3</c:v>
                </c:pt>
                <c:pt idx="17">
                  <c:v>2.5728403905672598E-3</c:v>
                </c:pt>
                <c:pt idx="18">
                  <c:v>6.55822060340674E-4</c:v>
                </c:pt>
                <c:pt idx="19">
                  <c:v>0</c:v>
                </c:pt>
                <c:pt idx="20">
                  <c:v>0</c:v>
                </c:pt>
                <c:pt idx="21">
                  <c:v>1.47055485068697E-2</c:v>
                </c:pt>
                <c:pt idx="22">
                  <c:v>3.9652010725213099E-3</c:v>
                </c:pt>
                <c:pt idx="23">
                  <c:v>0</c:v>
                </c:pt>
              </c:numCache>
            </c:numRef>
          </c:val>
          <c:smooth val="0"/>
          <c:extLst>
            <c:ext xmlns:c16="http://schemas.microsoft.com/office/drawing/2014/chart" uri="{C3380CC4-5D6E-409C-BE32-E72D297353CC}">
              <c16:uniqueId val="{00000005-9EA8-4481-AECD-9F7983B8C764}"/>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5.3587412257973303E-2</c:v>
                </c:pt>
                <c:pt idx="9">
                  <c:v>6.3598247514957407E-2</c:v>
                </c:pt>
                <c:pt idx="10">
                  <c:v>4.47543223253404E-2</c:v>
                </c:pt>
                <c:pt idx="11">
                  <c:v>0</c:v>
                </c:pt>
                <c:pt idx="12">
                  <c:v>0</c:v>
                </c:pt>
                <c:pt idx="13">
                  <c:v>0</c:v>
                </c:pt>
                <c:pt idx="14">
                  <c:v>1.53106892165638E-2</c:v>
                </c:pt>
                <c:pt idx="15">
                  <c:v>0</c:v>
                </c:pt>
                <c:pt idx="16">
                  <c:v>1.1777453243510601E-2</c:v>
                </c:pt>
                <c:pt idx="17">
                  <c:v>2.67937061289867E-2</c:v>
                </c:pt>
                <c:pt idx="18">
                  <c:v>8.8330899326329697E-3</c:v>
                </c:pt>
                <c:pt idx="19">
                  <c:v>4.8052009233523298E-2</c:v>
                </c:pt>
                <c:pt idx="20">
                  <c:v>2.4438215480284499E-2</c:v>
                </c:pt>
                <c:pt idx="21">
                  <c:v>1.1777453243510601E-2</c:v>
                </c:pt>
                <c:pt idx="22">
                  <c:v>0</c:v>
                </c:pt>
                <c:pt idx="23">
                  <c:v>0</c:v>
                </c:pt>
              </c:numCache>
            </c:numRef>
          </c:val>
          <c:smooth val="0"/>
          <c:extLst>
            <c:ext xmlns:c16="http://schemas.microsoft.com/office/drawing/2014/chart" uri="{C3380CC4-5D6E-409C-BE32-E72D297353CC}">
              <c16:uniqueId val="{00000006-9EA8-4481-AECD-9F7983B8C764}"/>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EA8-4481-AECD-9F7983B8C764}"/>
            </c:ext>
          </c:extLst>
        </c:ser>
        <c:dLbls>
          <c:showLegendKey val="0"/>
          <c:showVal val="0"/>
          <c:showCatName val="0"/>
          <c:showSerName val="0"/>
          <c:showPercent val="0"/>
          <c:showBubbleSize val="0"/>
        </c:dLbls>
        <c:smooth val="0"/>
        <c:axId val="426853584"/>
        <c:axId val="426855552"/>
      </c:lineChart>
      <c:catAx>
        <c:axId val="42685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5552"/>
        <c:crosses val="autoZero"/>
        <c:auto val="1"/>
        <c:lblAlgn val="ctr"/>
        <c:lblOffset val="100"/>
        <c:noMultiLvlLbl val="0"/>
      </c:catAx>
      <c:valAx>
        <c:axId val="42685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5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0</c:v>
                </c:pt>
                <c:pt idx="2">
                  <c:v>1</c:v>
                </c:pt>
                <c:pt idx="3">
                  <c:v>13</c:v>
                </c:pt>
                <c:pt idx="4">
                  <c:v>0</c:v>
                </c:pt>
                <c:pt idx="5">
                  <c:v>6</c:v>
                </c:pt>
                <c:pt idx="6">
                  <c:v>6</c:v>
                </c:pt>
                <c:pt idx="7">
                  <c:v>0</c:v>
                </c:pt>
              </c:numCache>
            </c:numRef>
          </c:val>
          <c:extLst>
            <c:ext xmlns:c16="http://schemas.microsoft.com/office/drawing/2014/chart" uri="{C3380CC4-5D6E-409C-BE32-E72D297353CC}">
              <c16:uniqueId val="{00000000-2D29-4899-9991-1931D723603E}"/>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0</c:v>
                </c:pt>
                <c:pt idx="2">
                  <c:v>2</c:v>
                </c:pt>
                <c:pt idx="3">
                  <c:v>0</c:v>
                </c:pt>
                <c:pt idx="4">
                  <c:v>0</c:v>
                </c:pt>
                <c:pt idx="5">
                  <c:v>1</c:v>
                </c:pt>
                <c:pt idx="6">
                  <c:v>1</c:v>
                </c:pt>
                <c:pt idx="7">
                  <c:v>0</c:v>
                </c:pt>
              </c:numCache>
            </c:numRef>
          </c:val>
          <c:extLst>
            <c:ext xmlns:c16="http://schemas.microsoft.com/office/drawing/2014/chart" uri="{C3380CC4-5D6E-409C-BE32-E72D297353CC}">
              <c16:uniqueId val="{00000001-2D29-4899-9991-1931D723603E}"/>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2</c:v>
                </c:pt>
                <c:pt idx="3">
                  <c:v>4</c:v>
                </c:pt>
                <c:pt idx="4">
                  <c:v>0</c:v>
                </c:pt>
                <c:pt idx="5">
                  <c:v>5</c:v>
                </c:pt>
                <c:pt idx="6">
                  <c:v>17</c:v>
                </c:pt>
                <c:pt idx="7">
                  <c:v>0</c:v>
                </c:pt>
              </c:numCache>
            </c:numRef>
          </c:val>
          <c:extLst>
            <c:ext xmlns:c16="http://schemas.microsoft.com/office/drawing/2014/chart" uri="{C3380CC4-5D6E-409C-BE32-E72D297353CC}">
              <c16:uniqueId val="{00000002-2D29-4899-9991-1931D723603E}"/>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0">
                  <c:v>0</c:v>
                </c:pt>
                <c:pt idx="1">
                  <c:v>1</c:v>
                </c:pt>
                <c:pt idx="2">
                  <c:v>2</c:v>
                </c:pt>
                <c:pt idx="3">
                  <c:v>2</c:v>
                </c:pt>
                <c:pt idx="4">
                  <c:v>0</c:v>
                </c:pt>
                <c:pt idx="5">
                  <c:v>3</c:v>
                </c:pt>
                <c:pt idx="6">
                  <c:v>2</c:v>
                </c:pt>
                <c:pt idx="7">
                  <c:v>0</c:v>
                </c:pt>
              </c:numCache>
            </c:numRef>
          </c:val>
          <c:extLst>
            <c:ext xmlns:c16="http://schemas.microsoft.com/office/drawing/2014/chart" uri="{C3380CC4-5D6E-409C-BE32-E72D297353CC}">
              <c16:uniqueId val="{00000003-2D29-4899-9991-1931D723603E}"/>
            </c:ext>
          </c:extLst>
        </c:ser>
        <c:dLbls>
          <c:showLegendKey val="0"/>
          <c:showVal val="0"/>
          <c:showCatName val="0"/>
          <c:showSerName val="0"/>
          <c:showPercent val="0"/>
          <c:showBubbleSize val="0"/>
        </c:dLbls>
        <c:gapWidth val="150"/>
        <c:overlap val="100"/>
        <c:axId val="420995312"/>
        <c:axId val="420996624"/>
      </c:barChart>
      <c:catAx>
        <c:axId val="42099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6624"/>
        <c:crosses val="autoZero"/>
        <c:auto val="1"/>
        <c:lblAlgn val="ctr"/>
        <c:lblOffset val="100"/>
        <c:noMultiLvlLbl val="0"/>
      </c:catAx>
      <c:valAx>
        <c:axId val="420996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9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1D9B-450D-B2CD-6E147B84D002}"/>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9.5812973076554592E-3</c:v>
                </c:pt>
              </c:numCache>
            </c:numRef>
          </c:val>
          <c:extLst>
            <c:ext xmlns:c16="http://schemas.microsoft.com/office/drawing/2014/chart" uri="{C3380CC4-5D6E-409C-BE32-E72D297353CC}">
              <c16:uniqueId val="{00000001-1D9B-450D-B2CD-6E147B84D002}"/>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4.4609665427509299E-2</c:v>
                </c:pt>
                <c:pt idx="1">
                  <c:v>6.7021916246474494E-2</c:v>
                </c:pt>
                <c:pt idx="2">
                  <c:v>6.6990871702632807E-2</c:v>
                </c:pt>
                <c:pt idx="3">
                  <c:v>0.17842568088213501</c:v>
                </c:pt>
              </c:numCache>
            </c:numRef>
          </c:val>
          <c:extLst>
            <c:ext xmlns:c16="http://schemas.microsoft.com/office/drawing/2014/chart" uri="{C3380CC4-5D6E-409C-BE32-E72D297353CC}">
              <c16:uniqueId val="{00000002-1D9B-450D-B2CD-6E147B84D002}"/>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0.134447974060564</c:v>
                </c:pt>
                <c:pt idx="1">
                  <c:v>0</c:v>
                </c:pt>
                <c:pt idx="2">
                  <c:v>0.132875178613589</c:v>
                </c:pt>
                <c:pt idx="3">
                  <c:v>4.6418234579106897E-2</c:v>
                </c:pt>
              </c:numCache>
            </c:numRef>
          </c:val>
          <c:extLst>
            <c:ext xmlns:c16="http://schemas.microsoft.com/office/drawing/2014/chart" uri="{C3380CC4-5D6E-409C-BE32-E72D297353CC}">
              <c16:uniqueId val="{00000003-1D9B-450D-B2CD-6E147B84D002}"/>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1D9B-450D-B2CD-6E147B84D002}"/>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7.5227445655371003E-3</c:v>
                </c:pt>
                <c:pt idx="1">
                  <c:v>8.5750574781058597E-4</c:v>
                </c:pt>
                <c:pt idx="2">
                  <c:v>4.93309157546995E-3</c:v>
                </c:pt>
                <c:pt idx="3">
                  <c:v>1.26085213798937E-3</c:v>
                </c:pt>
              </c:numCache>
            </c:numRef>
          </c:val>
          <c:extLst>
            <c:ext xmlns:c16="http://schemas.microsoft.com/office/drawing/2014/chart" uri="{C3380CC4-5D6E-409C-BE32-E72D297353CC}">
              <c16:uniqueId val="{00000005-1D9B-450D-B2CD-6E147B84D002}"/>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2.3918753784060501E-2</c:v>
                </c:pt>
                <c:pt idx="1">
                  <c:v>1.52795571279134E-2</c:v>
                </c:pt>
                <c:pt idx="2">
                  <c:v>3.6936544283252E-2</c:v>
                </c:pt>
                <c:pt idx="3">
                  <c:v>1.4088162273131E-2</c:v>
                </c:pt>
              </c:numCache>
            </c:numRef>
          </c:val>
          <c:extLst>
            <c:ext xmlns:c16="http://schemas.microsoft.com/office/drawing/2014/chart" uri="{C3380CC4-5D6E-409C-BE32-E72D297353CC}">
              <c16:uniqueId val="{00000006-1D9B-450D-B2CD-6E147B84D002}"/>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1D9B-450D-B2CD-6E147B84D002}"/>
            </c:ext>
          </c:extLst>
        </c:ser>
        <c:dLbls>
          <c:showLegendKey val="0"/>
          <c:showVal val="0"/>
          <c:showCatName val="0"/>
          <c:showSerName val="0"/>
          <c:showPercent val="0"/>
          <c:showBubbleSize val="0"/>
        </c:dLbls>
        <c:gapWidth val="219"/>
        <c:overlap val="-27"/>
        <c:axId val="421008104"/>
        <c:axId val="421008432"/>
      </c:barChart>
      <c:catAx>
        <c:axId val="42100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8432"/>
        <c:crosses val="autoZero"/>
        <c:auto val="1"/>
        <c:lblAlgn val="ctr"/>
        <c:lblOffset val="100"/>
        <c:noMultiLvlLbl val="0"/>
      </c:catAx>
      <c:valAx>
        <c:axId val="42100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1</c:v>
                </c:pt>
                <c:pt idx="2">
                  <c:v>36</c:v>
                </c:pt>
                <c:pt idx="3">
                  <c:v>648</c:v>
                </c:pt>
                <c:pt idx="4">
                  <c:v>0</c:v>
                </c:pt>
                <c:pt idx="5">
                  <c:v>1204</c:v>
                </c:pt>
                <c:pt idx="6">
                  <c:v>568</c:v>
                </c:pt>
                <c:pt idx="7">
                  <c:v>0</c:v>
                </c:pt>
              </c:numCache>
            </c:numRef>
          </c:val>
          <c:extLst>
            <c:ext xmlns:c16="http://schemas.microsoft.com/office/drawing/2014/chart" uri="{C3380CC4-5D6E-409C-BE32-E72D297353CC}">
              <c16:uniqueId val="{00000000-6140-4EF4-A9FD-53D96AA165E2}"/>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0</c:v>
                </c:pt>
                <c:pt idx="2">
                  <c:v>6</c:v>
                </c:pt>
                <c:pt idx="3">
                  <c:v>49</c:v>
                </c:pt>
                <c:pt idx="4">
                  <c:v>0</c:v>
                </c:pt>
                <c:pt idx="5">
                  <c:v>155</c:v>
                </c:pt>
                <c:pt idx="6">
                  <c:v>63</c:v>
                </c:pt>
                <c:pt idx="7">
                  <c:v>0</c:v>
                </c:pt>
              </c:numCache>
            </c:numRef>
          </c:val>
          <c:extLst>
            <c:ext xmlns:c16="http://schemas.microsoft.com/office/drawing/2014/chart" uri="{C3380CC4-5D6E-409C-BE32-E72D297353CC}">
              <c16:uniqueId val="{00000001-6140-4EF4-A9FD-53D96AA165E2}"/>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6140-4EF4-A9FD-53D96AA165E2}"/>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6140-4EF4-A9FD-53D96AA165E2}"/>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6140-4EF4-A9FD-53D96AA165E2}"/>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6140-4EF4-A9FD-53D96AA165E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Sheet1!$H$2:$H$9</c:f>
              <c:numCache>
                <c:formatCode>General</c:formatCode>
                <c:ptCount val="8"/>
                <c:pt idx="0">
                  <c:v>0</c:v>
                </c:pt>
                <c:pt idx="1">
                  <c:v>0</c:v>
                </c:pt>
                <c:pt idx="2">
                  <c:v>0</c:v>
                </c:pt>
                <c:pt idx="3">
                  <c:v>12</c:v>
                </c:pt>
                <c:pt idx="4">
                  <c:v>0</c:v>
                </c:pt>
                <c:pt idx="5">
                  <c:v>61</c:v>
                </c:pt>
                <c:pt idx="6">
                  <c:v>23</c:v>
                </c:pt>
                <c:pt idx="7">
                  <c:v>0</c:v>
                </c:pt>
              </c:numCache>
            </c:numRef>
          </c:val>
          <c:extLst>
            <c:ext xmlns:c16="http://schemas.microsoft.com/office/drawing/2014/chart" uri="{C3380CC4-5D6E-409C-BE32-E72D297353CC}">
              <c16:uniqueId val="{00000006-6140-4EF4-A9FD-53D96AA165E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Sheet1!$I$2:$I$9</c:f>
              <c:numCache>
                <c:formatCode>General</c:formatCode>
                <c:ptCount val="8"/>
                <c:pt idx="0">
                  <c:v>0</c:v>
                </c:pt>
                <c:pt idx="1">
                  <c:v>0</c:v>
                </c:pt>
                <c:pt idx="2">
                  <c:v>3</c:v>
                </c:pt>
                <c:pt idx="3">
                  <c:v>32</c:v>
                </c:pt>
                <c:pt idx="4">
                  <c:v>0</c:v>
                </c:pt>
                <c:pt idx="5">
                  <c:v>56</c:v>
                </c:pt>
                <c:pt idx="6">
                  <c:v>38</c:v>
                </c:pt>
                <c:pt idx="7">
                  <c:v>0</c:v>
                </c:pt>
              </c:numCache>
            </c:numRef>
          </c:val>
          <c:extLst>
            <c:ext xmlns:c16="http://schemas.microsoft.com/office/drawing/2014/chart" uri="{C3380CC4-5D6E-409C-BE32-E72D297353CC}">
              <c16:uniqueId val="{00000007-6140-4EF4-A9FD-53D96AA165E2}"/>
            </c:ext>
          </c:extLst>
        </c:ser>
        <c:dLbls>
          <c:showLegendKey val="0"/>
          <c:showVal val="0"/>
          <c:showCatName val="0"/>
          <c:showSerName val="0"/>
          <c:showPercent val="0"/>
          <c:showBubbleSize val="0"/>
        </c:dLbls>
        <c:gapWidth val="150"/>
        <c:overlap val="100"/>
        <c:axId val="421011384"/>
        <c:axId val="421008760"/>
      </c:barChart>
      <c:catAx>
        <c:axId val="42101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08760"/>
        <c:crosses val="autoZero"/>
        <c:auto val="1"/>
        <c:lblAlgn val="ctr"/>
        <c:lblOffset val="100"/>
        <c:noMultiLvlLbl val="0"/>
      </c:catAx>
      <c:valAx>
        <c:axId val="421008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1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B85-42C5-800F-1BD295D44596}"/>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B85-42C5-800F-1BD295D44596}"/>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B85-42C5-800F-1BD295D44596}"/>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AB85-42C5-800F-1BD295D44596}"/>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AB85-42C5-800F-1BD295D44596}"/>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AB85-42C5-800F-1BD295D44596}"/>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AB85-42C5-800F-1BD295D44596}"/>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AB85-42C5-800F-1BD295D44596}"/>
            </c:ext>
          </c:extLst>
        </c:ser>
        <c:dLbls>
          <c:showLegendKey val="0"/>
          <c:showVal val="0"/>
          <c:showCatName val="0"/>
          <c:showSerName val="0"/>
          <c:showPercent val="0"/>
          <c:showBubbleSize val="0"/>
        </c:dLbls>
        <c:smooth val="0"/>
        <c:axId val="509958840"/>
        <c:axId val="509959168"/>
      </c:lineChart>
      <c:dateAx>
        <c:axId val="50995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59168"/>
        <c:crosses val="autoZero"/>
        <c:auto val="1"/>
        <c:lblOffset val="100"/>
        <c:baseTimeUnit val="days"/>
      </c:dateAx>
      <c:valAx>
        <c:axId val="50995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414C2-9EED-40B0-84E1-F7B70163B6C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63E6047-5678-43E2-ADF0-FDDAD79E947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99947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BA43-A8BB-427D-9484-1BF5634243B0}"/>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67FF4D23-040A-4486-84CD-C2884F6A3AE2}"/>
              </a:ext>
            </a:extLst>
          </p:cNvPr>
          <p:cNvGraphicFramePr>
            <a:graphicFrameLocks noGrp="1"/>
          </p:cNvGraphicFramePr>
          <p:nvPr>
            <p:ph type="tbl" sz="quarter" idx="13"/>
            <p:extLst>
              <p:ext uri="{D42A27DB-BD31-4B8C-83A1-F6EECF244321}">
                <p14:modId xmlns:p14="http://schemas.microsoft.com/office/powerpoint/2010/main" val="398924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86676261"/>
                    </a:ext>
                  </a:extLst>
                </a:gridCol>
                <a:gridCol w="740664">
                  <a:extLst>
                    <a:ext uri="{9D8B030D-6E8A-4147-A177-3AD203B41FA5}">
                      <a16:colId xmlns:a16="http://schemas.microsoft.com/office/drawing/2014/main" val="2165138614"/>
                    </a:ext>
                  </a:extLst>
                </a:gridCol>
                <a:gridCol w="740664">
                  <a:extLst>
                    <a:ext uri="{9D8B030D-6E8A-4147-A177-3AD203B41FA5}">
                      <a16:colId xmlns:a16="http://schemas.microsoft.com/office/drawing/2014/main" val="678702049"/>
                    </a:ext>
                  </a:extLst>
                </a:gridCol>
                <a:gridCol w="740664">
                  <a:extLst>
                    <a:ext uri="{9D8B030D-6E8A-4147-A177-3AD203B41FA5}">
                      <a16:colId xmlns:a16="http://schemas.microsoft.com/office/drawing/2014/main" val="1992505003"/>
                    </a:ext>
                  </a:extLst>
                </a:gridCol>
                <a:gridCol w="740664">
                  <a:extLst>
                    <a:ext uri="{9D8B030D-6E8A-4147-A177-3AD203B41FA5}">
                      <a16:colId xmlns:a16="http://schemas.microsoft.com/office/drawing/2014/main" val="716586894"/>
                    </a:ext>
                  </a:extLst>
                </a:gridCol>
                <a:gridCol w="740664">
                  <a:extLst>
                    <a:ext uri="{9D8B030D-6E8A-4147-A177-3AD203B41FA5}">
                      <a16:colId xmlns:a16="http://schemas.microsoft.com/office/drawing/2014/main" val="468504117"/>
                    </a:ext>
                  </a:extLst>
                </a:gridCol>
                <a:gridCol w="740664">
                  <a:extLst>
                    <a:ext uri="{9D8B030D-6E8A-4147-A177-3AD203B41FA5}">
                      <a16:colId xmlns:a16="http://schemas.microsoft.com/office/drawing/2014/main" val="3637853513"/>
                    </a:ext>
                  </a:extLst>
                </a:gridCol>
                <a:gridCol w="740664">
                  <a:extLst>
                    <a:ext uri="{9D8B030D-6E8A-4147-A177-3AD203B41FA5}">
                      <a16:colId xmlns:a16="http://schemas.microsoft.com/office/drawing/2014/main" val="501918108"/>
                    </a:ext>
                  </a:extLst>
                </a:gridCol>
                <a:gridCol w="740664">
                  <a:extLst>
                    <a:ext uri="{9D8B030D-6E8A-4147-A177-3AD203B41FA5}">
                      <a16:colId xmlns:a16="http://schemas.microsoft.com/office/drawing/2014/main" val="24186251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36101868"/>
                  </a:ext>
                </a:extLst>
              </a:tr>
              <a:tr h="370840">
                <a:tc>
                  <a:txBody>
                    <a:bodyPr/>
                    <a:lstStyle/>
                    <a:p>
                      <a:r>
                        <a:rPr lang="en-US" sz="1000"/>
                        <a:t>Specialized Bicycles</a:t>
                      </a:r>
                    </a:p>
                  </a:txBody>
                  <a:tcPr/>
                </a:tc>
                <a:tc>
                  <a:txBody>
                    <a:bodyPr/>
                    <a:lstStyle/>
                    <a:p>
                      <a:r>
                        <a:rPr lang="en-US" sz="1000"/>
                        <a:t>1982986</a:t>
                      </a:r>
                    </a:p>
                  </a:txBody>
                  <a:tcPr/>
                </a:tc>
                <a:tc>
                  <a:txBody>
                    <a:bodyPr/>
                    <a:lstStyle/>
                    <a:p>
                      <a:r>
                        <a:rPr lang="en-US" sz="1000"/>
                        <a:t>1747</a:t>
                      </a:r>
                    </a:p>
                  </a:txBody>
                  <a:tcPr/>
                </a:tc>
                <a:tc>
                  <a:txBody>
                    <a:bodyPr/>
                    <a:lstStyle/>
                    <a:p>
                      <a:r>
                        <a:rPr lang="en-US" sz="1000"/>
                        <a:t>15</a:t>
                      </a:r>
                    </a:p>
                  </a:txBody>
                  <a:tcPr/>
                </a:tc>
                <a:tc>
                  <a:txBody>
                    <a:bodyPr/>
                    <a:lstStyle/>
                    <a:p>
                      <a:r>
                        <a:rPr lang="en-US" sz="1000"/>
                        <a:t>1359</a:t>
                      </a:r>
                    </a:p>
                  </a:txBody>
                  <a:tcPr/>
                </a:tc>
                <a:tc>
                  <a:txBody>
                    <a:bodyPr/>
                    <a:lstStyle/>
                    <a:p>
                      <a:r>
                        <a:rPr lang="en-US" sz="1000"/>
                        <a:t>61</a:t>
                      </a:r>
                    </a:p>
                  </a:txBody>
                  <a:tcPr/>
                </a:tc>
                <a:tc>
                  <a:txBody>
                    <a:bodyPr/>
                    <a:lstStyle/>
                    <a:p>
                      <a:r>
                        <a:rPr lang="en-US" sz="1000"/>
                        <a:t>56</a:t>
                      </a:r>
                    </a:p>
                  </a:txBody>
                  <a:tcPr/>
                </a:tc>
                <a:tc>
                  <a:txBody>
                    <a:bodyPr/>
                    <a:lstStyle/>
                    <a:p>
                      <a:r>
                        <a:rPr lang="en-US" sz="1000"/>
                        <a:t>0</a:t>
                      </a:r>
                    </a:p>
                  </a:txBody>
                  <a:tcPr/>
                </a:tc>
                <a:tc>
                  <a:txBody>
                    <a:bodyPr/>
                    <a:lstStyle/>
                    <a:p>
                      <a:r>
                        <a:rPr lang="en-US" sz="1000"/>
                        <a:t>0.0050 %</a:t>
                      </a:r>
                    </a:p>
                  </a:txBody>
                  <a:tcPr/>
                </a:tc>
                <a:extLst>
                  <a:ext uri="{0D108BD9-81ED-4DB2-BD59-A6C34878D82A}">
                    <a16:rowId xmlns:a16="http://schemas.microsoft.com/office/drawing/2014/main" val="415369641"/>
                  </a:ext>
                </a:extLst>
              </a:tr>
              <a:tr h="370840">
                <a:tc>
                  <a:txBody>
                    <a:bodyPr/>
                    <a:lstStyle/>
                    <a:p>
                      <a:r>
                        <a:rPr lang="en-US" sz="1000"/>
                        <a:t>Scott Sports Argentina</a:t>
                      </a:r>
                    </a:p>
                  </a:txBody>
                  <a:tcPr/>
                </a:tc>
                <a:tc>
                  <a:txBody>
                    <a:bodyPr/>
                    <a:lstStyle/>
                    <a:p>
                      <a:r>
                        <a:rPr lang="en-US" sz="1000"/>
                        <a:t>85465</a:t>
                      </a:r>
                    </a:p>
                  </a:txBody>
                  <a:tcPr/>
                </a:tc>
                <a:tc>
                  <a:txBody>
                    <a:bodyPr/>
                    <a:lstStyle/>
                    <a:p>
                      <a:r>
                        <a:rPr lang="en-US" sz="1000"/>
                        <a:t>1113</a:t>
                      </a:r>
                    </a:p>
                  </a:txBody>
                  <a:tcPr/>
                </a:tc>
                <a:tc>
                  <a:txBody>
                    <a:bodyPr/>
                    <a:lstStyle/>
                    <a:p>
                      <a:r>
                        <a:rPr lang="en-US" sz="1000"/>
                        <a:t>26</a:t>
                      </a:r>
                    </a:p>
                  </a:txBody>
                  <a:tcPr/>
                </a:tc>
                <a:tc>
                  <a:txBody>
                    <a:bodyPr/>
                    <a:lstStyle/>
                    <a:p>
                      <a:r>
                        <a:rPr lang="en-US" sz="1000"/>
                        <a:t>631</a:t>
                      </a:r>
                    </a:p>
                  </a:txBody>
                  <a:tcPr/>
                </a:tc>
                <a:tc>
                  <a:txBody>
                    <a:bodyPr/>
                    <a:lstStyle/>
                    <a:p>
                      <a:r>
                        <a:rPr lang="en-US" sz="1000"/>
                        <a:t>23</a:t>
                      </a:r>
                    </a:p>
                  </a:txBody>
                  <a:tcPr/>
                </a:tc>
                <a:tc>
                  <a:txBody>
                    <a:bodyPr/>
                    <a:lstStyle/>
                    <a:p>
                      <a:r>
                        <a:rPr lang="en-US" sz="1000"/>
                        <a:t>38</a:t>
                      </a:r>
                    </a:p>
                  </a:txBody>
                  <a:tcPr/>
                </a:tc>
                <a:tc>
                  <a:txBody>
                    <a:bodyPr/>
                    <a:lstStyle/>
                    <a:p>
                      <a:r>
                        <a:rPr lang="en-US" sz="1000"/>
                        <a:t>0</a:t>
                      </a:r>
                    </a:p>
                  </a:txBody>
                  <a:tcPr/>
                </a:tc>
                <a:tc>
                  <a:txBody>
                    <a:bodyPr/>
                    <a:lstStyle/>
                    <a:p>
                      <a:r>
                        <a:rPr lang="en-US" sz="1000"/>
                        <a:t>0.0313 %</a:t>
                      </a:r>
                    </a:p>
                  </a:txBody>
                  <a:tcPr/>
                </a:tc>
                <a:extLst>
                  <a:ext uri="{0D108BD9-81ED-4DB2-BD59-A6C34878D82A}">
                    <a16:rowId xmlns:a16="http://schemas.microsoft.com/office/drawing/2014/main" val="2154713356"/>
                  </a:ext>
                </a:extLst>
              </a:tr>
              <a:tr h="370840">
                <a:tc>
                  <a:txBody>
                    <a:bodyPr/>
                    <a:lstStyle/>
                    <a:p>
                      <a:r>
                        <a:rPr lang="en-US" sz="1000"/>
                        <a:t>Orbea Argentina</a:t>
                      </a:r>
                    </a:p>
                  </a:txBody>
                  <a:tcPr/>
                </a:tc>
                <a:tc>
                  <a:txBody>
                    <a:bodyPr/>
                    <a:lstStyle/>
                    <a:p>
                      <a:r>
                        <a:rPr lang="en-US" sz="1000"/>
                        <a:t>62505</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95586167"/>
                  </a:ext>
                </a:extLst>
              </a:tr>
              <a:tr h="370840">
                <a:tc>
                  <a:txBody>
                    <a:bodyPr/>
                    <a:lstStyle/>
                    <a:p>
                      <a:r>
                        <a:rPr lang="en-US" sz="1000"/>
                        <a:t>Trek Bicycle Argentina</a:t>
                      </a:r>
                    </a:p>
                  </a:txBody>
                  <a:tcPr/>
                </a:tc>
                <a:tc>
                  <a:txBody>
                    <a:bodyPr/>
                    <a:lstStyle/>
                    <a:p>
                      <a:r>
                        <a:rPr lang="en-US" sz="1000"/>
                        <a:t>31244</a:t>
                      </a:r>
                    </a:p>
                  </a:txBody>
                  <a:tcPr/>
                </a:tc>
                <a:tc>
                  <a:txBody>
                    <a:bodyPr/>
                    <a:lstStyle/>
                    <a:p>
                      <a:r>
                        <a:rPr lang="en-US" sz="1000"/>
                        <a:t>5</a:t>
                      </a:r>
                    </a:p>
                  </a:txBody>
                  <a:tcPr/>
                </a:tc>
                <a:tc>
                  <a:txBody>
                    <a:bodyPr/>
                    <a:lstStyle/>
                    <a:p>
                      <a:r>
                        <a:rPr lang="en-US" sz="1000"/>
                        <a:t>19</a:t>
                      </a:r>
                    </a:p>
                  </a:txBody>
                  <a:tcPr/>
                </a:tc>
                <a:tc>
                  <a:txBody>
                    <a:bodyPr/>
                    <a:lstStyle/>
                    <a:p>
                      <a:r>
                        <a:rPr lang="en-US" sz="1000"/>
                        <a:t>697</a:t>
                      </a:r>
                    </a:p>
                  </a:txBody>
                  <a:tcPr/>
                </a:tc>
                <a:tc>
                  <a:txBody>
                    <a:bodyPr/>
                    <a:lstStyle/>
                    <a:p>
                      <a:r>
                        <a:rPr lang="en-US" sz="1000"/>
                        <a:t>12</a:t>
                      </a:r>
                    </a:p>
                  </a:txBody>
                  <a:tcPr/>
                </a:tc>
                <a:tc>
                  <a:txBody>
                    <a:bodyPr/>
                    <a:lstStyle/>
                    <a:p>
                      <a:r>
                        <a:rPr lang="en-US" sz="1000"/>
                        <a:t>32</a:t>
                      </a:r>
                    </a:p>
                  </a:txBody>
                  <a:tcPr/>
                </a:tc>
                <a:tc>
                  <a:txBody>
                    <a:bodyPr/>
                    <a:lstStyle/>
                    <a:p>
                      <a:r>
                        <a:rPr lang="en-US" sz="1000"/>
                        <a:t>1</a:t>
                      </a:r>
                    </a:p>
                  </a:txBody>
                  <a:tcPr/>
                </a:tc>
                <a:tc>
                  <a:txBody>
                    <a:bodyPr/>
                    <a:lstStyle/>
                    <a:p>
                      <a:r>
                        <a:rPr lang="en-US" sz="1000"/>
                        <a:t>0.1248 %</a:t>
                      </a:r>
                    </a:p>
                  </a:txBody>
                  <a:tcPr/>
                </a:tc>
                <a:extLst>
                  <a:ext uri="{0D108BD9-81ED-4DB2-BD59-A6C34878D82A}">
                    <a16:rowId xmlns:a16="http://schemas.microsoft.com/office/drawing/2014/main" val="2511555967"/>
                  </a:ext>
                </a:extLst>
              </a:tr>
              <a:tr h="370840">
                <a:tc>
                  <a:txBody>
                    <a:bodyPr/>
                    <a:lstStyle/>
                    <a:p>
                      <a:r>
                        <a:rPr lang="en-US" sz="1000"/>
                        <a:t>Giant Bicycles Argentina</a:t>
                      </a:r>
                    </a:p>
                  </a:txBody>
                  <a:tcPr/>
                </a:tc>
                <a:tc>
                  <a:txBody>
                    <a:bodyPr/>
                    <a:lstStyle/>
                    <a:p>
                      <a:r>
                        <a:rPr lang="en-US" sz="1000"/>
                        <a:t>19701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65089738"/>
                  </a:ext>
                </a:extLst>
              </a:tr>
              <a:tr h="370840">
                <a:tc>
                  <a:txBody>
                    <a:bodyPr/>
                    <a:lstStyle/>
                    <a:p>
                      <a:r>
                        <a:rPr lang="en-US" sz="1000"/>
                        <a:t>Cannondale Argentina</a:t>
                      </a:r>
                    </a:p>
                  </a:txBody>
                  <a:tcPr/>
                </a:tc>
                <a:tc>
                  <a:txBody>
                    <a:bodyPr/>
                    <a:lstStyle/>
                    <a:p>
                      <a:r>
                        <a:rPr lang="en-US" sz="1000"/>
                        <a:t>10437</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0.0096 %</a:t>
                      </a:r>
                    </a:p>
                  </a:txBody>
                  <a:tcPr/>
                </a:tc>
                <a:extLst>
                  <a:ext uri="{0D108BD9-81ED-4DB2-BD59-A6C34878D82A}">
                    <a16:rowId xmlns:a16="http://schemas.microsoft.com/office/drawing/2014/main" val="386628352"/>
                  </a:ext>
                </a:extLst>
              </a:tr>
              <a:tr h="370840">
                <a:tc>
                  <a:txBody>
                    <a:bodyPr/>
                    <a:lstStyle/>
                    <a:p>
                      <a:r>
                        <a:rPr lang="en-US" sz="1000"/>
                        <a:t>Merida Bikes Argentina</a:t>
                      </a:r>
                    </a:p>
                  </a:txBody>
                  <a:tcPr/>
                </a:tc>
                <a:tc>
                  <a:txBody>
                    <a:bodyPr/>
                    <a:lstStyle/>
                    <a:p>
                      <a:r>
                        <a:rPr lang="en-US" sz="1000"/>
                        <a:t>6739</a:t>
                      </a:r>
                    </a:p>
                  </a:txBody>
                  <a:tcPr/>
                </a:tc>
                <a:tc>
                  <a:txBody>
                    <a:bodyPr/>
                    <a:lstStyle/>
                    <a:p>
                      <a:r>
                        <a:rPr lang="en-US" sz="1000"/>
                        <a:t>31</a:t>
                      </a:r>
                    </a:p>
                  </a:txBody>
                  <a:tcPr/>
                </a:tc>
                <a:tc>
                  <a:txBody>
                    <a:bodyPr/>
                    <a:lstStyle/>
                    <a:p>
                      <a:r>
                        <a:rPr lang="en-US" sz="1000"/>
                        <a:t>7</a:t>
                      </a:r>
                    </a:p>
                  </a:txBody>
                  <a:tcPr/>
                </a:tc>
                <a:tc>
                  <a:txBody>
                    <a:bodyPr/>
                    <a:lstStyle/>
                    <a:p>
                      <a:r>
                        <a:rPr lang="en-US" sz="1000"/>
                        <a:t>42</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0.0956 %</a:t>
                      </a:r>
                    </a:p>
                  </a:txBody>
                  <a:tcPr/>
                </a:tc>
                <a:extLst>
                  <a:ext uri="{0D108BD9-81ED-4DB2-BD59-A6C34878D82A}">
                    <a16:rowId xmlns:a16="http://schemas.microsoft.com/office/drawing/2014/main" val="3178098148"/>
                  </a:ext>
                </a:extLst>
              </a:tr>
              <a:tr h="370840">
                <a:tc>
                  <a:txBody>
                    <a:bodyPr/>
                    <a:lstStyle/>
                    <a:p>
                      <a:r>
                        <a:rPr lang="en-US" sz="1000"/>
                        <a:t>Cervelo Argentina</a:t>
                      </a:r>
                    </a:p>
                  </a:txBody>
                  <a:tcPr/>
                </a:tc>
                <a:tc>
                  <a:txBody>
                    <a:bodyPr/>
                    <a:lstStyle/>
                    <a:p>
                      <a:r>
                        <a:rPr lang="en-US" sz="1000"/>
                        <a:t>2497</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864042887"/>
                  </a:ext>
                </a:extLst>
              </a:tr>
            </a:tbl>
          </a:graphicData>
        </a:graphic>
      </p:graphicFrame>
      <p:sp>
        <p:nvSpPr>
          <p:cNvPr id="4" name="Text Placeholder 3">
            <a:extLst>
              <a:ext uri="{FF2B5EF4-FFF2-40B4-BE49-F238E27FC236}">
                <a16:creationId xmlns:a16="http://schemas.microsoft.com/office/drawing/2014/main" id="{7A091C67-1E4B-4E02-8A9A-894D603331D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12493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ADE49-2887-4DE4-8E33-5A0CF00A8404}"/>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174413F4-9798-4C49-85EA-0FDB4D87DC45}"/>
              </a:ext>
            </a:extLst>
          </p:cNvPr>
          <p:cNvGraphicFramePr>
            <a:graphicFrameLocks noGrp="1"/>
          </p:cNvGraphicFramePr>
          <p:nvPr>
            <p:ph type="chart" sz="quarter" idx="13"/>
            <p:extLst>
              <p:ext uri="{D42A27DB-BD31-4B8C-83A1-F6EECF244321}">
                <p14:modId xmlns:p14="http://schemas.microsoft.com/office/powerpoint/2010/main" val="971177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CE655-3D50-474B-8A21-3D69E5C6336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FC4661E-F29B-4FD6-BFCE-C9899C795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311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A293-C47F-44E5-AC19-F635B2821B6F}"/>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C268FA73-9328-423A-A11A-D379D468B5EC}"/>
              </a:ext>
            </a:extLst>
          </p:cNvPr>
          <p:cNvGraphicFramePr>
            <a:graphicFrameLocks noGrp="1"/>
          </p:cNvGraphicFramePr>
          <p:nvPr>
            <p:ph type="chart" sz="quarter" idx="13"/>
            <p:extLst>
              <p:ext uri="{D42A27DB-BD31-4B8C-83A1-F6EECF244321}">
                <p14:modId xmlns:p14="http://schemas.microsoft.com/office/powerpoint/2010/main" val="1235374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94AAD-9D19-4051-B6EB-1C7FDCB71DBB}"/>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2F1D46F-38C3-495B-9B89-7625BE2E1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945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FED90-F81B-4980-9C9B-E4DCAF5FD080}"/>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79234B5F-E7F2-4765-92DF-87D4E9C82188}"/>
              </a:ext>
            </a:extLst>
          </p:cNvPr>
          <p:cNvGraphicFramePr>
            <a:graphicFrameLocks noGrp="1"/>
          </p:cNvGraphicFramePr>
          <p:nvPr>
            <p:ph type="chart" sz="quarter" idx="13"/>
            <p:extLst>
              <p:ext uri="{D42A27DB-BD31-4B8C-83A1-F6EECF244321}">
                <p14:modId xmlns:p14="http://schemas.microsoft.com/office/powerpoint/2010/main" val="3260480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03C4D-F0D9-49A9-BABD-957CD469DC7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37CD026-021B-496E-B0FE-A9FB737ED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734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1BF86-EC67-4F42-97C2-F8B215E4BE74}"/>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C4195EFE-0550-4B75-A67A-DF5BE4C51B36}"/>
              </a:ext>
            </a:extLst>
          </p:cNvPr>
          <p:cNvGraphicFramePr>
            <a:graphicFrameLocks noGrp="1"/>
          </p:cNvGraphicFramePr>
          <p:nvPr>
            <p:ph type="chart" sz="quarter" idx="13"/>
            <p:extLst>
              <p:ext uri="{D42A27DB-BD31-4B8C-83A1-F6EECF244321}">
                <p14:modId xmlns:p14="http://schemas.microsoft.com/office/powerpoint/2010/main" val="2568801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C8AC5-D608-40B3-8773-886457AA3D4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947F333E-00FA-40D2-A669-8B723B5A2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00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335C-22C9-43AE-BB3B-49C0AFF0D70B}"/>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8C1B3E29-D158-4587-8AB7-693B26E68D21}"/>
              </a:ext>
            </a:extLst>
          </p:cNvPr>
          <p:cNvGraphicFramePr>
            <a:graphicFrameLocks noGrp="1"/>
          </p:cNvGraphicFramePr>
          <p:nvPr>
            <p:ph type="chart" sz="quarter" idx="13"/>
            <p:extLst>
              <p:ext uri="{D42A27DB-BD31-4B8C-83A1-F6EECF244321}">
                <p14:modId xmlns:p14="http://schemas.microsoft.com/office/powerpoint/2010/main" val="3284844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73847B-9CE2-4757-9597-684CE0A0D86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D23EE52-C4AE-4C9B-8D4E-A553D0E3E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657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43553-C2C8-4800-A0A3-BDB2D22EC460}"/>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D0583A01-201C-43EF-BE4B-805474F6C04B}"/>
              </a:ext>
            </a:extLst>
          </p:cNvPr>
          <p:cNvGraphicFramePr>
            <a:graphicFrameLocks noGrp="1"/>
          </p:cNvGraphicFramePr>
          <p:nvPr>
            <p:ph type="chart" sz="quarter" idx="13"/>
            <p:extLst>
              <p:ext uri="{D42A27DB-BD31-4B8C-83A1-F6EECF244321}">
                <p14:modId xmlns:p14="http://schemas.microsoft.com/office/powerpoint/2010/main" val="154339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2CE37-B900-475B-96A6-8CF63B25A2F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06D5262-8EFF-4AFB-A771-D65BF839E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406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52F-D0C9-419B-821A-DA5368A59FC9}"/>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95A957F1-FFBC-4415-B7D4-228FA6FC1F46}"/>
              </a:ext>
            </a:extLst>
          </p:cNvPr>
          <p:cNvGraphicFramePr>
            <a:graphicFrameLocks noGrp="1"/>
          </p:cNvGraphicFramePr>
          <p:nvPr>
            <p:ph type="chart" sz="quarter" idx="13"/>
            <p:extLst>
              <p:ext uri="{D42A27DB-BD31-4B8C-83A1-F6EECF244321}">
                <p14:modId xmlns:p14="http://schemas.microsoft.com/office/powerpoint/2010/main" val="3971420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B25BA-3184-4ACE-AE35-55ABBF400F9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3830A5D-C5DD-4935-B788-45FA59182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27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D7DC2-6FE4-4BCB-83D4-E173F19310FB}"/>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7C61A64C-4757-4DA3-B8F7-604F6D76CC33}"/>
              </a:ext>
            </a:extLst>
          </p:cNvPr>
          <p:cNvGraphicFramePr>
            <a:graphicFrameLocks noGrp="1"/>
          </p:cNvGraphicFramePr>
          <p:nvPr>
            <p:ph type="chart" sz="quarter" idx="13"/>
            <p:extLst>
              <p:ext uri="{D42A27DB-BD31-4B8C-83A1-F6EECF244321}">
                <p14:modId xmlns:p14="http://schemas.microsoft.com/office/powerpoint/2010/main" val="2070188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35116D-3281-45EE-B2CE-D5613F3D254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6A9A373-25CC-4B4F-8DA8-5D21FF17FB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826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37B75-A259-453E-9DEB-4BA567F299E9}"/>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EB632146-60AA-48FF-BC15-6875F70AB99C}"/>
              </a:ext>
            </a:extLst>
          </p:cNvPr>
          <p:cNvGraphicFramePr>
            <a:graphicFrameLocks noGrp="1"/>
          </p:cNvGraphicFramePr>
          <p:nvPr>
            <p:ph type="chart" sz="quarter" idx="13"/>
            <p:extLst>
              <p:ext uri="{D42A27DB-BD31-4B8C-83A1-F6EECF244321}">
                <p14:modId xmlns:p14="http://schemas.microsoft.com/office/powerpoint/2010/main" val="3369994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58F6A-528C-4A78-A086-8DE815BA15A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F438363-17C4-4CE9-9004-80EA2A684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83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41A7-4580-490C-AB03-7B035B212731}"/>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665BCDFF-CA88-4729-A00F-56121A99CE7A}"/>
              </a:ext>
            </a:extLst>
          </p:cNvPr>
          <p:cNvGraphicFramePr>
            <a:graphicFrameLocks noGrp="1"/>
          </p:cNvGraphicFramePr>
          <p:nvPr>
            <p:ph type="chart" sz="quarter" idx="13"/>
            <p:extLst>
              <p:ext uri="{D42A27DB-BD31-4B8C-83A1-F6EECF244321}">
                <p14:modId xmlns:p14="http://schemas.microsoft.com/office/powerpoint/2010/main" val="3625139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8BED0D-560F-4186-9B24-DAE149E7459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FAFADE8-2316-4EFE-98DF-DDBE150E36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816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89DD-58C1-4AD8-8E83-3E74A7FBE232}"/>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07D3711-6A8E-4762-A41B-4A1949F6B42A}"/>
              </a:ext>
            </a:extLst>
          </p:cNvPr>
          <p:cNvGraphicFramePr>
            <a:graphicFrameLocks noGrp="1"/>
          </p:cNvGraphicFramePr>
          <p:nvPr>
            <p:ph type="chart" sz="quarter" idx="13"/>
            <p:extLst>
              <p:ext uri="{D42A27DB-BD31-4B8C-83A1-F6EECF244321}">
                <p14:modId xmlns:p14="http://schemas.microsoft.com/office/powerpoint/2010/main" val="2154431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97E8D-04A5-409E-99F5-F37A449CC8D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315B2B4-76D2-4450-9068-4BD495278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672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5B2F-F3AC-4D80-BBF2-CF7737A15B1F}"/>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8A049A4F-EAA8-45F0-934D-95D11DD1DAEF}"/>
              </a:ext>
            </a:extLst>
          </p:cNvPr>
          <p:cNvGraphicFramePr>
            <a:graphicFrameLocks noGrp="1"/>
          </p:cNvGraphicFramePr>
          <p:nvPr>
            <p:ph type="chart" sz="quarter" idx="13"/>
            <p:extLst>
              <p:ext uri="{D42A27DB-BD31-4B8C-83A1-F6EECF244321}">
                <p14:modId xmlns:p14="http://schemas.microsoft.com/office/powerpoint/2010/main" val="856352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E0043-2441-4E96-B089-C62F9D854EC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27625FE-EE1E-4247-AA70-11D3EFCA3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8603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914E-D123-4273-836A-811DD3D737F9}"/>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30509F6F-9740-4989-8E0A-624CF89E72E8}"/>
              </a:ext>
            </a:extLst>
          </p:cNvPr>
          <p:cNvGraphicFramePr>
            <a:graphicFrameLocks noGrp="1"/>
          </p:cNvGraphicFramePr>
          <p:nvPr>
            <p:ph type="chart" sz="quarter" idx="13"/>
            <p:extLst>
              <p:ext uri="{D42A27DB-BD31-4B8C-83A1-F6EECF244321}">
                <p14:modId xmlns:p14="http://schemas.microsoft.com/office/powerpoint/2010/main" val="146110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5CD56-F1CF-466E-AC81-F95B37F01FF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C0CBC87-B950-48CB-98BE-E40C7C12A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77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25CC-BBF9-4623-B45C-1A56BC8ACFDC}"/>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138E9E09-49AD-4E06-AB16-DF5E212E014D}"/>
              </a:ext>
            </a:extLst>
          </p:cNvPr>
          <p:cNvGraphicFramePr>
            <a:graphicFrameLocks noGrp="1"/>
          </p:cNvGraphicFramePr>
          <p:nvPr>
            <p:ph type="chart" sz="quarter" idx="13"/>
            <p:extLst>
              <p:ext uri="{D42A27DB-BD31-4B8C-83A1-F6EECF244321}">
                <p14:modId xmlns:p14="http://schemas.microsoft.com/office/powerpoint/2010/main" val="1210793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57FB7-6451-4D45-882E-1B20B42D15B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ACA5205-7CA6-443F-8E74-0C98098C2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725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B7051-DE89-42EA-9A50-08B05ABDE7B5}"/>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75FE8B0B-2C32-4E25-9D98-2495B5092536}"/>
              </a:ext>
            </a:extLst>
          </p:cNvPr>
          <p:cNvGraphicFramePr>
            <a:graphicFrameLocks noGrp="1"/>
          </p:cNvGraphicFramePr>
          <p:nvPr>
            <p:ph type="tbl" sz="quarter" idx="13"/>
            <p:extLst>
              <p:ext uri="{D42A27DB-BD31-4B8C-83A1-F6EECF244321}">
                <p14:modId xmlns:p14="http://schemas.microsoft.com/office/powerpoint/2010/main" val="150513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1668184"/>
                    </a:ext>
                  </a:extLst>
                </a:gridCol>
                <a:gridCol w="1152144">
                  <a:extLst>
                    <a:ext uri="{9D8B030D-6E8A-4147-A177-3AD203B41FA5}">
                      <a16:colId xmlns:a16="http://schemas.microsoft.com/office/drawing/2014/main" val="3522002803"/>
                    </a:ext>
                  </a:extLst>
                </a:gridCol>
                <a:gridCol w="1152144">
                  <a:extLst>
                    <a:ext uri="{9D8B030D-6E8A-4147-A177-3AD203B41FA5}">
                      <a16:colId xmlns:a16="http://schemas.microsoft.com/office/drawing/2014/main" val="1102319467"/>
                    </a:ext>
                  </a:extLst>
                </a:gridCol>
                <a:gridCol w="1152144">
                  <a:extLst>
                    <a:ext uri="{9D8B030D-6E8A-4147-A177-3AD203B41FA5}">
                      <a16:colId xmlns:a16="http://schemas.microsoft.com/office/drawing/2014/main" val="802335923"/>
                    </a:ext>
                  </a:extLst>
                </a:gridCol>
                <a:gridCol w="1152144">
                  <a:extLst>
                    <a:ext uri="{9D8B030D-6E8A-4147-A177-3AD203B41FA5}">
                      <a16:colId xmlns:a16="http://schemas.microsoft.com/office/drawing/2014/main" val="771079416"/>
                    </a:ext>
                  </a:extLst>
                </a:gridCol>
                <a:gridCol w="1152144">
                  <a:extLst>
                    <a:ext uri="{9D8B030D-6E8A-4147-A177-3AD203B41FA5}">
                      <a16:colId xmlns:a16="http://schemas.microsoft.com/office/drawing/2014/main" val="202785064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52960827"/>
                  </a:ext>
                </a:extLst>
              </a:tr>
              <a:tr h="370840">
                <a:tc>
                  <a:txBody>
                    <a:bodyPr/>
                    <a:lstStyle/>
                    <a:p>
                      <a:r>
                        <a:rPr lang="en-US" sz="1000"/>
                        <a:t>#SCOTTargentina</a:t>
                      </a:r>
                    </a:p>
                  </a:txBody>
                  <a:tcPr/>
                </a:tc>
                <a:tc>
                  <a:txBody>
                    <a:bodyPr/>
                    <a:lstStyle/>
                    <a:p>
                      <a:r>
                        <a:rPr lang="en-US" sz="1000"/>
                        <a:t>25</a:t>
                      </a:r>
                    </a:p>
                  </a:txBody>
                  <a:tcPr/>
                </a:tc>
                <a:tc>
                  <a:txBody>
                    <a:bodyPr/>
                    <a:lstStyle/>
                    <a:p>
                      <a:r>
                        <a:rPr lang="en-US" sz="1000"/>
                        <a:t>23.96</a:t>
                      </a:r>
                    </a:p>
                  </a:txBody>
                  <a:tcPr/>
                </a:tc>
                <a:tc>
                  <a:txBody>
                    <a:bodyPr/>
                    <a:lstStyle/>
                    <a:p>
                      <a:r>
                        <a:rPr lang="en-US" sz="1000"/>
                        <a:t>0.8</a:t>
                      </a:r>
                    </a:p>
                  </a:txBody>
                  <a:tcPr/>
                </a:tc>
                <a:tc>
                  <a:txBody>
                    <a:bodyPr/>
                    <a:lstStyle/>
                    <a:p>
                      <a:r>
                        <a:rPr lang="en-US" sz="1000"/>
                        <a:t>1.4</a:t>
                      </a:r>
                    </a:p>
                  </a:txBody>
                  <a:tcPr/>
                </a:tc>
                <a:tc>
                  <a:txBody>
                    <a:bodyPr/>
                    <a:lstStyle/>
                    <a:p>
                      <a:r>
                        <a:rPr lang="en-US" sz="1000"/>
                        <a:t>26.16</a:t>
                      </a:r>
                    </a:p>
                  </a:txBody>
                  <a:tcPr/>
                </a:tc>
                <a:extLst>
                  <a:ext uri="{0D108BD9-81ED-4DB2-BD59-A6C34878D82A}">
                    <a16:rowId xmlns:a16="http://schemas.microsoft.com/office/drawing/2014/main" val="218691749"/>
                  </a:ext>
                </a:extLst>
              </a:tr>
              <a:tr h="370840">
                <a:tc>
                  <a:txBody>
                    <a:bodyPr/>
                    <a:lstStyle/>
                    <a:p>
                      <a:r>
                        <a:rPr lang="en-US" sz="1000"/>
                        <a:t>#SCOTTbikes</a:t>
                      </a:r>
                    </a:p>
                  </a:txBody>
                  <a:tcPr/>
                </a:tc>
                <a:tc>
                  <a:txBody>
                    <a:bodyPr/>
                    <a:lstStyle/>
                    <a:p>
                      <a:r>
                        <a:rPr lang="en-US" sz="1000"/>
                        <a:t>25</a:t>
                      </a:r>
                    </a:p>
                  </a:txBody>
                  <a:tcPr/>
                </a:tc>
                <a:tc>
                  <a:txBody>
                    <a:bodyPr/>
                    <a:lstStyle/>
                    <a:p>
                      <a:r>
                        <a:rPr lang="en-US" sz="1000"/>
                        <a:t>23.96</a:t>
                      </a:r>
                    </a:p>
                  </a:txBody>
                  <a:tcPr/>
                </a:tc>
                <a:tc>
                  <a:txBody>
                    <a:bodyPr/>
                    <a:lstStyle/>
                    <a:p>
                      <a:r>
                        <a:rPr lang="en-US" sz="1000"/>
                        <a:t>0.8</a:t>
                      </a:r>
                    </a:p>
                  </a:txBody>
                  <a:tcPr/>
                </a:tc>
                <a:tc>
                  <a:txBody>
                    <a:bodyPr/>
                    <a:lstStyle/>
                    <a:p>
                      <a:r>
                        <a:rPr lang="en-US" sz="1000"/>
                        <a:t>1.4</a:t>
                      </a:r>
                    </a:p>
                  </a:txBody>
                  <a:tcPr/>
                </a:tc>
                <a:tc>
                  <a:txBody>
                    <a:bodyPr/>
                    <a:lstStyle/>
                    <a:p>
                      <a:r>
                        <a:rPr lang="en-US" sz="1000"/>
                        <a:t>26.16</a:t>
                      </a:r>
                    </a:p>
                  </a:txBody>
                  <a:tcPr/>
                </a:tc>
                <a:extLst>
                  <a:ext uri="{0D108BD9-81ED-4DB2-BD59-A6C34878D82A}">
                    <a16:rowId xmlns:a16="http://schemas.microsoft.com/office/drawing/2014/main" val="4234599226"/>
                  </a:ext>
                </a:extLst>
              </a:tr>
              <a:tr h="370840">
                <a:tc>
                  <a:txBody>
                    <a:bodyPr/>
                    <a:lstStyle/>
                    <a:p>
                      <a:r>
                        <a:rPr lang="en-US" sz="1000"/>
                        <a:t>#IamSpecialized</a:t>
                      </a:r>
                    </a:p>
                  </a:txBody>
                  <a:tcPr/>
                </a:tc>
                <a:tc>
                  <a:txBody>
                    <a:bodyPr/>
                    <a:lstStyle/>
                    <a:p>
                      <a:r>
                        <a:rPr lang="en-US" sz="1000"/>
                        <a:t>14</a:t>
                      </a:r>
                    </a:p>
                  </a:txBody>
                  <a:tcPr/>
                </a:tc>
                <a:tc>
                  <a:txBody>
                    <a:bodyPr/>
                    <a:lstStyle/>
                    <a:p>
                      <a:r>
                        <a:rPr lang="en-US" sz="1000"/>
                        <a:t>95.857142857143</a:t>
                      </a:r>
                    </a:p>
                  </a:txBody>
                  <a:tcPr/>
                </a:tc>
                <a:tc>
                  <a:txBody>
                    <a:bodyPr/>
                    <a:lstStyle/>
                    <a:p>
                      <a:r>
                        <a:rPr lang="en-US" sz="1000"/>
                        <a:t>4.3571428571429</a:t>
                      </a:r>
                    </a:p>
                  </a:txBody>
                  <a:tcPr/>
                </a:tc>
                <a:tc>
                  <a:txBody>
                    <a:bodyPr/>
                    <a:lstStyle/>
                    <a:p>
                      <a:r>
                        <a:rPr lang="en-US" sz="1000"/>
                        <a:t>4</a:t>
                      </a:r>
                    </a:p>
                  </a:txBody>
                  <a:tcPr/>
                </a:tc>
                <a:tc>
                  <a:txBody>
                    <a:bodyPr/>
                    <a:lstStyle/>
                    <a:p>
                      <a:r>
                        <a:rPr lang="en-US" sz="1000"/>
                        <a:t>104.21428571429</a:t>
                      </a:r>
                    </a:p>
                  </a:txBody>
                  <a:tcPr/>
                </a:tc>
                <a:extLst>
                  <a:ext uri="{0D108BD9-81ED-4DB2-BD59-A6C34878D82A}">
                    <a16:rowId xmlns:a16="http://schemas.microsoft.com/office/drawing/2014/main" val="4068805947"/>
                  </a:ext>
                </a:extLst>
              </a:tr>
              <a:tr h="370840">
                <a:tc>
                  <a:txBody>
                    <a:bodyPr/>
                    <a:lstStyle/>
                    <a:p>
                      <a:r>
                        <a:rPr lang="en-US" sz="1000"/>
                        <a:t>#SpecializedArgentina</a:t>
                      </a:r>
                    </a:p>
                  </a:txBody>
                  <a:tcPr/>
                </a:tc>
                <a:tc>
                  <a:txBody>
                    <a:bodyPr/>
                    <a:lstStyle/>
                    <a:p>
                      <a:r>
                        <a:rPr lang="en-US" sz="1000"/>
                        <a:t>12</a:t>
                      </a:r>
                    </a:p>
                  </a:txBody>
                  <a:tcPr/>
                </a:tc>
                <a:tc>
                  <a:txBody>
                    <a:bodyPr/>
                    <a:lstStyle/>
                    <a:p>
                      <a:r>
                        <a:rPr lang="en-US" sz="1000"/>
                        <a:t>99.25</a:t>
                      </a:r>
                    </a:p>
                  </a:txBody>
                  <a:tcPr/>
                </a:tc>
                <a:tc>
                  <a:txBody>
                    <a:bodyPr/>
                    <a:lstStyle/>
                    <a:p>
                      <a:r>
                        <a:rPr lang="en-US" sz="1000"/>
                        <a:t>3.75</a:t>
                      </a:r>
                    </a:p>
                  </a:txBody>
                  <a:tcPr/>
                </a:tc>
                <a:tc>
                  <a:txBody>
                    <a:bodyPr/>
                    <a:lstStyle/>
                    <a:p>
                      <a:r>
                        <a:rPr lang="en-US" sz="1000"/>
                        <a:t>4.3333333333333</a:t>
                      </a:r>
                    </a:p>
                  </a:txBody>
                  <a:tcPr/>
                </a:tc>
                <a:tc>
                  <a:txBody>
                    <a:bodyPr/>
                    <a:lstStyle/>
                    <a:p>
                      <a:r>
                        <a:rPr lang="en-US" sz="1000"/>
                        <a:t>107.33333333333</a:t>
                      </a:r>
                    </a:p>
                  </a:txBody>
                  <a:tcPr/>
                </a:tc>
                <a:extLst>
                  <a:ext uri="{0D108BD9-81ED-4DB2-BD59-A6C34878D82A}">
                    <a16:rowId xmlns:a16="http://schemas.microsoft.com/office/drawing/2014/main" val="4137499289"/>
                  </a:ext>
                </a:extLst>
              </a:tr>
              <a:tr h="370840">
                <a:tc>
                  <a:txBody>
                    <a:bodyPr/>
                    <a:lstStyle/>
                    <a:p>
                      <a:r>
                        <a:rPr lang="en-US" sz="1000"/>
                        <a:t>#racedtowin</a:t>
                      </a:r>
                    </a:p>
                  </a:txBody>
                  <a:tcPr/>
                </a:tc>
                <a:tc>
                  <a:txBody>
                    <a:bodyPr/>
                    <a:lstStyle/>
                    <a:p>
                      <a:r>
                        <a:rPr lang="en-US" sz="1000"/>
                        <a:t>6</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17</a:t>
                      </a:r>
                    </a:p>
                  </a:txBody>
                  <a:tcPr/>
                </a:tc>
                <a:extLst>
                  <a:ext uri="{0D108BD9-81ED-4DB2-BD59-A6C34878D82A}">
                    <a16:rowId xmlns:a16="http://schemas.microsoft.com/office/drawing/2014/main" val="1197207884"/>
                  </a:ext>
                </a:extLst>
              </a:tr>
              <a:tr h="370840">
                <a:tc>
                  <a:txBody>
                    <a:bodyPr/>
                    <a:lstStyle/>
                    <a:p>
                      <a:r>
                        <a:rPr lang="en-US" sz="1000"/>
                        <a:t>#Turbo</a:t>
                      </a:r>
                    </a:p>
                  </a:txBody>
                  <a:tcPr/>
                </a:tc>
                <a:tc>
                  <a:txBody>
                    <a:bodyPr/>
                    <a:lstStyle/>
                    <a:p>
                      <a:r>
                        <a:rPr lang="en-US" sz="1000"/>
                        <a:t>4</a:t>
                      </a:r>
                    </a:p>
                  </a:txBody>
                  <a:tcPr/>
                </a:tc>
                <a:tc>
                  <a:txBody>
                    <a:bodyPr/>
                    <a:lstStyle/>
                    <a:p>
                      <a:r>
                        <a:rPr lang="en-US" sz="1000"/>
                        <a:t>21</a:t>
                      </a:r>
                    </a:p>
                  </a:txBody>
                  <a:tcPr/>
                </a:tc>
                <a:tc>
                  <a:txBody>
                    <a:bodyPr/>
                    <a:lstStyle/>
                    <a:p>
                      <a:r>
                        <a:rPr lang="en-US" sz="1000"/>
                        <a:t>2.5</a:t>
                      </a:r>
                    </a:p>
                  </a:txBody>
                  <a:tcPr/>
                </a:tc>
                <a:tc>
                  <a:txBody>
                    <a:bodyPr/>
                    <a:lstStyle/>
                    <a:p>
                      <a:r>
                        <a:rPr lang="en-US" sz="1000"/>
                        <a:t>1.25</a:t>
                      </a:r>
                    </a:p>
                  </a:txBody>
                  <a:tcPr/>
                </a:tc>
                <a:tc>
                  <a:txBody>
                    <a:bodyPr/>
                    <a:lstStyle/>
                    <a:p>
                      <a:r>
                        <a:rPr lang="en-US" sz="1000"/>
                        <a:t>24.75</a:t>
                      </a:r>
                    </a:p>
                  </a:txBody>
                  <a:tcPr/>
                </a:tc>
                <a:extLst>
                  <a:ext uri="{0D108BD9-81ED-4DB2-BD59-A6C34878D82A}">
                    <a16:rowId xmlns:a16="http://schemas.microsoft.com/office/drawing/2014/main" val="966317623"/>
                  </a:ext>
                </a:extLst>
              </a:tr>
              <a:tr h="370840">
                <a:tc>
                  <a:txBody>
                    <a:bodyPr/>
                    <a:lstStyle/>
                    <a:p>
                      <a:r>
                        <a:rPr lang="en-US" sz="1000"/>
                        <a:t>#PedaleoAsistido</a:t>
                      </a:r>
                    </a:p>
                  </a:txBody>
                  <a:tcPr/>
                </a:tc>
                <a:tc>
                  <a:txBody>
                    <a:bodyPr/>
                    <a:lstStyle/>
                    <a:p>
                      <a:r>
                        <a:rPr lang="en-US" sz="1000"/>
                        <a:t>4</a:t>
                      </a:r>
                    </a:p>
                  </a:txBody>
                  <a:tcPr/>
                </a:tc>
                <a:tc>
                  <a:txBody>
                    <a:bodyPr/>
                    <a:lstStyle/>
                    <a:p>
                      <a:r>
                        <a:rPr lang="en-US" sz="1000"/>
                        <a:t>21</a:t>
                      </a:r>
                    </a:p>
                  </a:txBody>
                  <a:tcPr/>
                </a:tc>
                <a:tc>
                  <a:txBody>
                    <a:bodyPr/>
                    <a:lstStyle/>
                    <a:p>
                      <a:r>
                        <a:rPr lang="en-US" sz="1000"/>
                        <a:t>2.5</a:t>
                      </a:r>
                    </a:p>
                  </a:txBody>
                  <a:tcPr/>
                </a:tc>
                <a:tc>
                  <a:txBody>
                    <a:bodyPr/>
                    <a:lstStyle/>
                    <a:p>
                      <a:r>
                        <a:rPr lang="en-US" sz="1000"/>
                        <a:t>1.25</a:t>
                      </a:r>
                    </a:p>
                  </a:txBody>
                  <a:tcPr/>
                </a:tc>
                <a:tc>
                  <a:txBody>
                    <a:bodyPr/>
                    <a:lstStyle/>
                    <a:p>
                      <a:r>
                        <a:rPr lang="en-US" sz="1000"/>
                        <a:t>24.75</a:t>
                      </a:r>
                    </a:p>
                  </a:txBody>
                  <a:tcPr/>
                </a:tc>
                <a:extLst>
                  <a:ext uri="{0D108BD9-81ED-4DB2-BD59-A6C34878D82A}">
                    <a16:rowId xmlns:a16="http://schemas.microsoft.com/office/drawing/2014/main" val="1945606123"/>
                  </a:ext>
                </a:extLst>
              </a:tr>
              <a:tr h="370840">
                <a:tc>
                  <a:txBody>
                    <a:bodyPr/>
                    <a:lstStyle/>
                    <a:p>
                      <a:r>
                        <a:rPr lang="en-US" sz="1000"/>
                        <a:t>#Emtb</a:t>
                      </a:r>
                    </a:p>
                  </a:txBody>
                  <a:tcPr/>
                </a:tc>
                <a:tc>
                  <a:txBody>
                    <a:bodyPr/>
                    <a:lstStyle/>
                    <a:p>
                      <a:r>
                        <a:rPr lang="en-US" sz="1000"/>
                        <a:t>4</a:t>
                      </a:r>
                    </a:p>
                  </a:txBody>
                  <a:tcPr/>
                </a:tc>
                <a:tc>
                  <a:txBody>
                    <a:bodyPr/>
                    <a:lstStyle/>
                    <a:p>
                      <a:r>
                        <a:rPr lang="en-US" sz="1000"/>
                        <a:t>21</a:t>
                      </a:r>
                    </a:p>
                  </a:txBody>
                  <a:tcPr/>
                </a:tc>
                <a:tc>
                  <a:txBody>
                    <a:bodyPr/>
                    <a:lstStyle/>
                    <a:p>
                      <a:r>
                        <a:rPr lang="en-US" sz="1000"/>
                        <a:t>2.5</a:t>
                      </a:r>
                    </a:p>
                  </a:txBody>
                  <a:tcPr/>
                </a:tc>
                <a:tc>
                  <a:txBody>
                    <a:bodyPr/>
                    <a:lstStyle/>
                    <a:p>
                      <a:r>
                        <a:rPr lang="en-US" sz="1000"/>
                        <a:t>1.25</a:t>
                      </a:r>
                    </a:p>
                  </a:txBody>
                  <a:tcPr/>
                </a:tc>
                <a:tc>
                  <a:txBody>
                    <a:bodyPr/>
                    <a:lstStyle/>
                    <a:p>
                      <a:r>
                        <a:rPr lang="en-US" sz="1000"/>
                        <a:t>24.75</a:t>
                      </a:r>
                    </a:p>
                  </a:txBody>
                  <a:tcPr/>
                </a:tc>
                <a:extLst>
                  <a:ext uri="{0D108BD9-81ED-4DB2-BD59-A6C34878D82A}">
                    <a16:rowId xmlns:a16="http://schemas.microsoft.com/office/drawing/2014/main" val="234761815"/>
                  </a:ext>
                </a:extLst>
              </a:tr>
              <a:tr h="370840">
                <a:tc>
                  <a:txBody>
                    <a:bodyPr/>
                    <a:lstStyle/>
                    <a:p>
                      <a:r>
                        <a:rPr lang="en-US" sz="1000"/>
                        <a:t>#SpecializedEpic</a:t>
                      </a:r>
                    </a:p>
                  </a:txBody>
                  <a:tcPr/>
                </a:tc>
                <a:tc>
                  <a:txBody>
                    <a:bodyPr/>
                    <a:lstStyle/>
                    <a:p>
                      <a:r>
                        <a:rPr lang="en-US" sz="1000"/>
                        <a:t>4</a:t>
                      </a:r>
                    </a:p>
                  </a:txBody>
                  <a:tcPr/>
                </a:tc>
                <a:tc>
                  <a:txBody>
                    <a:bodyPr/>
                    <a:lstStyle/>
                    <a:p>
                      <a:r>
                        <a:rPr lang="en-US" sz="1000"/>
                        <a:t>96.5</a:t>
                      </a:r>
                    </a:p>
                  </a:txBody>
                  <a:tcPr/>
                </a:tc>
                <a:tc>
                  <a:txBody>
                    <a:bodyPr/>
                    <a:lstStyle/>
                    <a:p>
                      <a:r>
                        <a:rPr lang="en-US" sz="1000"/>
                        <a:t>1.5</a:t>
                      </a:r>
                    </a:p>
                  </a:txBody>
                  <a:tcPr/>
                </a:tc>
                <a:tc>
                  <a:txBody>
                    <a:bodyPr/>
                    <a:lstStyle/>
                    <a:p>
                      <a:r>
                        <a:rPr lang="en-US" sz="1000"/>
                        <a:t>5</a:t>
                      </a:r>
                    </a:p>
                  </a:txBody>
                  <a:tcPr/>
                </a:tc>
                <a:tc>
                  <a:txBody>
                    <a:bodyPr/>
                    <a:lstStyle/>
                    <a:p>
                      <a:r>
                        <a:rPr lang="en-US" sz="1000"/>
                        <a:t>103</a:t>
                      </a:r>
                    </a:p>
                  </a:txBody>
                  <a:tcPr/>
                </a:tc>
                <a:extLst>
                  <a:ext uri="{0D108BD9-81ED-4DB2-BD59-A6C34878D82A}">
                    <a16:rowId xmlns:a16="http://schemas.microsoft.com/office/drawing/2014/main" val="1997500119"/>
                  </a:ext>
                </a:extLst>
              </a:tr>
              <a:tr h="370840">
                <a:tc>
                  <a:txBody>
                    <a:bodyPr/>
                    <a:lstStyle/>
                    <a:p>
                      <a:r>
                        <a:rPr lang="en-US" sz="1000"/>
                        <a:t>#Argentina</a:t>
                      </a:r>
                    </a:p>
                  </a:txBody>
                  <a:tcPr/>
                </a:tc>
                <a:tc>
                  <a:txBody>
                    <a:bodyPr/>
                    <a:lstStyle/>
                    <a:p>
                      <a:r>
                        <a:rPr lang="en-US" sz="1000"/>
                        <a:t>4</a:t>
                      </a:r>
                    </a:p>
                  </a:txBody>
                  <a:tcPr/>
                </a:tc>
                <a:tc>
                  <a:txBody>
                    <a:bodyPr/>
                    <a:lstStyle/>
                    <a:p>
                      <a:r>
                        <a:rPr lang="en-US" sz="1000"/>
                        <a:t>21</a:t>
                      </a:r>
                    </a:p>
                  </a:txBody>
                  <a:tcPr/>
                </a:tc>
                <a:tc>
                  <a:txBody>
                    <a:bodyPr/>
                    <a:lstStyle/>
                    <a:p>
                      <a:r>
                        <a:rPr lang="en-US" sz="1000"/>
                        <a:t>2.5</a:t>
                      </a:r>
                    </a:p>
                  </a:txBody>
                  <a:tcPr/>
                </a:tc>
                <a:tc>
                  <a:txBody>
                    <a:bodyPr/>
                    <a:lstStyle/>
                    <a:p>
                      <a:r>
                        <a:rPr lang="en-US" sz="1000"/>
                        <a:t>1.25</a:t>
                      </a:r>
                    </a:p>
                  </a:txBody>
                  <a:tcPr/>
                </a:tc>
                <a:tc>
                  <a:txBody>
                    <a:bodyPr/>
                    <a:lstStyle/>
                    <a:p>
                      <a:r>
                        <a:rPr lang="en-US" sz="1000"/>
                        <a:t>24.75</a:t>
                      </a:r>
                    </a:p>
                  </a:txBody>
                  <a:tcPr/>
                </a:tc>
                <a:extLst>
                  <a:ext uri="{0D108BD9-81ED-4DB2-BD59-A6C34878D82A}">
                    <a16:rowId xmlns:a16="http://schemas.microsoft.com/office/drawing/2014/main" val="1605184930"/>
                  </a:ext>
                </a:extLst>
              </a:tr>
            </a:tbl>
          </a:graphicData>
        </a:graphic>
      </p:graphicFrame>
      <p:sp>
        <p:nvSpPr>
          <p:cNvPr id="4" name="Text Placeholder 3">
            <a:extLst>
              <a:ext uri="{FF2B5EF4-FFF2-40B4-BE49-F238E27FC236}">
                <a16:creationId xmlns:a16="http://schemas.microsoft.com/office/drawing/2014/main" id="{2F6ECC0D-FABF-4674-A5DD-CB792F5F007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37309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94BA-AB11-4969-A9F1-71158DFB9631}"/>
              </a:ext>
            </a:extLst>
          </p:cNvPr>
          <p:cNvSpPr>
            <a:spLocks noGrp="1"/>
          </p:cNvSpPr>
          <p:nvPr>
            <p:ph type="title"/>
          </p:nvPr>
        </p:nvSpPr>
        <p:spPr/>
        <p:txBody>
          <a:bodyPr/>
          <a:lstStyle/>
          <a:p>
            <a:r>
              <a:rPr lang="en-US"/>
              <a:t>Facebook Post Table + Reactions | Scott - 1 of 25</a:t>
            </a:r>
          </a:p>
        </p:txBody>
      </p:sp>
      <p:graphicFrame>
        <p:nvGraphicFramePr>
          <p:cNvPr id="5" name="Table Placeholder 4">
            <a:extLst>
              <a:ext uri="{FF2B5EF4-FFF2-40B4-BE49-F238E27FC236}">
                <a16:creationId xmlns:a16="http://schemas.microsoft.com/office/drawing/2014/main" id="{FD71A5E5-9A60-427E-9533-46351B410906}"/>
              </a:ext>
            </a:extLst>
          </p:cNvPr>
          <p:cNvGraphicFramePr>
            <a:graphicFrameLocks noGrp="1"/>
          </p:cNvGraphicFramePr>
          <p:nvPr>
            <p:ph type="tbl" sz="quarter" idx="13"/>
            <p:extLst>
              <p:ext uri="{D42A27DB-BD31-4B8C-83A1-F6EECF244321}">
                <p14:modId xmlns:p14="http://schemas.microsoft.com/office/powerpoint/2010/main" val="1856173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6204355"/>
                    </a:ext>
                  </a:extLst>
                </a:gridCol>
                <a:gridCol w="493776">
                  <a:extLst>
                    <a:ext uri="{9D8B030D-6E8A-4147-A177-3AD203B41FA5}">
                      <a16:colId xmlns:a16="http://schemas.microsoft.com/office/drawing/2014/main" val="2776686682"/>
                    </a:ext>
                  </a:extLst>
                </a:gridCol>
                <a:gridCol w="493776">
                  <a:extLst>
                    <a:ext uri="{9D8B030D-6E8A-4147-A177-3AD203B41FA5}">
                      <a16:colId xmlns:a16="http://schemas.microsoft.com/office/drawing/2014/main" val="2557306135"/>
                    </a:ext>
                  </a:extLst>
                </a:gridCol>
                <a:gridCol w="493776">
                  <a:extLst>
                    <a:ext uri="{9D8B030D-6E8A-4147-A177-3AD203B41FA5}">
                      <a16:colId xmlns:a16="http://schemas.microsoft.com/office/drawing/2014/main" val="2372382403"/>
                    </a:ext>
                  </a:extLst>
                </a:gridCol>
                <a:gridCol w="493776">
                  <a:extLst>
                    <a:ext uri="{9D8B030D-6E8A-4147-A177-3AD203B41FA5}">
                      <a16:colId xmlns:a16="http://schemas.microsoft.com/office/drawing/2014/main" val="4150706312"/>
                    </a:ext>
                  </a:extLst>
                </a:gridCol>
                <a:gridCol w="493776">
                  <a:extLst>
                    <a:ext uri="{9D8B030D-6E8A-4147-A177-3AD203B41FA5}">
                      <a16:colId xmlns:a16="http://schemas.microsoft.com/office/drawing/2014/main" val="362565356"/>
                    </a:ext>
                  </a:extLst>
                </a:gridCol>
                <a:gridCol w="493776">
                  <a:extLst>
                    <a:ext uri="{9D8B030D-6E8A-4147-A177-3AD203B41FA5}">
                      <a16:colId xmlns:a16="http://schemas.microsoft.com/office/drawing/2014/main" val="2912223431"/>
                    </a:ext>
                  </a:extLst>
                </a:gridCol>
                <a:gridCol w="493776">
                  <a:extLst>
                    <a:ext uri="{9D8B030D-6E8A-4147-A177-3AD203B41FA5}">
                      <a16:colId xmlns:a16="http://schemas.microsoft.com/office/drawing/2014/main" val="63236099"/>
                    </a:ext>
                  </a:extLst>
                </a:gridCol>
                <a:gridCol w="493776">
                  <a:extLst>
                    <a:ext uri="{9D8B030D-6E8A-4147-A177-3AD203B41FA5}">
                      <a16:colId xmlns:a16="http://schemas.microsoft.com/office/drawing/2014/main" val="1883657711"/>
                    </a:ext>
                  </a:extLst>
                </a:gridCol>
                <a:gridCol w="493776">
                  <a:extLst>
                    <a:ext uri="{9D8B030D-6E8A-4147-A177-3AD203B41FA5}">
                      <a16:colId xmlns:a16="http://schemas.microsoft.com/office/drawing/2014/main" val="3236032745"/>
                    </a:ext>
                  </a:extLst>
                </a:gridCol>
                <a:gridCol w="493776">
                  <a:extLst>
                    <a:ext uri="{9D8B030D-6E8A-4147-A177-3AD203B41FA5}">
                      <a16:colId xmlns:a16="http://schemas.microsoft.com/office/drawing/2014/main" val="3537878920"/>
                    </a:ext>
                  </a:extLst>
                </a:gridCol>
                <a:gridCol w="493776">
                  <a:extLst>
                    <a:ext uri="{9D8B030D-6E8A-4147-A177-3AD203B41FA5}">
                      <a16:colId xmlns:a16="http://schemas.microsoft.com/office/drawing/2014/main" val="206373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1453293"/>
                  </a:ext>
                </a:extLst>
              </a:tr>
            </a:tbl>
          </a:graphicData>
        </a:graphic>
      </p:graphicFrame>
      <p:sp>
        <p:nvSpPr>
          <p:cNvPr id="4" name="Text Placeholder 3">
            <a:extLst>
              <a:ext uri="{FF2B5EF4-FFF2-40B4-BE49-F238E27FC236}">
                <a16:creationId xmlns:a16="http://schemas.microsoft.com/office/drawing/2014/main" id="{D2F1757F-1430-4681-9A54-61D934B4BCD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57111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A058-05B4-47C4-A502-7FFC8D315EB8}"/>
              </a:ext>
            </a:extLst>
          </p:cNvPr>
          <p:cNvSpPr>
            <a:spLocks noGrp="1"/>
          </p:cNvSpPr>
          <p:nvPr>
            <p:ph type="title"/>
          </p:nvPr>
        </p:nvSpPr>
        <p:spPr/>
        <p:txBody>
          <a:bodyPr/>
          <a:lstStyle/>
          <a:p>
            <a:r>
              <a:rPr lang="en-US"/>
              <a:t>Facebook Post Table + Reactions | Scott - 2 of 25</a:t>
            </a:r>
          </a:p>
        </p:txBody>
      </p:sp>
      <p:graphicFrame>
        <p:nvGraphicFramePr>
          <p:cNvPr id="5" name="Table Placeholder 4">
            <a:extLst>
              <a:ext uri="{FF2B5EF4-FFF2-40B4-BE49-F238E27FC236}">
                <a16:creationId xmlns:a16="http://schemas.microsoft.com/office/drawing/2014/main" id="{BD616B39-24E9-45B9-9E9D-5FA592F0EA04}"/>
              </a:ext>
            </a:extLst>
          </p:cNvPr>
          <p:cNvGraphicFramePr>
            <a:graphicFrameLocks noGrp="1"/>
          </p:cNvGraphicFramePr>
          <p:nvPr>
            <p:ph type="tbl" sz="quarter" idx="13"/>
            <p:extLst>
              <p:ext uri="{D42A27DB-BD31-4B8C-83A1-F6EECF244321}">
                <p14:modId xmlns:p14="http://schemas.microsoft.com/office/powerpoint/2010/main" val="301612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92772"/>
                    </a:ext>
                  </a:extLst>
                </a:gridCol>
                <a:gridCol w="493776">
                  <a:extLst>
                    <a:ext uri="{9D8B030D-6E8A-4147-A177-3AD203B41FA5}">
                      <a16:colId xmlns:a16="http://schemas.microsoft.com/office/drawing/2014/main" val="1934675271"/>
                    </a:ext>
                  </a:extLst>
                </a:gridCol>
                <a:gridCol w="493776">
                  <a:extLst>
                    <a:ext uri="{9D8B030D-6E8A-4147-A177-3AD203B41FA5}">
                      <a16:colId xmlns:a16="http://schemas.microsoft.com/office/drawing/2014/main" val="3814218794"/>
                    </a:ext>
                  </a:extLst>
                </a:gridCol>
                <a:gridCol w="493776">
                  <a:extLst>
                    <a:ext uri="{9D8B030D-6E8A-4147-A177-3AD203B41FA5}">
                      <a16:colId xmlns:a16="http://schemas.microsoft.com/office/drawing/2014/main" val="1241996196"/>
                    </a:ext>
                  </a:extLst>
                </a:gridCol>
                <a:gridCol w="493776">
                  <a:extLst>
                    <a:ext uri="{9D8B030D-6E8A-4147-A177-3AD203B41FA5}">
                      <a16:colId xmlns:a16="http://schemas.microsoft.com/office/drawing/2014/main" val="140971980"/>
                    </a:ext>
                  </a:extLst>
                </a:gridCol>
                <a:gridCol w="493776">
                  <a:extLst>
                    <a:ext uri="{9D8B030D-6E8A-4147-A177-3AD203B41FA5}">
                      <a16:colId xmlns:a16="http://schemas.microsoft.com/office/drawing/2014/main" val="2717776755"/>
                    </a:ext>
                  </a:extLst>
                </a:gridCol>
                <a:gridCol w="493776">
                  <a:extLst>
                    <a:ext uri="{9D8B030D-6E8A-4147-A177-3AD203B41FA5}">
                      <a16:colId xmlns:a16="http://schemas.microsoft.com/office/drawing/2014/main" val="4211127841"/>
                    </a:ext>
                  </a:extLst>
                </a:gridCol>
                <a:gridCol w="493776">
                  <a:extLst>
                    <a:ext uri="{9D8B030D-6E8A-4147-A177-3AD203B41FA5}">
                      <a16:colId xmlns:a16="http://schemas.microsoft.com/office/drawing/2014/main" val="3689153016"/>
                    </a:ext>
                  </a:extLst>
                </a:gridCol>
                <a:gridCol w="493776">
                  <a:extLst>
                    <a:ext uri="{9D8B030D-6E8A-4147-A177-3AD203B41FA5}">
                      <a16:colId xmlns:a16="http://schemas.microsoft.com/office/drawing/2014/main" val="1415832885"/>
                    </a:ext>
                  </a:extLst>
                </a:gridCol>
                <a:gridCol w="493776">
                  <a:extLst>
                    <a:ext uri="{9D8B030D-6E8A-4147-A177-3AD203B41FA5}">
                      <a16:colId xmlns:a16="http://schemas.microsoft.com/office/drawing/2014/main" val="2598655709"/>
                    </a:ext>
                  </a:extLst>
                </a:gridCol>
                <a:gridCol w="493776">
                  <a:extLst>
                    <a:ext uri="{9D8B030D-6E8A-4147-A177-3AD203B41FA5}">
                      <a16:colId xmlns:a16="http://schemas.microsoft.com/office/drawing/2014/main" val="2165529640"/>
                    </a:ext>
                  </a:extLst>
                </a:gridCol>
                <a:gridCol w="493776">
                  <a:extLst>
                    <a:ext uri="{9D8B030D-6E8A-4147-A177-3AD203B41FA5}">
                      <a16:colId xmlns:a16="http://schemas.microsoft.com/office/drawing/2014/main" val="203649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706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- 2022-03-30 21:00:11</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𝚂𝚙𝚎𝚌𝚒𝚕𝚊𝚒𝚣𝚎𝚍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7165953"/>
                  </a:ext>
                </a:extLst>
              </a:tr>
            </a:tbl>
          </a:graphicData>
        </a:graphic>
      </p:graphicFrame>
      <p:sp>
        <p:nvSpPr>
          <p:cNvPr id="4" name="Text Placeholder 3">
            <a:extLst>
              <a:ext uri="{FF2B5EF4-FFF2-40B4-BE49-F238E27FC236}">
                <a16:creationId xmlns:a16="http://schemas.microsoft.com/office/drawing/2014/main" id="{6CF3BD7A-EBEB-4FBF-B263-4B0BA1AF42F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03073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4192-7528-4128-80A1-02ECF7CBC4F9}"/>
              </a:ext>
            </a:extLst>
          </p:cNvPr>
          <p:cNvSpPr>
            <a:spLocks noGrp="1"/>
          </p:cNvSpPr>
          <p:nvPr>
            <p:ph type="title"/>
          </p:nvPr>
        </p:nvSpPr>
        <p:spPr/>
        <p:txBody>
          <a:bodyPr/>
          <a:lstStyle/>
          <a:p>
            <a:r>
              <a:rPr lang="en-US"/>
              <a:t>Facebook Post Table + Reactions | Scott - 3 of 25</a:t>
            </a:r>
          </a:p>
        </p:txBody>
      </p:sp>
      <p:graphicFrame>
        <p:nvGraphicFramePr>
          <p:cNvPr id="5" name="Table Placeholder 4">
            <a:extLst>
              <a:ext uri="{FF2B5EF4-FFF2-40B4-BE49-F238E27FC236}">
                <a16:creationId xmlns:a16="http://schemas.microsoft.com/office/drawing/2014/main" id="{99DAC716-F733-4D0E-BE9C-7B87D9361DDC}"/>
              </a:ext>
            </a:extLst>
          </p:cNvPr>
          <p:cNvGraphicFramePr>
            <a:graphicFrameLocks noGrp="1"/>
          </p:cNvGraphicFramePr>
          <p:nvPr>
            <p:ph type="tbl" sz="quarter" idx="13"/>
            <p:extLst>
              <p:ext uri="{D42A27DB-BD31-4B8C-83A1-F6EECF244321}">
                <p14:modId xmlns:p14="http://schemas.microsoft.com/office/powerpoint/2010/main" val="187044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379404"/>
                    </a:ext>
                  </a:extLst>
                </a:gridCol>
                <a:gridCol w="493776">
                  <a:extLst>
                    <a:ext uri="{9D8B030D-6E8A-4147-A177-3AD203B41FA5}">
                      <a16:colId xmlns:a16="http://schemas.microsoft.com/office/drawing/2014/main" val="221798317"/>
                    </a:ext>
                  </a:extLst>
                </a:gridCol>
                <a:gridCol w="493776">
                  <a:extLst>
                    <a:ext uri="{9D8B030D-6E8A-4147-A177-3AD203B41FA5}">
                      <a16:colId xmlns:a16="http://schemas.microsoft.com/office/drawing/2014/main" val="4262781675"/>
                    </a:ext>
                  </a:extLst>
                </a:gridCol>
                <a:gridCol w="493776">
                  <a:extLst>
                    <a:ext uri="{9D8B030D-6E8A-4147-A177-3AD203B41FA5}">
                      <a16:colId xmlns:a16="http://schemas.microsoft.com/office/drawing/2014/main" val="2582211289"/>
                    </a:ext>
                  </a:extLst>
                </a:gridCol>
                <a:gridCol w="493776">
                  <a:extLst>
                    <a:ext uri="{9D8B030D-6E8A-4147-A177-3AD203B41FA5}">
                      <a16:colId xmlns:a16="http://schemas.microsoft.com/office/drawing/2014/main" val="927916302"/>
                    </a:ext>
                  </a:extLst>
                </a:gridCol>
                <a:gridCol w="493776">
                  <a:extLst>
                    <a:ext uri="{9D8B030D-6E8A-4147-A177-3AD203B41FA5}">
                      <a16:colId xmlns:a16="http://schemas.microsoft.com/office/drawing/2014/main" val="3006510927"/>
                    </a:ext>
                  </a:extLst>
                </a:gridCol>
                <a:gridCol w="493776">
                  <a:extLst>
                    <a:ext uri="{9D8B030D-6E8A-4147-A177-3AD203B41FA5}">
                      <a16:colId xmlns:a16="http://schemas.microsoft.com/office/drawing/2014/main" val="3337988294"/>
                    </a:ext>
                  </a:extLst>
                </a:gridCol>
                <a:gridCol w="493776">
                  <a:extLst>
                    <a:ext uri="{9D8B030D-6E8A-4147-A177-3AD203B41FA5}">
                      <a16:colId xmlns:a16="http://schemas.microsoft.com/office/drawing/2014/main" val="4072426761"/>
                    </a:ext>
                  </a:extLst>
                </a:gridCol>
                <a:gridCol w="493776">
                  <a:extLst>
                    <a:ext uri="{9D8B030D-6E8A-4147-A177-3AD203B41FA5}">
                      <a16:colId xmlns:a16="http://schemas.microsoft.com/office/drawing/2014/main" val="3375829153"/>
                    </a:ext>
                  </a:extLst>
                </a:gridCol>
                <a:gridCol w="493776">
                  <a:extLst>
                    <a:ext uri="{9D8B030D-6E8A-4147-A177-3AD203B41FA5}">
                      <a16:colId xmlns:a16="http://schemas.microsoft.com/office/drawing/2014/main" val="1740235995"/>
                    </a:ext>
                  </a:extLst>
                </a:gridCol>
                <a:gridCol w="493776">
                  <a:extLst>
                    <a:ext uri="{9D8B030D-6E8A-4147-A177-3AD203B41FA5}">
                      <a16:colId xmlns:a16="http://schemas.microsoft.com/office/drawing/2014/main" val="3859752473"/>
                    </a:ext>
                  </a:extLst>
                </a:gridCol>
                <a:gridCol w="493776">
                  <a:extLst>
                    <a:ext uri="{9D8B030D-6E8A-4147-A177-3AD203B41FA5}">
                      <a16:colId xmlns:a16="http://schemas.microsoft.com/office/drawing/2014/main" val="55415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22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- 2022-03-28 16:07:41</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61555057"/>
                  </a:ext>
                </a:extLst>
              </a:tr>
            </a:tbl>
          </a:graphicData>
        </a:graphic>
      </p:graphicFrame>
      <p:sp>
        <p:nvSpPr>
          <p:cNvPr id="4" name="Text Placeholder 3">
            <a:extLst>
              <a:ext uri="{FF2B5EF4-FFF2-40B4-BE49-F238E27FC236}">
                <a16:creationId xmlns:a16="http://schemas.microsoft.com/office/drawing/2014/main" id="{F31C712A-7807-419A-822A-383FD5739E3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51533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0A004-430D-4F9C-8B61-C7A3F3979E6F}"/>
              </a:ext>
            </a:extLst>
          </p:cNvPr>
          <p:cNvSpPr>
            <a:spLocks noGrp="1"/>
          </p:cNvSpPr>
          <p:nvPr>
            <p:ph type="title"/>
          </p:nvPr>
        </p:nvSpPr>
        <p:spPr/>
        <p:txBody>
          <a:bodyPr/>
          <a:lstStyle/>
          <a:p>
            <a:r>
              <a:rPr lang="en-US"/>
              <a:t>Facebook Post Table + Reactions | Scott - 4 of 25</a:t>
            </a:r>
          </a:p>
        </p:txBody>
      </p:sp>
      <p:graphicFrame>
        <p:nvGraphicFramePr>
          <p:cNvPr id="5" name="Table Placeholder 4">
            <a:extLst>
              <a:ext uri="{FF2B5EF4-FFF2-40B4-BE49-F238E27FC236}">
                <a16:creationId xmlns:a16="http://schemas.microsoft.com/office/drawing/2014/main" id="{46A383E8-A861-4224-9EE9-CF56433FADB4}"/>
              </a:ext>
            </a:extLst>
          </p:cNvPr>
          <p:cNvGraphicFramePr>
            <a:graphicFrameLocks noGrp="1"/>
          </p:cNvGraphicFramePr>
          <p:nvPr>
            <p:ph type="tbl" sz="quarter" idx="13"/>
            <p:extLst>
              <p:ext uri="{D42A27DB-BD31-4B8C-83A1-F6EECF244321}">
                <p14:modId xmlns:p14="http://schemas.microsoft.com/office/powerpoint/2010/main" val="230583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5172366"/>
                    </a:ext>
                  </a:extLst>
                </a:gridCol>
                <a:gridCol w="493776">
                  <a:extLst>
                    <a:ext uri="{9D8B030D-6E8A-4147-A177-3AD203B41FA5}">
                      <a16:colId xmlns:a16="http://schemas.microsoft.com/office/drawing/2014/main" val="634672564"/>
                    </a:ext>
                  </a:extLst>
                </a:gridCol>
                <a:gridCol w="493776">
                  <a:extLst>
                    <a:ext uri="{9D8B030D-6E8A-4147-A177-3AD203B41FA5}">
                      <a16:colId xmlns:a16="http://schemas.microsoft.com/office/drawing/2014/main" val="2983491929"/>
                    </a:ext>
                  </a:extLst>
                </a:gridCol>
                <a:gridCol w="493776">
                  <a:extLst>
                    <a:ext uri="{9D8B030D-6E8A-4147-A177-3AD203B41FA5}">
                      <a16:colId xmlns:a16="http://schemas.microsoft.com/office/drawing/2014/main" val="1395037381"/>
                    </a:ext>
                  </a:extLst>
                </a:gridCol>
                <a:gridCol w="493776">
                  <a:extLst>
                    <a:ext uri="{9D8B030D-6E8A-4147-A177-3AD203B41FA5}">
                      <a16:colId xmlns:a16="http://schemas.microsoft.com/office/drawing/2014/main" val="1726342936"/>
                    </a:ext>
                  </a:extLst>
                </a:gridCol>
                <a:gridCol w="493776">
                  <a:extLst>
                    <a:ext uri="{9D8B030D-6E8A-4147-A177-3AD203B41FA5}">
                      <a16:colId xmlns:a16="http://schemas.microsoft.com/office/drawing/2014/main" val="1772124792"/>
                    </a:ext>
                  </a:extLst>
                </a:gridCol>
                <a:gridCol w="493776">
                  <a:extLst>
                    <a:ext uri="{9D8B030D-6E8A-4147-A177-3AD203B41FA5}">
                      <a16:colId xmlns:a16="http://schemas.microsoft.com/office/drawing/2014/main" val="774047578"/>
                    </a:ext>
                  </a:extLst>
                </a:gridCol>
                <a:gridCol w="493776">
                  <a:extLst>
                    <a:ext uri="{9D8B030D-6E8A-4147-A177-3AD203B41FA5}">
                      <a16:colId xmlns:a16="http://schemas.microsoft.com/office/drawing/2014/main" val="1557853487"/>
                    </a:ext>
                  </a:extLst>
                </a:gridCol>
                <a:gridCol w="493776">
                  <a:extLst>
                    <a:ext uri="{9D8B030D-6E8A-4147-A177-3AD203B41FA5}">
                      <a16:colId xmlns:a16="http://schemas.microsoft.com/office/drawing/2014/main" val="1716603460"/>
                    </a:ext>
                  </a:extLst>
                </a:gridCol>
                <a:gridCol w="493776">
                  <a:extLst>
                    <a:ext uri="{9D8B030D-6E8A-4147-A177-3AD203B41FA5}">
                      <a16:colId xmlns:a16="http://schemas.microsoft.com/office/drawing/2014/main" val="3410022162"/>
                    </a:ext>
                  </a:extLst>
                </a:gridCol>
                <a:gridCol w="493776">
                  <a:extLst>
                    <a:ext uri="{9D8B030D-6E8A-4147-A177-3AD203B41FA5}">
                      <a16:colId xmlns:a16="http://schemas.microsoft.com/office/drawing/2014/main" val="885193484"/>
                    </a:ext>
                  </a:extLst>
                </a:gridCol>
                <a:gridCol w="493776">
                  <a:extLst>
                    <a:ext uri="{9D8B030D-6E8A-4147-A177-3AD203B41FA5}">
                      <a16:colId xmlns:a16="http://schemas.microsoft.com/office/drawing/2014/main" val="332917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155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- 2022-03-25 21:00:05</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3671596"/>
                  </a:ext>
                </a:extLst>
              </a:tr>
            </a:tbl>
          </a:graphicData>
        </a:graphic>
      </p:graphicFrame>
      <p:sp>
        <p:nvSpPr>
          <p:cNvPr id="4" name="Text Placeholder 3">
            <a:extLst>
              <a:ext uri="{FF2B5EF4-FFF2-40B4-BE49-F238E27FC236}">
                <a16:creationId xmlns:a16="http://schemas.microsoft.com/office/drawing/2014/main" id="{CDD2159D-28FF-4C57-BC13-9BF78E27D91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85850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B66BD-1B9B-446A-923B-25F0B0D1392A}"/>
              </a:ext>
            </a:extLst>
          </p:cNvPr>
          <p:cNvSpPr>
            <a:spLocks noGrp="1"/>
          </p:cNvSpPr>
          <p:nvPr>
            <p:ph type="title"/>
          </p:nvPr>
        </p:nvSpPr>
        <p:spPr/>
        <p:txBody>
          <a:bodyPr/>
          <a:lstStyle/>
          <a:p>
            <a:r>
              <a:rPr lang="en-US"/>
              <a:t>Facebook Post Table + Reactions | Scott - 5 of 25</a:t>
            </a:r>
          </a:p>
        </p:txBody>
      </p:sp>
      <p:graphicFrame>
        <p:nvGraphicFramePr>
          <p:cNvPr id="5" name="Table Placeholder 4">
            <a:extLst>
              <a:ext uri="{FF2B5EF4-FFF2-40B4-BE49-F238E27FC236}">
                <a16:creationId xmlns:a16="http://schemas.microsoft.com/office/drawing/2014/main" id="{006E0067-70CE-4ED8-A549-894FBBB8DEE1}"/>
              </a:ext>
            </a:extLst>
          </p:cNvPr>
          <p:cNvGraphicFramePr>
            <a:graphicFrameLocks noGrp="1"/>
          </p:cNvGraphicFramePr>
          <p:nvPr>
            <p:ph type="tbl" sz="quarter" idx="13"/>
            <p:extLst>
              <p:ext uri="{D42A27DB-BD31-4B8C-83A1-F6EECF244321}">
                <p14:modId xmlns:p14="http://schemas.microsoft.com/office/powerpoint/2010/main" val="352791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2469170"/>
                    </a:ext>
                  </a:extLst>
                </a:gridCol>
                <a:gridCol w="493776">
                  <a:extLst>
                    <a:ext uri="{9D8B030D-6E8A-4147-A177-3AD203B41FA5}">
                      <a16:colId xmlns:a16="http://schemas.microsoft.com/office/drawing/2014/main" val="213528930"/>
                    </a:ext>
                  </a:extLst>
                </a:gridCol>
                <a:gridCol w="493776">
                  <a:extLst>
                    <a:ext uri="{9D8B030D-6E8A-4147-A177-3AD203B41FA5}">
                      <a16:colId xmlns:a16="http://schemas.microsoft.com/office/drawing/2014/main" val="2680838462"/>
                    </a:ext>
                  </a:extLst>
                </a:gridCol>
                <a:gridCol w="493776">
                  <a:extLst>
                    <a:ext uri="{9D8B030D-6E8A-4147-A177-3AD203B41FA5}">
                      <a16:colId xmlns:a16="http://schemas.microsoft.com/office/drawing/2014/main" val="1694804776"/>
                    </a:ext>
                  </a:extLst>
                </a:gridCol>
                <a:gridCol w="493776">
                  <a:extLst>
                    <a:ext uri="{9D8B030D-6E8A-4147-A177-3AD203B41FA5}">
                      <a16:colId xmlns:a16="http://schemas.microsoft.com/office/drawing/2014/main" val="3814065000"/>
                    </a:ext>
                  </a:extLst>
                </a:gridCol>
                <a:gridCol w="493776">
                  <a:extLst>
                    <a:ext uri="{9D8B030D-6E8A-4147-A177-3AD203B41FA5}">
                      <a16:colId xmlns:a16="http://schemas.microsoft.com/office/drawing/2014/main" val="111206784"/>
                    </a:ext>
                  </a:extLst>
                </a:gridCol>
                <a:gridCol w="493776">
                  <a:extLst>
                    <a:ext uri="{9D8B030D-6E8A-4147-A177-3AD203B41FA5}">
                      <a16:colId xmlns:a16="http://schemas.microsoft.com/office/drawing/2014/main" val="387547710"/>
                    </a:ext>
                  </a:extLst>
                </a:gridCol>
                <a:gridCol w="493776">
                  <a:extLst>
                    <a:ext uri="{9D8B030D-6E8A-4147-A177-3AD203B41FA5}">
                      <a16:colId xmlns:a16="http://schemas.microsoft.com/office/drawing/2014/main" val="3939649156"/>
                    </a:ext>
                  </a:extLst>
                </a:gridCol>
                <a:gridCol w="493776">
                  <a:extLst>
                    <a:ext uri="{9D8B030D-6E8A-4147-A177-3AD203B41FA5}">
                      <a16:colId xmlns:a16="http://schemas.microsoft.com/office/drawing/2014/main" val="711461723"/>
                    </a:ext>
                  </a:extLst>
                </a:gridCol>
                <a:gridCol w="493776">
                  <a:extLst>
                    <a:ext uri="{9D8B030D-6E8A-4147-A177-3AD203B41FA5}">
                      <a16:colId xmlns:a16="http://schemas.microsoft.com/office/drawing/2014/main" val="2880244498"/>
                    </a:ext>
                  </a:extLst>
                </a:gridCol>
                <a:gridCol w="493776">
                  <a:extLst>
                    <a:ext uri="{9D8B030D-6E8A-4147-A177-3AD203B41FA5}">
                      <a16:colId xmlns:a16="http://schemas.microsoft.com/office/drawing/2014/main" val="3345851818"/>
                    </a:ext>
                  </a:extLst>
                </a:gridCol>
                <a:gridCol w="493776">
                  <a:extLst>
                    <a:ext uri="{9D8B030D-6E8A-4147-A177-3AD203B41FA5}">
                      <a16:colId xmlns:a16="http://schemas.microsoft.com/office/drawing/2014/main" val="392850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00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- 2022-03-21 22:00:03</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14501"/>
                  </a:ext>
                </a:extLst>
              </a:tr>
            </a:tbl>
          </a:graphicData>
        </a:graphic>
      </p:graphicFrame>
      <p:sp>
        <p:nvSpPr>
          <p:cNvPr id="4" name="Text Placeholder 3">
            <a:extLst>
              <a:ext uri="{FF2B5EF4-FFF2-40B4-BE49-F238E27FC236}">
                <a16:creationId xmlns:a16="http://schemas.microsoft.com/office/drawing/2014/main" id="{438A457B-E36A-473A-BDEF-7E64311F58D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66972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3DB5-27C2-45E7-9860-A0A0ABDA88D1}"/>
              </a:ext>
            </a:extLst>
          </p:cNvPr>
          <p:cNvSpPr>
            <a:spLocks noGrp="1"/>
          </p:cNvSpPr>
          <p:nvPr>
            <p:ph type="title"/>
          </p:nvPr>
        </p:nvSpPr>
        <p:spPr/>
        <p:txBody>
          <a:bodyPr/>
          <a:lstStyle/>
          <a:p>
            <a:r>
              <a:rPr lang="en-US"/>
              <a:t>Facebook Post Table + Reactions | Scott - 6 of 25</a:t>
            </a:r>
          </a:p>
        </p:txBody>
      </p:sp>
      <p:graphicFrame>
        <p:nvGraphicFramePr>
          <p:cNvPr id="5" name="Table Placeholder 4">
            <a:extLst>
              <a:ext uri="{FF2B5EF4-FFF2-40B4-BE49-F238E27FC236}">
                <a16:creationId xmlns:a16="http://schemas.microsoft.com/office/drawing/2014/main" id="{CDDB2701-A7D9-4076-A731-4C444DE86429}"/>
              </a:ext>
            </a:extLst>
          </p:cNvPr>
          <p:cNvGraphicFramePr>
            <a:graphicFrameLocks noGrp="1"/>
          </p:cNvGraphicFramePr>
          <p:nvPr>
            <p:ph type="tbl" sz="quarter" idx="13"/>
            <p:extLst>
              <p:ext uri="{D42A27DB-BD31-4B8C-83A1-F6EECF244321}">
                <p14:modId xmlns:p14="http://schemas.microsoft.com/office/powerpoint/2010/main" val="314564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3561286"/>
                    </a:ext>
                  </a:extLst>
                </a:gridCol>
                <a:gridCol w="493776">
                  <a:extLst>
                    <a:ext uri="{9D8B030D-6E8A-4147-A177-3AD203B41FA5}">
                      <a16:colId xmlns:a16="http://schemas.microsoft.com/office/drawing/2014/main" val="1983356360"/>
                    </a:ext>
                  </a:extLst>
                </a:gridCol>
                <a:gridCol w="493776">
                  <a:extLst>
                    <a:ext uri="{9D8B030D-6E8A-4147-A177-3AD203B41FA5}">
                      <a16:colId xmlns:a16="http://schemas.microsoft.com/office/drawing/2014/main" val="3970141756"/>
                    </a:ext>
                  </a:extLst>
                </a:gridCol>
                <a:gridCol w="493776">
                  <a:extLst>
                    <a:ext uri="{9D8B030D-6E8A-4147-A177-3AD203B41FA5}">
                      <a16:colId xmlns:a16="http://schemas.microsoft.com/office/drawing/2014/main" val="614605525"/>
                    </a:ext>
                  </a:extLst>
                </a:gridCol>
                <a:gridCol w="493776">
                  <a:extLst>
                    <a:ext uri="{9D8B030D-6E8A-4147-A177-3AD203B41FA5}">
                      <a16:colId xmlns:a16="http://schemas.microsoft.com/office/drawing/2014/main" val="3803356380"/>
                    </a:ext>
                  </a:extLst>
                </a:gridCol>
                <a:gridCol w="493776">
                  <a:extLst>
                    <a:ext uri="{9D8B030D-6E8A-4147-A177-3AD203B41FA5}">
                      <a16:colId xmlns:a16="http://schemas.microsoft.com/office/drawing/2014/main" val="284620377"/>
                    </a:ext>
                  </a:extLst>
                </a:gridCol>
                <a:gridCol w="493776">
                  <a:extLst>
                    <a:ext uri="{9D8B030D-6E8A-4147-A177-3AD203B41FA5}">
                      <a16:colId xmlns:a16="http://schemas.microsoft.com/office/drawing/2014/main" val="539194703"/>
                    </a:ext>
                  </a:extLst>
                </a:gridCol>
                <a:gridCol w="493776">
                  <a:extLst>
                    <a:ext uri="{9D8B030D-6E8A-4147-A177-3AD203B41FA5}">
                      <a16:colId xmlns:a16="http://schemas.microsoft.com/office/drawing/2014/main" val="2235661882"/>
                    </a:ext>
                  </a:extLst>
                </a:gridCol>
                <a:gridCol w="493776">
                  <a:extLst>
                    <a:ext uri="{9D8B030D-6E8A-4147-A177-3AD203B41FA5}">
                      <a16:colId xmlns:a16="http://schemas.microsoft.com/office/drawing/2014/main" val="1180150225"/>
                    </a:ext>
                  </a:extLst>
                </a:gridCol>
                <a:gridCol w="493776">
                  <a:extLst>
                    <a:ext uri="{9D8B030D-6E8A-4147-A177-3AD203B41FA5}">
                      <a16:colId xmlns:a16="http://schemas.microsoft.com/office/drawing/2014/main" val="2762096893"/>
                    </a:ext>
                  </a:extLst>
                </a:gridCol>
                <a:gridCol w="493776">
                  <a:extLst>
                    <a:ext uri="{9D8B030D-6E8A-4147-A177-3AD203B41FA5}">
                      <a16:colId xmlns:a16="http://schemas.microsoft.com/office/drawing/2014/main" val="1921245508"/>
                    </a:ext>
                  </a:extLst>
                </a:gridCol>
                <a:gridCol w="493776">
                  <a:extLst>
                    <a:ext uri="{9D8B030D-6E8A-4147-A177-3AD203B41FA5}">
                      <a16:colId xmlns:a16="http://schemas.microsoft.com/office/drawing/2014/main" val="296545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569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- 2022-03-16 22:00:05</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3448486"/>
                  </a:ext>
                </a:extLst>
              </a:tr>
            </a:tbl>
          </a:graphicData>
        </a:graphic>
      </p:graphicFrame>
      <p:sp>
        <p:nvSpPr>
          <p:cNvPr id="4" name="Text Placeholder 3">
            <a:extLst>
              <a:ext uri="{FF2B5EF4-FFF2-40B4-BE49-F238E27FC236}">
                <a16:creationId xmlns:a16="http://schemas.microsoft.com/office/drawing/2014/main" id="{7B09E35F-011E-4E1D-9372-0FB6BBB86C7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78030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85F0C-A463-4F1C-87DB-39EF66CB25C1}"/>
              </a:ext>
            </a:extLst>
          </p:cNvPr>
          <p:cNvSpPr>
            <a:spLocks noGrp="1"/>
          </p:cNvSpPr>
          <p:nvPr>
            <p:ph type="title"/>
          </p:nvPr>
        </p:nvSpPr>
        <p:spPr/>
        <p:txBody>
          <a:bodyPr/>
          <a:lstStyle/>
          <a:p>
            <a:r>
              <a:rPr lang="en-US"/>
              <a:t>Facebook Post Table + Reactions | Scott - 7 of 25</a:t>
            </a:r>
          </a:p>
        </p:txBody>
      </p:sp>
      <p:graphicFrame>
        <p:nvGraphicFramePr>
          <p:cNvPr id="5" name="Table Placeholder 4">
            <a:extLst>
              <a:ext uri="{FF2B5EF4-FFF2-40B4-BE49-F238E27FC236}">
                <a16:creationId xmlns:a16="http://schemas.microsoft.com/office/drawing/2014/main" id="{CC6F7FF4-2F2D-4876-80FE-D4B203544FD3}"/>
              </a:ext>
            </a:extLst>
          </p:cNvPr>
          <p:cNvGraphicFramePr>
            <a:graphicFrameLocks noGrp="1"/>
          </p:cNvGraphicFramePr>
          <p:nvPr>
            <p:ph type="tbl" sz="quarter" idx="13"/>
            <p:extLst>
              <p:ext uri="{D42A27DB-BD31-4B8C-83A1-F6EECF244321}">
                <p14:modId xmlns:p14="http://schemas.microsoft.com/office/powerpoint/2010/main" val="51808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1223942"/>
                    </a:ext>
                  </a:extLst>
                </a:gridCol>
                <a:gridCol w="493776">
                  <a:extLst>
                    <a:ext uri="{9D8B030D-6E8A-4147-A177-3AD203B41FA5}">
                      <a16:colId xmlns:a16="http://schemas.microsoft.com/office/drawing/2014/main" val="3195499805"/>
                    </a:ext>
                  </a:extLst>
                </a:gridCol>
                <a:gridCol w="493776">
                  <a:extLst>
                    <a:ext uri="{9D8B030D-6E8A-4147-A177-3AD203B41FA5}">
                      <a16:colId xmlns:a16="http://schemas.microsoft.com/office/drawing/2014/main" val="3451904260"/>
                    </a:ext>
                  </a:extLst>
                </a:gridCol>
                <a:gridCol w="493776">
                  <a:extLst>
                    <a:ext uri="{9D8B030D-6E8A-4147-A177-3AD203B41FA5}">
                      <a16:colId xmlns:a16="http://schemas.microsoft.com/office/drawing/2014/main" val="4216982770"/>
                    </a:ext>
                  </a:extLst>
                </a:gridCol>
                <a:gridCol w="493776">
                  <a:extLst>
                    <a:ext uri="{9D8B030D-6E8A-4147-A177-3AD203B41FA5}">
                      <a16:colId xmlns:a16="http://schemas.microsoft.com/office/drawing/2014/main" val="4131234297"/>
                    </a:ext>
                  </a:extLst>
                </a:gridCol>
                <a:gridCol w="493776">
                  <a:extLst>
                    <a:ext uri="{9D8B030D-6E8A-4147-A177-3AD203B41FA5}">
                      <a16:colId xmlns:a16="http://schemas.microsoft.com/office/drawing/2014/main" val="1894636476"/>
                    </a:ext>
                  </a:extLst>
                </a:gridCol>
                <a:gridCol w="493776">
                  <a:extLst>
                    <a:ext uri="{9D8B030D-6E8A-4147-A177-3AD203B41FA5}">
                      <a16:colId xmlns:a16="http://schemas.microsoft.com/office/drawing/2014/main" val="1187919994"/>
                    </a:ext>
                  </a:extLst>
                </a:gridCol>
                <a:gridCol w="493776">
                  <a:extLst>
                    <a:ext uri="{9D8B030D-6E8A-4147-A177-3AD203B41FA5}">
                      <a16:colId xmlns:a16="http://schemas.microsoft.com/office/drawing/2014/main" val="1834462581"/>
                    </a:ext>
                  </a:extLst>
                </a:gridCol>
                <a:gridCol w="493776">
                  <a:extLst>
                    <a:ext uri="{9D8B030D-6E8A-4147-A177-3AD203B41FA5}">
                      <a16:colId xmlns:a16="http://schemas.microsoft.com/office/drawing/2014/main" val="3280777593"/>
                    </a:ext>
                  </a:extLst>
                </a:gridCol>
                <a:gridCol w="493776">
                  <a:extLst>
                    <a:ext uri="{9D8B030D-6E8A-4147-A177-3AD203B41FA5}">
                      <a16:colId xmlns:a16="http://schemas.microsoft.com/office/drawing/2014/main" val="3680819336"/>
                    </a:ext>
                  </a:extLst>
                </a:gridCol>
                <a:gridCol w="493776">
                  <a:extLst>
                    <a:ext uri="{9D8B030D-6E8A-4147-A177-3AD203B41FA5}">
                      <a16:colId xmlns:a16="http://schemas.microsoft.com/office/drawing/2014/main" val="4204362863"/>
                    </a:ext>
                  </a:extLst>
                </a:gridCol>
                <a:gridCol w="493776">
                  <a:extLst>
                    <a:ext uri="{9D8B030D-6E8A-4147-A177-3AD203B41FA5}">
                      <a16:colId xmlns:a16="http://schemas.microsoft.com/office/drawing/2014/main" val="674101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526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- 2022-03-27 20:14:47</a:t>
                      </a:r>
                      <a:r>
                        <a:rPr kumimoji="0" lang="es-E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05354477"/>
                  </a:ext>
                </a:extLst>
              </a:tr>
            </a:tbl>
          </a:graphicData>
        </a:graphic>
      </p:graphicFrame>
      <p:sp>
        <p:nvSpPr>
          <p:cNvPr id="4" name="Text Placeholder 3">
            <a:extLst>
              <a:ext uri="{FF2B5EF4-FFF2-40B4-BE49-F238E27FC236}">
                <a16:creationId xmlns:a16="http://schemas.microsoft.com/office/drawing/2014/main" id="{5A39F195-4DAF-4AB4-89C9-B53A4A1ACAA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76533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3F822-BF1F-4A7F-BB57-B7A9DFE191C2}"/>
              </a:ext>
            </a:extLst>
          </p:cNvPr>
          <p:cNvSpPr>
            <a:spLocks noGrp="1"/>
          </p:cNvSpPr>
          <p:nvPr>
            <p:ph type="title"/>
          </p:nvPr>
        </p:nvSpPr>
        <p:spPr/>
        <p:txBody>
          <a:bodyPr/>
          <a:lstStyle/>
          <a:p>
            <a:r>
              <a:rPr lang="en-US"/>
              <a:t>Facebook Post Table + Reactions | Scott - 8 of 25</a:t>
            </a:r>
          </a:p>
        </p:txBody>
      </p:sp>
      <p:graphicFrame>
        <p:nvGraphicFramePr>
          <p:cNvPr id="5" name="Table Placeholder 4">
            <a:extLst>
              <a:ext uri="{FF2B5EF4-FFF2-40B4-BE49-F238E27FC236}">
                <a16:creationId xmlns:a16="http://schemas.microsoft.com/office/drawing/2014/main" id="{D5378605-84CA-42F1-8CD9-77105A8CC5A0}"/>
              </a:ext>
            </a:extLst>
          </p:cNvPr>
          <p:cNvGraphicFramePr>
            <a:graphicFrameLocks noGrp="1"/>
          </p:cNvGraphicFramePr>
          <p:nvPr>
            <p:ph type="tbl" sz="quarter" idx="13"/>
            <p:extLst>
              <p:ext uri="{D42A27DB-BD31-4B8C-83A1-F6EECF244321}">
                <p14:modId xmlns:p14="http://schemas.microsoft.com/office/powerpoint/2010/main" val="165795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2424880"/>
                    </a:ext>
                  </a:extLst>
                </a:gridCol>
                <a:gridCol w="493776">
                  <a:extLst>
                    <a:ext uri="{9D8B030D-6E8A-4147-A177-3AD203B41FA5}">
                      <a16:colId xmlns:a16="http://schemas.microsoft.com/office/drawing/2014/main" val="498411537"/>
                    </a:ext>
                  </a:extLst>
                </a:gridCol>
                <a:gridCol w="493776">
                  <a:extLst>
                    <a:ext uri="{9D8B030D-6E8A-4147-A177-3AD203B41FA5}">
                      <a16:colId xmlns:a16="http://schemas.microsoft.com/office/drawing/2014/main" val="1993915341"/>
                    </a:ext>
                  </a:extLst>
                </a:gridCol>
                <a:gridCol w="493776">
                  <a:extLst>
                    <a:ext uri="{9D8B030D-6E8A-4147-A177-3AD203B41FA5}">
                      <a16:colId xmlns:a16="http://schemas.microsoft.com/office/drawing/2014/main" val="2689110684"/>
                    </a:ext>
                  </a:extLst>
                </a:gridCol>
                <a:gridCol w="493776">
                  <a:extLst>
                    <a:ext uri="{9D8B030D-6E8A-4147-A177-3AD203B41FA5}">
                      <a16:colId xmlns:a16="http://schemas.microsoft.com/office/drawing/2014/main" val="3986317283"/>
                    </a:ext>
                  </a:extLst>
                </a:gridCol>
                <a:gridCol w="493776">
                  <a:extLst>
                    <a:ext uri="{9D8B030D-6E8A-4147-A177-3AD203B41FA5}">
                      <a16:colId xmlns:a16="http://schemas.microsoft.com/office/drawing/2014/main" val="3298663395"/>
                    </a:ext>
                  </a:extLst>
                </a:gridCol>
                <a:gridCol w="493776">
                  <a:extLst>
                    <a:ext uri="{9D8B030D-6E8A-4147-A177-3AD203B41FA5}">
                      <a16:colId xmlns:a16="http://schemas.microsoft.com/office/drawing/2014/main" val="1333562875"/>
                    </a:ext>
                  </a:extLst>
                </a:gridCol>
                <a:gridCol w="493776">
                  <a:extLst>
                    <a:ext uri="{9D8B030D-6E8A-4147-A177-3AD203B41FA5}">
                      <a16:colId xmlns:a16="http://schemas.microsoft.com/office/drawing/2014/main" val="3018702092"/>
                    </a:ext>
                  </a:extLst>
                </a:gridCol>
                <a:gridCol w="493776">
                  <a:extLst>
                    <a:ext uri="{9D8B030D-6E8A-4147-A177-3AD203B41FA5}">
                      <a16:colId xmlns:a16="http://schemas.microsoft.com/office/drawing/2014/main" val="2579602106"/>
                    </a:ext>
                  </a:extLst>
                </a:gridCol>
                <a:gridCol w="493776">
                  <a:extLst>
                    <a:ext uri="{9D8B030D-6E8A-4147-A177-3AD203B41FA5}">
                      <a16:colId xmlns:a16="http://schemas.microsoft.com/office/drawing/2014/main" val="4239261526"/>
                    </a:ext>
                  </a:extLst>
                </a:gridCol>
                <a:gridCol w="493776">
                  <a:extLst>
                    <a:ext uri="{9D8B030D-6E8A-4147-A177-3AD203B41FA5}">
                      <a16:colId xmlns:a16="http://schemas.microsoft.com/office/drawing/2014/main" val="1198237157"/>
                    </a:ext>
                  </a:extLst>
                </a:gridCol>
                <a:gridCol w="493776">
                  <a:extLst>
                    <a:ext uri="{9D8B030D-6E8A-4147-A177-3AD203B41FA5}">
                      <a16:colId xmlns:a16="http://schemas.microsoft.com/office/drawing/2014/main" val="14908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69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- 2022-03-03 19:48:44</a:t>
                      </a:r>
                      <a:r>
                        <a:rPr kumimoji="0" lang="es-E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20485787"/>
                  </a:ext>
                </a:extLst>
              </a:tr>
            </a:tbl>
          </a:graphicData>
        </a:graphic>
      </p:graphicFrame>
      <p:sp>
        <p:nvSpPr>
          <p:cNvPr id="4" name="Text Placeholder 3">
            <a:extLst>
              <a:ext uri="{FF2B5EF4-FFF2-40B4-BE49-F238E27FC236}">
                <a16:creationId xmlns:a16="http://schemas.microsoft.com/office/drawing/2014/main" id="{D78571B5-AD34-4E1D-A078-5394D22B9B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94858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BC77-BC6F-4108-A7B8-407097B7993F}"/>
              </a:ext>
            </a:extLst>
          </p:cNvPr>
          <p:cNvSpPr>
            <a:spLocks noGrp="1"/>
          </p:cNvSpPr>
          <p:nvPr>
            <p:ph type="title"/>
          </p:nvPr>
        </p:nvSpPr>
        <p:spPr/>
        <p:txBody>
          <a:bodyPr/>
          <a:lstStyle/>
          <a:p>
            <a:r>
              <a:rPr lang="en-US"/>
              <a:t>Facebook Post Table + Reactions | Scott - 9 of 25</a:t>
            </a:r>
          </a:p>
        </p:txBody>
      </p:sp>
      <p:graphicFrame>
        <p:nvGraphicFramePr>
          <p:cNvPr id="5" name="Table Placeholder 4">
            <a:extLst>
              <a:ext uri="{FF2B5EF4-FFF2-40B4-BE49-F238E27FC236}">
                <a16:creationId xmlns:a16="http://schemas.microsoft.com/office/drawing/2014/main" id="{A9904433-81EE-4B23-A994-B6825E7FB2BE}"/>
              </a:ext>
            </a:extLst>
          </p:cNvPr>
          <p:cNvGraphicFramePr>
            <a:graphicFrameLocks noGrp="1"/>
          </p:cNvGraphicFramePr>
          <p:nvPr>
            <p:ph type="tbl" sz="quarter" idx="13"/>
            <p:extLst>
              <p:ext uri="{D42A27DB-BD31-4B8C-83A1-F6EECF244321}">
                <p14:modId xmlns:p14="http://schemas.microsoft.com/office/powerpoint/2010/main" val="290731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434908"/>
                    </a:ext>
                  </a:extLst>
                </a:gridCol>
                <a:gridCol w="493776">
                  <a:extLst>
                    <a:ext uri="{9D8B030D-6E8A-4147-A177-3AD203B41FA5}">
                      <a16:colId xmlns:a16="http://schemas.microsoft.com/office/drawing/2014/main" val="4171575234"/>
                    </a:ext>
                  </a:extLst>
                </a:gridCol>
                <a:gridCol w="493776">
                  <a:extLst>
                    <a:ext uri="{9D8B030D-6E8A-4147-A177-3AD203B41FA5}">
                      <a16:colId xmlns:a16="http://schemas.microsoft.com/office/drawing/2014/main" val="1614780436"/>
                    </a:ext>
                  </a:extLst>
                </a:gridCol>
                <a:gridCol w="493776">
                  <a:extLst>
                    <a:ext uri="{9D8B030D-6E8A-4147-A177-3AD203B41FA5}">
                      <a16:colId xmlns:a16="http://schemas.microsoft.com/office/drawing/2014/main" val="829518397"/>
                    </a:ext>
                  </a:extLst>
                </a:gridCol>
                <a:gridCol w="493776">
                  <a:extLst>
                    <a:ext uri="{9D8B030D-6E8A-4147-A177-3AD203B41FA5}">
                      <a16:colId xmlns:a16="http://schemas.microsoft.com/office/drawing/2014/main" val="3845242545"/>
                    </a:ext>
                  </a:extLst>
                </a:gridCol>
                <a:gridCol w="493776">
                  <a:extLst>
                    <a:ext uri="{9D8B030D-6E8A-4147-A177-3AD203B41FA5}">
                      <a16:colId xmlns:a16="http://schemas.microsoft.com/office/drawing/2014/main" val="4143251392"/>
                    </a:ext>
                  </a:extLst>
                </a:gridCol>
                <a:gridCol w="493776">
                  <a:extLst>
                    <a:ext uri="{9D8B030D-6E8A-4147-A177-3AD203B41FA5}">
                      <a16:colId xmlns:a16="http://schemas.microsoft.com/office/drawing/2014/main" val="1706440856"/>
                    </a:ext>
                  </a:extLst>
                </a:gridCol>
                <a:gridCol w="493776">
                  <a:extLst>
                    <a:ext uri="{9D8B030D-6E8A-4147-A177-3AD203B41FA5}">
                      <a16:colId xmlns:a16="http://schemas.microsoft.com/office/drawing/2014/main" val="2856593142"/>
                    </a:ext>
                  </a:extLst>
                </a:gridCol>
                <a:gridCol w="493776">
                  <a:extLst>
                    <a:ext uri="{9D8B030D-6E8A-4147-A177-3AD203B41FA5}">
                      <a16:colId xmlns:a16="http://schemas.microsoft.com/office/drawing/2014/main" val="1369680630"/>
                    </a:ext>
                  </a:extLst>
                </a:gridCol>
                <a:gridCol w="493776">
                  <a:extLst>
                    <a:ext uri="{9D8B030D-6E8A-4147-A177-3AD203B41FA5}">
                      <a16:colId xmlns:a16="http://schemas.microsoft.com/office/drawing/2014/main" val="876900112"/>
                    </a:ext>
                  </a:extLst>
                </a:gridCol>
                <a:gridCol w="493776">
                  <a:extLst>
                    <a:ext uri="{9D8B030D-6E8A-4147-A177-3AD203B41FA5}">
                      <a16:colId xmlns:a16="http://schemas.microsoft.com/office/drawing/2014/main" val="403942403"/>
                    </a:ext>
                  </a:extLst>
                </a:gridCol>
                <a:gridCol w="493776">
                  <a:extLst>
                    <a:ext uri="{9D8B030D-6E8A-4147-A177-3AD203B41FA5}">
                      <a16:colId xmlns:a16="http://schemas.microsoft.com/office/drawing/2014/main" val="236802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706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- 2022-03-03 19:32:39</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6549580"/>
                  </a:ext>
                </a:extLst>
              </a:tr>
            </a:tbl>
          </a:graphicData>
        </a:graphic>
      </p:graphicFrame>
      <p:sp>
        <p:nvSpPr>
          <p:cNvPr id="4" name="Text Placeholder 3">
            <a:extLst>
              <a:ext uri="{FF2B5EF4-FFF2-40B4-BE49-F238E27FC236}">
                <a16:creationId xmlns:a16="http://schemas.microsoft.com/office/drawing/2014/main" id="{D312D609-7998-4892-896A-1FEFF67D17F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68029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D65E6-768F-44A5-A881-F914B72A6D3A}"/>
              </a:ext>
            </a:extLst>
          </p:cNvPr>
          <p:cNvSpPr>
            <a:spLocks noGrp="1"/>
          </p:cNvSpPr>
          <p:nvPr>
            <p:ph type="title"/>
          </p:nvPr>
        </p:nvSpPr>
        <p:spPr/>
        <p:txBody>
          <a:bodyPr/>
          <a:lstStyle/>
          <a:p>
            <a:r>
              <a:rPr lang="en-US"/>
              <a:t>Facebook Post Table + Reactions | Scott - 10 of 25</a:t>
            </a:r>
          </a:p>
        </p:txBody>
      </p:sp>
      <p:graphicFrame>
        <p:nvGraphicFramePr>
          <p:cNvPr id="5" name="Table Placeholder 4">
            <a:extLst>
              <a:ext uri="{FF2B5EF4-FFF2-40B4-BE49-F238E27FC236}">
                <a16:creationId xmlns:a16="http://schemas.microsoft.com/office/drawing/2014/main" id="{36B30650-57CE-43FB-AC9A-1A16F4326DAB}"/>
              </a:ext>
            </a:extLst>
          </p:cNvPr>
          <p:cNvGraphicFramePr>
            <a:graphicFrameLocks noGrp="1"/>
          </p:cNvGraphicFramePr>
          <p:nvPr>
            <p:ph type="tbl" sz="quarter" idx="13"/>
            <p:extLst>
              <p:ext uri="{D42A27DB-BD31-4B8C-83A1-F6EECF244321}">
                <p14:modId xmlns:p14="http://schemas.microsoft.com/office/powerpoint/2010/main" val="100461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2643155"/>
                    </a:ext>
                  </a:extLst>
                </a:gridCol>
                <a:gridCol w="493776">
                  <a:extLst>
                    <a:ext uri="{9D8B030D-6E8A-4147-A177-3AD203B41FA5}">
                      <a16:colId xmlns:a16="http://schemas.microsoft.com/office/drawing/2014/main" val="3324352262"/>
                    </a:ext>
                  </a:extLst>
                </a:gridCol>
                <a:gridCol w="493776">
                  <a:extLst>
                    <a:ext uri="{9D8B030D-6E8A-4147-A177-3AD203B41FA5}">
                      <a16:colId xmlns:a16="http://schemas.microsoft.com/office/drawing/2014/main" val="1715646322"/>
                    </a:ext>
                  </a:extLst>
                </a:gridCol>
                <a:gridCol w="493776">
                  <a:extLst>
                    <a:ext uri="{9D8B030D-6E8A-4147-A177-3AD203B41FA5}">
                      <a16:colId xmlns:a16="http://schemas.microsoft.com/office/drawing/2014/main" val="3636316242"/>
                    </a:ext>
                  </a:extLst>
                </a:gridCol>
                <a:gridCol w="493776">
                  <a:extLst>
                    <a:ext uri="{9D8B030D-6E8A-4147-A177-3AD203B41FA5}">
                      <a16:colId xmlns:a16="http://schemas.microsoft.com/office/drawing/2014/main" val="2684636381"/>
                    </a:ext>
                  </a:extLst>
                </a:gridCol>
                <a:gridCol w="493776">
                  <a:extLst>
                    <a:ext uri="{9D8B030D-6E8A-4147-A177-3AD203B41FA5}">
                      <a16:colId xmlns:a16="http://schemas.microsoft.com/office/drawing/2014/main" val="316550853"/>
                    </a:ext>
                  </a:extLst>
                </a:gridCol>
                <a:gridCol w="493776">
                  <a:extLst>
                    <a:ext uri="{9D8B030D-6E8A-4147-A177-3AD203B41FA5}">
                      <a16:colId xmlns:a16="http://schemas.microsoft.com/office/drawing/2014/main" val="2785147080"/>
                    </a:ext>
                  </a:extLst>
                </a:gridCol>
                <a:gridCol w="493776">
                  <a:extLst>
                    <a:ext uri="{9D8B030D-6E8A-4147-A177-3AD203B41FA5}">
                      <a16:colId xmlns:a16="http://schemas.microsoft.com/office/drawing/2014/main" val="389859660"/>
                    </a:ext>
                  </a:extLst>
                </a:gridCol>
                <a:gridCol w="493776">
                  <a:extLst>
                    <a:ext uri="{9D8B030D-6E8A-4147-A177-3AD203B41FA5}">
                      <a16:colId xmlns:a16="http://schemas.microsoft.com/office/drawing/2014/main" val="2078634194"/>
                    </a:ext>
                  </a:extLst>
                </a:gridCol>
                <a:gridCol w="493776">
                  <a:extLst>
                    <a:ext uri="{9D8B030D-6E8A-4147-A177-3AD203B41FA5}">
                      <a16:colId xmlns:a16="http://schemas.microsoft.com/office/drawing/2014/main" val="3084045671"/>
                    </a:ext>
                  </a:extLst>
                </a:gridCol>
                <a:gridCol w="493776">
                  <a:extLst>
                    <a:ext uri="{9D8B030D-6E8A-4147-A177-3AD203B41FA5}">
                      <a16:colId xmlns:a16="http://schemas.microsoft.com/office/drawing/2014/main" val="3191855879"/>
                    </a:ext>
                  </a:extLst>
                </a:gridCol>
                <a:gridCol w="493776">
                  <a:extLst>
                    <a:ext uri="{9D8B030D-6E8A-4147-A177-3AD203B41FA5}">
                      <a16:colId xmlns:a16="http://schemas.microsoft.com/office/drawing/2014/main" val="182972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06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- 2022-03-02 20:51:10</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0129218"/>
                  </a:ext>
                </a:extLst>
              </a:tr>
            </a:tbl>
          </a:graphicData>
        </a:graphic>
      </p:graphicFrame>
      <p:sp>
        <p:nvSpPr>
          <p:cNvPr id="4" name="Text Placeholder 3">
            <a:extLst>
              <a:ext uri="{FF2B5EF4-FFF2-40B4-BE49-F238E27FC236}">
                <a16:creationId xmlns:a16="http://schemas.microsoft.com/office/drawing/2014/main" id="{4C2C6BC4-6ACF-477E-8DA8-FD6E18A1A70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00022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536A-1B55-4EBE-8A33-421124059545}"/>
              </a:ext>
            </a:extLst>
          </p:cNvPr>
          <p:cNvSpPr>
            <a:spLocks noGrp="1"/>
          </p:cNvSpPr>
          <p:nvPr>
            <p:ph type="title"/>
          </p:nvPr>
        </p:nvSpPr>
        <p:spPr/>
        <p:txBody>
          <a:bodyPr/>
          <a:lstStyle/>
          <a:p>
            <a:r>
              <a:rPr lang="en-US"/>
              <a:t>Facebook Post Table + Reactions | Scott - 11 of 25</a:t>
            </a:r>
          </a:p>
        </p:txBody>
      </p:sp>
      <p:graphicFrame>
        <p:nvGraphicFramePr>
          <p:cNvPr id="5" name="Table Placeholder 4">
            <a:extLst>
              <a:ext uri="{FF2B5EF4-FFF2-40B4-BE49-F238E27FC236}">
                <a16:creationId xmlns:a16="http://schemas.microsoft.com/office/drawing/2014/main" id="{F2F4627A-EF72-48DA-B070-D74CD3F2CD47}"/>
              </a:ext>
            </a:extLst>
          </p:cNvPr>
          <p:cNvGraphicFramePr>
            <a:graphicFrameLocks noGrp="1"/>
          </p:cNvGraphicFramePr>
          <p:nvPr>
            <p:ph type="tbl" sz="quarter" idx="13"/>
            <p:extLst>
              <p:ext uri="{D42A27DB-BD31-4B8C-83A1-F6EECF244321}">
                <p14:modId xmlns:p14="http://schemas.microsoft.com/office/powerpoint/2010/main" val="152770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5624032"/>
                    </a:ext>
                  </a:extLst>
                </a:gridCol>
                <a:gridCol w="493776">
                  <a:extLst>
                    <a:ext uri="{9D8B030D-6E8A-4147-A177-3AD203B41FA5}">
                      <a16:colId xmlns:a16="http://schemas.microsoft.com/office/drawing/2014/main" val="3946988722"/>
                    </a:ext>
                  </a:extLst>
                </a:gridCol>
                <a:gridCol w="493776">
                  <a:extLst>
                    <a:ext uri="{9D8B030D-6E8A-4147-A177-3AD203B41FA5}">
                      <a16:colId xmlns:a16="http://schemas.microsoft.com/office/drawing/2014/main" val="123040017"/>
                    </a:ext>
                  </a:extLst>
                </a:gridCol>
                <a:gridCol w="493776">
                  <a:extLst>
                    <a:ext uri="{9D8B030D-6E8A-4147-A177-3AD203B41FA5}">
                      <a16:colId xmlns:a16="http://schemas.microsoft.com/office/drawing/2014/main" val="1803039703"/>
                    </a:ext>
                  </a:extLst>
                </a:gridCol>
                <a:gridCol w="493776">
                  <a:extLst>
                    <a:ext uri="{9D8B030D-6E8A-4147-A177-3AD203B41FA5}">
                      <a16:colId xmlns:a16="http://schemas.microsoft.com/office/drawing/2014/main" val="627722349"/>
                    </a:ext>
                  </a:extLst>
                </a:gridCol>
                <a:gridCol w="493776">
                  <a:extLst>
                    <a:ext uri="{9D8B030D-6E8A-4147-A177-3AD203B41FA5}">
                      <a16:colId xmlns:a16="http://schemas.microsoft.com/office/drawing/2014/main" val="884885036"/>
                    </a:ext>
                  </a:extLst>
                </a:gridCol>
                <a:gridCol w="493776">
                  <a:extLst>
                    <a:ext uri="{9D8B030D-6E8A-4147-A177-3AD203B41FA5}">
                      <a16:colId xmlns:a16="http://schemas.microsoft.com/office/drawing/2014/main" val="1564921164"/>
                    </a:ext>
                  </a:extLst>
                </a:gridCol>
                <a:gridCol w="493776">
                  <a:extLst>
                    <a:ext uri="{9D8B030D-6E8A-4147-A177-3AD203B41FA5}">
                      <a16:colId xmlns:a16="http://schemas.microsoft.com/office/drawing/2014/main" val="1642299546"/>
                    </a:ext>
                  </a:extLst>
                </a:gridCol>
                <a:gridCol w="493776">
                  <a:extLst>
                    <a:ext uri="{9D8B030D-6E8A-4147-A177-3AD203B41FA5}">
                      <a16:colId xmlns:a16="http://schemas.microsoft.com/office/drawing/2014/main" val="3938411604"/>
                    </a:ext>
                  </a:extLst>
                </a:gridCol>
                <a:gridCol w="493776">
                  <a:extLst>
                    <a:ext uri="{9D8B030D-6E8A-4147-A177-3AD203B41FA5}">
                      <a16:colId xmlns:a16="http://schemas.microsoft.com/office/drawing/2014/main" val="105525823"/>
                    </a:ext>
                  </a:extLst>
                </a:gridCol>
                <a:gridCol w="493776">
                  <a:extLst>
                    <a:ext uri="{9D8B030D-6E8A-4147-A177-3AD203B41FA5}">
                      <a16:colId xmlns:a16="http://schemas.microsoft.com/office/drawing/2014/main" val="1237145300"/>
                    </a:ext>
                  </a:extLst>
                </a:gridCol>
                <a:gridCol w="493776">
                  <a:extLst>
                    <a:ext uri="{9D8B030D-6E8A-4147-A177-3AD203B41FA5}">
                      <a16:colId xmlns:a16="http://schemas.microsoft.com/office/drawing/2014/main" val="230303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89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- 2022-03-18 22:00:04</a:t>
                      </a:r>
                      <a:r>
                        <a:rPr kumimoji="0" lang="en-US" sz="1000" b="0" i="0" u="none" strike="noStrike" kern="1200" cap="none" spc="0" normalizeH="0" baseline="0" noProof="0">
                          <a:ln>
                            <a:noFill/>
                          </a:ln>
                          <a:solidFill>
                            <a:prstClr val="black"/>
                          </a:solidFill>
                          <a:effectLst/>
                          <a:uLnTx/>
                          <a:uFillTx/>
                          <a:latin typeface="+mn-lt"/>
                          <a:ea typeface="+mn-ea"/>
                          <a:cs typeface="+mn-cs"/>
                        </a:rPr>
                        <a:t>
 La Epic en el sendero es diversión y eficiencia garantizada💪
🔺 Encontrala en nuestras tiendas autorizadas🔺 
#IamSpecialized #SpecializedEpic #Specialized #Epic #SpecializedArgentina #MTB #Xc #XCMTB #SpecializedBrain #MountainBike
🚵🏻  @oscargarcia_go  / @martinarielsantos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8650091"/>
                  </a:ext>
                </a:extLst>
              </a:tr>
            </a:tbl>
          </a:graphicData>
        </a:graphic>
      </p:graphicFrame>
      <p:sp>
        <p:nvSpPr>
          <p:cNvPr id="4" name="Text Placeholder 3">
            <a:extLst>
              <a:ext uri="{FF2B5EF4-FFF2-40B4-BE49-F238E27FC236}">
                <a16:creationId xmlns:a16="http://schemas.microsoft.com/office/drawing/2014/main" id="{072F8179-1A1D-4C3F-9E4D-0EBC2577F1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19221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42E10-16F5-4329-965A-C7B87DDD7F5E}"/>
              </a:ext>
            </a:extLst>
          </p:cNvPr>
          <p:cNvSpPr>
            <a:spLocks noGrp="1"/>
          </p:cNvSpPr>
          <p:nvPr>
            <p:ph type="title"/>
          </p:nvPr>
        </p:nvSpPr>
        <p:spPr/>
        <p:txBody>
          <a:bodyPr/>
          <a:lstStyle/>
          <a:p>
            <a:r>
              <a:rPr lang="en-US"/>
              <a:t>Facebook Post Table + Reactions | Scott - 12 of 25</a:t>
            </a:r>
          </a:p>
        </p:txBody>
      </p:sp>
      <p:graphicFrame>
        <p:nvGraphicFramePr>
          <p:cNvPr id="5" name="Table Placeholder 4">
            <a:extLst>
              <a:ext uri="{FF2B5EF4-FFF2-40B4-BE49-F238E27FC236}">
                <a16:creationId xmlns:a16="http://schemas.microsoft.com/office/drawing/2014/main" id="{114D934C-8A1D-48D5-928F-0F47477825D8}"/>
              </a:ext>
            </a:extLst>
          </p:cNvPr>
          <p:cNvGraphicFramePr>
            <a:graphicFrameLocks noGrp="1"/>
          </p:cNvGraphicFramePr>
          <p:nvPr>
            <p:ph type="tbl" sz="quarter" idx="13"/>
            <p:extLst>
              <p:ext uri="{D42A27DB-BD31-4B8C-83A1-F6EECF244321}">
                <p14:modId xmlns:p14="http://schemas.microsoft.com/office/powerpoint/2010/main" val="16429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958350"/>
                    </a:ext>
                  </a:extLst>
                </a:gridCol>
                <a:gridCol w="493776">
                  <a:extLst>
                    <a:ext uri="{9D8B030D-6E8A-4147-A177-3AD203B41FA5}">
                      <a16:colId xmlns:a16="http://schemas.microsoft.com/office/drawing/2014/main" val="726539099"/>
                    </a:ext>
                  </a:extLst>
                </a:gridCol>
                <a:gridCol w="493776">
                  <a:extLst>
                    <a:ext uri="{9D8B030D-6E8A-4147-A177-3AD203B41FA5}">
                      <a16:colId xmlns:a16="http://schemas.microsoft.com/office/drawing/2014/main" val="703754867"/>
                    </a:ext>
                  </a:extLst>
                </a:gridCol>
                <a:gridCol w="493776">
                  <a:extLst>
                    <a:ext uri="{9D8B030D-6E8A-4147-A177-3AD203B41FA5}">
                      <a16:colId xmlns:a16="http://schemas.microsoft.com/office/drawing/2014/main" val="1955025440"/>
                    </a:ext>
                  </a:extLst>
                </a:gridCol>
                <a:gridCol w="493776">
                  <a:extLst>
                    <a:ext uri="{9D8B030D-6E8A-4147-A177-3AD203B41FA5}">
                      <a16:colId xmlns:a16="http://schemas.microsoft.com/office/drawing/2014/main" val="1080999943"/>
                    </a:ext>
                  </a:extLst>
                </a:gridCol>
                <a:gridCol w="493776">
                  <a:extLst>
                    <a:ext uri="{9D8B030D-6E8A-4147-A177-3AD203B41FA5}">
                      <a16:colId xmlns:a16="http://schemas.microsoft.com/office/drawing/2014/main" val="3959980869"/>
                    </a:ext>
                  </a:extLst>
                </a:gridCol>
                <a:gridCol w="493776">
                  <a:extLst>
                    <a:ext uri="{9D8B030D-6E8A-4147-A177-3AD203B41FA5}">
                      <a16:colId xmlns:a16="http://schemas.microsoft.com/office/drawing/2014/main" val="4244125363"/>
                    </a:ext>
                  </a:extLst>
                </a:gridCol>
                <a:gridCol w="493776">
                  <a:extLst>
                    <a:ext uri="{9D8B030D-6E8A-4147-A177-3AD203B41FA5}">
                      <a16:colId xmlns:a16="http://schemas.microsoft.com/office/drawing/2014/main" val="1561603078"/>
                    </a:ext>
                  </a:extLst>
                </a:gridCol>
                <a:gridCol w="493776">
                  <a:extLst>
                    <a:ext uri="{9D8B030D-6E8A-4147-A177-3AD203B41FA5}">
                      <a16:colId xmlns:a16="http://schemas.microsoft.com/office/drawing/2014/main" val="2204567177"/>
                    </a:ext>
                  </a:extLst>
                </a:gridCol>
                <a:gridCol w="493776">
                  <a:extLst>
                    <a:ext uri="{9D8B030D-6E8A-4147-A177-3AD203B41FA5}">
                      <a16:colId xmlns:a16="http://schemas.microsoft.com/office/drawing/2014/main" val="1214619506"/>
                    </a:ext>
                  </a:extLst>
                </a:gridCol>
                <a:gridCol w="493776">
                  <a:extLst>
                    <a:ext uri="{9D8B030D-6E8A-4147-A177-3AD203B41FA5}">
                      <a16:colId xmlns:a16="http://schemas.microsoft.com/office/drawing/2014/main" val="3341744619"/>
                    </a:ext>
                  </a:extLst>
                </a:gridCol>
                <a:gridCol w="493776">
                  <a:extLst>
                    <a:ext uri="{9D8B030D-6E8A-4147-A177-3AD203B41FA5}">
                      <a16:colId xmlns:a16="http://schemas.microsoft.com/office/drawing/2014/main" val="248252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72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- 2022-03-09 22:00:04</a:t>
                      </a:r>
                      <a:r>
                        <a:rPr kumimoji="0" lang="es-ES" sz="1000" b="0" i="0" u="none" strike="noStrike" kern="1200" cap="none" spc="0" normalizeH="0" baseline="0" noProof="0">
                          <a:ln>
                            <a:noFill/>
                          </a:ln>
                          <a:solidFill>
                            <a:prstClr val="black"/>
                          </a:solidFill>
                          <a:effectLst/>
                          <a:uLnTx/>
                          <a:uFillTx/>
                          <a:latin typeface="+mn-lt"/>
                          <a:ea typeface="+mn-ea"/>
                          <a:cs typeface="+mn-cs"/>
                        </a:rPr>
                        <a:t>
 La Specialized Turbo Vado es una bicicleta eléctrica 🚲⚡️ de pedaleo asistido ideal para trasladarte por la ciudad recorriendo mayores distancias con menos esfuerzo.💪 
Su motor silencio y suave está totalmente integrado en el cuadro y viene equipada con portaequipajes, guardabarros Dry-Tech y un sistema de iluminación para pedalear de forma cómoda y segura por la ciudad.
En una Turbo Vado te podés mover de una forma más eficaz, divertida y saludable😉 
#VamosEnBici 
🔺 Encontrala en nuestras tiendas autorizadas🔺
#IamSpecialized #SpecializedArg #SpecializedArgentina #Turbo #TuboVado #Vado #PedaleoAsistido #Argentina #Emtb  #Itsyouonlyfaster #Modoturbo
📸 @santysaenz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847774"/>
                  </a:ext>
                </a:extLst>
              </a:tr>
            </a:tbl>
          </a:graphicData>
        </a:graphic>
      </p:graphicFrame>
      <p:sp>
        <p:nvSpPr>
          <p:cNvPr id="4" name="Text Placeholder 3">
            <a:extLst>
              <a:ext uri="{FF2B5EF4-FFF2-40B4-BE49-F238E27FC236}">
                <a16:creationId xmlns:a16="http://schemas.microsoft.com/office/drawing/2014/main" id="{A7ABA8A6-53A8-4AF4-BDE5-DBC604DB3C0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11152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AA9F-32FB-4190-B11A-58A294A84A89}"/>
              </a:ext>
            </a:extLst>
          </p:cNvPr>
          <p:cNvSpPr>
            <a:spLocks noGrp="1"/>
          </p:cNvSpPr>
          <p:nvPr>
            <p:ph type="title"/>
          </p:nvPr>
        </p:nvSpPr>
        <p:spPr/>
        <p:txBody>
          <a:bodyPr/>
          <a:lstStyle/>
          <a:p>
            <a:r>
              <a:rPr lang="en-US"/>
              <a:t>Facebook Post Table + Reactions | Scott - 13 of 25</a:t>
            </a:r>
          </a:p>
        </p:txBody>
      </p:sp>
      <p:graphicFrame>
        <p:nvGraphicFramePr>
          <p:cNvPr id="5" name="Table Placeholder 4">
            <a:extLst>
              <a:ext uri="{FF2B5EF4-FFF2-40B4-BE49-F238E27FC236}">
                <a16:creationId xmlns:a16="http://schemas.microsoft.com/office/drawing/2014/main" id="{550FC209-CCCF-4042-9C73-125C37354A35}"/>
              </a:ext>
            </a:extLst>
          </p:cNvPr>
          <p:cNvGraphicFramePr>
            <a:graphicFrameLocks noGrp="1"/>
          </p:cNvGraphicFramePr>
          <p:nvPr>
            <p:ph type="tbl" sz="quarter" idx="13"/>
            <p:extLst>
              <p:ext uri="{D42A27DB-BD31-4B8C-83A1-F6EECF244321}">
                <p14:modId xmlns:p14="http://schemas.microsoft.com/office/powerpoint/2010/main" val="255407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6506031"/>
                    </a:ext>
                  </a:extLst>
                </a:gridCol>
                <a:gridCol w="493776">
                  <a:extLst>
                    <a:ext uri="{9D8B030D-6E8A-4147-A177-3AD203B41FA5}">
                      <a16:colId xmlns:a16="http://schemas.microsoft.com/office/drawing/2014/main" val="3485281222"/>
                    </a:ext>
                  </a:extLst>
                </a:gridCol>
                <a:gridCol w="493776">
                  <a:extLst>
                    <a:ext uri="{9D8B030D-6E8A-4147-A177-3AD203B41FA5}">
                      <a16:colId xmlns:a16="http://schemas.microsoft.com/office/drawing/2014/main" val="442576521"/>
                    </a:ext>
                  </a:extLst>
                </a:gridCol>
                <a:gridCol w="493776">
                  <a:extLst>
                    <a:ext uri="{9D8B030D-6E8A-4147-A177-3AD203B41FA5}">
                      <a16:colId xmlns:a16="http://schemas.microsoft.com/office/drawing/2014/main" val="801372056"/>
                    </a:ext>
                  </a:extLst>
                </a:gridCol>
                <a:gridCol w="493776">
                  <a:extLst>
                    <a:ext uri="{9D8B030D-6E8A-4147-A177-3AD203B41FA5}">
                      <a16:colId xmlns:a16="http://schemas.microsoft.com/office/drawing/2014/main" val="1793569119"/>
                    </a:ext>
                  </a:extLst>
                </a:gridCol>
                <a:gridCol w="493776">
                  <a:extLst>
                    <a:ext uri="{9D8B030D-6E8A-4147-A177-3AD203B41FA5}">
                      <a16:colId xmlns:a16="http://schemas.microsoft.com/office/drawing/2014/main" val="222368682"/>
                    </a:ext>
                  </a:extLst>
                </a:gridCol>
                <a:gridCol w="493776">
                  <a:extLst>
                    <a:ext uri="{9D8B030D-6E8A-4147-A177-3AD203B41FA5}">
                      <a16:colId xmlns:a16="http://schemas.microsoft.com/office/drawing/2014/main" val="3086217857"/>
                    </a:ext>
                  </a:extLst>
                </a:gridCol>
                <a:gridCol w="493776">
                  <a:extLst>
                    <a:ext uri="{9D8B030D-6E8A-4147-A177-3AD203B41FA5}">
                      <a16:colId xmlns:a16="http://schemas.microsoft.com/office/drawing/2014/main" val="1312655034"/>
                    </a:ext>
                  </a:extLst>
                </a:gridCol>
                <a:gridCol w="493776">
                  <a:extLst>
                    <a:ext uri="{9D8B030D-6E8A-4147-A177-3AD203B41FA5}">
                      <a16:colId xmlns:a16="http://schemas.microsoft.com/office/drawing/2014/main" val="2986231072"/>
                    </a:ext>
                  </a:extLst>
                </a:gridCol>
                <a:gridCol w="493776">
                  <a:extLst>
                    <a:ext uri="{9D8B030D-6E8A-4147-A177-3AD203B41FA5}">
                      <a16:colId xmlns:a16="http://schemas.microsoft.com/office/drawing/2014/main" val="1943527202"/>
                    </a:ext>
                  </a:extLst>
                </a:gridCol>
                <a:gridCol w="493776">
                  <a:extLst>
                    <a:ext uri="{9D8B030D-6E8A-4147-A177-3AD203B41FA5}">
                      <a16:colId xmlns:a16="http://schemas.microsoft.com/office/drawing/2014/main" val="2031171298"/>
                    </a:ext>
                  </a:extLst>
                </a:gridCol>
                <a:gridCol w="493776">
                  <a:extLst>
                    <a:ext uri="{9D8B030D-6E8A-4147-A177-3AD203B41FA5}">
                      <a16:colId xmlns:a16="http://schemas.microsoft.com/office/drawing/2014/main" val="2970696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778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- 2022-03-14 20:45:42</a:t>
                      </a:r>
                      <a:r>
                        <a:rPr kumimoji="0" lang="es-E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3167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- 2022-03-08 09:50:03</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7382784"/>
                  </a:ext>
                </a:extLst>
              </a:tr>
            </a:tbl>
          </a:graphicData>
        </a:graphic>
      </p:graphicFrame>
      <p:sp>
        <p:nvSpPr>
          <p:cNvPr id="4" name="Text Placeholder 3">
            <a:extLst>
              <a:ext uri="{FF2B5EF4-FFF2-40B4-BE49-F238E27FC236}">
                <a16:creationId xmlns:a16="http://schemas.microsoft.com/office/drawing/2014/main" id="{8B47B198-73A6-47FC-B577-A70E3714C62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48761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F376-7324-40FD-B394-E4963833557F}"/>
              </a:ext>
            </a:extLst>
          </p:cNvPr>
          <p:cNvSpPr>
            <a:spLocks noGrp="1"/>
          </p:cNvSpPr>
          <p:nvPr>
            <p:ph type="title"/>
          </p:nvPr>
        </p:nvSpPr>
        <p:spPr/>
        <p:txBody>
          <a:bodyPr/>
          <a:lstStyle/>
          <a:p>
            <a:r>
              <a:rPr lang="en-US"/>
              <a:t>Facebook Post Table + Reactions | Scott - 14 of 25</a:t>
            </a:r>
          </a:p>
        </p:txBody>
      </p:sp>
      <p:graphicFrame>
        <p:nvGraphicFramePr>
          <p:cNvPr id="5" name="Table Placeholder 4">
            <a:extLst>
              <a:ext uri="{FF2B5EF4-FFF2-40B4-BE49-F238E27FC236}">
                <a16:creationId xmlns:a16="http://schemas.microsoft.com/office/drawing/2014/main" id="{989C19CE-181B-45B8-B717-5FE09F074372}"/>
              </a:ext>
            </a:extLst>
          </p:cNvPr>
          <p:cNvGraphicFramePr>
            <a:graphicFrameLocks noGrp="1"/>
          </p:cNvGraphicFramePr>
          <p:nvPr>
            <p:ph type="tbl" sz="quarter" idx="13"/>
            <p:extLst>
              <p:ext uri="{D42A27DB-BD31-4B8C-83A1-F6EECF244321}">
                <p14:modId xmlns:p14="http://schemas.microsoft.com/office/powerpoint/2010/main" val="98910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3018341"/>
                    </a:ext>
                  </a:extLst>
                </a:gridCol>
                <a:gridCol w="493776">
                  <a:extLst>
                    <a:ext uri="{9D8B030D-6E8A-4147-A177-3AD203B41FA5}">
                      <a16:colId xmlns:a16="http://schemas.microsoft.com/office/drawing/2014/main" val="307065090"/>
                    </a:ext>
                  </a:extLst>
                </a:gridCol>
                <a:gridCol w="493776">
                  <a:extLst>
                    <a:ext uri="{9D8B030D-6E8A-4147-A177-3AD203B41FA5}">
                      <a16:colId xmlns:a16="http://schemas.microsoft.com/office/drawing/2014/main" val="2767653549"/>
                    </a:ext>
                  </a:extLst>
                </a:gridCol>
                <a:gridCol w="493776">
                  <a:extLst>
                    <a:ext uri="{9D8B030D-6E8A-4147-A177-3AD203B41FA5}">
                      <a16:colId xmlns:a16="http://schemas.microsoft.com/office/drawing/2014/main" val="3893159187"/>
                    </a:ext>
                  </a:extLst>
                </a:gridCol>
                <a:gridCol w="493776">
                  <a:extLst>
                    <a:ext uri="{9D8B030D-6E8A-4147-A177-3AD203B41FA5}">
                      <a16:colId xmlns:a16="http://schemas.microsoft.com/office/drawing/2014/main" val="2424225970"/>
                    </a:ext>
                  </a:extLst>
                </a:gridCol>
                <a:gridCol w="493776">
                  <a:extLst>
                    <a:ext uri="{9D8B030D-6E8A-4147-A177-3AD203B41FA5}">
                      <a16:colId xmlns:a16="http://schemas.microsoft.com/office/drawing/2014/main" val="1304672973"/>
                    </a:ext>
                  </a:extLst>
                </a:gridCol>
                <a:gridCol w="493776">
                  <a:extLst>
                    <a:ext uri="{9D8B030D-6E8A-4147-A177-3AD203B41FA5}">
                      <a16:colId xmlns:a16="http://schemas.microsoft.com/office/drawing/2014/main" val="1711995345"/>
                    </a:ext>
                  </a:extLst>
                </a:gridCol>
                <a:gridCol w="493776">
                  <a:extLst>
                    <a:ext uri="{9D8B030D-6E8A-4147-A177-3AD203B41FA5}">
                      <a16:colId xmlns:a16="http://schemas.microsoft.com/office/drawing/2014/main" val="1764401854"/>
                    </a:ext>
                  </a:extLst>
                </a:gridCol>
                <a:gridCol w="493776">
                  <a:extLst>
                    <a:ext uri="{9D8B030D-6E8A-4147-A177-3AD203B41FA5}">
                      <a16:colId xmlns:a16="http://schemas.microsoft.com/office/drawing/2014/main" val="3536319135"/>
                    </a:ext>
                  </a:extLst>
                </a:gridCol>
                <a:gridCol w="493776">
                  <a:extLst>
                    <a:ext uri="{9D8B030D-6E8A-4147-A177-3AD203B41FA5}">
                      <a16:colId xmlns:a16="http://schemas.microsoft.com/office/drawing/2014/main" val="515085010"/>
                    </a:ext>
                  </a:extLst>
                </a:gridCol>
                <a:gridCol w="493776">
                  <a:extLst>
                    <a:ext uri="{9D8B030D-6E8A-4147-A177-3AD203B41FA5}">
                      <a16:colId xmlns:a16="http://schemas.microsoft.com/office/drawing/2014/main" val="2410935468"/>
                    </a:ext>
                  </a:extLst>
                </a:gridCol>
                <a:gridCol w="493776">
                  <a:extLst>
                    <a:ext uri="{9D8B030D-6E8A-4147-A177-3AD203B41FA5}">
                      <a16:colId xmlns:a16="http://schemas.microsoft.com/office/drawing/2014/main" val="354669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52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- 2022-03-15 20:00:05</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6112222"/>
                  </a:ext>
                </a:extLst>
              </a:tr>
            </a:tbl>
          </a:graphicData>
        </a:graphic>
      </p:graphicFrame>
      <p:sp>
        <p:nvSpPr>
          <p:cNvPr id="4" name="Text Placeholder 3">
            <a:extLst>
              <a:ext uri="{FF2B5EF4-FFF2-40B4-BE49-F238E27FC236}">
                <a16:creationId xmlns:a16="http://schemas.microsoft.com/office/drawing/2014/main" id="{1099D6A4-6EC9-4A1C-8ECE-AF85F16900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84376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EDB18-DC38-4538-9F3C-F2316F080891}"/>
              </a:ext>
            </a:extLst>
          </p:cNvPr>
          <p:cNvSpPr>
            <a:spLocks noGrp="1"/>
          </p:cNvSpPr>
          <p:nvPr>
            <p:ph type="title"/>
          </p:nvPr>
        </p:nvSpPr>
        <p:spPr/>
        <p:txBody>
          <a:bodyPr/>
          <a:lstStyle/>
          <a:p>
            <a:r>
              <a:rPr lang="en-US"/>
              <a:t>Facebook Post Table + Reactions | Scott - 15 of 25</a:t>
            </a:r>
          </a:p>
        </p:txBody>
      </p:sp>
      <p:graphicFrame>
        <p:nvGraphicFramePr>
          <p:cNvPr id="5" name="Table Placeholder 4">
            <a:extLst>
              <a:ext uri="{FF2B5EF4-FFF2-40B4-BE49-F238E27FC236}">
                <a16:creationId xmlns:a16="http://schemas.microsoft.com/office/drawing/2014/main" id="{2C953763-713B-47C4-A714-F119123F4741}"/>
              </a:ext>
            </a:extLst>
          </p:cNvPr>
          <p:cNvGraphicFramePr>
            <a:graphicFrameLocks noGrp="1"/>
          </p:cNvGraphicFramePr>
          <p:nvPr>
            <p:ph type="tbl" sz="quarter" idx="13"/>
            <p:extLst>
              <p:ext uri="{D42A27DB-BD31-4B8C-83A1-F6EECF244321}">
                <p14:modId xmlns:p14="http://schemas.microsoft.com/office/powerpoint/2010/main" val="383154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1004445"/>
                    </a:ext>
                  </a:extLst>
                </a:gridCol>
                <a:gridCol w="493776">
                  <a:extLst>
                    <a:ext uri="{9D8B030D-6E8A-4147-A177-3AD203B41FA5}">
                      <a16:colId xmlns:a16="http://schemas.microsoft.com/office/drawing/2014/main" val="1837938831"/>
                    </a:ext>
                  </a:extLst>
                </a:gridCol>
                <a:gridCol w="493776">
                  <a:extLst>
                    <a:ext uri="{9D8B030D-6E8A-4147-A177-3AD203B41FA5}">
                      <a16:colId xmlns:a16="http://schemas.microsoft.com/office/drawing/2014/main" val="2096693022"/>
                    </a:ext>
                  </a:extLst>
                </a:gridCol>
                <a:gridCol w="493776">
                  <a:extLst>
                    <a:ext uri="{9D8B030D-6E8A-4147-A177-3AD203B41FA5}">
                      <a16:colId xmlns:a16="http://schemas.microsoft.com/office/drawing/2014/main" val="1530858715"/>
                    </a:ext>
                  </a:extLst>
                </a:gridCol>
                <a:gridCol w="493776">
                  <a:extLst>
                    <a:ext uri="{9D8B030D-6E8A-4147-A177-3AD203B41FA5}">
                      <a16:colId xmlns:a16="http://schemas.microsoft.com/office/drawing/2014/main" val="1958381641"/>
                    </a:ext>
                  </a:extLst>
                </a:gridCol>
                <a:gridCol w="493776">
                  <a:extLst>
                    <a:ext uri="{9D8B030D-6E8A-4147-A177-3AD203B41FA5}">
                      <a16:colId xmlns:a16="http://schemas.microsoft.com/office/drawing/2014/main" val="691741593"/>
                    </a:ext>
                  </a:extLst>
                </a:gridCol>
                <a:gridCol w="493776">
                  <a:extLst>
                    <a:ext uri="{9D8B030D-6E8A-4147-A177-3AD203B41FA5}">
                      <a16:colId xmlns:a16="http://schemas.microsoft.com/office/drawing/2014/main" val="363811047"/>
                    </a:ext>
                  </a:extLst>
                </a:gridCol>
                <a:gridCol w="493776">
                  <a:extLst>
                    <a:ext uri="{9D8B030D-6E8A-4147-A177-3AD203B41FA5}">
                      <a16:colId xmlns:a16="http://schemas.microsoft.com/office/drawing/2014/main" val="1642202459"/>
                    </a:ext>
                  </a:extLst>
                </a:gridCol>
                <a:gridCol w="493776">
                  <a:extLst>
                    <a:ext uri="{9D8B030D-6E8A-4147-A177-3AD203B41FA5}">
                      <a16:colId xmlns:a16="http://schemas.microsoft.com/office/drawing/2014/main" val="3791165602"/>
                    </a:ext>
                  </a:extLst>
                </a:gridCol>
                <a:gridCol w="493776">
                  <a:extLst>
                    <a:ext uri="{9D8B030D-6E8A-4147-A177-3AD203B41FA5}">
                      <a16:colId xmlns:a16="http://schemas.microsoft.com/office/drawing/2014/main" val="1537197714"/>
                    </a:ext>
                  </a:extLst>
                </a:gridCol>
                <a:gridCol w="493776">
                  <a:extLst>
                    <a:ext uri="{9D8B030D-6E8A-4147-A177-3AD203B41FA5}">
                      <a16:colId xmlns:a16="http://schemas.microsoft.com/office/drawing/2014/main" val="2928120893"/>
                    </a:ext>
                  </a:extLst>
                </a:gridCol>
                <a:gridCol w="493776">
                  <a:extLst>
                    <a:ext uri="{9D8B030D-6E8A-4147-A177-3AD203B41FA5}">
                      <a16:colId xmlns:a16="http://schemas.microsoft.com/office/drawing/2014/main" val="3429050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25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- 2022-03-25 19:04:55</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396922"/>
                  </a:ext>
                </a:extLst>
              </a:tr>
            </a:tbl>
          </a:graphicData>
        </a:graphic>
      </p:graphicFrame>
      <p:sp>
        <p:nvSpPr>
          <p:cNvPr id="4" name="Text Placeholder 3">
            <a:extLst>
              <a:ext uri="{FF2B5EF4-FFF2-40B4-BE49-F238E27FC236}">
                <a16:creationId xmlns:a16="http://schemas.microsoft.com/office/drawing/2014/main" id="{AC53ECCD-C62C-41C8-ACEB-EEC799EE48F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52164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0AA0-4947-41C6-81A4-A86EBE42F9F7}"/>
              </a:ext>
            </a:extLst>
          </p:cNvPr>
          <p:cNvSpPr>
            <a:spLocks noGrp="1"/>
          </p:cNvSpPr>
          <p:nvPr>
            <p:ph type="title"/>
          </p:nvPr>
        </p:nvSpPr>
        <p:spPr/>
        <p:txBody>
          <a:bodyPr/>
          <a:lstStyle/>
          <a:p>
            <a:r>
              <a:rPr lang="en-US"/>
              <a:t>Facebook Post Table + Reactions | Scott - 16 of 25</a:t>
            </a:r>
          </a:p>
        </p:txBody>
      </p:sp>
      <p:graphicFrame>
        <p:nvGraphicFramePr>
          <p:cNvPr id="5" name="Table Placeholder 4">
            <a:extLst>
              <a:ext uri="{FF2B5EF4-FFF2-40B4-BE49-F238E27FC236}">
                <a16:creationId xmlns:a16="http://schemas.microsoft.com/office/drawing/2014/main" id="{8EBE0AA2-9531-43CC-A253-135DE27C0252}"/>
              </a:ext>
            </a:extLst>
          </p:cNvPr>
          <p:cNvGraphicFramePr>
            <a:graphicFrameLocks noGrp="1"/>
          </p:cNvGraphicFramePr>
          <p:nvPr>
            <p:ph type="tbl" sz="quarter" idx="13"/>
            <p:extLst>
              <p:ext uri="{D42A27DB-BD31-4B8C-83A1-F6EECF244321}">
                <p14:modId xmlns:p14="http://schemas.microsoft.com/office/powerpoint/2010/main" val="427256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3605181"/>
                    </a:ext>
                  </a:extLst>
                </a:gridCol>
                <a:gridCol w="493776">
                  <a:extLst>
                    <a:ext uri="{9D8B030D-6E8A-4147-A177-3AD203B41FA5}">
                      <a16:colId xmlns:a16="http://schemas.microsoft.com/office/drawing/2014/main" val="784545070"/>
                    </a:ext>
                  </a:extLst>
                </a:gridCol>
                <a:gridCol w="493776">
                  <a:extLst>
                    <a:ext uri="{9D8B030D-6E8A-4147-A177-3AD203B41FA5}">
                      <a16:colId xmlns:a16="http://schemas.microsoft.com/office/drawing/2014/main" val="1270916827"/>
                    </a:ext>
                  </a:extLst>
                </a:gridCol>
                <a:gridCol w="493776">
                  <a:extLst>
                    <a:ext uri="{9D8B030D-6E8A-4147-A177-3AD203B41FA5}">
                      <a16:colId xmlns:a16="http://schemas.microsoft.com/office/drawing/2014/main" val="3268636169"/>
                    </a:ext>
                  </a:extLst>
                </a:gridCol>
                <a:gridCol w="493776">
                  <a:extLst>
                    <a:ext uri="{9D8B030D-6E8A-4147-A177-3AD203B41FA5}">
                      <a16:colId xmlns:a16="http://schemas.microsoft.com/office/drawing/2014/main" val="1058557598"/>
                    </a:ext>
                  </a:extLst>
                </a:gridCol>
                <a:gridCol w="493776">
                  <a:extLst>
                    <a:ext uri="{9D8B030D-6E8A-4147-A177-3AD203B41FA5}">
                      <a16:colId xmlns:a16="http://schemas.microsoft.com/office/drawing/2014/main" val="2536741963"/>
                    </a:ext>
                  </a:extLst>
                </a:gridCol>
                <a:gridCol w="493776">
                  <a:extLst>
                    <a:ext uri="{9D8B030D-6E8A-4147-A177-3AD203B41FA5}">
                      <a16:colId xmlns:a16="http://schemas.microsoft.com/office/drawing/2014/main" val="77320382"/>
                    </a:ext>
                  </a:extLst>
                </a:gridCol>
                <a:gridCol w="493776">
                  <a:extLst>
                    <a:ext uri="{9D8B030D-6E8A-4147-A177-3AD203B41FA5}">
                      <a16:colId xmlns:a16="http://schemas.microsoft.com/office/drawing/2014/main" val="2367812197"/>
                    </a:ext>
                  </a:extLst>
                </a:gridCol>
                <a:gridCol w="493776">
                  <a:extLst>
                    <a:ext uri="{9D8B030D-6E8A-4147-A177-3AD203B41FA5}">
                      <a16:colId xmlns:a16="http://schemas.microsoft.com/office/drawing/2014/main" val="3458329552"/>
                    </a:ext>
                  </a:extLst>
                </a:gridCol>
                <a:gridCol w="493776">
                  <a:extLst>
                    <a:ext uri="{9D8B030D-6E8A-4147-A177-3AD203B41FA5}">
                      <a16:colId xmlns:a16="http://schemas.microsoft.com/office/drawing/2014/main" val="2580036596"/>
                    </a:ext>
                  </a:extLst>
                </a:gridCol>
                <a:gridCol w="493776">
                  <a:extLst>
                    <a:ext uri="{9D8B030D-6E8A-4147-A177-3AD203B41FA5}">
                      <a16:colId xmlns:a16="http://schemas.microsoft.com/office/drawing/2014/main" val="2772112177"/>
                    </a:ext>
                  </a:extLst>
                </a:gridCol>
                <a:gridCol w="493776">
                  <a:extLst>
                    <a:ext uri="{9D8B030D-6E8A-4147-A177-3AD203B41FA5}">
                      <a16:colId xmlns:a16="http://schemas.microsoft.com/office/drawing/2014/main" val="203368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675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- 2022-03-04 19:51:07</a:t>
                      </a:r>
                      <a:r>
                        <a:rPr kumimoji="0" lang="es-ES" sz="1000" b="0" i="0" u="none" strike="noStrike" kern="1200" cap="none" spc="0" normalizeH="0" baseline="0" noProof="0">
                          <a:ln>
                            <a:noFill/>
                          </a:ln>
                          <a:solidFill>
                            <a:prstClr val="black"/>
                          </a:solidFill>
                          <a:effectLst/>
                          <a:uLnTx/>
                          <a:uFillTx/>
                          <a:latin typeface="+mn-lt"/>
                          <a:ea typeface="+mn-ea"/>
                          <a:cs typeface="+mn-cs"/>
                        </a:rPr>
                        <a:t>
 ¿Spark RC o Scale RC?
Lo mejor de Scott para que vos elijas.
¿Con cuál te quedarías y por qué?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4119128"/>
                  </a:ext>
                </a:extLst>
              </a:tr>
            </a:tbl>
          </a:graphicData>
        </a:graphic>
      </p:graphicFrame>
      <p:sp>
        <p:nvSpPr>
          <p:cNvPr id="4" name="Text Placeholder 3">
            <a:extLst>
              <a:ext uri="{FF2B5EF4-FFF2-40B4-BE49-F238E27FC236}">
                <a16:creationId xmlns:a16="http://schemas.microsoft.com/office/drawing/2014/main" id="{725A3E3B-DAC1-4883-AA81-2087674E331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59687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309F-96E3-449E-A1FE-F7A5BF6CDEB3}"/>
              </a:ext>
            </a:extLst>
          </p:cNvPr>
          <p:cNvSpPr>
            <a:spLocks noGrp="1"/>
          </p:cNvSpPr>
          <p:nvPr>
            <p:ph type="title"/>
          </p:nvPr>
        </p:nvSpPr>
        <p:spPr/>
        <p:txBody>
          <a:bodyPr/>
          <a:lstStyle/>
          <a:p>
            <a:r>
              <a:rPr lang="en-US"/>
              <a:t>Facebook Post Table + Reactions | Scott - 17 of 25</a:t>
            </a:r>
          </a:p>
        </p:txBody>
      </p:sp>
      <p:graphicFrame>
        <p:nvGraphicFramePr>
          <p:cNvPr id="5" name="Table Placeholder 4">
            <a:extLst>
              <a:ext uri="{FF2B5EF4-FFF2-40B4-BE49-F238E27FC236}">
                <a16:creationId xmlns:a16="http://schemas.microsoft.com/office/drawing/2014/main" id="{859117C5-5FC9-4AF2-9C99-65FB9488D850}"/>
              </a:ext>
            </a:extLst>
          </p:cNvPr>
          <p:cNvGraphicFramePr>
            <a:graphicFrameLocks noGrp="1"/>
          </p:cNvGraphicFramePr>
          <p:nvPr>
            <p:ph type="tbl" sz="quarter" idx="13"/>
            <p:extLst>
              <p:ext uri="{D42A27DB-BD31-4B8C-83A1-F6EECF244321}">
                <p14:modId xmlns:p14="http://schemas.microsoft.com/office/powerpoint/2010/main" val="3706504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7454561"/>
                    </a:ext>
                  </a:extLst>
                </a:gridCol>
                <a:gridCol w="493776">
                  <a:extLst>
                    <a:ext uri="{9D8B030D-6E8A-4147-A177-3AD203B41FA5}">
                      <a16:colId xmlns:a16="http://schemas.microsoft.com/office/drawing/2014/main" val="1525542170"/>
                    </a:ext>
                  </a:extLst>
                </a:gridCol>
                <a:gridCol w="493776">
                  <a:extLst>
                    <a:ext uri="{9D8B030D-6E8A-4147-A177-3AD203B41FA5}">
                      <a16:colId xmlns:a16="http://schemas.microsoft.com/office/drawing/2014/main" val="3801213984"/>
                    </a:ext>
                  </a:extLst>
                </a:gridCol>
                <a:gridCol w="493776">
                  <a:extLst>
                    <a:ext uri="{9D8B030D-6E8A-4147-A177-3AD203B41FA5}">
                      <a16:colId xmlns:a16="http://schemas.microsoft.com/office/drawing/2014/main" val="256467933"/>
                    </a:ext>
                  </a:extLst>
                </a:gridCol>
                <a:gridCol w="493776">
                  <a:extLst>
                    <a:ext uri="{9D8B030D-6E8A-4147-A177-3AD203B41FA5}">
                      <a16:colId xmlns:a16="http://schemas.microsoft.com/office/drawing/2014/main" val="595633729"/>
                    </a:ext>
                  </a:extLst>
                </a:gridCol>
                <a:gridCol w="493776">
                  <a:extLst>
                    <a:ext uri="{9D8B030D-6E8A-4147-A177-3AD203B41FA5}">
                      <a16:colId xmlns:a16="http://schemas.microsoft.com/office/drawing/2014/main" val="188199654"/>
                    </a:ext>
                  </a:extLst>
                </a:gridCol>
                <a:gridCol w="493776">
                  <a:extLst>
                    <a:ext uri="{9D8B030D-6E8A-4147-A177-3AD203B41FA5}">
                      <a16:colId xmlns:a16="http://schemas.microsoft.com/office/drawing/2014/main" val="1532358400"/>
                    </a:ext>
                  </a:extLst>
                </a:gridCol>
                <a:gridCol w="493776">
                  <a:extLst>
                    <a:ext uri="{9D8B030D-6E8A-4147-A177-3AD203B41FA5}">
                      <a16:colId xmlns:a16="http://schemas.microsoft.com/office/drawing/2014/main" val="2209815928"/>
                    </a:ext>
                  </a:extLst>
                </a:gridCol>
                <a:gridCol w="493776">
                  <a:extLst>
                    <a:ext uri="{9D8B030D-6E8A-4147-A177-3AD203B41FA5}">
                      <a16:colId xmlns:a16="http://schemas.microsoft.com/office/drawing/2014/main" val="3759333656"/>
                    </a:ext>
                  </a:extLst>
                </a:gridCol>
                <a:gridCol w="493776">
                  <a:extLst>
                    <a:ext uri="{9D8B030D-6E8A-4147-A177-3AD203B41FA5}">
                      <a16:colId xmlns:a16="http://schemas.microsoft.com/office/drawing/2014/main" val="3509945863"/>
                    </a:ext>
                  </a:extLst>
                </a:gridCol>
                <a:gridCol w="493776">
                  <a:extLst>
                    <a:ext uri="{9D8B030D-6E8A-4147-A177-3AD203B41FA5}">
                      <a16:colId xmlns:a16="http://schemas.microsoft.com/office/drawing/2014/main" val="4043753848"/>
                    </a:ext>
                  </a:extLst>
                </a:gridCol>
                <a:gridCol w="493776">
                  <a:extLst>
                    <a:ext uri="{9D8B030D-6E8A-4147-A177-3AD203B41FA5}">
                      <a16:colId xmlns:a16="http://schemas.microsoft.com/office/drawing/2014/main" val="426375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73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- 2022-03-29 17:06:25</a:t>
                      </a:r>
                      <a:r>
                        <a:rPr kumimoji="0" lang="es-ES" sz="1000" b="0" i="0" u="none" strike="noStrike" kern="1200" cap="none" spc="0" normalizeH="0" baseline="0" noProof="0">
                          <a:ln>
                            <a:noFill/>
                          </a:ln>
                          <a:solidFill>
                            <a:prstClr val="black"/>
                          </a:solidFill>
                          <a:effectLst/>
                          <a:uLnTx/>
                          <a:uFillTx/>
                          <a:latin typeface="+mn-lt"/>
                          <a:ea typeface="+mn-ea"/>
                          <a:cs typeface="+mn-cs"/>
                        </a:rPr>
                        <a:t>
 Rápida, aerodinámica y con el peso más liviano aceptado por la UCI💨
Su cuadro de carbono FACT 9r está confeccionado con nuestra tecnología  Rider-First Engineered™, la cual asegura que cada talla de cuadro tenga el mismo comportamiento y rendimiento. 
La Tarmac es la elegida por lo campeones🌈🚴‍♂️
🔺 Encontrala en nuestras tiendas autorizadas🔺 
#IamSpecialized #SpecialzedArgentina #SpecializedTarmac #Tarmacsl6 #Tarmacsl7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2567458"/>
                  </a:ext>
                </a:extLst>
              </a:tr>
            </a:tbl>
          </a:graphicData>
        </a:graphic>
      </p:graphicFrame>
      <p:sp>
        <p:nvSpPr>
          <p:cNvPr id="4" name="Text Placeholder 3">
            <a:extLst>
              <a:ext uri="{FF2B5EF4-FFF2-40B4-BE49-F238E27FC236}">
                <a16:creationId xmlns:a16="http://schemas.microsoft.com/office/drawing/2014/main" id="{E6377975-4A21-4125-B039-F0C797F0282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46298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0C5D-E5F9-46D4-A09D-DB559987AFFA}"/>
              </a:ext>
            </a:extLst>
          </p:cNvPr>
          <p:cNvSpPr>
            <a:spLocks noGrp="1"/>
          </p:cNvSpPr>
          <p:nvPr>
            <p:ph type="title"/>
          </p:nvPr>
        </p:nvSpPr>
        <p:spPr/>
        <p:txBody>
          <a:bodyPr/>
          <a:lstStyle/>
          <a:p>
            <a:r>
              <a:rPr lang="en-US"/>
              <a:t>Facebook Post Table + Reactions | Scott - 18 of 25</a:t>
            </a:r>
          </a:p>
        </p:txBody>
      </p:sp>
      <p:graphicFrame>
        <p:nvGraphicFramePr>
          <p:cNvPr id="5" name="Table Placeholder 4">
            <a:extLst>
              <a:ext uri="{FF2B5EF4-FFF2-40B4-BE49-F238E27FC236}">
                <a16:creationId xmlns:a16="http://schemas.microsoft.com/office/drawing/2014/main" id="{55C59AED-191D-4065-BEBB-10A6B708DA3A}"/>
              </a:ext>
            </a:extLst>
          </p:cNvPr>
          <p:cNvGraphicFramePr>
            <a:graphicFrameLocks noGrp="1"/>
          </p:cNvGraphicFramePr>
          <p:nvPr>
            <p:ph type="tbl" sz="quarter" idx="13"/>
            <p:extLst>
              <p:ext uri="{D42A27DB-BD31-4B8C-83A1-F6EECF244321}">
                <p14:modId xmlns:p14="http://schemas.microsoft.com/office/powerpoint/2010/main" val="22064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2599946"/>
                    </a:ext>
                  </a:extLst>
                </a:gridCol>
                <a:gridCol w="493776">
                  <a:extLst>
                    <a:ext uri="{9D8B030D-6E8A-4147-A177-3AD203B41FA5}">
                      <a16:colId xmlns:a16="http://schemas.microsoft.com/office/drawing/2014/main" val="938830353"/>
                    </a:ext>
                  </a:extLst>
                </a:gridCol>
                <a:gridCol w="493776">
                  <a:extLst>
                    <a:ext uri="{9D8B030D-6E8A-4147-A177-3AD203B41FA5}">
                      <a16:colId xmlns:a16="http://schemas.microsoft.com/office/drawing/2014/main" val="2075061607"/>
                    </a:ext>
                  </a:extLst>
                </a:gridCol>
                <a:gridCol w="493776">
                  <a:extLst>
                    <a:ext uri="{9D8B030D-6E8A-4147-A177-3AD203B41FA5}">
                      <a16:colId xmlns:a16="http://schemas.microsoft.com/office/drawing/2014/main" val="2124664560"/>
                    </a:ext>
                  </a:extLst>
                </a:gridCol>
                <a:gridCol w="493776">
                  <a:extLst>
                    <a:ext uri="{9D8B030D-6E8A-4147-A177-3AD203B41FA5}">
                      <a16:colId xmlns:a16="http://schemas.microsoft.com/office/drawing/2014/main" val="234551597"/>
                    </a:ext>
                  </a:extLst>
                </a:gridCol>
                <a:gridCol w="493776">
                  <a:extLst>
                    <a:ext uri="{9D8B030D-6E8A-4147-A177-3AD203B41FA5}">
                      <a16:colId xmlns:a16="http://schemas.microsoft.com/office/drawing/2014/main" val="1876703451"/>
                    </a:ext>
                  </a:extLst>
                </a:gridCol>
                <a:gridCol w="493776">
                  <a:extLst>
                    <a:ext uri="{9D8B030D-6E8A-4147-A177-3AD203B41FA5}">
                      <a16:colId xmlns:a16="http://schemas.microsoft.com/office/drawing/2014/main" val="1880397012"/>
                    </a:ext>
                  </a:extLst>
                </a:gridCol>
                <a:gridCol w="493776">
                  <a:extLst>
                    <a:ext uri="{9D8B030D-6E8A-4147-A177-3AD203B41FA5}">
                      <a16:colId xmlns:a16="http://schemas.microsoft.com/office/drawing/2014/main" val="2115560727"/>
                    </a:ext>
                  </a:extLst>
                </a:gridCol>
                <a:gridCol w="493776">
                  <a:extLst>
                    <a:ext uri="{9D8B030D-6E8A-4147-A177-3AD203B41FA5}">
                      <a16:colId xmlns:a16="http://schemas.microsoft.com/office/drawing/2014/main" val="1849781441"/>
                    </a:ext>
                  </a:extLst>
                </a:gridCol>
                <a:gridCol w="493776">
                  <a:extLst>
                    <a:ext uri="{9D8B030D-6E8A-4147-A177-3AD203B41FA5}">
                      <a16:colId xmlns:a16="http://schemas.microsoft.com/office/drawing/2014/main" val="1018912483"/>
                    </a:ext>
                  </a:extLst>
                </a:gridCol>
                <a:gridCol w="493776">
                  <a:extLst>
                    <a:ext uri="{9D8B030D-6E8A-4147-A177-3AD203B41FA5}">
                      <a16:colId xmlns:a16="http://schemas.microsoft.com/office/drawing/2014/main" val="4140490221"/>
                    </a:ext>
                  </a:extLst>
                </a:gridCol>
                <a:gridCol w="493776">
                  <a:extLst>
                    <a:ext uri="{9D8B030D-6E8A-4147-A177-3AD203B41FA5}">
                      <a16:colId xmlns:a16="http://schemas.microsoft.com/office/drawing/2014/main" val="619841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203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- 2022-03-25 08:47:35</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nuestras tiendas?
Acercate y consultá.
#TuPrimerScott  está mucho más cerca de lo que pensás.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4982094"/>
                  </a:ext>
                </a:extLst>
              </a:tr>
            </a:tbl>
          </a:graphicData>
        </a:graphic>
      </p:graphicFrame>
      <p:sp>
        <p:nvSpPr>
          <p:cNvPr id="4" name="Text Placeholder 3">
            <a:extLst>
              <a:ext uri="{FF2B5EF4-FFF2-40B4-BE49-F238E27FC236}">
                <a16:creationId xmlns:a16="http://schemas.microsoft.com/office/drawing/2014/main" id="{32CC8E98-3F25-4322-814C-F9E03A3E990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81940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F4FF8-D3B0-42A5-9185-0BD831CAB0E1}"/>
              </a:ext>
            </a:extLst>
          </p:cNvPr>
          <p:cNvSpPr>
            <a:spLocks noGrp="1"/>
          </p:cNvSpPr>
          <p:nvPr>
            <p:ph type="title"/>
          </p:nvPr>
        </p:nvSpPr>
        <p:spPr/>
        <p:txBody>
          <a:bodyPr/>
          <a:lstStyle/>
          <a:p>
            <a:r>
              <a:rPr lang="en-US"/>
              <a:t>Facebook Post Table + Reactions | Scott - 19 of 25</a:t>
            </a:r>
          </a:p>
        </p:txBody>
      </p:sp>
      <p:graphicFrame>
        <p:nvGraphicFramePr>
          <p:cNvPr id="5" name="Table Placeholder 4">
            <a:extLst>
              <a:ext uri="{FF2B5EF4-FFF2-40B4-BE49-F238E27FC236}">
                <a16:creationId xmlns:a16="http://schemas.microsoft.com/office/drawing/2014/main" id="{7E91336B-9306-4C9A-92E0-8F864B272BAE}"/>
              </a:ext>
            </a:extLst>
          </p:cNvPr>
          <p:cNvGraphicFramePr>
            <a:graphicFrameLocks noGrp="1"/>
          </p:cNvGraphicFramePr>
          <p:nvPr>
            <p:ph type="tbl" sz="quarter" idx="13"/>
            <p:extLst>
              <p:ext uri="{D42A27DB-BD31-4B8C-83A1-F6EECF244321}">
                <p14:modId xmlns:p14="http://schemas.microsoft.com/office/powerpoint/2010/main" val="88768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6011525"/>
                    </a:ext>
                  </a:extLst>
                </a:gridCol>
                <a:gridCol w="493776">
                  <a:extLst>
                    <a:ext uri="{9D8B030D-6E8A-4147-A177-3AD203B41FA5}">
                      <a16:colId xmlns:a16="http://schemas.microsoft.com/office/drawing/2014/main" val="3795934942"/>
                    </a:ext>
                  </a:extLst>
                </a:gridCol>
                <a:gridCol w="493776">
                  <a:extLst>
                    <a:ext uri="{9D8B030D-6E8A-4147-A177-3AD203B41FA5}">
                      <a16:colId xmlns:a16="http://schemas.microsoft.com/office/drawing/2014/main" val="1831819769"/>
                    </a:ext>
                  </a:extLst>
                </a:gridCol>
                <a:gridCol w="493776">
                  <a:extLst>
                    <a:ext uri="{9D8B030D-6E8A-4147-A177-3AD203B41FA5}">
                      <a16:colId xmlns:a16="http://schemas.microsoft.com/office/drawing/2014/main" val="2143584714"/>
                    </a:ext>
                  </a:extLst>
                </a:gridCol>
                <a:gridCol w="493776">
                  <a:extLst>
                    <a:ext uri="{9D8B030D-6E8A-4147-A177-3AD203B41FA5}">
                      <a16:colId xmlns:a16="http://schemas.microsoft.com/office/drawing/2014/main" val="3698629666"/>
                    </a:ext>
                  </a:extLst>
                </a:gridCol>
                <a:gridCol w="493776">
                  <a:extLst>
                    <a:ext uri="{9D8B030D-6E8A-4147-A177-3AD203B41FA5}">
                      <a16:colId xmlns:a16="http://schemas.microsoft.com/office/drawing/2014/main" val="2775107417"/>
                    </a:ext>
                  </a:extLst>
                </a:gridCol>
                <a:gridCol w="493776">
                  <a:extLst>
                    <a:ext uri="{9D8B030D-6E8A-4147-A177-3AD203B41FA5}">
                      <a16:colId xmlns:a16="http://schemas.microsoft.com/office/drawing/2014/main" val="3432251036"/>
                    </a:ext>
                  </a:extLst>
                </a:gridCol>
                <a:gridCol w="493776">
                  <a:extLst>
                    <a:ext uri="{9D8B030D-6E8A-4147-A177-3AD203B41FA5}">
                      <a16:colId xmlns:a16="http://schemas.microsoft.com/office/drawing/2014/main" val="2101438768"/>
                    </a:ext>
                  </a:extLst>
                </a:gridCol>
                <a:gridCol w="493776">
                  <a:extLst>
                    <a:ext uri="{9D8B030D-6E8A-4147-A177-3AD203B41FA5}">
                      <a16:colId xmlns:a16="http://schemas.microsoft.com/office/drawing/2014/main" val="457453763"/>
                    </a:ext>
                  </a:extLst>
                </a:gridCol>
                <a:gridCol w="493776">
                  <a:extLst>
                    <a:ext uri="{9D8B030D-6E8A-4147-A177-3AD203B41FA5}">
                      <a16:colId xmlns:a16="http://schemas.microsoft.com/office/drawing/2014/main" val="2889709720"/>
                    </a:ext>
                  </a:extLst>
                </a:gridCol>
                <a:gridCol w="493776">
                  <a:extLst>
                    <a:ext uri="{9D8B030D-6E8A-4147-A177-3AD203B41FA5}">
                      <a16:colId xmlns:a16="http://schemas.microsoft.com/office/drawing/2014/main" val="4201376297"/>
                    </a:ext>
                  </a:extLst>
                </a:gridCol>
                <a:gridCol w="493776">
                  <a:extLst>
                    <a:ext uri="{9D8B030D-6E8A-4147-A177-3AD203B41FA5}">
                      <a16:colId xmlns:a16="http://schemas.microsoft.com/office/drawing/2014/main" val="207425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094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- 2022-03-23 16:46:34</a:t>
                      </a:r>
                      <a:r>
                        <a:rPr kumimoji="0" lang="es-ES" sz="1000" b="0" i="0" u="none" strike="noStrike" kern="1200" cap="none" spc="0" normalizeH="0" baseline="0" noProof="0">
                          <a:ln>
                            <a:noFill/>
                          </a:ln>
                          <a:solidFill>
                            <a:prstClr val="black"/>
                          </a:solidFill>
                          <a:effectLst/>
                          <a:uLnTx/>
                          <a:uFillTx/>
                          <a:latin typeface="+mn-lt"/>
                          <a:ea typeface="+mn-ea"/>
                          <a:cs typeface="+mn-cs"/>
                        </a:rPr>
                        <a:t>
 La obsesión de la gente que conforma el equipo de @rovalcomponents se refleja en la atención puesta en cada detalle de sus productos🧐
Obsesión con cada detalle del diseño, con la selección de materiales de la más alta calidad y la inversión constante en su equipo de desarrollo y su laboratorio de innovación. Y esto es algo que nos hermana y una de las razones por las que Roval pasó a ser parte de nuestra propuesta de productos.🤩
Así es como Roval crea productos con las mejores características de manejo, garantía de por vida y un inigualable nivel de soporte de postventa.
#TrueToYourRide #RovalComponents #RideRoval #RovalWheels #IamSpecialized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78935956"/>
                  </a:ext>
                </a:extLst>
              </a:tr>
            </a:tbl>
          </a:graphicData>
        </a:graphic>
      </p:graphicFrame>
      <p:sp>
        <p:nvSpPr>
          <p:cNvPr id="4" name="Text Placeholder 3">
            <a:extLst>
              <a:ext uri="{FF2B5EF4-FFF2-40B4-BE49-F238E27FC236}">
                <a16:creationId xmlns:a16="http://schemas.microsoft.com/office/drawing/2014/main" id="{13BC6E4B-241D-4A70-A0EA-DCED44803A3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60978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2205C-1F48-4786-9A45-094178780580}"/>
              </a:ext>
            </a:extLst>
          </p:cNvPr>
          <p:cNvSpPr>
            <a:spLocks noGrp="1"/>
          </p:cNvSpPr>
          <p:nvPr>
            <p:ph type="title"/>
          </p:nvPr>
        </p:nvSpPr>
        <p:spPr/>
        <p:txBody>
          <a:bodyPr/>
          <a:lstStyle/>
          <a:p>
            <a:r>
              <a:rPr lang="en-US"/>
              <a:t>Facebook Post Table + Reactions | Scott - 20 of 25</a:t>
            </a:r>
          </a:p>
        </p:txBody>
      </p:sp>
      <p:graphicFrame>
        <p:nvGraphicFramePr>
          <p:cNvPr id="5" name="Table Placeholder 4">
            <a:extLst>
              <a:ext uri="{FF2B5EF4-FFF2-40B4-BE49-F238E27FC236}">
                <a16:creationId xmlns:a16="http://schemas.microsoft.com/office/drawing/2014/main" id="{DBD2BF32-3B9C-44EA-9C62-8BB486333445}"/>
              </a:ext>
            </a:extLst>
          </p:cNvPr>
          <p:cNvGraphicFramePr>
            <a:graphicFrameLocks noGrp="1"/>
          </p:cNvGraphicFramePr>
          <p:nvPr>
            <p:ph type="tbl" sz="quarter" idx="13"/>
            <p:extLst>
              <p:ext uri="{D42A27DB-BD31-4B8C-83A1-F6EECF244321}">
                <p14:modId xmlns:p14="http://schemas.microsoft.com/office/powerpoint/2010/main" val="401800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4027043"/>
                    </a:ext>
                  </a:extLst>
                </a:gridCol>
                <a:gridCol w="493776">
                  <a:extLst>
                    <a:ext uri="{9D8B030D-6E8A-4147-A177-3AD203B41FA5}">
                      <a16:colId xmlns:a16="http://schemas.microsoft.com/office/drawing/2014/main" val="2741187473"/>
                    </a:ext>
                  </a:extLst>
                </a:gridCol>
                <a:gridCol w="493776">
                  <a:extLst>
                    <a:ext uri="{9D8B030D-6E8A-4147-A177-3AD203B41FA5}">
                      <a16:colId xmlns:a16="http://schemas.microsoft.com/office/drawing/2014/main" val="3437045394"/>
                    </a:ext>
                  </a:extLst>
                </a:gridCol>
                <a:gridCol w="493776">
                  <a:extLst>
                    <a:ext uri="{9D8B030D-6E8A-4147-A177-3AD203B41FA5}">
                      <a16:colId xmlns:a16="http://schemas.microsoft.com/office/drawing/2014/main" val="2209586837"/>
                    </a:ext>
                  </a:extLst>
                </a:gridCol>
                <a:gridCol w="493776">
                  <a:extLst>
                    <a:ext uri="{9D8B030D-6E8A-4147-A177-3AD203B41FA5}">
                      <a16:colId xmlns:a16="http://schemas.microsoft.com/office/drawing/2014/main" val="2713550932"/>
                    </a:ext>
                  </a:extLst>
                </a:gridCol>
                <a:gridCol w="493776">
                  <a:extLst>
                    <a:ext uri="{9D8B030D-6E8A-4147-A177-3AD203B41FA5}">
                      <a16:colId xmlns:a16="http://schemas.microsoft.com/office/drawing/2014/main" val="1524952454"/>
                    </a:ext>
                  </a:extLst>
                </a:gridCol>
                <a:gridCol w="493776">
                  <a:extLst>
                    <a:ext uri="{9D8B030D-6E8A-4147-A177-3AD203B41FA5}">
                      <a16:colId xmlns:a16="http://schemas.microsoft.com/office/drawing/2014/main" val="3656933189"/>
                    </a:ext>
                  </a:extLst>
                </a:gridCol>
                <a:gridCol w="493776">
                  <a:extLst>
                    <a:ext uri="{9D8B030D-6E8A-4147-A177-3AD203B41FA5}">
                      <a16:colId xmlns:a16="http://schemas.microsoft.com/office/drawing/2014/main" val="878680281"/>
                    </a:ext>
                  </a:extLst>
                </a:gridCol>
                <a:gridCol w="493776">
                  <a:extLst>
                    <a:ext uri="{9D8B030D-6E8A-4147-A177-3AD203B41FA5}">
                      <a16:colId xmlns:a16="http://schemas.microsoft.com/office/drawing/2014/main" val="4115532884"/>
                    </a:ext>
                  </a:extLst>
                </a:gridCol>
                <a:gridCol w="493776">
                  <a:extLst>
                    <a:ext uri="{9D8B030D-6E8A-4147-A177-3AD203B41FA5}">
                      <a16:colId xmlns:a16="http://schemas.microsoft.com/office/drawing/2014/main" val="1784371921"/>
                    </a:ext>
                  </a:extLst>
                </a:gridCol>
                <a:gridCol w="493776">
                  <a:extLst>
                    <a:ext uri="{9D8B030D-6E8A-4147-A177-3AD203B41FA5}">
                      <a16:colId xmlns:a16="http://schemas.microsoft.com/office/drawing/2014/main" val="1862980425"/>
                    </a:ext>
                  </a:extLst>
                </a:gridCol>
                <a:gridCol w="493776">
                  <a:extLst>
                    <a:ext uri="{9D8B030D-6E8A-4147-A177-3AD203B41FA5}">
                      <a16:colId xmlns:a16="http://schemas.microsoft.com/office/drawing/2014/main" val="214386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47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- 2022-03-24 17:32:58</a:t>
                      </a:r>
                      <a:r>
                        <a:rPr kumimoji="0" lang="es-ES" sz="1000" b="0" i="0" u="none" strike="noStrike" kern="1200" cap="none" spc="0" normalizeH="0" baseline="0" noProof="0">
                          <a:ln>
                            <a:noFill/>
                          </a:ln>
                          <a:solidFill>
                            <a:prstClr val="black"/>
                          </a:solidFill>
                          <a:effectLst/>
                          <a:uLnTx/>
                          <a:uFillTx/>
                          <a:latin typeface="+mn-lt"/>
                          <a:ea typeface="+mn-ea"/>
                          <a:cs typeface="+mn-cs"/>
                        </a:rPr>
                        <a:t>
 ¡La sonrisa de la Campeona Argentina de  Marathon XCM UCI, @chiquita.cantelmi , por el inicio de la cuenta regresiva para  @vueltaaltascumbres 22!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916799"/>
                  </a:ext>
                </a:extLst>
              </a:tr>
            </a:tbl>
          </a:graphicData>
        </a:graphic>
      </p:graphicFrame>
      <p:sp>
        <p:nvSpPr>
          <p:cNvPr id="4" name="Text Placeholder 3">
            <a:extLst>
              <a:ext uri="{FF2B5EF4-FFF2-40B4-BE49-F238E27FC236}">
                <a16:creationId xmlns:a16="http://schemas.microsoft.com/office/drawing/2014/main" id="{F799019C-D412-4431-A8C2-D64197FCB55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11011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77C41-520D-4935-A3D9-1E245C7A0778}"/>
              </a:ext>
            </a:extLst>
          </p:cNvPr>
          <p:cNvSpPr>
            <a:spLocks noGrp="1"/>
          </p:cNvSpPr>
          <p:nvPr>
            <p:ph type="title"/>
          </p:nvPr>
        </p:nvSpPr>
        <p:spPr/>
        <p:txBody>
          <a:bodyPr/>
          <a:lstStyle/>
          <a:p>
            <a:r>
              <a:rPr lang="en-US"/>
              <a:t>Facebook Post Table + Reactions | Scott - 21 of 25</a:t>
            </a:r>
          </a:p>
        </p:txBody>
      </p:sp>
      <p:graphicFrame>
        <p:nvGraphicFramePr>
          <p:cNvPr id="5" name="Table Placeholder 4">
            <a:extLst>
              <a:ext uri="{FF2B5EF4-FFF2-40B4-BE49-F238E27FC236}">
                <a16:creationId xmlns:a16="http://schemas.microsoft.com/office/drawing/2014/main" id="{E69AF12E-1B2F-473C-A70F-5BDF4F854BBD}"/>
              </a:ext>
            </a:extLst>
          </p:cNvPr>
          <p:cNvGraphicFramePr>
            <a:graphicFrameLocks noGrp="1"/>
          </p:cNvGraphicFramePr>
          <p:nvPr>
            <p:ph type="tbl" sz="quarter" idx="13"/>
            <p:extLst>
              <p:ext uri="{D42A27DB-BD31-4B8C-83A1-F6EECF244321}">
                <p14:modId xmlns:p14="http://schemas.microsoft.com/office/powerpoint/2010/main" val="236320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4426321"/>
                    </a:ext>
                  </a:extLst>
                </a:gridCol>
                <a:gridCol w="493776">
                  <a:extLst>
                    <a:ext uri="{9D8B030D-6E8A-4147-A177-3AD203B41FA5}">
                      <a16:colId xmlns:a16="http://schemas.microsoft.com/office/drawing/2014/main" val="4145186116"/>
                    </a:ext>
                  </a:extLst>
                </a:gridCol>
                <a:gridCol w="493776">
                  <a:extLst>
                    <a:ext uri="{9D8B030D-6E8A-4147-A177-3AD203B41FA5}">
                      <a16:colId xmlns:a16="http://schemas.microsoft.com/office/drawing/2014/main" val="3126169541"/>
                    </a:ext>
                  </a:extLst>
                </a:gridCol>
                <a:gridCol w="493776">
                  <a:extLst>
                    <a:ext uri="{9D8B030D-6E8A-4147-A177-3AD203B41FA5}">
                      <a16:colId xmlns:a16="http://schemas.microsoft.com/office/drawing/2014/main" val="937817414"/>
                    </a:ext>
                  </a:extLst>
                </a:gridCol>
                <a:gridCol w="493776">
                  <a:extLst>
                    <a:ext uri="{9D8B030D-6E8A-4147-A177-3AD203B41FA5}">
                      <a16:colId xmlns:a16="http://schemas.microsoft.com/office/drawing/2014/main" val="2287953657"/>
                    </a:ext>
                  </a:extLst>
                </a:gridCol>
                <a:gridCol w="493776">
                  <a:extLst>
                    <a:ext uri="{9D8B030D-6E8A-4147-A177-3AD203B41FA5}">
                      <a16:colId xmlns:a16="http://schemas.microsoft.com/office/drawing/2014/main" val="1995222991"/>
                    </a:ext>
                  </a:extLst>
                </a:gridCol>
                <a:gridCol w="493776">
                  <a:extLst>
                    <a:ext uri="{9D8B030D-6E8A-4147-A177-3AD203B41FA5}">
                      <a16:colId xmlns:a16="http://schemas.microsoft.com/office/drawing/2014/main" val="4279431560"/>
                    </a:ext>
                  </a:extLst>
                </a:gridCol>
                <a:gridCol w="493776">
                  <a:extLst>
                    <a:ext uri="{9D8B030D-6E8A-4147-A177-3AD203B41FA5}">
                      <a16:colId xmlns:a16="http://schemas.microsoft.com/office/drawing/2014/main" val="1274713446"/>
                    </a:ext>
                  </a:extLst>
                </a:gridCol>
                <a:gridCol w="493776">
                  <a:extLst>
                    <a:ext uri="{9D8B030D-6E8A-4147-A177-3AD203B41FA5}">
                      <a16:colId xmlns:a16="http://schemas.microsoft.com/office/drawing/2014/main" val="908571781"/>
                    </a:ext>
                  </a:extLst>
                </a:gridCol>
                <a:gridCol w="493776">
                  <a:extLst>
                    <a:ext uri="{9D8B030D-6E8A-4147-A177-3AD203B41FA5}">
                      <a16:colId xmlns:a16="http://schemas.microsoft.com/office/drawing/2014/main" val="2251477726"/>
                    </a:ext>
                  </a:extLst>
                </a:gridCol>
                <a:gridCol w="493776">
                  <a:extLst>
                    <a:ext uri="{9D8B030D-6E8A-4147-A177-3AD203B41FA5}">
                      <a16:colId xmlns:a16="http://schemas.microsoft.com/office/drawing/2014/main" val="291130072"/>
                    </a:ext>
                  </a:extLst>
                </a:gridCol>
                <a:gridCol w="493776">
                  <a:extLst>
                    <a:ext uri="{9D8B030D-6E8A-4147-A177-3AD203B41FA5}">
                      <a16:colId xmlns:a16="http://schemas.microsoft.com/office/drawing/2014/main" val="50736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7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- 2022-03-13 08:12:47</a:t>
                      </a:r>
                      <a:r>
                        <a:rPr kumimoji="0" lang="es-ES" sz="1000" b="0" i="0" u="none" strike="noStrike" kern="1200" cap="none" spc="0" normalizeH="0" baseline="0" noProof="0">
                          <a:ln>
                            <a:noFill/>
                          </a:ln>
                          <a:solidFill>
                            <a:prstClr val="black"/>
                          </a:solidFill>
                          <a:effectLst/>
                          <a:uLnTx/>
                          <a:uFillTx/>
                          <a:latin typeface="+mn-lt"/>
                          <a:ea typeface="+mn-ea"/>
                          <a:cs typeface="+mn-cs"/>
                        </a:rPr>
                        <a:t>
 Se viene el segundo día de Test Ride en Jet Park Benavidez.
Te esperamos desde las 10am.
Es gratis y pueden participar todos los mayores de 18 años.
Traé tu casco y vení a probar la nueva Spark.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9161585"/>
                  </a:ext>
                </a:extLst>
              </a:tr>
            </a:tbl>
          </a:graphicData>
        </a:graphic>
      </p:graphicFrame>
      <p:sp>
        <p:nvSpPr>
          <p:cNvPr id="4" name="Text Placeholder 3">
            <a:extLst>
              <a:ext uri="{FF2B5EF4-FFF2-40B4-BE49-F238E27FC236}">
                <a16:creationId xmlns:a16="http://schemas.microsoft.com/office/drawing/2014/main" id="{05BD6AEB-E9B7-40D9-A705-4ADB004E19A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97545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082BE-FCEB-49B2-9457-32C048C36591}"/>
              </a:ext>
            </a:extLst>
          </p:cNvPr>
          <p:cNvSpPr>
            <a:spLocks noGrp="1"/>
          </p:cNvSpPr>
          <p:nvPr>
            <p:ph type="title"/>
          </p:nvPr>
        </p:nvSpPr>
        <p:spPr/>
        <p:txBody>
          <a:bodyPr/>
          <a:lstStyle/>
          <a:p>
            <a:r>
              <a:rPr lang="en-US"/>
              <a:t>Facebook Post Table + Reactions | Scott - 22 of 25</a:t>
            </a:r>
          </a:p>
        </p:txBody>
      </p:sp>
      <p:graphicFrame>
        <p:nvGraphicFramePr>
          <p:cNvPr id="5" name="Table Placeholder 4">
            <a:extLst>
              <a:ext uri="{FF2B5EF4-FFF2-40B4-BE49-F238E27FC236}">
                <a16:creationId xmlns:a16="http://schemas.microsoft.com/office/drawing/2014/main" id="{7BE11BEC-A68C-47E0-958B-7BFC5E70595E}"/>
              </a:ext>
            </a:extLst>
          </p:cNvPr>
          <p:cNvGraphicFramePr>
            <a:graphicFrameLocks noGrp="1"/>
          </p:cNvGraphicFramePr>
          <p:nvPr>
            <p:ph type="tbl" sz="quarter" idx="13"/>
            <p:extLst>
              <p:ext uri="{D42A27DB-BD31-4B8C-83A1-F6EECF244321}">
                <p14:modId xmlns:p14="http://schemas.microsoft.com/office/powerpoint/2010/main" val="38043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693390"/>
                    </a:ext>
                  </a:extLst>
                </a:gridCol>
                <a:gridCol w="493776">
                  <a:extLst>
                    <a:ext uri="{9D8B030D-6E8A-4147-A177-3AD203B41FA5}">
                      <a16:colId xmlns:a16="http://schemas.microsoft.com/office/drawing/2014/main" val="1657093285"/>
                    </a:ext>
                  </a:extLst>
                </a:gridCol>
                <a:gridCol w="493776">
                  <a:extLst>
                    <a:ext uri="{9D8B030D-6E8A-4147-A177-3AD203B41FA5}">
                      <a16:colId xmlns:a16="http://schemas.microsoft.com/office/drawing/2014/main" val="605626582"/>
                    </a:ext>
                  </a:extLst>
                </a:gridCol>
                <a:gridCol w="493776">
                  <a:extLst>
                    <a:ext uri="{9D8B030D-6E8A-4147-A177-3AD203B41FA5}">
                      <a16:colId xmlns:a16="http://schemas.microsoft.com/office/drawing/2014/main" val="4119486433"/>
                    </a:ext>
                  </a:extLst>
                </a:gridCol>
                <a:gridCol w="493776">
                  <a:extLst>
                    <a:ext uri="{9D8B030D-6E8A-4147-A177-3AD203B41FA5}">
                      <a16:colId xmlns:a16="http://schemas.microsoft.com/office/drawing/2014/main" val="117104817"/>
                    </a:ext>
                  </a:extLst>
                </a:gridCol>
                <a:gridCol w="493776">
                  <a:extLst>
                    <a:ext uri="{9D8B030D-6E8A-4147-A177-3AD203B41FA5}">
                      <a16:colId xmlns:a16="http://schemas.microsoft.com/office/drawing/2014/main" val="212639044"/>
                    </a:ext>
                  </a:extLst>
                </a:gridCol>
                <a:gridCol w="493776">
                  <a:extLst>
                    <a:ext uri="{9D8B030D-6E8A-4147-A177-3AD203B41FA5}">
                      <a16:colId xmlns:a16="http://schemas.microsoft.com/office/drawing/2014/main" val="4138830504"/>
                    </a:ext>
                  </a:extLst>
                </a:gridCol>
                <a:gridCol w="493776">
                  <a:extLst>
                    <a:ext uri="{9D8B030D-6E8A-4147-A177-3AD203B41FA5}">
                      <a16:colId xmlns:a16="http://schemas.microsoft.com/office/drawing/2014/main" val="2428068693"/>
                    </a:ext>
                  </a:extLst>
                </a:gridCol>
                <a:gridCol w="493776">
                  <a:extLst>
                    <a:ext uri="{9D8B030D-6E8A-4147-A177-3AD203B41FA5}">
                      <a16:colId xmlns:a16="http://schemas.microsoft.com/office/drawing/2014/main" val="1011936424"/>
                    </a:ext>
                  </a:extLst>
                </a:gridCol>
                <a:gridCol w="493776">
                  <a:extLst>
                    <a:ext uri="{9D8B030D-6E8A-4147-A177-3AD203B41FA5}">
                      <a16:colId xmlns:a16="http://schemas.microsoft.com/office/drawing/2014/main" val="1751085836"/>
                    </a:ext>
                  </a:extLst>
                </a:gridCol>
                <a:gridCol w="493776">
                  <a:extLst>
                    <a:ext uri="{9D8B030D-6E8A-4147-A177-3AD203B41FA5}">
                      <a16:colId xmlns:a16="http://schemas.microsoft.com/office/drawing/2014/main" val="3073282884"/>
                    </a:ext>
                  </a:extLst>
                </a:gridCol>
                <a:gridCol w="493776">
                  <a:extLst>
                    <a:ext uri="{9D8B030D-6E8A-4147-A177-3AD203B41FA5}">
                      <a16:colId xmlns:a16="http://schemas.microsoft.com/office/drawing/2014/main" val="352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700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- 2022-03-14 20:27:14</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2184332"/>
                  </a:ext>
                </a:extLst>
              </a:tr>
            </a:tbl>
          </a:graphicData>
        </a:graphic>
      </p:graphicFrame>
      <p:sp>
        <p:nvSpPr>
          <p:cNvPr id="4" name="Text Placeholder 3">
            <a:extLst>
              <a:ext uri="{FF2B5EF4-FFF2-40B4-BE49-F238E27FC236}">
                <a16:creationId xmlns:a16="http://schemas.microsoft.com/office/drawing/2014/main" id="{C806957D-E1E7-4012-8DE9-81E259E26EE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1381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BAFCF-9E32-4E23-B234-DB0849382E6C}"/>
              </a:ext>
            </a:extLst>
          </p:cNvPr>
          <p:cNvSpPr>
            <a:spLocks noGrp="1"/>
          </p:cNvSpPr>
          <p:nvPr>
            <p:ph type="title"/>
          </p:nvPr>
        </p:nvSpPr>
        <p:spPr/>
        <p:txBody>
          <a:bodyPr/>
          <a:lstStyle/>
          <a:p>
            <a:r>
              <a:rPr lang="en-US"/>
              <a:t>Facebook Post Table + Reactions | Scott - 23 of 25</a:t>
            </a:r>
          </a:p>
        </p:txBody>
      </p:sp>
      <p:graphicFrame>
        <p:nvGraphicFramePr>
          <p:cNvPr id="5" name="Table Placeholder 4">
            <a:extLst>
              <a:ext uri="{FF2B5EF4-FFF2-40B4-BE49-F238E27FC236}">
                <a16:creationId xmlns:a16="http://schemas.microsoft.com/office/drawing/2014/main" id="{630EF78B-3FB3-4606-863C-3484E6274938}"/>
              </a:ext>
            </a:extLst>
          </p:cNvPr>
          <p:cNvGraphicFramePr>
            <a:graphicFrameLocks noGrp="1"/>
          </p:cNvGraphicFramePr>
          <p:nvPr>
            <p:ph type="tbl" sz="quarter" idx="13"/>
            <p:extLst>
              <p:ext uri="{D42A27DB-BD31-4B8C-83A1-F6EECF244321}">
                <p14:modId xmlns:p14="http://schemas.microsoft.com/office/powerpoint/2010/main" val="153983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9469405"/>
                    </a:ext>
                  </a:extLst>
                </a:gridCol>
                <a:gridCol w="493776">
                  <a:extLst>
                    <a:ext uri="{9D8B030D-6E8A-4147-A177-3AD203B41FA5}">
                      <a16:colId xmlns:a16="http://schemas.microsoft.com/office/drawing/2014/main" val="2353673864"/>
                    </a:ext>
                  </a:extLst>
                </a:gridCol>
                <a:gridCol w="493776">
                  <a:extLst>
                    <a:ext uri="{9D8B030D-6E8A-4147-A177-3AD203B41FA5}">
                      <a16:colId xmlns:a16="http://schemas.microsoft.com/office/drawing/2014/main" val="3101858736"/>
                    </a:ext>
                  </a:extLst>
                </a:gridCol>
                <a:gridCol w="493776">
                  <a:extLst>
                    <a:ext uri="{9D8B030D-6E8A-4147-A177-3AD203B41FA5}">
                      <a16:colId xmlns:a16="http://schemas.microsoft.com/office/drawing/2014/main" val="3529170049"/>
                    </a:ext>
                  </a:extLst>
                </a:gridCol>
                <a:gridCol w="493776">
                  <a:extLst>
                    <a:ext uri="{9D8B030D-6E8A-4147-A177-3AD203B41FA5}">
                      <a16:colId xmlns:a16="http://schemas.microsoft.com/office/drawing/2014/main" val="471257465"/>
                    </a:ext>
                  </a:extLst>
                </a:gridCol>
                <a:gridCol w="493776">
                  <a:extLst>
                    <a:ext uri="{9D8B030D-6E8A-4147-A177-3AD203B41FA5}">
                      <a16:colId xmlns:a16="http://schemas.microsoft.com/office/drawing/2014/main" val="1660833885"/>
                    </a:ext>
                  </a:extLst>
                </a:gridCol>
                <a:gridCol w="493776">
                  <a:extLst>
                    <a:ext uri="{9D8B030D-6E8A-4147-A177-3AD203B41FA5}">
                      <a16:colId xmlns:a16="http://schemas.microsoft.com/office/drawing/2014/main" val="2136074044"/>
                    </a:ext>
                  </a:extLst>
                </a:gridCol>
                <a:gridCol w="493776">
                  <a:extLst>
                    <a:ext uri="{9D8B030D-6E8A-4147-A177-3AD203B41FA5}">
                      <a16:colId xmlns:a16="http://schemas.microsoft.com/office/drawing/2014/main" val="4253596686"/>
                    </a:ext>
                  </a:extLst>
                </a:gridCol>
                <a:gridCol w="493776">
                  <a:extLst>
                    <a:ext uri="{9D8B030D-6E8A-4147-A177-3AD203B41FA5}">
                      <a16:colId xmlns:a16="http://schemas.microsoft.com/office/drawing/2014/main" val="2317764433"/>
                    </a:ext>
                  </a:extLst>
                </a:gridCol>
                <a:gridCol w="493776">
                  <a:extLst>
                    <a:ext uri="{9D8B030D-6E8A-4147-A177-3AD203B41FA5}">
                      <a16:colId xmlns:a16="http://schemas.microsoft.com/office/drawing/2014/main" val="2506987380"/>
                    </a:ext>
                  </a:extLst>
                </a:gridCol>
                <a:gridCol w="493776">
                  <a:extLst>
                    <a:ext uri="{9D8B030D-6E8A-4147-A177-3AD203B41FA5}">
                      <a16:colId xmlns:a16="http://schemas.microsoft.com/office/drawing/2014/main" val="3466680684"/>
                    </a:ext>
                  </a:extLst>
                </a:gridCol>
                <a:gridCol w="493776">
                  <a:extLst>
                    <a:ext uri="{9D8B030D-6E8A-4147-A177-3AD203B41FA5}">
                      <a16:colId xmlns:a16="http://schemas.microsoft.com/office/drawing/2014/main" val="1267752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749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- 2022-03-28 17:20:39</a:t>
                      </a:r>
                      <a:r>
                        <a:rPr kumimoji="0" lang="en-US" sz="1000" b="0" i="0" u="none" strike="noStrike" kern="1200" cap="none" spc="0" normalizeH="0" baseline="0" noProof="0">
                          <a:ln>
                            <a:noFill/>
                          </a:ln>
                          <a:solidFill>
                            <a:prstClr val="black"/>
                          </a:solidFill>
                          <a:effectLst/>
                          <a:uLnTx/>
                          <a:uFillTx/>
                          <a:latin typeface="+mn-lt"/>
                          <a:ea typeface="+mn-ea"/>
                          <a:cs typeface="+mn-cs"/>
                        </a:rPr>
                        <a:t>
 Nueva Spark RC Team, cambiá tu forma de hacer MTB.
✅Cuadro Spark RC de carbono HMF
✅Horquilla FOX 34 SC Float Perf. 120 mm
✅FOX Nude 5 EVOL, 120 mm, TwinLoc
✅Shimano XT, 12 velocidades
✅Frenos de disco Shimano XT
✅Ruedas Syncros Silverton 2.5 TR
✅Cubiertas Maxxis Rekon Race Foldable
✅Componentes Syncros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4565443"/>
                  </a:ext>
                </a:extLst>
              </a:tr>
            </a:tbl>
          </a:graphicData>
        </a:graphic>
      </p:graphicFrame>
      <p:sp>
        <p:nvSpPr>
          <p:cNvPr id="4" name="Text Placeholder 3">
            <a:extLst>
              <a:ext uri="{FF2B5EF4-FFF2-40B4-BE49-F238E27FC236}">
                <a16:creationId xmlns:a16="http://schemas.microsoft.com/office/drawing/2014/main" id="{C5F95BDC-9753-4545-BCD9-111057788E4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34653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8761-B62B-4841-A041-651FC12E2E3D}"/>
              </a:ext>
            </a:extLst>
          </p:cNvPr>
          <p:cNvSpPr>
            <a:spLocks noGrp="1"/>
          </p:cNvSpPr>
          <p:nvPr>
            <p:ph type="title"/>
          </p:nvPr>
        </p:nvSpPr>
        <p:spPr/>
        <p:txBody>
          <a:bodyPr/>
          <a:lstStyle/>
          <a:p>
            <a:r>
              <a:rPr lang="en-US"/>
              <a:t>Facebook Post Table + Reactions | Scott - 24 of 25</a:t>
            </a:r>
          </a:p>
        </p:txBody>
      </p:sp>
      <p:graphicFrame>
        <p:nvGraphicFramePr>
          <p:cNvPr id="5" name="Table Placeholder 4">
            <a:extLst>
              <a:ext uri="{FF2B5EF4-FFF2-40B4-BE49-F238E27FC236}">
                <a16:creationId xmlns:a16="http://schemas.microsoft.com/office/drawing/2014/main" id="{BCBE9AC3-6A60-4E19-A1B1-83C0152FCB17}"/>
              </a:ext>
            </a:extLst>
          </p:cNvPr>
          <p:cNvGraphicFramePr>
            <a:graphicFrameLocks noGrp="1"/>
          </p:cNvGraphicFramePr>
          <p:nvPr>
            <p:ph type="tbl" sz="quarter" idx="13"/>
            <p:extLst>
              <p:ext uri="{D42A27DB-BD31-4B8C-83A1-F6EECF244321}">
                <p14:modId xmlns:p14="http://schemas.microsoft.com/office/powerpoint/2010/main" val="3466469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9728223"/>
                    </a:ext>
                  </a:extLst>
                </a:gridCol>
                <a:gridCol w="493776">
                  <a:extLst>
                    <a:ext uri="{9D8B030D-6E8A-4147-A177-3AD203B41FA5}">
                      <a16:colId xmlns:a16="http://schemas.microsoft.com/office/drawing/2014/main" val="2657124330"/>
                    </a:ext>
                  </a:extLst>
                </a:gridCol>
                <a:gridCol w="493776">
                  <a:extLst>
                    <a:ext uri="{9D8B030D-6E8A-4147-A177-3AD203B41FA5}">
                      <a16:colId xmlns:a16="http://schemas.microsoft.com/office/drawing/2014/main" val="1793403496"/>
                    </a:ext>
                  </a:extLst>
                </a:gridCol>
                <a:gridCol w="493776">
                  <a:extLst>
                    <a:ext uri="{9D8B030D-6E8A-4147-A177-3AD203B41FA5}">
                      <a16:colId xmlns:a16="http://schemas.microsoft.com/office/drawing/2014/main" val="125643337"/>
                    </a:ext>
                  </a:extLst>
                </a:gridCol>
                <a:gridCol w="493776">
                  <a:extLst>
                    <a:ext uri="{9D8B030D-6E8A-4147-A177-3AD203B41FA5}">
                      <a16:colId xmlns:a16="http://schemas.microsoft.com/office/drawing/2014/main" val="1779331481"/>
                    </a:ext>
                  </a:extLst>
                </a:gridCol>
                <a:gridCol w="493776">
                  <a:extLst>
                    <a:ext uri="{9D8B030D-6E8A-4147-A177-3AD203B41FA5}">
                      <a16:colId xmlns:a16="http://schemas.microsoft.com/office/drawing/2014/main" val="107683346"/>
                    </a:ext>
                  </a:extLst>
                </a:gridCol>
                <a:gridCol w="493776">
                  <a:extLst>
                    <a:ext uri="{9D8B030D-6E8A-4147-A177-3AD203B41FA5}">
                      <a16:colId xmlns:a16="http://schemas.microsoft.com/office/drawing/2014/main" val="594701553"/>
                    </a:ext>
                  </a:extLst>
                </a:gridCol>
                <a:gridCol w="493776">
                  <a:extLst>
                    <a:ext uri="{9D8B030D-6E8A-4147-A177-3AD203B41FA5}">
                      <a16:colId xmlns:a16="http://schemas.microsoft.com/office/drawing/2014/main" val="3841370280"/>
                    </a:ext>
                  </a:extLst>
                </a:gridCol>
                <a:gridCol w="493776">
                  <a:extLst>
                    <a:ext uri="{9D8B030D-6E8A-4147-A177-3AD203B41FA5}">
                      <a16:colId xmlns:a16="http://schemas.microsoft.com/office/drawing/2014/main" val="3803020834"/>
                    </a:ext>
                  </a:extLst>
                </a:gridCol>
                <a:gridCol w="493776">
                  <a:extLst>
                    <a:ext uri="{9D8B030D-6E8A-4147-A177-3AD203B41FA5}">
                      <a16:colId xmlns:a16="http://schemas.microsoft.com/office/drawing/2014/main" val="1004421002"/>
                    </a:ext>
                  </a:extLst>
                </a:gridCol>
                <a:gridCol w="493776">
                  <a:extLst>
                    <a:ext uri="{9D8B030D-6E8A-4147-A177-3AD203B41FA5}">
                      <a16:colId xmlns:a16="http://schemas.microsoft.com/office/drawing/2014/main" val="1267642485"/>
                    </a:ext>
                  </a:extLst>
                </a:gridCol>
                <a:gridCol w="493776">
                  <a:extLst>
                    <a:ext uri="{9D8B030D-6E8A-4147-A177-3AD203B41FA5}">
                      <a16:colId xmlns:a16="http://schemas.microsoft.com/office/drawing/2014/main" val="343168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400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- 2022-03-24 10:15:39</a:t>
                      </a:r>
                      <a:r>
                        <a:rPr kumimoji="0" lang="en-US" sz="1000" b="0" i="0" u="none" strike="noStrike" kern="1200" cap="none" spc="0" normalizeH="0" baseline="0" noProof="0">
                          <a:ln>
                            <a:noFill/>
                          </a:ln>
                          <a:solidFill>
                            <a:prstClr val="black"/>
                          </a:solidFill>
                          <a:effectLst/>
                          <a:uLnTx/>
                          <a:uFillTx/>
                          <a:latin typeface="+mn-lt"/>
                          <a:ea typeface="+mn-ea"/>
                          <a:cs typeface="+mn-cs"/>
                        </a:rPr>
                        <a:t>
 ¡El Campeón Argentino de Marathon XCM UCI @facundoperezc ya tiene todo listo para @vueltaaltascumbres 22! 
@trekbikes @trekbicycleargentina @bontragerargentina Santini SMS] @OpticaCentralStore @shimanoargentina @colchonespiero  Santini SMS]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0330403"/>
                  </a:ext>
                </a:extLst>
              </a:tr>
            </a:tbl>
          </a:graphicData>
        </a:graphic>
      </p:graphicFrame>
      <p:sp>
        <p:nvSpPr>
          <p:cNvPr id="4" name="Text Placeholder 3">
            <a:extLst>
              <a:ext uri="{FF2B5EF4-FFF2-40B4-BE49-F238E27FC236}">
                <a16:creationId xmlns:a16="http://schemas.microsoft.com/office/drawing/2014/main" id="{159EE679-D025-406B-B359-BCE6FB4BDF4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93319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9E2C-7D1F-455D-A9AA-78A4CEF3E2C1}"/>
              </a:ext>
            </a:extLst>
          </p:cNvPr>
          <p:cNvSpPr>
            <a:spLocks noGrp="1"/>
          </p:cNvSpPr>
          <p:nvPr>
            <p:ph type="title"/>
          </p:nvPr>
        </p:nvSpPr>
        <p:spPr/>
        <p:txBody>
          <a:bodyPr/>
          <a:lstStyle/>
          <a:p>
            <a:r>
              <a:rPr lang="en-US"/>
              <a:t>Facebook Post Table + Reactions | Scott - 25 of 25</a:t>
            </a:r>
          </a:p>
        </p:txBody>
      </p:sp>
      <p:graphicFrame>
        <p:nvGraphicFramePr>
          <p:cNvPr id="5" name="Table Placeholder 4">
            <a:extLst>
              <a:ext uri="{FF2B5EF4-FFF2-40B4-BE49-F238E27FC236}">
                <a16:creationId xmlns:a16="http://schemas.microsoft.com/office/drawing/2014/main" id="{C7A9FBC4-967F-4414-802A-4F05E8C81BB0}"/>
              </a:ext>
            </a:extLst>
          </p:cNvPr>
          <p:cNvGraphicFramePr>
            <a:graphicFrameLocks noGrp="1"/>
          </p:cNvGraphicFramePr>
          <p:nvPr>
            <p:ph type="tbl" sz="quarter" idx="13"/>
            <p:extLst>
              <p:ext uri="{D42A27DB-BD31-4B8C-83A1-F6EECF244321}">
                <p14:modId xmlns:p14="http://schemas.microsoft.com/office/powerpoint/2010/main" val="341522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2102010"/>
                    </a:ext>
                  </a:extLst>
                </a:gridCol>
                <a:gridCol w="493776">
                  <a:extLst>
                    <a:ext uri="{9D8B030D-6E8A-4147-A177-3AD203B41FA5}">
                      <a16:colId xmlns:a16="http://schemas.microsoft.com/office/drawing/2014/main" val="2776514286"/>
                    </a:ext>
                  </a:extLst>
                </a:gridCol>
                <a:gridCol w="493776">
                  <a:extLst>
                    <a:ext uri="{9D8B030D-6E8A-4147-A177-3AD203B41FA5}">
                      <a16:colId xmlns:a16="http://schemas.microsoft.com/office/drawing/2014/main" val="2921058212"/>
                    </a:ext>
                  </a:extLst>
                </a:gridCol>
                <a:gridCol w="493776">
                  <a:extLst>
                    <a:ext uri="{9D8B030D-6E8A-4147-A177-3AD203B41FA5}">
                      <a16:colId xmlns:a16="http://schemas.microsoft.com/office/drawing/2014/main" val="4132329970"/>
                    </a:ext>
                  </a:extLst>
                </a:gridCol>
                <a:gridCol w="493776">
                  <a:extLst>
                    <a:ext uri="{9D8B030D-6E8A-4147-A177-3AD203B41FA5}">
                      <a16:colId xmlns:a16="http://schemas.microsoft.com/office/drawing/2014/main" val="326691162"/>
                    </a:ext>
                  </a:extLst>
                </a:gridCol>
                <a:gridCol w="493776">
                  <a:extLst>
                    <a:ext uri="{9D8B030D-6E8A-4147-A177-3AD203B41FA5}">
                      <a16:colId xmlns:a16="http://schemas.microsoft.com/office/drawing/2014/main" val="2012489995"/>
                    </a:ext>
                  </a:extLst>
                </a:gridCol>
                <a:gridCol w="493776">
                  <a:extLst>
                    <a:ext uri="{9D8B030D-6E8A-4147-A177-3AD203B41FA5}">
                      <a16:colId xmlns:a16="http://schemas.microsoft.com/office/drawing/2014/main" val="1231955552"/>
                    </a:ext>
                  </a:extLst>
                </a:gridCol>
                <a:gridCol w="493776">
                  <a:extLst>
                    <a:ext uri="{9D8B030D-6E8A-4147-A177-3AD203B41FA5}">
                      <a16:colId xmlns:a16="http://schemas.microsoft.com/office/drawing/2014/main" val="1393692045"/>
                    </a:ext>
                  </a:extLst>
                </a:gridCol>
                <a:gridCol w="493776">
                  <a:extLst>
                    <a:ext uri="{9D8B030D-6E8A-4147-A177-3AD203B41FA5}">
                      <a16:colId xmlns:a16="http://schemas.microsoft.com/office/drawing/2014/main" val="1832068348"/>
                    </a:ext>
                  </a:extLst>
                </a:gridCol>
                <a:gridCol w="493776">
                  <a:extLst>
                    <a:ext uri="{9D8B030D-6E8A-4147-A177-3AD203B41FA5}">
                      <a16:colId xmlns:a16="http://schemas.microsoft.com/office/drawing/2014/main" val="3824688110"/>
                    </a:ext>
                  </a:extLst>
                </a:gridCol>
                <a:gridCol w="493776">
                  <a:extLst>
                    <a:ext uri="{9D8B030D-6E8A-4147-A177-3AD203B41FA5}">
                      <a16:colId xmlns:a16="http://schemas.microsoft.com/office/drawing/2014/main" val="93613634"/>
                    </a:ext>
                  </a:extLst>
                </a:gridCol>
                <a:gridCol w="493776">
                  <a:extLst>
                    <a:ext uri="{9D8B030D-6E8A-4147-A177-3AD203B41FA5}">
                      <a16:colId xmlns:a16="http://schemas.microsoft.com/office/drawing/2014/main" val="370563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727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- 2022-03-26 20:06:05</a:t>
                      </a:r>
                      <a:r>
                        <a:rPr kumimoji="0" lang="es-ES" sz="1000" b="0" i="0" u="none" strike="noStrike" kern="1200" cap="none" spc="0" normalizeH="0" baseline="0" noProof="0">
                          <a:ln>
                            <a:noFill/>
                          </a:ln>
                          <a:solidFill>
                            <a:prstClr val="black"/>
                          </a:solidFill>
                          <a:effectLst/>
                          <a:uLnTx/>
                          <a:uFillTx/>
                          <a:latin typeface="+mn-lt"/>
                          <a:ea typeface="+mn-ea"/>
                          <a:cs typeface="+mn-cs"/>
                        </a:rPr>
                        <a:t>
 ¡ #Teamtrek @vueltaaltascumbres 22! 
Las mejores fotos del team en la antesala de Altascumbres en Mina Clavero, Córdoba.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9712365"/>
                  </a:ext>
                </a:extLst>
              </a:tr>
            </a:tbl>
          </a:graphicData>
        </a:graphic>
      </p:graphicFrame>
      <p:sp>
        <p:nvSpPr>
          <p:cNvPr id="4" name="Text Placeholder 3">
            <a:extLst>
              <a:ext uri="{FF2B5EF4-FFF2-40B4-BE49-F238E27FC236}">
                <a16:creationId xmlns:a16="http://schemas.microsoft.com/office/drawing/2014/main" id="{12874479-2069-47F2-9914-FCDB50AF4C6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27027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66DD-B127-4ED2-8642-4467EBACB9F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D1F67DB2-2227-4CF4-BAB0-9952456D6355}"/>
              </a:ext>
            </a:extLst>
          </p:cNvPr>
          <p:cNvGraphicFramePr>
            <a:graphicFrameLocks noGrp="1"/>
          </p:cNvGraphicFramePr>
          <p:nvPr>
            <p:ph type="chart" sz="quarter" idx="13"/>
            <p:extLst>
              <p:ext uri="{D42A27DB-BD31-4B8C-83A1-F6EECF244321}">
                <p14:modId xmlns:p14="http://schemas.microsoft.com/office/powerpoint/2010/main" val="227446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AF374-42B3-4616-83E0-0F5BDAE96DA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54F91FB-A941-4DE8-8FEA-9937476D5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241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8C517-3BA2-4C57-A2DC-CBA8C6355CDE}"/>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28560574-FCB8-4B0F-B0F5-A1F698E5D4C8}"/>
              </a:ext>
            </a:extLst>
          </p:cNvPr>
          <p:cNvGraphicFramePr>
            <a:graphicFrameLocks noGrp="1"/>
          </p:cNvGraphicFramePr>
          <p:nvPr>
            <p:ph type="tbl" sz="quarter" idx="13"/>
            <p:extLst>
              <p:ext uri="{D42A27DB-BD31-4B8C-83A1-F6EECF244321}">
                <p14:modId xmlns:p14="http://schemas.microsoft.com/office/powerpoint/2010/main" val="1386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18925326"/>
                    </a:ext>
                  </a:extLst>
                </a:gridCol>
                <a:gridCol w="1152144">
                  <a:extLst>
                    <a:ext uri="{9D8B030D-6E8A-4147-A177-3AD203B41FA5}">
                      <a16:colId xmlns:a16="http://schemas.microsoft.com/office/drawing/2014/main" val="722801388"/>
                    </a:ext>
                  </a:extLst>
                </a:gridCol>
                <a:gridCol w="1152144">
                  <a:extLst>
                    <a:ext uri="{9D8B030D-6E8A-4147-A177-3AD203B41FA5}">
                      <a16:colId xmlns:a16="http://schemas.microsoft.com/office/drawing/2014/main" val="2296285340"/>
                    </a:ext>
                  </a:extLst>
                </a:gridCol>
                <a:gridCol w="1152144">
                  <a:extLst>
                    <a:ext uri="{9D8B030D-6E8A-4147-A177-3AD203B41FA5}">
                      <a16:colId xmlns:a16="http://schemas.microsoft.com/office/drawing/2014/main" val="1912364855"/>
                    </a:ext>
                  </a:extLst>
                </a:gridCol>
                <a:gridCol w="1152144">
                  <a:extLst>
                    <a:ext uri="{9D8B030D-6E8A-4147-A177-3AD203B41FA5}">
                      <a16:colId xmlns:a16="http://schemas.microsoft.com/office/drawing/2014/main" val="225655337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219194455"/>
                  </a:ext>
                </a:extLst>
              </a:tr>
              <a:tr h="370840">
                <a:tc>
                  <a:txBody>
                    <a:bodyPr/>
                    <a:lstStyle/>
                    <a:p>
                      <a:r>
                        <a:rPr lang="en-US" sz="1000" b="1"/>
                        <a:t>Trek Bicycle Argentina - 2022-03-09 17:05:04</a:t>
                      </a:r>
                      <a:r>
                        <a:rPr lang="en-US" sz="1000"/>
                        <a:t>
 Se vende!! Tengo factura de compra 2021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282969621"/>
                  </a:ext>
                </a:extLst>
              </a:tr>
            </a:tbl>
          </a:graphicData>
        </a:graphic>
      </p:graphicFrame>
      <p:sp>
        <p:nvSpPr>
          <p:cNvPr id="4" name="Text Placeholder 3">
            <a:extLst>
              <a:ext uri="{FF2B5EF4-FFF2-40B4-BE49-F238E27FC236}">
                <a16:creationId xmlns:a16="http://schemas.microsoft.com/office/drawing/2014/main" id="{C56F9E62-D3A2-4816-9693-3BAFC9C0260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982374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1545</Words>
  <Application>Microsoft Office PowerPoint</Application>
  <PresentationFormat>On-screen Show (4:3)</PresentationFormat>
  <Paragraphs>860</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Interaction Rate | Scott</vt:lpstr>
      <vt:lpstr>Facebook Own Posts By Weekday | Scott</vt:lpstr>
      <vt:lpstr>Facebook Interaction Rate By Weekday | Scott</vt:lpstr>
      <vt:lpstr>Facebook Own Posts By Hour | Scott</vt:lpstr>
      <vt:lpstr>Facebook Interaction Rate By Hour | Scott</vt:lpstr>
      <vt:lpstr>Facebook Post Type Distribution Per Profile | Scott</vt:lpstr>
      <vt:lpstr>Facebook Interaction Rate By Post Type | Scott</vt:lpstr>
      <vt:lpstr>Facebook Interactions Distribution | Scott</vt:lpstr>
      <vt:lpstr>Facebook Hashtag Detection | Scott</vt:lpstr>
      <vt:lpstr>Facebook Post Table + Reactions | Scott - 1 of 25</vt:lpstr>
      <vt:lpstr>Facebook Post Table + Reactions | Scott - 2 of 25</vt:lpstr>
      <vt:lpstr>Facebook Post Table + Reactions | Scott - 3 of 25</vt:lpstr>
      <vt:lpstr>Facebook Post Table + Reactions | Scott - 4 of 25</vt:lpstr>
      <vt:lpstr>Facebook Post Table + Reactions | Scott - 5 of 25</vt:lpstr>
      <vt:lpstr>Facebook Post Table + Reactions | Scott - 6 of 25</vt:lpstr>
      <vt:lpstr>Facebook Post Table + Reactions | Scott - 7 of 25</vt:lpstr>
      <vt:lpstr>Facebook Post Table + Reactions | Scott - 8 of 25</vt:lpstr>
      <vt:lpstr>Facebook Post Table + Reactions | Scott - 9 of 25</vt:lpstr>
      <vt:lpstr>Facebook Post Table + Reactions | Scott - 10 of 25</vt:lpstr>
      <vt:lpstr>Facebook Post Table + Reactions | Scott - 11 of 25</vt:lpstr>
      <vt:lpstr>Facebook Post Table + Reactions | Scott - 12 of 25</vt:lpstr>
      <vt:lpstr>Facebook Post Table + Reactions | Scott - 13 of 25</vt:lpstr>
      <vt:lpstr>Facebook Post Table + Reactions | Scott - 14 of 25</vt:lpstr>
      <vt:lpstr>Facebook Post Table + Reactions | Scott - 15 of 25</vt:lpstr>
      <vt:lpstr>Facebook Post Table + Reactions | Scott - 16 of 25</vt:lpstr>
      <vt:lpstr>Facebook Post Table + Reactions | Scott - 17 of 25</vt:lpstr>
      <vt:lpstr>Facebook Post Table + Reactions | Scott - 18 of 25</vt:lpstr>
      <vt:lpstr>Facebook Post Table + Reactions | Scott - 19 of 25</vt:lpstr>
      <vt:lpstr>Facebook Post Table + Reactions | Scott - 20 of 25</vt:lpstr>
      <vt:lpstr>Facebook Post Table + Reactions | Scott - 21 of 25</vt:lpstr>
      <vt:lpstr>Facebook Post Table + Reactions | Scott - 22 of 25</vt:lpstr>
      <vt:lpstr>Facebook Post Table + Reactions | Scott - 23 of 25</vt:lpstr>
      <vt:lpstr>Facebook Post Table + Reactions | Scott - 24 of 25</vt:lpstr>
      <vt:lpstr>Facebook Post Table + Reactions | Scott - 25 of 25</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2022-04-01T10:33:03Z</dcterms:created>
  <dcterms:modified xsi:type="dcterms:W3CDTF">2022-04-01T10:34:06Z</dcterms:modified>
</cp:coreProperties>
</file>