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11.029500000000001</c:v>
                </c:pt>
                <c:pt idx="1">
                  <c:v>61.538499999999999</c:v>
                </c:pt>
                <c:pt idx="2">
                  <c:v>3.7585000000000002</c:v>
                </c:pt>
                <c:pt idx="3">
                  <c:v>0</c:v>
                </c:pt>
                <c:pt idx="4">
                  <c:v>9.9303000000000008</c:v>
                </c:pt>
                <c:pt idx="5">
                  <c:v>39.919499999999999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31-4C15-BA50-82E9EDA1C8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12.1267</c:v>
                </c:pt>
                <c:pt idx="1">
                  <c:v>100</c:v>
                </c:pt>
                <c:pt idx="2">
                  <c:v>16.173100000000002</c:v>
                </c:pt>
                <c:pt idx="3">
                  <c:v>0</c:v>
                </c:pt>
                <c:pt idx="4">
                  <c:v>23.810600000000001</c:v>
                </c:pt>
                <c:pt idx="5">
                  <c:v>-7.8301999999999996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31-4C15-BA50-82E9EDA1C8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0.50660000000000005</c:v>
                </c:pt>
                <c:pt idx="1">
                  <c:v>53.846200000000003</c:v>
                </c:pt>
                <c:pt idx="2">
                  <c:v>1.4805999999999999</c:v>
                </c:pt>
                <c:pt idx="3">
                  <c:v>0</c:v>
                </c:pt>
                <c:pt idx="4">
                  <c:v>97.490399999999994</c:v>
                </c:pt>
                <c:pt idx="5">
                  <c:v>52.432099999999998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31-4C15-BA50-82E9EDA1C8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19.366099999999999</c:v>
                </c:pt>
                <c:pt idx="1">
                  <c:v>92.307699999999997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5.9618000000000002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31-4C15-BA50-82E9EDA1C8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12.964600000000001</c:v>
                </c:pt>
                <c:pt idx="1">
                  <c:v>84.615399999999994</c:v>
                </c:pt>
                <c:pt idx="2">
                  <c:v>10.2506</c:v>
                </c:pt>
                <c:pt idx="3">
                  <c:v>0</c:v>
                </c:pt>
                <c:pt idx="4">
                  <c:v>16.849499999999999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31-4C15-BA50-82E9EDA1C8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-4.0838999999999999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31-4C15-BA50-82E9EDA1C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567880"/>
        <c:axId val="397569848"/>
      </c:radarChart>
      <c:catAx>
        <c:axId val="39756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69848"/>
        <c:crosses val="autoZero"/>
        <c:auto val="1"/>
        <c:lblAlgn val="ctr"/>
        <c:lblOffset val="100"/>
        <c:noMultiLvlLbl val="0"/>
      </c:catAx>
      <c:valAx>
        <c:axId val="39756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6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28915</c:v>
                </c:pt>
                <c:pt idx="1">
                  <c:v>28919</c:v>
                </c:pt>
                <c:pt idx="2">
                  <c:v>28928</c:v>
                </c:pt>
                <c:pt idx="3">
                  <c:v>28938</c:v>
                </c:pt>
                <c:pt idx="4">
                  <c:v>28944</c:v>
                </c:pt>
                <c:pt idx="5">
                  <c:v>28952</c:v>
                </c:pt>
                <c:pt idx="6">
                  <c:v>28960</c:v>
                </c:pt>
                <c:pt idx="7">
                  <c:v>28961</c:v>
                </c:pt>
                <c:pt idx="8">
                  <c:v>28972</c:v>
                </c:pt>
                <c:pt idx="9">
                  <c:v>28976</c:v>
                </c:pt>
                <c:pt idx="10">
                  <c:v>28979</c:v>
                </c:pt>
                <c:pt idx="11">
                  <c:v>28986</c:v>
                </c:pt>
                <c:pt idx="12">
                  <c:v>28997</c:v>
                </c:pt>
                <c:pt idx="13">
                  <c:v>29009</c:v>
                </c:pt>
                <c:pt idx="14">
                  <c:v>29024</c:v>
                </c:pt>
                <c:pt idx="15">
                  <c:v>29034</c:v>
                </c:pt>
                <c:pt idx="16">
                  <c:v>29040</c:v>
                </c:pt>
                <c:pt idx="17">
                  <c:v>29044</c:v>
                </c:pt>
                <c:pt idx="18">
                  <c:v>29050</c:v>
                </c:pt>
                <c:pt idx="19">
                  <c:v>29059</c:v>
                </c:pt>
                <c:pt idx="20">
                  <c:v>29069</c:v>
                </c:pt>
                <c:pt idx="21">
                  <c:v>29076</c:v>
                </c:pt>
                <c:pt idx="22">
                  <c:v>29080</c:v>
                </c:pt>
                <c:pt idx="23">
                  <c:v>29093</c:v>
                </c:pt>
                <c:pt idx="24">
                  <c:v>29109</c:v>
                </c:pt>
                <c:pt idx="25">
                  <c:v>29115</c:v>
                </c:pt>
                <c:pt idx="26">
                  <c:v>29122</c:v>
                </c:pt>
                <c:pt idx="27">
                  <c:v>29131</c:v>
                </c:pt>
                <c:pt idx="28">
                  <c:v>29132</c:v>
                </c:pt>
                <c:pt idx="29">
                  <c:v>29132</c:v>
                </c:pt>
                <c:pt idx="30">
                  <c:v>29132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B3-4966-BCC4-E5A668E592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32078</c:v>
                </c:pt>
                <c:pt idx="1">
                  <c:v>32078</c:v>
                </c:pt>
                <c:pt idx="2">
                  <c:v>32076</c:v>
                </c:pt>
                <c:pt idx="3">
                  <c:v>32074</c:v>
                </c:pt>
                <c:pt idx="4">
                  <c:v>32070</c:v>
                </c:pt>
                <c:pt idx="5">
                  <c:v>32068</c:v>
                </c:pt>
                <c:pt idx="6">
                  <c:v>32065</c:v>
                </c:pt>
                <c:pt idx="7">
                  <c:v>32064</c:v>
                </c:pt>
                <c:pt idx="8">
                  <c:v>32064</c:v>
                </c:pt>
                <c:pt idx="9">
                  <c:v>32062</c:v>
                </c:pt>
                <c:pt idx="10">
                  <c:v>32060</c:v>
                </c:pt>
                <c:pt idx="11">
                  <c:v>32058</c:v>
                </c:pt>
                <c:pt idx="12">
                  <c:v>32058</c:v>
                </c:pt>
                <c:pt idx="13">
                  <c:v>32048</c:v>
                </c:pt>
                <c:pt idx="14">
                  <c:v>32043</c:v>
                </c:pt>
                <c:pt idx="15">
                  <c:v>32042</c:v>
                </c:pt>
                <c:pt idx="16">
                  <c:v>32043</c:v>
                </c:pt>
                <c:pt idx="17">
                  <c:v>32039</c:v>
                </c:pt>
                <c:pt idx="18">
                  <c:v>32037</c:v>
                </c:pt>
                <c:pt idx="19">
                  <c:v>32037</c:v>
                </c:pt>
                <c:pt idx="20">
                  <c:v>32037</c:v>
                </c:pt>
                <c:pt idx="21">
                  <c:v>32035</c:v>
                </c:pt>
                <c:pt idx="22">
                  <c:v>32034</c:v>
                </c:pt>
                <c:pt idx="23">
                  <c:v>32036</c:v>
                </c:pt>
                <c:pt idx="24">
                  <c:v>32034</c:v>
                </c:pt>
                <c:pt idx="25">
                  <c:v>32033</c:v>
                </c:pt>
                <c:pt idx="26">
                  <c:v>32032</c:v>
                </c:pt>
                <c:pt idx="27">
                  <c:v>32030</c:v>
                </c:pt>
                <c:pt idx="28">
                  <c:v>32030</c:v>
                </c:pt>
                <c:pt idx="29">
                  <c:v>32030</c:v>
                </c:pt>
                <c:pt idx="30">
                  <c:v>32030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B3-4966-BCC4-E5A668E592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1327</c:v>
                </c:pt>
                <c:pt idx="1">
                  <c:v>1327</c:v>
                </c:pt>
                <c:pt idx="2">
                  <c:v>1327</c:v>
                </c:pt>
                <c:pt idx="3">
                  <c:v>1327</c:v>
                </c:pt>
                <c:pt idx="4">
                  <c:v>1327</c:v>
                </c:pt>
                <c:pt idx="5">
                  <c:v>1328</c:v>
                </c:pt>
                <c:pt idx="6">
                  <c:v>1328</c:v>
                </c:pt>
                <c:pt idx="7">
                  <c:v>1328</c:v>
                </c:pt>
                <c:pt idx="8">
                  <c:v>1330</c:v>
                </c:pt>
                <c:pt idx="9">
                  <c:v>1331</c:v>
                </c:pt>
                <c:pt idx="10">
                  <c:v>1333</c:v>
                </c:pt>
                <c:pt idx="11">
                  <c:v>1333</c:v>
                </c:pt>
                <c:pt idx="12">
                  <c:v>1333</c:v>
                </c:pt>
                <c:pt idx="13">
                  <c:v>1333</c:v>
                </c:pt>
                <c:pt idx="14">
                  <c:v>1333</c:v>
                </c:pt>
                <c:pt idx="15">
                  <c:v>1334</c:v>
                </c:pt>
                <c:pt idx="16">
                  <c:v>1335</c:v>
                </c:pt>
                <c:pt idx="17">
                  <c:v>1335</c:v>
                </c:pt>
                <c:pt idx="18">
                  <c:v>1336</c:v>
                </c:pt>
                <c:pt idx="19">
                  <c:v>1336</c:v>
                </c:pt>
                <c:pt idx="20">
                  <c:v>1336</c:v>
                </c:pt>
                <c:pt idx="21">
                  <c:v>1336</c:v>
                </c:pt>
                <c:pt idx="22">
                  <c:v>1336</c:v>
                </c:pt>
                <c:pt idx="23">
                  <c:v>1336</c:v>
                </c:pt>
                <c:pt idx="24">
                  <c:v>1337</c:v>
                </c:pt>
                <c:pt idx="25">
                  <c:v>1337</c:v>
                </c:pt>
                <c:pt idx="26">
                  <c:v>1337</c:v>
                </c:pt>
                <c:pt idx="27">
                  <c:v>1337</c:v>
                </c:pt>
                <c:pt idx="28">
                  <c:v>1337</c:v>
                </c:pt>
                <c:pt idx="29">
                  <c:v>1337</c:v>
                </c:pt>
                <c:pt idx="30">
                  <c:v>1338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B3-4966-BCC4-E5A668E592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51095</c:v>
                </c:pt>
                <c:pt idx="1">
                  <c:v>51097</c:v>
                </c:pt>
                <c:pt idx="2">
                  <c:v>51097</c:v>
                </c:pt>
                <c:pt idx="3">
                  <c:v>51097</c:v>
                </c:pt>
                <c:pt idx="4">
                  <c:v>51100</c:v>
                </c:pt>
                <c:pt idx="5">
                  <c:v>51095</c:v>
                </c:pt>
                <c:pt idx="6">
                  <c:v>51095</c:v>
                </c:pt>
                <c:pt idx="7">
                  <c:v>51096</c:v>
                </c:pt>
                <c:pt idx="8">
                  <c:v>51093</c:v>
                </c:pt>
                <c:pt idx="9">
                  <c:v>51088</c:v>
                </c:pt>
                <c:pt idx="10">
                  <c:v>51085</c:v>
                </c:pt>
                <c:pt idx="11">
                  <c:v>51084</c:v>
                </c:pt>
                <c:pt idx="12">
                  <c:v>51086</c:v>
                </c:pt>
                <c:pt idx="13">
                  <c:v>51084</c:v>
                </c:pt>
                <c:pt idx="14">
                  <c:v>51080</c:v>
                </c:pt>
                <c:pt idx="15">
                  <c:v>51080</c:v>
                </c:pt>
                <c:pt idx="16">
                  <c:v>51077</c:v>
                </c:pt>
                <c:pt idx="17">
                  <c:v>51079</c:v>
                </c:pt>
                <c:pt idx="18">
                  <c:v>51077</c:v>
                </c:pt>
                <c:pt idx="19">
                  <c:v>51077</c:v>
                </c:pt>
                <c:pt idx="20">
                  <c:v>51080</c:v>
                </c:pt>
                <c:pt idx="21">
                  <c:v>51088</c:v>
                </c:pt>
                <c:pt idx="22">
                  <c:v>51105</c:v>
                </c:pt>
                <c:pt idx="23">
                  <c:v>51127</c:v>
                </c:pt>
                <c:pt idx="24">
                  <c:v>51136</c:v>
                </c:pt>
                <c:pt idx="25">
                  <c:v>51138</c:v>
                </c:pt>
                <c:pt idx="26">
                  <c:v>51141</c:v>
                </c:pt>
                <c:pt idx="27">
                  <c:v>51142</c:v>
                </c:pt>
                <c:pt idx="28">
                  <c:v>51149</c:v>
                </c:pt>
                <c:pt idx="29">
                  <c:v>51153</c:v>
                </c:pt>
                <c:pt idx="30">
                  <c:v>51151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B3-4966-BCC4-E5A668E592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33630</c:v>
                </c:pt>
                <c:pt idx="1">
                  <c:v>33639</c:v>
                </c:pt>
                <c:pt idx="2">
                  <c:v>33659</c:v>
                </c:pt>
                <c:pt idx="3">
                  <c:v>33683</c:v>
                </c:pt>
                <c:pt idx="4">
                  <c:v>33692</c:v>
                </c:pt>
                <c:pt idx="5">
                  <c:v>33712</c:v>
                </c:pt>
                <c:pt idx="6">
                  <c:v>33736</c:v>
                </c:pt>
                <c:pt idx="7">
                  <c:v>33752</c:v>
                </c:pt>
                <c:pt idx="8">
                  <c:v>33780</c:v>
                </c:pt>
                <c:pt idx="9">
                  <c:v>33803</c:v>
                </c:pt>
                <c:pt idx="10">
                  <c:v>33820</c:v>
                </c:pt>
                <c:pt idx="11">
                  <c:v>33835</c:v>
                </c:pt>
                <c:pt idx="12">
                  <c:v>33863</c:v>
                </c:pt>
                <c:pt idx="13">
                  <c:v>33884</c:v>
                </c:pt>
                <c:pt idx="14">
                  <c:v>33911</c:v>
                </c:pt>
                <c:pt idx="15">
                  <c:v>33936</c:v>
                </c:pt>
                <c:pt idx="16">
                  <c:v>33958</c:v>
                </c:pt>
                <c:pt idx="17">
                  <c:v>33979</c:v>
                </c:pt>
                <c:pt idx="18">
                  <c:v>34000</c:v>
                </c:pt>
                <c:pt idx="19">
                  <c:v>34026</c:v>
                </c:pt>
                <c:pt idx="20">
                  <c:v>34051</c:v>
                </c:pt>
                <c:pt idx="21">
                  <c:v>34082</c:v>
                </c:pt>
                <c:pt idx="22">
                  <c:v>34100</c:v>
                </c:pt>
                <c:pt idx="23">
                  <c:v>34133</c:v>
                </c:pt>
                <c:pt idx="24">
                  <c:v>34157</c:v>
                </c:pt>
                <c:pt idx="25">
                  <c:v>34170</c:v>
                </c:pt>
                <c:pt idx="26">
                  <c:v>34188</c:v>
                </c:pt>
                <c:pt idx="27">
                  <c:v>34198</c:v>
                </c:pt>
                <c:pt idx="28">
                  <c:v>34206</c:v>
                </c:pt>
                <c:pt idx="29">
                  <c:v>34227</c:v>
                </c:pt>
                <c:pt idx="30">
                  <c:v>34243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BB3-4966-BCC4-E5A668E592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264321</c:v>
                </c:pt>
                <c:pt idx="1">
                  <c:v>264316</c:v>
                </c:pt>
                <c:pt idx="2">
                  <c:v>264311</c:v>
                </c:pt>
                <c:pt idx="3">
                  <c:v>264308</c:v>
                </c:pt>
                <c:pt idx="4">
                  <c:v>264299</c:v>
                </c:pt>
                <c:pt idx="5">
                  <c:v>264288</c:v>
                </c:pt>
                <c:pt idx="6">
                  <c:v>264284</c:v>
                </c:pt>
                <c:pt idx="7">
                  <c:v>264280</c:v>
                </c:pt>
                <c:pt idx="8">
                  <c:v>264271</c:v>
                </c:pt>
                <c:pt idx="9">
                  <c:v>264267</c:v>
                </c:pt>
                <c:pt idx="10">
                  <c:v>264257</c:v>
                </c:pt>
                <c:pt idx="11">
                  <c:v>264251</c:v>
                </c:pt>
                <c:pt idx="12">
                  <c:v>264245</c:v>
                </c:pt>
                <c:pt idx="13">
                  <c:v>264231</c:v>
                </c:pt>
                <c:pt idx="14">
                  <c:v>264220</c:v>
                </c:pt>
                <c:pt idx="15">
                  <c:v>264213</c:v>
                </c:pt>
                <c:pt idx="16">
                  <c:v>264209</c:v>
                </c:pt>
                <c:pt idx="17">
                  <c:v>264203</c:v>
                </c:pt>
                <c:pt idx="18">
                  <c:v>264200</c:v>
                </c:pt>
                <c:pt idx="19">
                  <c:v>264190</c:v>
                </c:pt>
                <c:pt idx="20">
                  <c:v>264187</c:v>
                </c:pt>
                <c:pt idx="21">
                  <c:v>264182</c:v>
                </c:pt>
                <c:pt idx="22">
                  <c:v>264179</c:v>
                </c:pt>
                <c:pt idx="23">
                  <c:v>264172</c:v>
                </c:pt>
                <c:pt idx="24">
                  <c:v>264168</c:v>
                </c:pt>
                <c:pt idx="25">
                  <c:v>264157</c:v>
                </c:pt>
                <c:pt idx="26">
                  <c:v>264156</c:v>
                </c:pt>
                <c:pt idx="27">
                  <c:v>264157</c:v>
                </c:pt>
                <c:pt idx="28">
                  <c:v>264148</c:v>
                </c:pt>
                <c:pt idx="29">
                  <c:v>264134</c:v>
                </c:pt>
                <c:pt idx="30">
                  <c:v>264127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BB3-4966-BCC4-E5A668E59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692776"/>
        <c:axId val="419693432"/>
      </c:lineChart>
      <c:dateAx>
        <c:axId val="419692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693432"/>
        <c:crosses val="autoZero"/>
        <c:auto val="1"/>
        <c:lblOffset val="100"/>
        <c:baseTimeUnit val="days"/>
      </c:dateAx>
      <c:valAx>
        <c:axId val="41969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69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4</c:v>
                </c:pt>
                <c:pt idx="2">
                  <c:v>9</c:v>
                </c:pt>
                <c:pt idx="3">
                  <c:v>10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1</c:v>
                </c:pt>
                <c:pt idx="8">
                  <c:v>11</c:v>
                </c:pt>
                <c:pt idx="9">
                  <c:v>4</c:v>
                </c:pt>
                <c:pt idx="10">
                  <c:v>3</c:v>
                </c:pt>
                <c:pt idx="11">
                  <c:v>7</c:v>
                </c:pt>
                <c:pt idx="12">
                  <c:v>11</c:v>
                </c:pt>
                <c:pt idx="13">
                  <c:v>12</c:v>
                </c:pt>
                <c:pt idx="14">
                  <c:v>15</c:v>
                </c:pt>
                <c:pt idx="15">
                  <c:v>10</c:v>
                </c:pt>
                <c:pt idx="16">
                  <c:v>6</c:v>
                </c:pt>
                <c:pt idx="17">
                  <c:v>4</c:v>
                </c:pt>
                <c:pt idx="18">
                  <c:v>6</c:v>
                </c:pt>
                <c:pt idx="19">
                  <c:v>9</c:v>
                </c:pt>
                <c:pt idx="20">
                  <c:v>10</c:v>
                </c:pt>
                <c:pt idx="21">
                  <c:v>7</c:v>
                </c:pt>
                <c:pt idx="22">
                  <c:v>4</c:v>
                </c:pt>
                <c:pt idx="23">
                  <c:v>13</c:v>
                </c:pt>
                <c:pt idx="24">
                  <c:v>16</c:v>
                </c:pt>
                <c:pt idx="25">
                  <c:v>6</c:v>
                </c:pt>
                <c:pt idx="26">
                  <c:v>7</c:v>
                </c:pt>
                <c:pt idx="27">
                  <c:v>9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DD-4ECD-8539-3E224B1089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-2</c:v>
                </c:pt>
                <c:pt idx="3">
                  <c:v>-2</c:v>
                </c:pt>
                <c:pt idx="4">
                  <c:v>-4</c:v>
                </c:pt>
                <c:pt idx="5">
                  <c:v>-2</c:v>
                </c:pt>
                <c:pt idx="6">
                  <c:v>-3</c:v>
                </c:pt>
                <c:pt idx="7">
                  <c:v>-1</c:v>
                </c:pt>
                <c:pt idx="8">
                  <c:v>0</c:v>
                </c:pt>
                <c:pt idx="9">
                  <c:v>-2</c:v>
                </c:pt>
                <c:pt idx="10">
                  <c:v>-2</c:v>
                </c:pt>
                <c:pt idx="11">
                  <c:v>-2</c:v>
                </c:pt>
                <c:pt idx="12">
                  <c:v>0</c:v>
                </c:pt>
                <c:pt idx="13">
                  <c:v>-10</c:v>
                </c:pt>
                <c:pt idx="14">
                  <c:v>-5</c:v>
                </c:pt>
                <c:pt idx="15">
                  <c:v>-1</c:v>
                </c:pt>
                <c:pt idx="16">
                  <c:v>1</c:v>
                </c:pt>
                <c:pt idx="17">
                  <c:v>-4</c:v>
                </c:pt>
                <c:pt idx="18">
                  <c:v>-2</c:v>
                </c:pt>
                <c:pt idx="19">
                  <c:v>0</c:v>
                </c:pt>
                <c:pt idx="20">
                  <c:v>0</c:v>
                </c:pt>
                <c:pt idx="21">
                  <c:v>-2</c:v>
                </c:pt>
                <c:pt idx="22">
                  <c:v>-1</c:v>
                </c:pt>
                <c:pt idx="23">
                  <c:v>2</c:v>
                </c:pt>
                <c:pt idx="24">
                  <c:v>-2</c:v>
                </c:pt>
                <c:pt idx="25">
                  <c:v>-1</c:v>
                </c:pt>
                <c:pt idx="26">
                  <c:v>-1</c:v>
                </c:pt>
                <c:pt idx="27">
                  <c:v>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DD-4ECD-8539-3E224B1089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DD-4ECD-8539-3E224B1089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-5</c:v>
                </c:pt>
                <c:pt idx="6">
                  <c:v>0</c:v>
                </c:pt>
                <c:pt idx="7">
                  <c:v>1</c:v>
                </c:pt>
                <c:pt idx="8">
                  <c:v>-3</c:v>
                </c:pt>
                <c:pt idx="9">
                  <c:v>-5</c:v>
                </c:pt>
                <c:pt idx="10">
                  <c:v>-3</c:v>
                </c:pt>
                <c:pt idx="11">
                  <c:v>-1</c:v>
                </c:pt>
                <c:pt idx="12">
                  <c:v>2</c:v>
                </c:pt>
                <c:pt idx="13">
                  <c:v>-2</c:v>
                </c:pt>
                <c:pt idx="14">
                  <c:v>-4</c:v>
                </c:pt>
                <c:pt idx="15">
                  <c:v>0</c:v>
                </c:pt>
                <c:pt idx="16">
                  <c:v>-3</c:v>
                </c:pt>
                <c:pt idx="17">
                  <c:v>2</c:v>
                </c:pt>
                <c:pt idx="18">
                  <c:v>-2</c:v>
                </c:pt>
                <c:pt idx="19">
                  <c:v>0</c:v>
                </c:pt>
                <c:pt idx="20">
                  <c:v>3</c:v>
                </c:pt>
                <c:pt idx="21">
                  <c:v>8</c:v>
                </c:pt>
                <c:pt idx="22">
                  <c:v>17</c:v>
                </c:pt>
                <c:pt idx="23">
                  <c:v>22</c:v>
                </c:pt>
                <c:pt idx="24">
                  <c:v>9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7</c:v>
                </c:pt>
                <c:pt idx="29">
                  <c:v>4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DD-4ECD-8539-3E224B1089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16</c:v>
                </c:pt>
                <c:pt idx="1">
                  <c:v>9</c:v>
                </c:pt>
                <c:pt idx="2">
                  <c:v>20</c:v>
                </c:pt>
                <c:pt idx="3">
                  <c:v>24</c:v>
                </c:pt>
                <c:pt idx="4">
                  <c:v>9</c:v>
                </c:pt>
                <c:pt idx="5">
                  <c:v>20</c:v>
                </c:pt>
                <c:pt idx="6">
                  <c:v>24</c:v>
                </c:pt>
                <c:pt idx="7">
                  <c:v>16</c:v>
                </c:pt>
                <c:pt idx="8">
                  <c:v>28</c:v>
                </c:pt>
                <c:pt idx="9">
                  <c:v>23</c:v>
                </c:pt>
                <c:pt idx="10">
                  <c:v>17</c:v>
                </c:pt>
                <c:pt idx="11">
                  <c:v>15</c:v>
                </c:pt>
                <c:pt idx="12">
                  <c:v>28</c:v>
                </c:pt>
                <c:pt idx="13">
                  <c:v>21</c:v>
                </c:pt>
                <c:pt idx="14">
                  <c:v>27</c:v>
                </c:pt>
                <c:pt idx="15">
                  <c:v>25</c:v>
                </c:pt>
                <c:pt idx="16">
                  <c:v>22</c:v>
                </c:pt>
                <c:pt idx="17">
                  <c:v>21</c:v>
                </c:pt>
                <c:pt idx="18">
                  <c:v>21</c:v>
                </c:pt>
                <c:pt idx="19">
                  <c:v>26</c:v>
                </c:pt>
                <c:pt idx="20">
                  <c:v>25</c:v>
                </c:pt>
                <c:pt idx="21">
                  <c:v>31</c:v>
                </c:pt>
                <c:pt idx="22">
                  <c:v>18</c:v>
                </c:pt>
                <c:pt idx="23">
                  <c:v>33</c:v>
                </c:pt>
                <c:pt idx="24">
                  <c:v>24</c:v>
                </c:pt>
                <c:pt idx="25">
                  <c:v>13</c:v>
                </c:pt>
                <c:pt idx="26">
                  <c:v>18</c:v>
                </c:pt>
                <c:pt idx="27">
                  <c:v>10</c:v>
                </c:pt>
                <c:pt idx="28">
                  <c:v>8</c:v>
                </c:pt>
                <c:pt idx="29">
                  <c:v>21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DD-4ECD-8539-3E224B1089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-8</c:v>
                </c:pt>
                <c:pt idx="1">
                  <c:v>-5</c:v>
                </c:pt>
                <c:pt idx="2">
                  <c:v>-5</c:v>
                </c:pt>
                <c:pt idx="3">
                  <c:v>-3</c:v>
                </c:pt>
                <c:pt idx="4">
                  <c:v>-9</c:v>
                </c:pt>
                <c:pt idx="5">
                  <c:v>-11</c:v>
                </c:pt>
                <c:pt idx="6">
                  <c:v>-4</c:v>
                </c:pt>
                <c:pt idx="7">
                  <c:v>-4</c:v>
                </c:pt>
                <c:pt idx="8">
                  <c:v>-9</c:v>
                </c:pt>
                <c:pt idx="9">
                  <c:v>-4</c:v>
                </c:pt>
                <c:pt idx="10">
                  <c:v>-10</c:v>
                </c:pt>
                <c:pt idx="11">
                  <c:v>-6</c:v>
                </c:pt>
                <c:pt idx="12">
                  <c:v>-6</c:v>
                </c:pt>
                <c:pt idx="13">
                  <c:v>-14</c:v>
                </c:pt>
                <c:pt idx="14">
                  <c:v>-11</c:v>
                </c:pt>
                <c:pt idx="15">
                  <c:v>-7</c:v>
                </c:pt>
                <c:pt idx="16">
                  <c:v>-4</c:v>
                </c:pt>
                <c:pt idx="17">
                  <c:v>-6</c:v>
                </c:pt>
                <c:pt idx="18">
                  <c:v>-3</c:v>
                </c:pt>
                <c:pt idx="19">
                  <c:v>-10</c:v>
                </c:pt>
                <c:pt idx="20">
                  <c:v>-3</c:v>
                </c:pt>
                <c:pt idx="21">
                  <c:v>-5</c:v>
                </c:pt>
                <c:pt idx="22">
                  <c:v>-3</c:v>
                </c:pt>
                <c:pt idx="23">
                  <c:v>-7</c:v>
                </c:pt>
                <c:pt idx="24">
                  <c:v>-4</c:v>
                </c:pt>
                <c:pt idx="25">
                  <c:v>-11</c:v>
                </c:pt>
                <c:pt idx="26">
                  <c:v>-1</c:v>
                </c:pt>
                <c:pt idx="27">
                  <c:v>1</c:v>
                </c:pt>
                <c:pt idx="28">
                  <c:v>-9</c:v>
                </c:pt>
                <c:pt idx="29">
                  <c:v>-14</c:v>
                </c:pt>
                <c:pt idx="30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DD-4ECD-8539-3E224B1089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703272"/>
        <c:axId val="419707536"/>
      </c:lineChart>
      <c:dateAx>
        <c:axId val="419703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07536"/>
        <c:crosses val="autoZero"/>
        <c:auto val="1"/>
        <c:lblOffset val="100"/>
        <c:baseTimeUnit val="days"/>
      </c:dateAx>
      <c:valAx>
        <c:axId val="4197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0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8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79-486F-8A57-E158FB8AF7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-4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-3</c:v>
                </c:pt>
                <c:pt idx="5">
                  <c:v>-2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79-486F-8A57-E158FB8AF7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79-486F-8A57-E158FB8AF7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79-486F-8A57-E158FB8AF7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23</c:v>
                </c:pt>
                <c:pt idx="4">
                  <c:v>22</c:v>
                </c:pt>
                <c:pt idx="5">
                  <c:v>15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79-486F-8A57-E158FB8AF7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-5</c:v>
                </c:pt>
                <c:pt idx="1">
                  <c:v>-7</c:v>
                </c:pt>
                <c:pt idx="2">
                  <c:v>-8</c:v>
                </c:pt>
                <c:pt idx="3">
                  <c:v>-5</c:v>
                </c:pt>
                <c:pt idx="4">
                  <c:v>-6</c:v>
                </c:pt>
                <c:pt idx="5">
                  <c:v>-7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F79-486F-8A57-E158FB8AF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709176"/>
        <c:axId val="419702288"/>
      </c:barChart>
      <c:catAx>
        <c:axId val="41970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02288"/>
        <c:crosses val="autoZero"/>
        <c:auto val="1"/>
        <c:lblAlgn val="ctr"/>
        <c:lblOffset val="100"/>
        <c:noMultiLvlLbl val="0"/>
      </c:catAx>
      <c:valAx>
        <c:axId val="41970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0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-3.4582929865818201E-3</c:v>
                </c:pt>
                <c:pt idx="1">
                  <c:v>1.38336503544873E-2</c:v>
                </c:pt>
                <c:pt idx="2">
                  <c:v>3.11214080708185E-2</c:v>
                </c:pt>
                <c:pt idx="3">
                  <c:v>3.45685840707965E-2</c:v>
                </c:pt>
                <c:pt idx="4">
                  <c:v>2.07339829981339E-2</c:v>
                </c:pt>
                <c:pt idx="5">
                  <c:v>2.7639579878385799E-2</c:v>
                </c:pt>
                <c:pt idx="6">
                  <c:v>2.7631942525559498E-2</c:v>
                </c:pt>
                <c:pt idx="7">
                  <c:v>3.4530386740331499E-3</c:v>
                </c:pt>
                <c:pt idx="8">
                  <c:v>3.7982113877283202E-2</c:v>
                </c:pt>
                <c:pt idx="9">
                  <c:v>1.38064337981499E-2</c:v>
                </c:pt>
                <c:pt idx="10">
                  <c:v>1.0353395913859699E-2</c:v>
                </c:pt>
                <c:pt idx="11">
                  <c:v>2.4155422892439399E-2</c:v>
                </c:pt>
                <c:pt idx="12">
                  <c:v>3.7949354860967399E-2</c:v>
                </c:pt>
                <c:pt idx="13">
                  <c:v>4.1383591406007503E-2</c:v>
                </c:pt>
                <c:pt idx="14">
                  <c:v>5.1708090592574703E-2</c:v>
                </c:pt>
                <c:pt idx="15">
                  <c:v>3.4454244762954798E-2</c:v>
                </c:pt>
                <c:pt idx="16">
                  <c:v>2.0665426741062198E-2</c:v>
                </c:pt>
                <c:pt idx="17">
                  <c:v>1.37741046831956E-2</c:v>
                </c:pt>
                <c:pt idx="18">
                  <c:v>2.0658311527337801E-2</c:v>
                </c:pt>
                <c:pt idx="19">
                  <c:v>3.0981067125645401E-2</c:v>
                </c:pt>
                <c:pt idx="20">
                  <c:v>3.4412746481296698E-2</c:v>
                </c:pt>
                <c:pt idx="21">
                  <c:v>2.40806357287832E-2</c:v>
                </c:pt>
                <c:pt idx="22">
                  <c:v>1.37570504883753E-2</c:v>
                </c:pt>
                <c:pt idx="23">
                  <c:v>4.4704264099037098E-2</c:v>
                </c:pt>
                <c:pt idx="24">
                  <c:v>5.4996047159110398E-2</c:v>
                </c:pt>
                <c:pt idx="25">
                  <c:v>2.0612181799443501E-2</c:v>
                </c:pt>
                <c:pt idx="26">
                  <c:v>2.40425897303795E-2</c:v>
                </c:pt>
                <c:pt idx="27">
                  <c:v>3.0904470846782502E-2</c:v>
                </c:pt>
                <c:pt idx="28">
                  <c:v>3.4327692149256801E-3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1C-422E-B8F2-CA4F960B87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3.1174985191882E-3</c:v>
                </c:pt>
                <c:pt idx="1">
                  <c:v>0</c:v>
                </c:pt>
                <c:pt idx="2">
                  <c:v>-6.2348026684955404E-3</c:v>
                </c:pt>
                <c:pt idx="3">
                  <c:v>-6.2351914203766104E-3</c:v>
                </c:pt>
                <c:pt idx="4">
                  <c:v>-1.24711604414791E-2</c:v>
                </c:pt>
                <c:pt idx="5">
                  <c:v>-6.2363579669472997E-3</c:v>
                </c:pt>
                <c:pt idx="6">
                  <c:v>-9.3551203692154201E-3</c:v>
                </c:pt>
                <c:pt idx="7">
                  <c:v>-3.1186652112895701E-3</c:v>
                </c:pt>
                <c:pt idx="8">
                  <c:v>0</c:v>
                </c:pt>
                <c:pt idx="9">
                  <c:v>-6.2375249500998004E-3</c:v>
                </c:pt>
                <c:pt idx="10">
                  <c:v>-6.2379140415445098E-3</c:v>
                </c:pt>
                <c:pt idx="11">
                  <c:v>-6.2383031815346204E-3</c:v>
                </c:pt>
                <c:pt idx="12">
                  <c:v>0</c:v>
                </c:pt>
                <c:pt idx="13">
                  <c:v>-3.11934618503962E-2</c:v>
                </c:pt>
                <c:pt idx="14">
                  <c:v>-1.56015976035946E-2</c:v>
                </c:pt>
                <c:pt idx="15">
                  <c:v>-3.1208064163779901E-3</c:v>
                </c:pt>
                <c:pt idx="16">
                  <c:v>3.1209038137444598E-3</c:v>
                </c:pt>
                <c:pt idx="17">
                  <c:v>-1.2483225665512E-2</c:v>
                </c:pt>
                <c:pt idx="18">
                  <c:v>-6.2423920846468401E-3</c:v>
                </c:pt>
                <c:pt idx="19">
                  <c:v>0</c:v>
                </c:pt>
                <c:pt idx="20">
                  <c:v>0</c:v>
                </c:pt>
                <c:pt idx="21">
                  <c:v>-6.24278178356276E-3</c:v>
                </c:pt>
                <c:pt idx="22">
                  <c:v>-3.12158576556891E-3</c:v>
                </c:pt>
                <c:pt idx="23">
                  <c:v>6.2433664231753803E-3</c:v>
                </c:pt>
                <c:pt idx="24">
                  <c:v>-6.2429766512673204E-3</c:v>
                </c:pt>
                <c:pt idx="25">
                  <c:v>-3.1216832115876902E-3</c:v>
                </c:pt>
                <c:pt idx="26">
                  <c:v>-3.1217806636905702E-3</c:v>
                </c:pt>
                <c:pt idx="27">
                  <c:v>-6.2437562437562396E-3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1C-422E-B8F2-CA4F960B87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0.15094339622641501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7.5357950263752804E-2</c:v>
                </c:pt>
                <c:pt idx="6">
                  <c:v>0</c:v>
                </c:pt>
                <c:pt idx="7">
                  <c:v>0</c:v>
                </c:pt>
                <c:pt idx="8">
                  <c:v>0.15060240963855401</c:v>
                </c:pt>
                <c:pt idx="9">
                  <c:v>7.5187969924811998E-2</c:v>
                </c:pt>
                <c:pt idx="10">
                  <c:v>0.15026296018031601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7.5018754688672196E-2</c:v>
                </c:pt>
                <c:pt idx="16">
                  <c:v>7.4962518740629702E-2</c:v>
                </c:pt>
                <c:pt idx="17">
                  <c:v>0</c:v>
                </c:pt>
                <c:pt idx="18">
                  <c:v>7.4906367041198504E-2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7.4850299401197598E-2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7.4794315632011998E-2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1C-422E-B8F2-CA4F960B87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1.9571769679414398E-3</c:v>
                </c:pt>
                <c:pt idx="1">
                  <c:v>3.9142773265485901E-3</c:v>
                </c:pt>
                <c:pt idx="2">
                  <c:v>0</c:v>
                </c:pt>
                <c:pt idx="3">
                  <c:v>0</c:v>
                </c:pt>
                <c:pt idx="4">
                  <c:v>5.87118617531362E-3</c:v>
                </c:pt>
                <c:pt idx="5">
                  <c:v>-9.7847358121330701E-3</c:v>
                </c:pt>
                <c:pt idx="6">
                  <c:v>0</c:v>
                </c:pt>
                <c:pt idx="7">
                  <c:v>1.9571386632742899E-3</c:v>
                </c:pt>
                <c:pt idx="8">
                  <c:v>-5.8713010803194002E-3</c:v>
                </c:pt>
                <c:pt idx="9">
                  <c:v>-9.7860763705399992E-3</c:v>
                </c:pt>
                <c:pt idx="10">
                  <c:v>-5.8722204823050397E-3</c:v>
                </c:pt>
                <c:pt idx="11">
                  <c:v>-1.9575217774297701E-3</c:v>
                </c:pt>
                <c:pt idx="12">
                  <c:v>3.9151201941899604E-3</c:v>
                </c:pt>
                <c:pt idx="13">
                  <c:v>-3.9149669185295404E-3</c:v>
                </c:pt>
                <c:pt idx="14">
                  <c:v>-7.8302403883799207E-3</c:v>
                </c:pt>
                <c:pt idx="15">
                  <c:v>0</c:v>
                </c:pt>
                <c:pt idx="16">
                  <c:v>-5.8731401722787796E-3</c:v>
                </c:pt>
                <c:pt idx="17">
                  <c:v>3.9156567535289901E-3</c:v>
                </c:pt>
                <c:pt idx="18">
                  <c:v>-3.9155034358542597E-3</c:v>
                </c:pt>
                <c:pt idx="19">
                  <c:v>0</c:v>
                </c:pt>
                <c:pt idx="20">
                  <c:v>5.8734851302934803E-3</c:v>
                </c:pt>
                <c:pt idx="21">
                  <c:v>1.5661707126076702E-2</c:v>
                </c:pt>
                <c:pt idx="22">
                  <c:v>3.3275916066395198E-2</c:v>
                </c:pt>
                <c:pt idx="23">
                  <c:v>4.3048625379121401E-2</c:v>
                </c:pt>
                <c:pt idx="24">
                  <c:v>1.7603223345786002E-2</c:v>
                </c:pt>
                <c:pt idx="25">
                  <c:v>3.9111389236545701E-3</c:v>
                </c:pt>
                <c:pt idx="26">
                  <c:v>5.8664789393406101E-3</c:v>
                </c:pt>
                <c:pt idx="27">
                  <c:v>1.9553782679259299E-3</c:v>
                </c:pt>
                <c:pt idx="28">
                  <c:v>1.3687380235422901E-2</c:v>
                </c:pt>
                <c:pt idx="29">
                  <c:v>7.8202897417349298E-3</c:v>
                </c:pt>
                <c:pt idx="30">
                  <c:v>-3.9098391101206201E-3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1C-422E-B8F2-CA4F960B87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4.75992146129589E-2</c:v>
                </c:pt>
                <c:pt idx="1">
                  <c:v>2.67618198037467E-2</c:v>
                </c:pt>
                <c:pt idx="2">
                  <c:v>5.9454799488688703E-2</c:v>
                </c:pt>
                <c:pt idx="3">
                  <c:v>7.1303366113075306E-2</c:v>
                </c:pt>
                <c:pt idx="4">
                  <c:v>2.6719710239586698E-2</c:v>
                </c:pt>
                <c:pt idx="5">
                  <c:v>5.93612727056868E-2</c:v>
                </c:pt>
                <c:pt idx="6">
                  <c:v>7.1191267204556194E-2</c:v>
                </c:pt>
                <c:pt idx="7">
                  <c:v>4.7427080863172898E-2</c:v>
                </c:pt>
                <c:pt idx="8">
                  <c:v>8.2958046930552296E-2</c:v>
                </c:pt>
                <c:pt idx="9">
                  <c:v>6.8087625814091196E-2</c:v>
                </c:pt>
                <c:pt idx="10">
                  <c:v>5.0291394254947802E-2</c:v>
                </c:pt>
                <c:pt idx="11">
                  <c:v>4.4352454169130702E-2</c:v>
                </c:pt>
                <c:pt idx="12">
                  <c:v>8.2754544111127495E-2</c:v>
                </c:pt>
                <c:pt idx="13">
                  <c:v>6.2014588193603601E-2</c:v>
                </c:pt>
                <c:pt idx="14">
                  <c:v>7.9683626490378898E-2</c:v>
                </c:pt>
                <c:pt idx="15">
                  <c:v>7.37223909645838E-2</c:v>
                </c:pt>
                <c:pt idx="16">
                  <c:v>6.48279113625648E-2</c:v>
                </c:pt>
                <c:pt idx="17">
                  <c:v>6.1841097826727101E-2</c:v>
                </c:pt>
                <c:pt idx="18">
                  <c:v>6.18028782483298E-2</c:v>
                </c:pt>
                <c:pt idx="19">
                  <c:v>7.6470588235294096E-2</c:v>
                </c:pt>
                <c:pt idx="20">
                  <c:v>7.3473226356315799E-2</c:v>
                </c:pt>
                <c:pt idx="21">
                  <c:v>9.1039910722152104E-2</c:v>
                </c:pt>
                <c:pt idx="22">
                  <c:v>5.2813802006924503E-2</c:v>
                </c:pt>
                <c:pt idx="23">
                  <c:v>9.6774193548387094E-2</c:v>
                </c:pt>
                <c:pt idx="24">
                  <c:v>7.0313186652213394E-2</c:v>
                </c:pt>
                <c:pt idx="25">
                  <c:v>3.8059548555201002E-2</c:v>
                </c:pt>
                <c:pt idx="26">
                  <c:v>5.2677787532923598E-2</c:v>
                </c:pt>
                <c:pt idx="27">
                  <c:v>2.92500292500293E-2</c:v>
                </c:pt>
                <c:pt idx="28">
                  <c:v>2.33931808877712E-2</c:v>
                </c:pt>
                <c:pt idx="29">
                  <c:v>6.1392738116119998E-2</c:v>
                </c:pt>
                <c:pt idx="30">
                  <c:v>4.6746720425395197E-2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01C-422E-B8F2-CA4F960B87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-3.0265313302740098E-3</c:v>
                </c:pt>
                <c:pt idx="1">
                  <c:v>-1.8916393324783099E-3</c:v>
                </c:pt>
                <c:pt idx="2">
                  <c:v>-1.8916751161488501E-3</c:v>
                </c:pt>
                <c:pt idx="3">
                  <c:v>-1.1350265407039401E-3</c:v>
                </c:pt>
                <c:pt idx="4">
                  <c:v>-3.4051182711079498E-3</c:v>
                </c:pt>
                <c:pt idx="5">
                  <c:v>-4.1619529396630297E-3</c:v>
                </c:pt>
                <c:pt idx="6">
                  <c:v>-1.51350042378012E-3</c:v>
                </c:pt>
                <c:pt idx="7">
                  <c:v>-1.51352333096215E-3</c:v>
                </c:pt>
                <c:pt idx="8">
                  <c:v>-3.4054790373845901E-3</c:v>
                </c:pt>
                <c:pt idx="9">
                  <c:v>-1.5135977840928399E-3</c:v>
                </c:pt>
                <c:pt idx="10">
                  <c:v>-3.7840517355553298E-3</c:v>
                </c:pt>
                <c:pt idx="11">
                  <c:v>-2.2705169588695898E-3</c:v>
                </c:pt>
                <c:pt idx="12">
                  <c:v>-2.2705685125127199E-3</c:v>
                </c:pt>
                <c:pt idx="13">
                  <c:v>-5.2981134931597597E-3</c:v>
                </c:pt>
                <c:pt idx="14">
                  <c:v>-4.1630240206486004E-3</c:v>
                </c:pt>
                <c:pt idx="15">
                  <c:v>-2.6493073953523598E-3</c:v>
                </c:pt>
                <c:pt idx="16">
                  <c:v>-1.5139300488620901E-3</c:v>
                </c:pt>
                <c:pt idx="17">
                  <c:v>-2.2709294535765202E-3</c:v>
                </c:pt>
                <c:pt idx="18">
                  <c:v>-1.1354905129767601E-3</c:v>
                </c:pt>
                <c:pt idx="19">
                  <c:v>-3.7850113550340699E-3</c:v>
                </c:pt>
                <c:pt idx="20">
                  <c:v>-1.1355463870699101E-3</c:v>
                </c:pt>
                <c:pt idx="21">
                  <c:v>-1.8925988031205201E-3</c:v>
                </c:pt>
                <c:pt idx="22">
                  <c:v>-1.1355807738604401E-3</c:v>
                </c:pt>
                <c:pt idx="23">
                  <c:v>-2.6497185620355901E-3</c:v>
                </c:pt>
                <c:pt idx="24">
                  <c:v>-1.5141650137031901E-3</c:v>
                </c:pt>
                <c:pt idx="25">
                  <c:v>-4.1640168377698999E-3</c:v>
                </c:pt>
                <c:pt idx="26">
                  <c:v>-3.7856274866840601E-4</c:v>
                </c:pt>
                <c:pt idx="27">
                  <c:v>3.7856418177137802E-4</c:v>
                </c:pt>
                <c:pt idx="28">
                  <c:v>-3.4070647380156499E-3</c:v>
                </c:pt>
                <c:pt idx="29">
                  <c:v>-5.30005905780093E-3</c:v>
                </c:pt>
                <c:pt idx="30">
                  <c:v>-2.6501699894750401E-3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01C-422E-B8F2-CA4F960B87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700976"/>
        <c:axId val="419701304"/>
      </c:lineChart>
      <c:dateAx>
        <c:axId val="419700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01304"/>
        <c:crosses val="autoZero"/>
        <c:auto val="1"/>
        <c:lblOffset val="100"/>
        <c:baseTimeUnit val="days"/>
      </c:dateAx>
      <c:valAx>
        <c:axId val="41970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0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8A-4CE5-94C0-88FC6274FF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8A-4CE5-94C0-88FC6274FF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8A-4CE5-94C0-88FC6274FF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8A-4CE5-94C0-88FC6274FF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8A-4CE5-94C0-88FC6274FF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8A-4CE5-94C0-88FC6274F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711472"/>
        <c:axId val="419713768"/>
      </c:lineChart>
      <c:dateAx>
        <c:axId val="419711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13768"/>
        <c:crosses val="autoZero"/>
        <c:auto val="1"/>
        <c:lblOffset val="100"/>
        <c:baseTimeUnit val="days"/>
      </c:dateAx>
      <c:valAx>
        <c:axId val="41971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71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1.7292062943109102E-2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6.9060773480662998E-3</c:v>
                </c:pt>
                <c:pt idx="8">
                  <c:v>0</c:v>
                </c:pt>
                <c:pt idx="9">
                  <c:v>2.0708221163801999E-2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1.3775527774907899E-2</c:v>
                </c:pt>
                <c:pt idx="17">
                  <c:v>0</c:v>
                </c:pt>
                <c:pt idx="18">
                  <c:v>0</c:v>
                </c:pt>
                <c:pt idx="19">
                  <c:v>1.7209334342947601E-2</c:v>
                </c:pt>
                <c:pt idx="20">
                  <c:v>0</c:v>
                </c:pt>
                <c:pt idx="21">
                  <c:v>0</c:v>
                </c:pt>
                <c:pt idx="22">
                  <c:v>1.03170782034528E-2</c:v>
                </c:pt>
                <c:pt idx="23">
                  <c:v>0</c:v>
                </c:pt>
                <c:pt idx="24">
                  <c:v>2.40541562145631E-2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3.4327692149256801E-3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76-4AE3-8774-76AD277778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8.7287237358937605E-2</c:v>
                </c:pt>
                <c:pt idx="2">
                  <c:v>0</c:v>
                </c:pt>
                <c:pt idx="3">
                  <c:v>0</c:v>
                </c:pt>
                <c:pt idx="4">
                  <c:v>4.6769768021950597E-2</c:v>
                </c:pt>
                <c:pt idx="5">
                  <c:v>0</c:v>
                </c:pt>
                <c:pt idx="6">
                  <c:v>3.1185679535957099E-2</c:v>
                </c:pt>
                <c:pt idx="7">
                  <c:v>0</c:v>
                </c:pt>
                <c:pt idx="8">
                  <c:v>0</c:v>
                </c:pt>
                <c:pt idx="9">
                  <c:v>3.1188597448772701E-2</c:v>
                </c:pt>
                <c:pt idx="10">
                  <c:v>0</c:v>
                </c:pt>
                <c:pt idx="11">
                  <c:v>3.1192488848685199E-2</c:v>
                </c:pt>
                <c:pt idx="12">
                  <c:v>0</c:v>
                </c:pt>
                <c:pt idx="13">
                  <c:v>0</c:v>
                </c:pt>
                <c:pt idx="14">
                  <c:v>1.56030581994071E-2</c:v>
                </c:pt>
                <c:pt idx="15">
                  <c:v>0</c:v>
                </c:pt>
                <c:pt idx="16">
                  <c:v>1.2483615254977799E-2</c:v>
                </c:pt>
                <c:pt idx="17">
                  <c:v>0</c:v>
                </c:pt>
                <c:pt idx="18">
                  <c:v>3.4334228104126299E-2</c:v>
                </c:pt>
                <c:pt idx="19">
                  <c:v>0</c:v>
                </c:pt>
                <c:pt idx="20">
                  <c:v>2.4971127134250998E-2</c:v>
                </c:pt>
                <c:pt idx="21">
                  <c:v>0</c:v>
                </c:pt>
                <c:pt idx="22">
                  <c:v>0</c:v>
                </c:pt>
                <c:pt idx="23">
                  <c:v>1.56079288278445E-2</c:v>
                </c:pt>
                <c:pt idx="24">
                  <c:v>9.36475729670673E-3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9.3662191695285696E-2</c:v>
                </c:pt>
                <c:pt idx="29">
                  <c:v>0</c:v>
                </c:pt>
                <c:pt idx="30">
                  <c:v>9.3662191695285703E-3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76-4AE3-8774-76AD277778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0.300075018754689</c:v>
                </c:pt>
                <c:pt idx="14">
                  <c:v>0</c:v>
                </c:pt>
                <c:pt idx="15">
                  <c:v>0.150037509377344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0.449101796407186</c:v>
                </c:pt>
                <c:pt idx="21">
                  <c:v>0</c:v>
                </c:pt>
                <c:pt idx="22">
                  <c:v>7.4850299401197598E-2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76-4AE3-8774-76AD277778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2.6420337788911299E-2</c:v>
                </c:pt>
                <c:pt idx="6">
                  <c:v>4.5014189255308701E-2</c:v>
                </c:pt>
                <c:pt idx="7">
                  <c:v>0</c:v>
                </c:pt>
                <c:pt idx="8">
                  <c:v>0.140916741691784</c:v>
                </c:pt>
                <c:pt idx="9">
                  <c:v>0</c:v>
                </c:pt>
                <c:pt idx="10">
                  <c:v>0</c:v>
                </c:pt>
                <c:pt idx="11">
                  <c:v>7.8302403883799193E-2</c:v>
                </c:pt>
                <c:pt idx="12">
                  <c:v>0</c:v>
                </c:pt>
                <c:pt idx="13">
                  <c:v>0</c:v>
                </c:pt>
                <c:pt idx="14">
                  <c:v>0.107670020750949</c:v>
                </c:pt>
                <c:pt idx="15">
                  <c:v>6.6562255285826197E-2</c:v>
                </c:pt>
                <c:pt idx="16">
                  <c:v>0</c:v>
                </c:pt>
                <c:pt idx="17">
                  <c:v>0.62061944477074305</c:v>
                </c:pt>
                <c:pt idx="18">
                  <c:v>0</c:v>
                </c:pt>
                <c:pt idx="19">
                  <c:v>5.2861366172641297E-2</c:v>
                </c:pt>
                <c:pt idx="20">
                  <c:v>0</c:v>
                </c:pt>
                <c:pt idx="21">
                  <c:v>0.101793125048939</c:v>
                </c:pt>
                <c:pt idx="22">
                  <c:v>0</c:v>
                </c:pt>
                <c:pt idx="23">
                  <c:v>0</c:v>
                </c:pt>
                <c:pt idx="24">
                  <c:v>6.4540102873012498E-2</c:v>
                </c:pt>
                <c:pt idx="25">
                  <c:v>0</c:v>
                </c:pt>
                <c:pt idx="26">
                  <c:v>0</c:v>
                </c:pt>
                <c:pt idx="27">
                  <c:v>0.38716489704933399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76-4AE3-8774-76AD277778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2.37748521501382E-2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2.6671408250355601E-2</c:v>
                </c:pt>
                <c:pt idx="8">
                  <c:v>0</c:v>
                </c:pt>
                <c:pt idx="9">
                  <c:v>4.43905181853156E-2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2.0620378825816701E-2</c:v>
                </c:pt>
                <c:pt idx="17">
                  <c:v>4.4159208666980698E-2</c:v>
                </c:pt>
                <c:pt idx="18">
                  <c:v>0</c:v>
                </c:pt>
                <c:pt idx="19">
                  <c:v>1.76403139975892E-2</c:v>
                </c:pt>
                <c:pt idx="20">
                  <c:v>0</c:v>
                </c:pt>
                <c:pt idx="21">
                  <c:v>3.2290260083367599E-2</c:v>
                </c:pt>
                <c:pt idx="22">
                  <c:v>1.7599953066791799E-2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1.16904372223521E-2</c:v>
                </c:pt>
                <c:pt idx="30">
                  <c:v>8.7629618811158206E-3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76-4AE3-8774-76AD277778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876-4AE3-8774-76AD27777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698680"/>
        <c:axId val="419688840"/>
      </c:lineChart>
      <c:dateAx>
        <c:axId val="419698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688840"/>
        <c:crosses val="autoZero"/>
        <c:auto val="1"/>
        <c:lblOffset val="100"/>
        <c:baseTimeUnit val="days"/>
      </c:dateAx>
      <c:valAx>
        <c:axId val="41968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69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58-4069-8716-CC5A206D3E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58-4069-8716-CC5A206D3E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58-4069-8716-CC5A206D3E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58-4069-8716-CC5A206D3E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58-4069-8716-CC5A206D3E9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58-4069-8716-CC5A206D3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613000"/>
        <c:axId val="397615952"/>
      </c:barChart>
      <c:catAx>
        <c:axId val="39761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5952"/>
        <c:crosses val="autoZero"/>
        <c:auto val="1"/>
        <c:lblAlgn val="ctr"/>
        <c:lblOffset val="100"/>
        <c:noMultiLvlLbl val="0"/>
      </c:catAx>
      <c:valAx>
        <c:axId val="39761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9.1881151730236893E-3</c:v>
                </c:pt>
                <c:pt idx="2">
                  <c:v>1.0336629569651701E-2</c:v>
                </c:pt>
                <c:pt idx="3">
                  <c:v>1.7227715949419398E-2</c:v>
                </c:pt>
                <c:pt idx="4">
                  <c:v>2.41188023291872E-2</c:v>
                </c:pt>
                <c:pt idx="6">
                  <c:v>1.7227715949419398E-2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4F-49BA-AE1B-768BB3A1EC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2.8077619017907299E-2</c:v>
                </c:pt>
                <c:pt idx="1">
                  <c:v>5.4595370312597501E-2</c:v>
                </c:pt>
                <c:pt idx="2">
                  <c:v>8.7352592500156007E-2</c:v>
                </c:pt>
                <c:pt idx="3">
                  <c:v>1.7158544955387801E-2</c:v>
                </c:pt>
                <c:pt idx="4">
                  <c:v>9.35920633930243E-3</c:v>
                </c:pt>
                <c:pt idx="5">
                  <c:v>3.7436825357209699E-2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4F-49BA-AE1B-768BB3A1EC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0.37537537537537502</c:v>
                </c:pt>
                <c:pt idx="1">
                  <c:v>0</c:v>
                </c:pt>
                <c:pt idx="2">
                  <c:v>7.5075075075075104E-2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4F-49BA-AE1B-768BB3A1EC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0.216145374880191</c:v>
                </c:pt>
                <c:pt idx="1">
                  <c:v>0.10464957064335</c:v>
                </c:pt>
                <c:pt idx="2">
                  <c:v>0.103671537272852</c:v>
                </c:pt>
                <c:pt idx="4">
                  <c:v>0.34231167967451098</c:v>
                </c:pt>
                <c:pt idx="5">
                  <c:v>7.8242669639888102E-2</c:v>
                </c:pt>
                <c:pt idx="6">
                  <c:v>3.5209201337949698E-2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4F-49BA-AE1B-768BB3A1EC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2.9467232437529502E-2</c:v>
                </c:pt>
                <c:pt idx="2">
                  <c:v>1.4733616218764701E-2</c:v>
                </c:pt>
                <c:pt idx="3">
                  <c:v>2.43104667609618E-2</c:v>
                </c:pt>
                <c:pt idx="4">
                  <c:v>4.42008486562942E-2</c:v>
                </c:pt>
                <c:pt idx="6">
                  <c:v>1.7680339462517701E-2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4F-49BA-AE1B-768BB3A1EC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5-B04F-49BA-AE1B-768BB3A1E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619232"/>
        <c:axId val="397616936"/>
      </c:barChart>
      <c:catAx>
        <c:axId val="39761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6936"/>
        <c:crosses val="autoZero"/>
        <c:auto val="1"/>
        <c:lblAlgn val="ctr"/>
        <c:lblOffset val="100"/>
        <c:noMultiLvlLbl val="0"/>
      </c:catAx>
      <c:valAx>
        <c:axId val="39761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24-4ADA-84F0-1C5E4161CA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24-4ADA-84F0-1C5E4161CA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24-4ADA-84F0-1C5E4161CA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4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24-4ADA-84F0-1C5E4161CA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224-4ADA-84F0-1C5E4161CA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224-4ADA-84F0-1C5E4161C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21856"/>
        <c:axId val="397621528"/>
      </c:lineChart>
      <c:catAx>
        <c:axId val="39762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21528"/>
        <c:crosses val="autoZero"/>
        <c:auto val="1"/>
        <c:lblAlgn val="ctr"/>
        <c:lblOffset val="100"/>
        <c:noMultiLvlLbl val="0"/>
      </c:catAx>
      <c:valAx>
        <c:axId val="39762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2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1.20589856670342E-2</c:v>
                </c:pt>
                <c:pt idx="11">
                  <c:v>1.20589856670342E-2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1.60786475560456E-2</c:v>
                </c:pt>
                <c:pt idx="18">
                  <c:v>0</c:v>
                </c:pt>
                <c:pt idx="19">
                  <c:v>1.7227122381477399E-2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78-4295-98B2-E37B3B1F3A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1.7158544955387801E-2</c:v>
                </c:pt>
                <c:pt idx="10">
                  <c:v>5.6155238035814597E-2</c:v>
                </c:pt>
                <c:pt idx="11">
                  <c:v>3.5876957633992602E-2</c:v>
                </c:pt>
                <c:pt idx="12">
                  <c:v>5.4595370312597501E-2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9.35920633930243E-3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78-4295-98B2-E37B3B1F3A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0.22522522522522501</c:v>
                </c:pt>
                <c:pt idx="11">
                  <c:v>3.7537537537537503E-2</c:v>
                </c:pt>
                <c:pt idx="12">
                  <c:v>0</c:v>
                </c:pt>
                <c:pt idx="13">
                  <c:v>0</c:v>
                </c:pt>
                <c:pt idx="14">
                  <c:v>0.22522522522522501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78-4295-98B2-E37B3B1F3A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0.107585775204413</c:v>
                </c:pt>
                <c:pt idx="10">
                  <c:v>7.4984025142469601E-2</c:v>
                </c:pt>
                <c:pt idx="11">
                  <c:v>0.21125934040139299</c:v>
                </c:pt>
                <c:pt idx="12">
                  <c:v>0</c:v>
                </c:pt>
                <c:pt idx="13">
                  <c:v>0.38730879073588698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3.3253785063182197E-2</c:v>
                </c:pt>
                <c:pt idx="20">
                  <c:v>5.2814835100348199E-2</c:v>
                </c:pt>
                <c:pt idx="21">
                  <c:v>6.6507570126364393E-2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78-4295-98B2-E37B3B1F3A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1.7683987149636E-2</c:v>
                </c:pt>
                <c:pt idx="11">
                  <c:v>2.6525980724454001E-2</c:v>
                </c:pt>
                <c:pt idx="12">
                  <c:v>0</c:v>
                </c:pt>
                <c:pt idx="13">
                  <c:v>0</c:v>
                </c:pt>
                <c:pt idx="14">
                  <c:v>4.4209967874089998E-2</c:v>
                </c:pt>
                <c:pt idx="15">
                  <c:v>0</c:v>
                </c:pt>
                <c:pt idx="16">
                  <c:v>2.6525980724454001E-2</c:v>
                </c:pt>
                <c:pt idx="17">
                  <c:v>1.9894485543340501E-2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78-4295-98B2-E37B3B1F3A0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78-4295-98B2-E37B3B1F3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592992"/>
        <c:axId val="397591680"/>
      </c:lineChart>
      <c:catAx>
        <c:axId val="39759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91680"/>
        <c:crosses val="autoZero"/>
        <c:auto val="1"/>
        <c:lblAlgn val="ctr"/>
        <c:lblOffset val="100"/>
        <c:noMultiLvlLbl val="0"/>
      </c:catAx>
      <c:valAx>
        <c:axId val="39759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9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11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E-45BB-A9AB-BFF81D20FC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9</c:v>
                </c:pt>
                <c:pt idx="2">
                  <c:v>1</c:v>
                </c:pt>
                <c:pt idx="3">
                  <c:v>1</c:v>
                </c:pt>
                <c:pt idx="4">
                  <c:v>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E-45BB-A9AB-BFF81D20FC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7E-45BB-A9AB-BFF81D20FC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7E-45BB-A9AB-BFF81D20F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599224"/>
        <c:axId val="397599552"/>
      </c:barChart>
      <c:catAx>
        <c:axId val="397599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99552"/>
        <c:crosses val="autoZero"/>
        <c:auto val="1"/>
        <c:lblAlgn val="ctr"/>
        <c:lblOffset val="100"/>
        <c:noMultiLvlLbl val="0"/>
      </c:catAx>
      <c:valAx>
        <c:axId val="39759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9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1.37741046831956E-2</c:v>
                </c:pt>
                <c:pt idx="1">
                  <c:v>1.2643347819403499E-2</c:v>
                </c:pt>
                <c:pt idx="2">
                  <c:v>2.40475454326841E-2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1B-4EBD-8A6B-DF88B39F00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1.2484540858326501E-2</c:v>
                </c:pt>
                <c:pt idx="1">
                  <c:v>3.3286478201970802E-2</c:v>
                </c:pt>
                <c:pt idx="2">
                  <c:v>8.7287237358937605E-2</c:v>
                </c:pt>
                <c:pt idx="3">
                  <c:v>3.1189570207722499E-2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1B-4EBD-8A6B-DF88B39F00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0.137337852427179</c:v>
                </c:pt>
                <c:pt idx="1">
                  <c:v>0.14992503748125899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1B-4EBD-8A6B-DF88B39F00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0.15015436435969401</c:v>
                </c:pt>
                <c:pt idx="1">
                  <c:v>6.6562255285826197E-2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1B-4EBD-8A6B-DF88B39F00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2.1601268190100199E-2</c:v>
                </c:pt>
                <c:pt idx="1">
                  <c:v>2.4047692565401499E-2</c:v>
                </c:pt>
                <c:pt idx="2">
                  <c:v>2.8030719871533698E-2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1B-4EBD-8A6B-DF88B39F00F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1B-4EBD-8A6B-DF88B39F0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603816"/>
        <c:axId val="397604472"/>
      </c:barChart>
      <c:catAx>
        <c:axId val="39760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04472"/>
        <c:crosses val="autoZero"/>
        <c:auto val="1"/>
        <c:lblAlgn val="ctr"/>
        <c:lblOffset val="100"/>
        <c:noMultiLvlLbl val="0"/>
      </c:catAx>
      <c:valAx>
        <c:axId val="39760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0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</c:v>
                </c:pt>
                <c:pt idx="1">
                  <c:v>108</c:v>
                </c:pt>
                <c:pt idx="2">
                  <c:v>11</c:v>
                </c:pt>
                <c:pt idx="3">
                  <c:v>658</c:v>
                </c:pt>
                <c:pt idx="4">
                  <c:v>57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3-4007-AF76-3D752531CF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11</c:v>
                </c:pt>
                <c:pt idx="2">
                  <c:v>1</c:v>
                </c:pt>
                <c:pt idx="3">
                  <c:v>111</c:v>
                </c:pt>
                <c:pt idx="4">
                  <c:v>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93-4007-AF76-3D752531CF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93-4007-AF76-3D752531CF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93-4007-AF76-3D752531CF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93-4007-AF76-3D752531CF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93-4007-AF76-3D752531CFA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9</c:v>
                </c:pt>
                <c:pt idx="1">
                  <c:v>15</c:v>
                </c:pt>
                <c:pt idx="2">
                  <c:v>1</c:v>
                </c:pt>
                <c:pt idx="3">
                  <c:v>48</c:v>
                </c:pt>
                <c:pt idx="4">
                  <c:v>27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93-4007-AF76-3D752531CFA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 Bikes</c:v>
                </c:pt>
                <c:pt idx="1">
                  <c:v>Topmega oficial</c:v>
                </c:pt>
                <c:pt idx="2">
                  <c:v>Raleigh.bicicletas</c:v>
                </c:pt>
                <c:pt idx="3">
                  <c:v>Venzo Argentina</c:v>
                </c:pt>
                <c:pt idx="4">
                  <c:v>Motomel Bicicletas</c:v>
                </c:pt>
                <c:pt idx="5">
                  <c:v>Olmo Bikes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8</c:v>
                </c:pt>
                <c:pt idx="2">
                  <c:v>0</c:v>
                </c:pt>
                <c:pt idx="3">
                  <c:v>60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A93-4007-AF76-3D752531C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607424"/>
        <c:axId val="397604800"/>
      </c:barChart>
      <c:catAx>
        <c:axId val="39760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04800"/>
        <c:crosses val="autoZero"/>
        <c:auto val="1"/>
        <c:lblAlgn val="ctr"/>
        <c:lblOffset val="100"/>
        <c:noMultiLvlLbl val="0"/>
      </c:catAx>
      <c:valAx>
        <c:axId val="39760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0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9B-402D-8057-FA41AA78C4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9B-402D-8057-FA41AA78C4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9B-402D-8057-FA41AA78C4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9B-402D-8057-FA41AA78C4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9B-402D-8057-FA41AA78C4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F9B-402D-8057-FA41AA78C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674168"/>
        <c:axId val="518675808"/>
      </c:lineChart>
      <c:dateAx>
        <c:axId val="518674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675808"/>
        <c:crosses val="autoZero"/>
        <c:auto val="1"/>
        <c:lblOffset val="100"/>
        <c:baseTimeUnit val="days"/>
      </c:dateAx>
      <c:valAx>
        <c:axId val="51867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867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19B90-BBF3-4C5D-8C93-033FF5AD36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C275F5-4C08-47AD-B7E1-FC7977CD31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3566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2E482-45C0-421B-9A57-20815DD28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658BB3-F7FE-4AA5-9FFF-A6089D006C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164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76281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0620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1814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26030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0080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2145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523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1044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3906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66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97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08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16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14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36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928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03736-87CD-46F6-8937-2F208757E5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586882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22755-DE66-4FDB-978B-1A67D5232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027F42-9A78-41F7-8D91-1B40727E88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9532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62831-60A6-4F85-8A5E-264218ED2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CCB75-1BC2-42A7-8FAB-8C530466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0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B6EDF-029C-461A-A601-694E6DBCB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1595DE-D474-45C5-8402-DD0910E7F4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570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0A0E7-3EE4-41EF-9BFC-14F20172F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BC759-919F-4BF0-A301-F1EB759AD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35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C007C-B8EA-406A-8628-CFFD7EF1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67F10E-14EA-404A-B3F6-303E47DC87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714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1C63C-554F-45BC-80E4-66B7BC9DA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56C37-9817-46E6-A9DD-0E0BA34C5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0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F57CF-29A3-4681-B66B-019957F9F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73E548-243A-430E-8CFD-359D4F290E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323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CD6E9-DDE5-4874-856E-3C9FA956B7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60E24-D887-46A8-BAA3-61220A14C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41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C386-9F8C-4112-99B4-98949C394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ECDFA3-F5FE-47F0-BB1B-84398B5BDB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5276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5AFAB-2EDB-4ADA-8395-1C3B2AA86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9C615-0AF4-4891-BF7C-8DAA269F2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803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0E2A7-A8CF-417D-807D-2802679E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2EC08-358B-40F3-A1E0-DC93B705D5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061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C287D-D6A0-46E9-9495-F57DB9E03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27B62-94A7-4712-98A5-EC8DE3BA0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11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343CA-1BE6-4BE3-9ABC-04DF4F640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87A5B9-DF35-4E8C-9287-5507AC1A6D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4561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08454-D46F-4C36-BC8D-B0CDFEBE1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B632C-922F-4035-8B7A-631050813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54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7F9DE-1B69-4EC8-8801-75FC8A28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FB206D-E101-4499-9DA4-DC3A1DE354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715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5F5ED-C241-40C1-971C-28E29B152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84E32-EF1D-4238-A089-BDDCC3E1C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78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24013-2B75-47D2-8DCE-1E45015D3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7A910-2E2C-4FB2-83C4-AD5DBEA701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3687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67513-2EAB-4EE4-B01E-DB5CCA3AD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0E111-08CC-4B01-9DB8-0F44DFA8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609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D300B-F013-4D0C-BC42-1A4876726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5FE430-CD16-4015-A966-2C9CEA536E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439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E0F8E-DD9B-44ED-8010-367CA6D31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04B6B-C28E-4B7D-8F02-289D8AF93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87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D833E-DF64-44C3-AF16-0121635C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87D085-9D80-4EBF-AA39-C916E2961D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430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705E1-92D8-46B5-803A-443D2F72D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1D9E5-79CB-454B-9BCD-2E5ABADD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32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BED56-B8FC-4E50-8BF6-8077B3EF9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472C45-4C6D-4C33-AB15-FE6FA9C062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058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ECF4C-3EFD-42F9-AA0A-0F73544CC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5B088-D11A-4F81-83C0-1F1D43C39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638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4B289-55A2-4F44-BA66-6425790B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856560-9B13-45A4-837B-D3D67C6581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7937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68718-4818-4EE4-BB73-6492DF457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9CF92-E315-4EA9-A719-B5AC875CD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28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ACDB6-1CF0-4E34-BFDE-AB44DC6A2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63B8F1-1D9B-430E-BDC7-3E3E228F4C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3895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20344-A1AD-4260-B340-59B406577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2360F-AE7E-4D3C-9181-74F162EE2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23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8877F-2034-4F4B-883D-B514F8A98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23AB8F-AC04-4E75-AF27-BD09A2604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4099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00166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98096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74042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909334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97883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6659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54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0.81481481481481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1.0740740740741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19.925925925926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9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33.434782608696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38.826086956522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72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40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60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797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01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1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69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008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CC9AF-5ACE-497B-90BD-94E19EE16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62531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B7F25-AEBC-440A-AA43-BB8EA050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DFF6B8-CDD4-4AAA-94D4-4710204BA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1667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1190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884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785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578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296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926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43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749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32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72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669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055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034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17B94-5DF4-4FC8-B191-F05B6197D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078009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DE69-A199-4A88-B8EB-7C71A386A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8796BF-B110-4572-B651-A401A6374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223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2407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8530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095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8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263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95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74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6983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50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965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755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0915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96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- 2022-03-18 11:31:47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Segundo encuentro de #mujeresvenzo ❤️‍🔥
.
.
Nos volvemos a encontrar en @vueltaaltascumbres para pedalear todas juntas! 
.
📍 Cuándo?: Viernes 25/03 a las 17hs concentramos y a las 18hs salimos a pedalear.
📍 Dónde?: En nuestro #puntovenzo en el predio de stands de la #expovac
💥 Inscripción #GRATIS! (Link en nuestras historias destacadas en Instagram) 
💥 Remeras de regalo para la primeras 100 inscriptas!
🔥 Nos vemos pronto!! 🔥
.
.
#somosvenzo
#venzo #venzobike #venzobikes #vueltaaltascumbres #mujeres #girlpower #cycling #cyclinggirl #mujeresfuertes #mujer #biker #bikegirl #teamvenzo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8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FF90A-0A82-4929-9753-558ACF1A4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254210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92611-4C52-4B98-93DC-8E9687575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C0185-3BA2-42B7-8636-D71435889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163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2938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258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632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53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077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686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777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827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946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300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324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0216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25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- 2022-03-28 13:07:50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se queda en #Venzo ❤️‍🔥🖤
El pasado Domingo 27 de Marzo competimos en #MinaClavero con #ciclistas de primer nivel de #Argentina.
Logramos la #victoria absoluta de la #competencia, quedándonos con la general masculina y logrando excelentes resultados de la mano de todo el Team Venzo - Oficial
.
.
🔥NUESTROS RESULTADOS:
🏆 General Masculina 120k y 82k
🏆 3 Top 10 General Femenina 120k y 82k
🏆 Top 10 General Masculina 82k
🏆 25 PODIOS
🏆 9 VICTORIAS 
🏆 20 TOP 5
🏆 18 TOP 3
.
Detrás de estos grandes logros, se encuentra nuestro coordinador deportivo Ariel Arnaudo quien confía en cada integrante del #teamvenzo sacando lo mejor de cada uno.
La gran familia Karabitian que apuesta al desarrollo y crecimiento del #ciclismo nacional
Y un equipo de profesionales y excelentes personas que conforman el staff de Grupo Carlos Karabitian y que están en cada detalle para que el #team pueda dar lo mejor!
.
Agradecidos con los organizadores de la competencia por hacernos vivir una verdadera fiesta del #mtb
.
.
#SOMOSVENZO
#venzoargentina #venzoarg #vivivenzo #grupocarloskarabitian #ciclismoargentino #cycling #mtblife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995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BAE48-3837-41D1-ADDE-56C080C057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166677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6F27-6355-4D4B-8742-F54E8B4B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F0736-495E-4797-98FC-CE78D9D4D5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101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2481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164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3836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67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139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930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809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7547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464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281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563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0434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6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- 2022-03-09 11:14:24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de contentos están los integrantes del @teamvenzo.arg por los nuevos desafíos internacionales que se vienen.
.
.
Nos espera la UCI World Cup en Brasil el próximo 8 de Abril.
Y junto a las #VenzoXBLAZEEX y #VenzoXTREME estaremos disputando la competencia con los mejores ciclistas elite del mundo.
.
.
La #venzo #xblazeex es la fiel compañera para todo el #teamvenzo en las diferentes modalidades del #mtb en nuestro país 👊🏻🔥🇦🇷
.
.
#SOMOSVENZO
#VENZOINTERNACIONAL
#Venzobikes #venzobike #xco #xcc #xc #worldcup #uciworldcup #uci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870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D3F2B-62C0-4D0D-8868-9B001BC40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522852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DE84F-0993-4D4A-A6BD-C20D994BD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0759C-C690-4369-A0A3-BD37885EA6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2320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438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317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123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71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494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924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4971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2448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640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309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115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347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52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- 2022-03-15 09:30:12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548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B2AA4-A7AD-45B9-B0AF-8B9B2EEB0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56896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1F282-F596-41A6-A26B-CF06D84D2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4910A8-3437-48D7-9CDA-D953687C23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66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5527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418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105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239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731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352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250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727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6988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097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900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04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33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- 2022-03-22 10:52:59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#VenzoXtreme
Las tan esperadas #doblesvenzo ya están acá!
Con una exclusiva paleta de colores perlados y el estilo #venzo que nos caracteriza 🔥
Hermosas y poderosas!
Las venzo #xtreme  ya están disponibles en #bicicleteriasvenzo 🔥
Encargá la tuya en tu tienda oficial más cercana. 
www.venzoargentina.com.ar/tiendas
.
.
#somosvenzo #venzoargentina #venzoarg #vivivenzo #mtb #cycling #ciclismoargentino #cyclinglife #mtblife #mountainbike #teamvenzo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257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E77E4-3C7F-49D5-B581-6D60E69BE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642759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61A2-3BB5-48D9-BD50-004881107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2ACB9-E41B-4F1C-8C3B-06C57C5BF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519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5084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015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18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3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893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618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778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576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366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941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9005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897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69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- 2022-03-12 10:43:27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Listas las #XBLAZEEX para esta gran temporada.
.
Grandes desafíos nacionales e internacionales nos esperan junto al @teamvenzo.arg
.
Nuestra fiel compañera, la #xblaze es la #venzobike más pedida entre nuestros seguidores. 🔥❤️
.
.
Mirá las características en nuestra web: www.venzoargentina.com.ar
.
.
#somosvenzo #venzo #venzobikes #vivivenzo #cycling #cyclinglife #cyclingphotos #cyclingteam #mtb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664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CF73C-3162-4F65-965E-5D93F8366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0685978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0D85B-0949-4E9F-A6BD-BA39DF7B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23FC4-43D3-4A90-BB79-2619F754AE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162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752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137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585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640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495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383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942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8063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497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067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383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489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28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- 2022-03-16 21:40:07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a @vueltaaltascumbres 🔥❤️
Volvemos a reunirnos y estaremos presentes en la presentación de equipos de #VAC en #minaclavero el próximo 26 de Marzo.
Los invitamos a compartir y participar en la presentación de cada #team del país 🔥
y a visitar nuestro Stand, donde encontrarán las últimas novedades de #venzo ❤️🤍🖤
#SOMOSVENZO
#TEAMVENZO
#venzobikes #venzobike #venzoargentina #venzoarg #vivivenzo #cycling #ciclismoargentino #ciclismo #vueltaaltascumbres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405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C423-097F-468B-91B1-176B511B6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59762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575C8-9318-4F3A-B3FF-648C472AF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D2020-DB1F-4E1F-B23F-D332C5C74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495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4952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670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883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29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486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494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4818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108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921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547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640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215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1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- 2022-03-25 11:05:58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#VenzoXtreme 🔥
.
Te mostramos en exclusiva la nueva paleta de colores perlados, con el estilo que nos caracteriza. 🔥
.
Las #venzo #xtreme son las  nuevas favoritas de la #familiavenzo.
.
Te invitamos este fin de semana a ver las #doblesvenzo en nuestro #puntovenzo de @vueltaaltascumbres
.
.
Conseguilas en tu #bicicleteriavenzo más cercana.
.
www.venzoargentina.com.ar/tiendas
.
.
#somosvenzo #venzobikes #venzobike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884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EEFD1-7D71-4828-8A26-3CD60C1DD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903367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C7C34-BC0E-4D71-814D-3F19F0C3E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A8DC5-33B9-4E6F-80A0-939D4BFCE9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940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4199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66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240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416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28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218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559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94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234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992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1503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213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86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- 2022-03-29 12:30:04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Martes con M de " 𝗠𝗲 𝗺𝗲𝗿𝗲𝘇𝗰𝗼 𝘂𝗻𝗮 𝗻𝘂𝗲𝘃𝗮 𝗧𝗼𝗽𝗺𝗲𝗴𝗮 " 🙈 🙈
.
No lo pienses más, estás 𝙖 𝙪𝙣 𝙘𝙡𝙞𝙘𝙠 𝙙𝙚 𝙩𝙚𝙣𝙚𝙧𝙡𝙖. Corré a nuestra web https://bit.ly/3Mj4uOI] y elegí a tu próxima compañera de rutas 😍💕🚲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39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8883D-44F2-4D7C-BBC8-11D4941DD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77842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CEBE3-32A4-4643-BA32-323D0A979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354404-7D89-4887-A6BE-24011360F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7050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3301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8303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00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76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22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884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129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364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313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177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065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839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3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- 2022-03-02 10:31:45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 únicas 🥰, por eso 𝙘𝙚𝙡𝙚𝙗𝙧𝙖𝙢𝙤𝙨 𝙖 𝙡𝙖𝙨 𝙢𝙪𝙟𝙚𝙧𝙚𝙨!🙆♀️✊
.
¿Qué mejor que 𝙧𝙚𝙜𝙖𝙡𝙖𝙧𝙡𝙚𝙨 𝙪𝙣𝙖 𝙗𝙞𝙘𝙞 en su día? 🎁💖 Ingresá a nuestra web y no te pierdas la 𝗽𝗿𝗼𝗺𝗼 𝗲𝘀𝗽𝗲𝗰𝗶𝗮𝗹, dedicada a ellas ✨ ¿Querés más? Envío 𝗚𝗥𝗔𝗧𝗜𝗦 a todo el país 🇦🇷😉 
.
.
.
.
.
#topmega #tubicitumundo #actitudtopmega #adrenalina #aventura #ciclismo #ciclismourbano #ciclismoargentina #bicis #bicicletas #mtbargentina #mtblife #mtblifestyle #movilidadsustentable #mountainbike #cycling #mujeres #diadelamujer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56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118A5-D183-4621-8053-6061C7392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22287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39C15-5AF8-406E-A28C-60BF18E42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04A437-E59A-4A19-9A02-5CD1B2B75A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2816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7388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394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834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3718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9306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431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63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496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298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645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846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418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4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- 2022-03-20 20:47:15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Visitá nuestro #puntovenzo este próximo fin de semana en @vueltaaltascumbres
.
Te mostraremos lo último de #venzo y brindaremos información de todos nuestros productos. 
.
Las #doblesvenzo ya están disponibles en el mercado argentino.
Vení a ver de cerca las tan esperadas #venzoxtreme
.
.
Nos vemos en una semana!
#Somosvenzo
.
.
#vac #vueltaaltascumbres #venzobikes #venzobike #ciclismo #ciclismoargentino #cycling #cyclinglife #xc #xco #mtb #mtblife #mountainbike #xcm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97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11019-6477-4441-A9B4-1124D203C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80612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3382E-3C3B-4C06-ACB4-D4D879577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5634E-E3F9-4EDC-8302-B63BBE207B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741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3080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1757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856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371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968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773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663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881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48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365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920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800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4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- 2022-03-07 10:28:34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#veranovenzo llegó a diferentes puntos turísticos del país durante todo enero y febrero, con actividades para todo público, libres y gratuitas.
.
Pedaleadas en familia, salidas con los miembros del @teamvenzo.arg, shows en  vivo, gym al aire libre, expo de las #venzobikes y test drives.
.
Cerramos la temporada junto a @renaultarg planificando nuevas aventuras y sorpresas para todos ustedes que nos siguen y nos bancan ❤️
Llevándoles un poquito de esta pasión y alegría que nos mueve.
.
.
#somosvenzo
#venzo #venzoargentina #venzoarg #vivivenzo #ciclismo #ciclismoargentino #cycling #cyclinglife #mtb #mtblife #renault #renaultalaskan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400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DAF55-42E3-4631-B7DC-79523D13D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921813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55DC4-0A41-41DF-8B0B-4F151AF6C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3065BF-7BB6-49FD-83CC-12EC9A20E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68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338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079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965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117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991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2679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1793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065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721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592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232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423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97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- 2022-03-06 19:46:27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estuvo lleno de #aventuras 🤩🔥
.
Sumamos a nuestros #veranovenzo #travesías y #testdrive en 4 ruedas junto a @renaultarg 
.
Una temporada de trabajo en equipo con los encargados de #marketing y #comunicación de ambas marcas en nuestro país 🇦🇷❤️
.
La #pasión y el #amor por la #bicicleta y la vida al aire libre se vieron reflejados en cada evento y en cada punto de encuentro este #verano
.
Vendrán nuevas pedaleadas y nuevos test drives, además de muchas #sorpresas para todos nuestros usuarios y seguidores 🔥 ❤️
.
.
#somosvenzo #venzo #venzobikes #venzobike #vivivenzo #venzoargentina #ciclismo #summer #cycling #cyclinglife #cyclingphotos #cyclinglove #renault #renaultduster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904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21FFC-D4E3-4CAC-828F-F7EA73C29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4813331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DF063-D082-47EC-B8A7-780BEF13E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C57CF-06E0-443D-87B7-95FCCB111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687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844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2075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4790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5786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211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207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6076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617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782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836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687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802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33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- 2022-03-10 14:56:00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ciudad cambia de color cuando la recorres arriba de tu 𝐌𝐚𝐱𝐚𝐦
🚴‍♂️🏙️
¿Qué lugar no puede faltar en tus recorridos en bici? ¡Contános! 👇
#CambiaTuFormaDeMoverte #Maxam95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60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8F624-2DE3-4214-A017-1D1761DE1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797804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B301B-81AD-4E32-A783-2B159178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D01FE-0D00-4138-B8EB-9B164156C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9154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47795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712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5128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715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87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269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628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911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015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914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542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299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8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- 2022-03-18 16:19:25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365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70666-A86E-4136-9C9E-D16F04613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444168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62F43-D800-43A9-AF9E-B74BABB71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1B325-6FCA-4A34-9FC8-45575FE269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9830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0260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51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041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708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941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12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0666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685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093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20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79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554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90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- 2022-03-05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 mujer 𝘀𝗲 𝗰𝗲𝗹𝗲𝗯𝗿𝗮 𝗳𝘂𝗲𝗿𝘁𝗲 🤜🤛 ¿ya aprovechaste los 𝙙𝙚𝙨𝙘𝙪𝙚𝙣𝙩𝙤𝙨? 🔥
.
➡Tu próxima Topmega está 𝗮 𝘂𝗻 𝗰𝗹𝗶𝗰𝗸 𝘁𝘂𝘆𝗼: corré ahora a nuestra web https://bit.ly/3BP5OnD y pedila. La enviamos 𝙜𝙧𝙖𝙩𝙞𝙨 a tu casa 🚚💨
.
.
.
.
#topmega #tubicitumundo #actitudtopmega #adrenalina #aventura #ciclismo #ciclismourbano #ciclismoargentina #bicis #bicicletas #mtbargentina #mtblife #mtblifestyle #movilidadsustentable #mountainbike #cycling #mujeres #diadelamujer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07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7B60A-084F-43A8-95CF-C8095A09C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9019377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346CF-BC79-418E-A05D-535DE76A8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79F0F9-1DD3-488D-B7E1-FF570679EF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099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93533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1774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74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645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338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687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400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8046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909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649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232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155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1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- 2022-03-22 17:07:29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¿Aún no cambiaste tu forma de moverte? 🤔
﻿⚡Hace el cambio con la 𝐌𝐚𝐱𝐚𝐦 𝟗𝟓, una bici perfecta para moverte libremente sin depender de nada 🚴‍♀️😎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271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D9B69-EB5F-469B-BB30-75DC18AB0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964510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92159-247C-4F8E-B196-3B7D1C3C2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3F8D46-99C5-4399-83F8-F047C2FCB5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1708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0740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608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263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028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9972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932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747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158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092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483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976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32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5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- 2022-03-19 11:00:22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𝗧𝗲 𝗱𝗲𝘀𝗰𝗼𝗻𝗲𝗰𝘁𝗮 al 💯%, te pone de 𝙗𝙪𝙚𝙣 𝙝𝙪𝙢𝙤𝙧 😁, contribuye a 𝘁𝘂 𝘀𝗮𝗹𝘂𝗱 y encima 𝗮𝘆𝘂𝗱𝗮 𝗮𝗹 𝗺𝗲𝗱𝗶𝗼 𝗮𝗺𝗯𝗶𝗲𝗻𝘁𝗲 🙌 ¿qué más le podemos pedir a una bici? 🚲
.
Cambiá tu vida y la del planeta 🌎: 𝙢𝙤𝙫𝙚𝙩𝙚 𝙚𝙣 𝙗𝙞𝙘𝙞.
.
➡Estás 𝗮 𝘂𝗻 𝗰𝗹𝗶𝗰𝗸 de tu próxima Topmega: ingresá ahora a nuestra web https://bit.ly/2G6V4VB y pedila. La enviamos 𝙜𝙧𝙖𝙩𝙞𝙨 a tu casa 🚚💨
.
.
.
.
.
#topmega #tubicitumundo #actitudtopmega #adrenalina #aventura #ciclismo #ciclismourbano #ciclismoargentina #bicis #bicicletas #mtbargentina #mtblife #mtblifestyle #movilidadsustentable #mountainbike #cycling #fitness #movetediferente #vidasustentable #movilidadsustentable #vidasustentable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141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7F99B-FF70-4091-84EF-77CB7B434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8093817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C0E2-AE44-4337-929E-E17B4AF82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C9F8E-7683-4662-88DE-ED46F038F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5017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9340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769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232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40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0621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272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290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332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790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578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151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484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21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- 2022-03-06 11:22:36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Cerramos la temporada de #veranovenzo en #pinamar junto a @renaultarg disfrutando de un fin de semana sobre ruedas!
.
.
Un mes lleno de aventuras, bicicleteadas por el bosque y la playa y mucha diversión.
.
.
Seguimos trabajando firmes para muchas sorpresas en lo que viene del año ❤️🔥
.
.
#somosvenzo #venzo #venzoargentina #venzoarg #vivivenzo #ciclismo #cycling #renault #renaultargentina #bike #biker #mtb #cyclinglife #mtblife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041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EBAE4-318B-4CB0-B8B2-B6E5F51EE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1298317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12AC1-325C-4167-8569-BD0939D01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D2305-1189-4F39-A750-0DD3B58339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92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4461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4399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378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403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825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788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72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358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967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497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231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080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2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- 2022-03-07 11:30:07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días 𝙪𝙣 𝙥𝙤𝙘𝙤 𝙞𝙣𝙩𝙚𝙣𝙨𝙤𝙨 😥 y están los 𝗹𝘂𝗻𝗲𝘀… ☠
.
Ponele toda la onda 😎 y arrancá la semana 𝗿𝗼𝗱𝗮𝗻𝗱𝗼 𝗳𝘂𝗲𝗿𝘁𝗲 🚲❣
.
.
.
.
.
#topmega #tubicitumundo #actitudtopmega #adrenalina #aventura #ciclismo #ciclismourbano #ciclismoargentina #bicis #bicicletas #mtbargentina #mtblife #mtblifestyle #movilidadsustentable #mountainbike #cycling #fitness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76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CA448-98E2-4A20-A6D0-238F70F688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5331335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22D64-258E-4D0A-B333-1C99774E2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8197C-57AB-492C-9919-47D5366A1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54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8796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7941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023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557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100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424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9617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445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9261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135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61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210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8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- 2022-03-10 09:30:54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 𝗨𝘀𝗮𝗹𝗮, 𝗽𝗹𝗲𝗴𝗮𝗹𝗮 para subir a un transporte 🚌  y 𝘃𝗼𝗹𝘃𝗲𝗹𝗮 𝗮 𝘂𝘀𝗮𝗿: 𝙡𝙡𝙚𝙫𝙖𝙡𝙖 𝙖 𝙩𝙤𝙙𝙤𝙨 𝙡𝙖𝙙𝙤𝙨! 😉🤩
. 
➡ Conocé nuestro modelo plegable Ágile: una verdadera solución de movilidad. ⚡💪 Buscala en nuestra 𝘁𝗶𝗲𝗻𝗱𝗮 𝗼𝗻𝗹𝗶𝗻𝗲 🌐 y en las mejores bicicleterías del país 🇦🇷 
.
.
.
.
#topmega #tubicitumundo #actitudtopmega #adrenalina #aventura #ciclismo #ciclismourbano #ciclismoargentina #bicis #bicicletas #mtbargentina #mtblife #mtblifestyle #movilidadsustentable #mountainbike #cycling #fitness #plegable #folding #TopmegaAgile #Agile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536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21847-C155-4719-A702-BDDEED225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136284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49AA1-6E6E-4B74-8DFF-61F4161E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688F36-522A-4B41-A6B1-8B3698B2B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045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5266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472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949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868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997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662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3818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791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828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228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062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598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7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- 2022-03-12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una sola casa: 𝗻𝘂𝗲𝘀𝘁𝗿𝗼 𝗽𝗹𝗮𝗻𝗲𝘁𝗮 🌎 ¿Hacés algo para ayudar a 𝙘𝙪𝙞𝙙𝙖𝙧𝙡𝙤? ✨♻
.
Movete 𝙨𝙪𝙨𝙩𝙚𝙣𝙩𝙖𝙗𝙡𝙚 🌱, movete diferente 🙌, 𝙢𝙤𝙫𝙚𝙩𝙚 𝙚𝙣 𝙗𝙞𝙘𝙞 🚲❣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185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5CED0-B727-4BEE-BF39-32A0BFB1C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812962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69FEA-4CDF-4C28-8C6F-8D41E49D9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62B8CF-150C-452D-BCAE-AA866CEC4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436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1235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148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641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622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4256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935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5243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684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159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063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500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207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9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- 2022-03-08 10:00:18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Mujeres apasionadas que nada las detiene
﻿﻿#diainternacionaldelamujer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971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02F34-309D-4E3F-91AE-4BFDED019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7532788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DD675-5BAB-4CC4-A58C-07897D712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94885A-167F-4773-8D77-5E253A5F9B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610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7831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89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73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071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405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676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881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279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835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784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069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096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86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- 2022-03-20 11:00:23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hace ya 10 años, se celebra el Día de la Felicidad.
¿Sabías que andar en bici nos hace más felices? 🤔
¡Te contamos algunos motivos! 👇
1️⃣ 𝐒𝐚𝐥𝐮𝐝 𝐅𝐢́𝐬𝐢𝐜𝐚 🚴‍♂️ Es natural, cualquier actividad física es buena para nuestra salud. La bici, además, es una de las menos agresivas para las articulaciones y una de las más divertidas.
2️⃣ 𝐒𝐚𝐥𝐮𝐝 𝐌𝐞𝐧𝐭𝐚𝐥 🧠El ejercicio aeróbico está directamente relacionado con la segregación de oxitocina, una hormona que nos genera sensación de bienestar y felicidad.
3️⃣ 𝐒𝐮𝐩𝐞𝐫𝐚𝐜𝐢𝐨́𝐧 𝐏𝐞𝐫𝐬𝐨𝐧𝐚𝐥 💪 La bici te reta a ir siempre por más. Esa superación personal nos aporta valiosas dosis de autoestima.
4️⃣ 𝐂𝐮𝐞𝐬𝐭𝐢𝐨́𝐧 𝐒𝐨𝐜𝐢𝐚𝐥 👥 La bicicleta te permite descubrir nuevas calles y rincones, detenerte a saludar a un amigo al que te encuentras e, incluso, conocer gente nueva.
5️⃣ 𝐏𝐞𝐫𝐭𝐞𝐧𝐞𝐧𝐜𝐢𝐚 🤝 Entre los ciclistas urbanos existe un ambiente de camaradería único y un gran sentimiento de pertenencia. Movernos en bicicleta es, definitivamente, algo de lo que sentirse orgulloso.
#DíaDeLaFelicidad #CambiaTuFormaDeMoverte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152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372A6-960D-4AD8-8980-C7AEF3F89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1184597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B3700-D886-45C7-AF26-7ACEA957A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0F594-09EE-40F1-86C8-91FBB0330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209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1687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94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015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5613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432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6850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372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357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7371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291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82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0239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- 2022-03-03 16:07:52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𝟏𝟗𝟓 es la bici que estas buscando, la compañera ideal para tu vida diaria.
👉¡Deslizá y enamorate! 😍
#CambiaTuFormaDeMoverte #Maxam195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0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BA27-94B8-42B1-A6DF-E8F93619E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6105202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A4192-3E61-48C2-A977-7932B37F2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5D115-9993-401F-9181-3653D3960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2461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68A24-DA68-45E9-8F6C-CFD13A548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0B9D9-4F68-40FA-AA90-144579AB4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101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1E85-E076-4062-A715-8C25C7B96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9BB89-F7C5-49CD-B236-34763C12A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211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6504189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0377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79605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594426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5736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95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- 2022-03-05 09:17:21</a:t>
                      </a:r>
                      <a:r>
                        <a:rPr lang="es-ES" sz="1000"/>
                        <a:t>
 Sigo sin tener respuesta a mi caso ...
Paso un mes y la bicicleta no llego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58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- 2022-03-12 10:40:36</a:t>
                      </a:r>
                      <a:r>
                        <a:rPr lang="es-ES" sz="1000"/>
                        <a:t>
 Lamentable atención, envían un producto en malas condiciones y luego no te responden los mensajes de whatsapp, las llamadas o los correo electrónicos. 
Una pena..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218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9023D-2478-44C8-B437-087D0C012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701195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1539</Words>
  <Application>Microsoft Office PowerPoint</Application>
  <PresentationFormat>On-screen Show (4:3)</PresentationFormat>
  <Paragraphs>861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Interaction Rate | Teknialbikes</vt:lpstr>
      <vt:lpstr>Facebook Own Posts By Weekday | Teknialbikes</vt:lpstr>
      <vt:lpstr>Facebook Interaction Rate By Weekday | Teknialbikes</vt:lpstr>
      <vt:lpstr>Facebook Own Posts By Hour | Teknialbikes</vt:lpstr>
      <vt:lpstr>Facebook Interaction Rate By Hour | Teknialbikes</vt:lpstr>
      <vt:lpstr>Facebook Post Type Distribution Per Profile | Teknialbikes</vt:lpstr>
      <vt:lpstr>Facebook Interaction Rate By Post Type | Teknialbikes</vt:lpstr>
      <vt:lpstr>Facebook Interactions Distribution | Teknialbikes</vt:lpstr>
      <vt:lpstr>Facebook Hashtag Detection | Teknialbikes</vt:lpstr>
      <vt:lpstr>Facebook Post Table + Reactions | Teknialbikes - 1 of 26</vt:lpstr>
      <vt:lpstr>Facebook Post Table + Reactions | Teknialbikes - 2 of 26</vt:lpstr>
      <vt:lpstr>Facebook Post Table + Reactions | Teknialbikes - 3 of 26</vt:lpstr>
      <vt:lpstr>Facebook Post Table + Reactions | Teknialbikes - 4 of 26</vt:lpstr>
      <vt:lpstr>Facebook Post Table + Reactions | Teknialbikes - 5 of 26</vt:lpstr>
      <vt:lpstr>Facebook Post Table + Reactions | Teknialbikes - 6 of 26</vt:lpstr>
      <vt:lpstr>Facebook Post Table + Reactions | Teknialbikes - 7 of 26</vt:lpstr>
      <vt:lpstr>Facebook Post Table + Reactions | Teknialbikes - 8 of 26</vt:lpstr>
      <vt:lpstr>Facebook Post Table + Reactions | Teknialbikes - 9 of 26</vt:lpstr>
      <vt:lpstr>Facebook Post Table + Reactions | Teknialbikes - 10 of 26</vt:lpstr>
      <vt:lpstr>Facebook Post Table + Reactions | Teknialbikes - 11 of 26</vt:lpstr>
      <vt:lpstr>Facebook Post Table + Reactions | Teknialbikes - 12 of 26</vt:lpstr>
      <vt:lpstr>Facebook Post Table + Reactions | Teknialbikes - 13 of 26</vt:lpstr>
      <vt:lpstr>Facebook Post Table + Reactions | Teknialbikes - 14 of 26</vt:lpstr>
      <vt:lpstr>Facebook Post Table + Reactions | Teknialbikes - 15 of 26</vt:lpstr>
      <vt:lpstr>Facebook Post Table + Reactions | Teknialbikes - 16 of 26</vt:lpstr>
      <vt:lpstr>Facebook Post Table + Reactions | Teknialbikes - 17 of 26</vt:lpstr>
      <vt:lpstr>Facebook Post Table + Reactions | Teknialbikes - 18 of 26</vt:lpstr>
      <vt:lpstr>Facebook Post Table + Reactions | Teknialbikes - 19 of 26</vt:lpstr>
      <vt:lpstr>Facebook Post Table + Reactions | Teknialbikes - 20 of 26</vt:lpstr>
      <vt:lpstr>Facebook Post Table + Reactions | Teknialbikes - 21 of 26</vt:lpstr>
      <vt:lpstr>Facebook Post Table + Reactions | Teknialbikes - 22 of 26</vt:lpstr>
      <vt:lpstr>Facebook Post Table + Reactions | Teknialbikes - 23 of 26</vt:lpstr>
      <vt:lpstr>Facebook Post Table + Reactions | Teknialbikes - 24 of 26</vt:lpstr>
      <vt:lpstr>Facebook Post Table + Reactions | Teknialbikes - 25 of 26</vt:lpstr>
      <vt:lpstr>Facebook Post Table + Reactions | Teknialbikes - 26 of 26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2022-04-01T10:30:14Z</dcterms:created>
  <dcterms:modified xsi:type="dcterms:W3CDTF">2022-04-01T10:31:18Z</dcterms:modified>
</cp:coreProperties>
</file>