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12.1267</c:v>
                </c:pt>
                <c:pt idx="1">
                  <c:v>100</c:v>
                </c:pt>
                <c:pt idx="2">
                  <c:v>16.173100000000002</c:v>
                </c:pt>
                <c:pt idx="3">
                  <c:v>0</c:v>
                </c:pt>
                <c:pt idx="4">
                  <c:v>23.810600000000001</c:v>
                </c:pt>
                <c:pt idx="5">
                  <c:v>-7.8301999999999996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B-4B47-BFAD-94BA0B4DD4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0.50660000000000005</c:v>
                </c:pt>
                <c:pt idx="1">
                  <c:v>53.846200000000003</c:v>
                </c:pt>
                <c:pt idx="2">
                  <c:v>1.4805999999999999</c:v>
                </c:pt>
                <c:pt idx="3">
                  <c:v>0</c:v>
                </c:pt>
                <c:pt idx="4">
                  <c:v>97.490399999999994</c:v>
                </c:pt>
                <c:pt idx="5">
                  <c:v>52.432099999999998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B-4B47-BFAD-94BA0B4DD4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19.366099999999999</c:v>
                </c:pt>
                <c:pt idx="1">
                  <c:v>92.307699999999997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5.9618000000000002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DB-4B47-BFAD-94BA0B4DD4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12.964600000000001</c:v>
                </c:pt>
                <c:pt idx="1">
                  <c:v>84.615399999999994</c:v>
                </c:pt>
                <c:pt idx="2">
                  <c:v>10.2506</c:v>
                </c:pt>
                <c:pt idx="3">
                  <c:v>0</c:v>
                </c:pt>
                <c:pt idx="4">
                  <c:v>16.849499999999999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DB-4B47-BFAD-94BA0B4DD4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-4.0838999999999999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DB-4B47-BFAD-94BA0B4DD4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11.029500000000001</c:v>
                </c:pt>
                <c:pt idx="1">
                  <c:v>61.538499999999999</c:v>
                </c:pt>
                <c:pt idx="2">
                  <c:v>3.7585000000000002</c:v>
                </c:pt>
                <c:pt idx="3">
                  <c:v>0</c:v>
                </c:pt>
                <c:pt idx="4">
                  <c:v>9.9303000000000008</c:v>
                </c:pt>
                <c:pt idx="5">
                  <c:v>39.919499999999999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DB-4B47-BFAD-94BA0B4DD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218128"/>
        <c:axId val="382220424"/>
      </c:radarChart>
      <c:catAx>
        <c:axId val="38221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0424"/>
        <c:crosses val="autoZero"/>
        <c:auto val="1"/>
        <c:lblAlgn val="ctr"/>
        <c:lblOffset val="100"/>
        <c:noMultiLvlLbl val="0"/>
      </c:catAx>
      <c:valAx>
        <c:axId val="3822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1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32078</c:v>
                </c:pt>
                <c:pt idx="1">
                  <c:v>32078</c:v>
                </c:pt>
                <c:pt idx="2">
                  <c:v>32076</c:v>
                </c:pt>
                <c:pt idx="3">
                  <c:v>32074</c:v>
                </c:pt>
                <c:pt idx="4">
                  <c:v>32070</c:v>
                </c:pt>
                <c:pt idx="5">
                  <c:v>32068</c:v>
                </c:pt>
                <c:pt idx="6">
                  <c:v>32065</c:v>
                </c:pt>
                <c:pt idx="7">
                  <c:v>32064</c:v>
                </c:pt>
                <c:pt idx="8">
                  <c:v>32064</c:v>
                </c:pt>
                <c:pt idx="9">
                  <c:v>32062</c:v>
                </c:pt>
                <c:pt idx="10">
                  <c:v>32060</c:v>
                </c:pt>
                <c:pt idx="11">
                  <c:v>32058</c:v>
                </c:pt>
                <c:pt idx="12">
                  <c:v>32058</c:v>
                </c:pt>
                <c:pt idx="13">
                  <c:v>32048</c:v>
                </c:pt>
                <c:pt idx="14">
                  <c:v>32043</c:v>
                </c:pt>
                <c:pt idx="15">
                  <c:v>32042</c:v>
                </c:pt>
                <c:pt idx="16">
                  <c:v>32043</c:v>
                </c:pt>
                <c:pt idx="17">
                  <c:v>32039</c:v>
                </c:pt>
                <c:pt idx="18">
                  <c:v>32037</c:v>
                </c:pt>
                <c:pt idx="19">
                  <c:v>32037</c:v>
                </c:pt>
                <c:pt idx="20">
                  <c:v>32037</c:v>
                </c:pt>
                <c:pt idx="21">
                  <c:v>32035</c:v>
                </c:pt>
                <c:pt idx="22">
                  <c:v>32034</c:v>
                </c:pt>
                <c:pt idx="23">
                  <c:v>32036</c:v>
                </c:pt>
                <c:pt idx="24">
                  <c:v>32034</c:v>
                </c:pt>
                <c:pt idx="25">
                  <c:v>32033</c:v>
                </c:pt>
                <c:pt idx="26">
                  <c:v>32032</c:v>
                </c:pt>
                <c:pt idx="27">
                  <c:v>32030</c:v>
                </c:pt>
                <c:pt idx="28">
                  <c:v>32030</c:v>
                </c:pt>
                <c:pt idx="29">
                  <c:v>32030</c:v>
                </c:pt>
                <c:pt idx="30">
                  <c:v>32030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38-4E27-9561-5F311504D3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1327</c:v>
                </c:pt>
                <c:pt idx="1">
                  <c:v>1327</c:v>
                </c:pt>
                <c:pt idx="2">
                  <c:v>1327</c:v>
                </c:pt>
                <c:pt idx="3">
                  <c:v>1327</c:v>
                </c:pt>
                <c:pt idx="4">
                  <c:v>1327</c:v>
                </c:pt>
                <c:pt idx="5">
                  <c:v>1328</c:v>
                </c:pt>
                <c:pt idx="6">
                  <c:v>1328</c:v>
                </c:pt>
                <c:pt idx="7">
                  <c:v>1328</c:v>
                </c:pt>
                <c:pt idx="8">
                  <c:v>1330</c:v>
                </c:pt>
                <c:pt idx="9">
                  <c:v>1331</c:v>
                </c:pt>
                <c:pt idx="10">
                  <c:v>1333</c:v>
                </c:pt>
                <c:pt idx="11">
                  <c:v>1333</c:v>
                </c:pt>
                <c:pt idx="12">
                  <c:v>1333</c:v>
                </c:pt>
                <c:pt idx="13">
                  <c:v>1333</c:v>
                </c:pt>
                <c:pt idx="14">
                  <c:v>1333</c:v>
                </c:pt>
                <c:pt idx="15">
                  <c:v>1334</c:v>
                </c:pt>
                <c:pt idx="16">
                  <c:v>1335</c:v>
                </c:pt>
                <c:pt idx="17">
                  <c:v>1335</c:v>
                </c:pt>
                <c:pt idx="18">
                  <c:v>1336</c:v>
                </c:pt>
                <c:pt idx="19">
                  <c:v>1336</c:v>
                </c:pt>
                <c:pt idx="20">
                  <c:v>1336</c:v>
                </c:pt>
                <c:pt idx="21">
                  <c:v>1336</c:v>
                </c:pt>
                <c:pt idx="22">
                  <c:v>1336</c:v>
                </c:pt>
                <c:pt idx="23">
                  <c:v>1336</c:v>
                </c:pt>
                <c:pt idx="24">
                  <c:v>1337</c:v>
                </c:pt>
                <c:pt idx="25">
                  <c:v>1337</c:v>
                </c:pt>
                <c:pt idx="26">
                  <c:v>1337</c:v>
                </c:pt>
                <c:pt idx="27">
                  <c:v>1337</c:v>
                </c:pt>
                <c:pt idx="28">
                  <c:v>1337</c:v>
                </c:pt>
                <c:pt idx="29">
                  <c:v>1337</c:v>
                </c:pt>
                <c:pt idx="30">
                  <c:v>1338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38-4E27-9561-5F311504D3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51095</c:v>
                </c:pt>
                <c:pt idx="1">
                  <c:v>51097</c:v>
                </c:pt>
                <c:pt idx="2">
                  <c:v>51097</c:v>
                </c:pt>
                <c:pt idx="3">
                  <c:v>51097</c:v>
                </c:pt>
                <c:pt idx="4">
                  <c:v>51100</c:v>
                </c:pt>
                <c:pt idx="5">
                  <c:v>51095</c:v>
                </c:pt>
                <c:pt idx="6">
                  <c:v>51095</c:v>
                </c:pt>
                <c:pt idx="7">
                  <c:v>51096</c:v>
                </c:pt>
                <c:pt idx="8">
                  <c:v>51093</c:v>
                </c:pt>
                <c:pt idx="9">
                  <c:v>51088</c:v>
                </c:pt>
                <c:pt idx="10">
                  <c:v>51085</c:v>
                </c:pt>
                <c:pt idx="11">
                  <c:v>51084</c:v>
                </c:pt>
                <c:pt idx="12">
                  <c:v>51086</c:v>
                </c:pt>
                <c:pt idx="13">
                  <c:v>51084</c:v>
                </c:pt>
                <c:pt idx="14">
                  <c:v>51080</c:v>
                </c:pt>
                <c:pt idx="15">
                  <c:v>51080</c:v>
                </c:pt>
                <c:pt idx="16">
                  <c:v>51077</c:v>
                </c:pt>
                <c:pt idx="17">
                  <c:v>51079</c:v>
                </c:pt>
                <c:pt idx="18">
                  <c:v>51077</c:v>
                </c:pt>
                <c:pt idx="19">
                  <c:v>51077</c:v>
                </c:pt>
                <c:pt idx="20">
                  <c:v>51080</c:v>
                </c:pt>
                <c:pt idx="21">
                  <c:v>51088</c:v>
                </c:pt>
                <c:pt idx="22">
                  <c:v>51105</c:v>
                </c:pt>
                <c:pt idx="23">
                  <c:v>51127</c:v>
                </c:pt>
                <c:pt idx="24">
                  <c:v>51136</c:v>
                </c:pt>
                <c:pt idx="25">
                  <c:v>51138</c:v>
                </c:pt>
                <c:pt idx="26">
                  <c:v>51141</c:v>
                </c:pt>
                <c:pt idx="27">
                  <c:v>51142</c:v>
                </c:pt>
                <c:pt idx="28">
                  <c:v>51149</c:v>
                </c:pt>
                <c:pt idx="29">
                  <c:v>51153</c:v>
                </c:pt>
                <c:pt idx="30">
                  <c:v>51151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38-4E27-9561-5F311504D3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33630</c:v>
                </c:pt>
                <c:pt idx="1">
                  <c:v>33639</c:v>
                </c:pt>
                <c:pt idx="2">
                  <c:v>33659</c:v>
                </c:pt>
                <c:pt idx="3">
                  <c:v>33683</c:v>
                </c:pt>
                <c:pt idx="4">
                  <c:v>33692</c:v>
                </c:pt>
                <c:pt idx="5">
                  <c:v>33712</c:v>
                </c:pt>
                <c:pt idx="6">
                  <c:v>33736</c:v>
                </c:pt>
                <c:pt idx="7">
                  <c:v>33752</c:v>
                </c:pt>
                <c:pt idx="8">
                  <c:v>33780</c:v>
                </c:pt>
                <c:pt idx="9">
                  <c:v>33803</c:v>
                </c:pt>
                <c:pt idx="10">
                  <c:v>33820</c:v>
                </c:pt>
                <c:pt idx="11">
                  <c:v>33835</c:v>
                </c:pt>
                <c:pt idx="12">
                  <c:v>33863</c:v>
                </c:pt>
                <c:pt idx="13">
                  <c:v>33884</c:v>
                </c:pt>
                <c:pt idx="14">
                  <c:v>33911</c:v>
                </c:pt>
                <c:pt idx="15">
                  <c:v>33936</c:v>
                </c:pt>
                <c:pt idx="16">
                  <c:v>33958</c:v>
                </c:pt>
                <c:pt idx="17">
                  <c:v>33979</c:v>
                </c:pt>
                <c:pt idx="18">
                  <c:v>34000</c:v>
                </c:pt>
                <c:pt idx="19">
                  <c:v>34026</c:v>
                </c:pt>
                <c:pt idx="20">
                  <c:v>34051</c:v>
                </c:pt>
                <c:pt idx="21">
                  <c:v>34082</c:v>
                </c:pt>
                <c:pt idx="22">
                  <c:v>34100</c:v>
                </c:pt>
                <c:pt idx="23">
                  <c:v>34133</c:v>
                </c:pt>
                <c:pt idx="24">
                  <c:v>34157</c:v>
                </c:pt>
                <c:pt idx="25">
                  <c:v>34170</c:v>
                </c:pt>
                <c:pt idx="26">
                  <c:v>34188</c:v>
                </c:pt>
                <c:pt idx="27">
                  <c:v>34198</c:v>
                </c:pt>
                <c:pt idx="28">
                  <c:v>34206</c:v>
                </c:pt>
                <c:pt idx="29">
                  <c:v>34227</c:v>
                </c:pt>
                <c:pt idx="30">
                  <c:v>34243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38-4E27-9561-5F311504D3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264321</c:v>
                </c:pt>
                <c:pt idx="1">
                  <c:v>264316</c:v>
                </c:pt>
                <c:pt idx="2">
                  <c:v>264311</c:v>
                </c:pt>
                <c:pt idx="3">
                  <c:v>264308</c:v>
                </c:pt>
                <c:pt idx="4">
                  <c:v>264299</c:v>
                </c:pt>
                <c:pt idx="5">
                  <c:v>264288</c:v>
                </c:pt>
                <c:pt idx="6">
                  <c:v>264284</c:v>
                </c:pt>
                <c:pt idx="7">
                  <c:v>264280</c:v>
                </c:pt>
                <c:pt idx="8">
                  <c:v>264271</c:v>
                </c:pt>
                <c:pt idx="9">
                  <c:v>264267</c:v>
                </c:pt>
                <c:pt idx="10">
                  <c:v>264257</c:v>
                </c:pt>
                <c:pt idx="11">
                  <c:v>264251</c:v>
                </c:pt>
                <c:pt idx="12">
                  <c:v>264245</c:v>
                </c:pt>
                <c:pt idx="13">
                  <c:v>264231</c:v>
                </c:pt>
                <c:pt idx="14">
                  <c:v>264220</c:v>
                </c:pt>
                <c:pt idx="15">
                  <c:v>264213</c:v>
                </c:pt>
                <c:pt idx="16">
                  <c:v>264209</c:v>
                </c:pt>
                <c:pt idx="17">
                  <c:v>264203</c:v>
                </c:pt>
                <c:pt idx="18">
                  <c:v>264200</c:v>
                </c:pt>
                <c:pt idx="19">
                  <c:v>264190</c:v>
                </c:pt>
                <c:pt idx="20">
                  <c:v>264187</c:v>
                </c:pt>
                <c:pt idx="21">
                  <c:v>264182</c:v>
                </c:pt>
                <c:pt idx="22">
                  <c:v>264179</c:v>
                </c:pt>
                <c:pt idx="23">
                  <c:v>264172</c:v>
                </c:pt>
                <c:pt idx="24">
                  <c:v>264168</c:v>
                </c:pt>
                <c:pt idx="25">
                  <c:v>264157</c:v>
                </c:pt>
                <c:pt idx="26">
                  <c:v>264156</c:v>
                </c:pt>
                <c:pt idx="27">
                  <c:v>264157</c:v>
                </c:pt>
                <c:pt idx="28">
                  <c:v>264148</c:v>
                </c:pt>
                <c:pt idx="29">
                  <c:v>264134</c:v>
                </c:pt>
                <c:pt idx="30">
                  <c:v>264127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138-4E27-9561-5F311504D3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28915</c:v>
                </c:pt>
                <c:pt idx="1">
                  <c:v>28919</c:v>
                </c:pt>
                <c:pt idx="2">
                  <c:v>28928</c:v>
                </c:pt>
                <c:pt idx="3">
                  <c:v>28938</c:v>
                </c:pt>
                <c:pt idx="4">
                  <c:v>28944</c:v>
                </c:pt>
                <c:pt idx="5">
                  <c:v>28952</c:v>
                </c:pt>
                <c:pt idx="6">
                  <c:v>28960</c:v>
                </c:pt>
                <c:pt idx="7">
                  <c:v>28961</c:v>
                </c:pt>
                <c:pt idx="8">
                  <c:v>28972</c:v>
                </c:pt>
                <c:pt idx="9">
                  <c:v>28976</c:v>
                </c:pt>
                <c:pt idx="10">
                  <c:v>28979</c:v>
                </c:pt>
                <c:pt idx="11">
                  <c:v>28986</c:v>
                </c:pt>
                <c:pt idx="12">
                  <c:v>28997</c:v>
                </c:pt>
                <c:pt idx="13">
                  <c:v>29009</c:v>
                </c:pt>
                <c:pt idx="14">
                  <c:v>29024</c:v>
                </c:pt>
                <c:pt idx="15">
                  <c:v>29034</c:v>
                </c:pt>
                <c:pt idx="16">
                  <c:v>29040</c:v>
                </c:pt>
                <c:pt idx="17">
                  <c:v>29044</c:v>
                </c:pt>
                <c:pt idx="18">
                  <c:v>29050</c:v>
                </c:pt>
                <c:pt idx="19">
                  <c:v>29059</c:v>
                </c:pt>
                <c:pt idx="20">
                  <c:v>29069</c:v>
                </c:pt>
                <c:pt idx="21">
                  <c:v>29076</c:v>
                </c:pt>
                <c:pt idx="22">
                  <c:v>29080</c:v>
                </c:pt>
                <c:pt idx="23">
                  <c:v>29093</c:v>
                </c:pt>
                <c:pt idx="24">
                  <c:v>29109</c:v>
                </c:pt>
                <c:pt idx="25">
                  <c:v>29115</c:v>
                </c:pt>
                <c:pt idx="26">
                  <c:v>29122</c:v>
                </c:pt>
                <c:pt idx="27">
                  <c:v>29131</c:v>
                </c:pt>
                <c:pt idx="28">
                  <c:v>29132</c:v>
                </c:pt>
                <c:pt idx="29">
                  <c:v>29132</c:v>
                </c:pt>
                <c:pt idx="30">
                  <c:v>29132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38-4E27-9561-5F311504D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01120"/>
        <c:axId val="396396528"/>
      </c:lineChart>
      <c:dateAx>
        <c:axId val="39640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96528"/>
        <c:crosses val="autoZero"/>
        <c:auto val="1"/>
        <c:lblOffset val="100"/>
        <c:baseTimeUnit val="days"/>
      </c:dateAx>
      <c:valAx>
        <c:axId val="39639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0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-2</c:v>
                </c:pt>
                <c:pt idx="3">
                  <c:v>-2</c:v>
                </c:pt>
                <c:pt idx="4">
                  <c:v>-4</c:v>
                </c:pt>
                <c:pt idx="5">
                  <c:v>-2</c:v>
                </c:pt>
                <c:pt idx="6">
                  <c:v>-3</c:v>
                </c:pt>
                <c:pt idx="7">
                  <c:v>-1</c:v>
                </c:pt>
                <c:pt idx="8">
                  <c:v>0</c:v>
                </c:pt>
                <c:pt idx="9">
                  <c:v>-2</c:v>
                </c:pt>
                <c:pt idx="10">
                  <c:v>-2</c:v>
                </c:pt>
                <c:pt idx="11">
                  <c:v>-2</c:v>
                </c:pt>
                <c:pt idx="12">
                  <c:v>0</c:v>
                </c:pt>
                <c:pt idx="13">
                  <c:v>-10</c:v>
                </c:pt>
                <c:pt idx="14">
                  <c:v>-5</c:v>
                </c:pt>
                <c:pt idx="15">
                  <c:v>-1</c:v>
                </c:pt>
                <c:pt idx="16">
                  <c:v>1</c:v>
                </c:pt>
                <c:pt idx="17">
                  <c:v>-4</c:v>
                </c:pt>
                <c:pt idx="18">
                  <c:v>-2</c:v>
                </c:pt>
                <c:pt idx="19">
                  <c:v>0</c:v>
                </c:pt>
                <c:pt idx="20">
                  <c:v>0</c:v>
                </c:pt>
                <c:pt idx="21">
                  <c:v>-2</c:v>
                </c:pt>
                <c:pt idx="22">
                  <c:v>-1</c:v>
                </c:pt>
                <c:pt idx="23">
                  <c:v>2</c:v>
                </c:pt>
                <c:pt idx="24">
                  <c:v>-2</c:v>
                </c:pt>
                <c:pt idx="25">
                  <c:v>-1</c:v>
                </c:pt>
                <c:pt idx="26">
                  <c:v>-1</c:v>
                </c:pt>
                <c:pt idx="27">
                  <c:v>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E-46CE-8F61-2DB83F76D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4E-46CE-8F61-2DB83F76D5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-5</c:v>
                </c:pt>
                <c:pt idx="6">
                  <c:v>0</c:v>
                </c:pt>
                <c:pt idx="7">
                  <c:v>1</c:v>
                </c:pt>
                <c:pt idx="8">
                  <c:v>-3</c:v>
                </c:pt>
                <c:pt idx="9">
                  <c:v>-5</c:v>
                </c:pt>
                <c:pt idx="10">
                  <c:v>-3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-4</c:v>
                </c:pt>
                <c:pt idx="15">
                  <c:v>0</c:v>
                </c:pt>
                <c:pt idx="16">
                  <c:v>-3</c:v>
                </c:pt>
                <c:pt idx="17">
                  <c:v>2</c:v>
                </c:pt>
                <c:pt idx="18">
                  <c:v>-2</c:v>
                </c:pt>
                <c:pt idx="19">
                  <c:v>0</c:v>
                </c:pt>
                <c:pt idx="20">
                  <c:v>3</c:v>
                </c:pt>
                <c:pt idx="21">
                  <c:v>8</c:v>
                </c:pt>
                <c:pt idx="22">
                  <c:v>17</c:v>
                </c:pt>
                <c:pt idx="23">
                  <c:v>22</c:v>
                </c:pt>
                <c:pt idx="24">
                  <c:v>9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7</c:v>
                </c:pt>
                <c:pt idx="29">
                  <c:v>4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4E-46CE-8F61-2DB83F76D5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16</c:v>
                </c:pt>
                <c:pt idx="1">
                  <c:v>9</c:v>
                </c:pt>
                <c:pt idx="2">
                  <c:v>20</c:v>
                </c:pt>
                <c:pt idx="3">
                  <c:v>24</c:v>
                </c:pt>
                <c:pt idx="4">
                  <c:v>9</c:v>
                </c:pt>
                <c:pt idx="5">
                  <c:v>20</c:v>
                </c:pt>
                <c:pt idx="6">
                  <c:v>24</c:v>
                </c:pt>
                <c:pt idx="7">
                  <c:v>16</c:v>
                </c:pt>
                <c:pt idx="8">
                  <c:v>28</c:v>
                </c:pt>
                <c:pt idx="9">
                  <c:v>23</c:v>
                </c:pt>
                <c:pt idx="10">
                  <c:v>17</c:v>
                </c:pt>
                <c:pt idx="11">
                  <c:v>15</c:v>
                </c:pt>
                <c:pt idx="12">
                  <c:v>28</c:v>
                </c:pt>
                <c:pt idx="13">
                  <c:v>21</c:v>
                </c:pt>
                <c:pt idx="14">
                  <c:v>27</c:v>
                </c:pt>
                <c:pt idx="15">
                  <c:v>25</c:v>
                </c:pt>
                <c:pt idx="16">
                  <c:v>22</c:v>
                </c:pt>
                <c:pt idx="17">
                  <c:v>21</c:v>
                </c:pt>
                <c:pt idx="18">
                  <c:v>21</c:v>
                </c:pt>
                <c:pt idx="19">
                  <c:v>26</c:v>
                </c:pt>
                <c:pt idx="20">
                  <c:v>25</c:v>
                </c:pt>
                <c:pt idx="21">
                  <c:v>31</c:v>
                </c:pt>
                <c:pt idx="22">
                  <c:v>18</c:v>
                </c:pt>
                <c:pt idx="23">
                  <c:v>33</c:v>
                </c:pt>
                <c:pt idx="24">
                  <c:v>24</c:v>
                </c:pt>
                <c:pt idx="25">
                  <c:v>13</c:v>
                </c:pt>
                <c:pt idx="26">
                  <c:v>18</c:v>
                </c:pt>
                <c:pt idx="27">
                  <c:v>10</c:v>
                </c:pt>
                <c:pt idx="28">
                  <c:v>8</c:v>
                </c:pt>
                <c:pt idx="29">
                  <c:v>21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4E-46CE-8F61-2DB83F76D5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-8</c:v>
                </c:pt>
                <c:pt idx="1">
                  <c:v>-5</c:v>
                </c:pt>
                <c:pt idx="2">
                  <c:v>-5</c:v>
                </c:pt>
                <c:pt idx="3">
                  <c:v>-3</c:v>
                </c:pt>
                <c:pt idx="4">
                  <c:v>-9</c:v>
                </c:pt>
                <c:pt idx="5">
                  <c:v>-11</c:v>
                </c:pt>
                <c:pt idx="6">
                  <c:v>-4</c:v>
                </c:pt>
                <c:pt idx="7">
                  <c:v>-4</c:v>
                </c:pt>
                <c:pt idx="8">
                  <c:v>-9</c:v>
                </c:pt>
                <c:pt idx="9">
                  <c:v>-4</c:v>
                </c:pt>
                <c:pt idx="10">
                  <c:v>-10</c:v>
                </c:pt>
                <c:pt idx="11">
                  <c:v>-6</c:v>
                </c:pt>
                <c:pt idx="12">
                  <c:v>-6</c:v>
                </c:pt>
                <c:pt idx="13">
                  <c:v>-14</c:v>
                </c:pt>
                <c:pt idx="14">
                  <c:v>-11</c:v>
                </c:pt>
                <c:pt idx="15">
                  <c:v>-7</c:v>
                </c:pt>
                <c:pt idx="16">
                  <c:v>-4</c:v>
                </c:pt>
                <c:pt idx="17">
                  <c:v>-6</c:v>
                </c:pt>
                <c:pt idx="18">
                  <c:v>-3</c:v>
                </c:pt>
                <c:pt idx="19">
                  <c:v>-10</c:v>
                </c:pt>
                <c:pt idx="20">
                  <c:v>-3</c:v>
                </c:pt>
                <c:pt idx="21">
                  <c:v>-5</c:v>
                </c:pt>
                <c:pt idx="22">
                  <c:v>-3</c:v>
                </c:pt>
                <c:pt idx="23">
                  <c:v>-7</c:v>
                </c:pt>
                <c:pt idx="24">
                  <c:v>-4</c:v>
                </c:pt>
                <c:pt idx="25">
                  <c:v>-11</c:v>
                </c:pt>
                <c:pt idx="26">
                  <c:v>-1</c:v>
                </c:pt>
                <c:pt idx="27">
                  <c:v>1</c:v>
                </c:pt>
                <c:pt idx="28">
                  <c:v>-9</c:v>
                </c:pt>
                <c:pt idx="29">
                  <c:v>-14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4E-46CE-8F61-2DB83F76D5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9</c:v>
                </c:pt>
                <c:pt idx="3">
                  <c:v>10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</c:v>
                </c:pt>
                <c:pt idx="8">
                  <c:v>11</c:v>
                </c:pt>
                <c:pt idx="9">
                  <c:v>4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12</c:v>
                </c:pt>
                <c:pt idx="14">
                  <c:v>15</c:v>
                </c:pt>
                <c:pt idx="15">
                  <c:v>10</c:v>
                </c:pt>
                <c:pt idx="16">
                  <c:v>6</c:v>
                </c:pt>
                <c:pt idx="17">
                  <c:v>4</c:v>
                </c:pt>
                <c:pt idx="18">
                  <c:v>6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4</c:v>
                </c:pt>
                <c:pt idx="23">
                  <c:v>13</c:v>
                </c:pt>
                <c:pt idx="24">
                  <c:v>16</c:v>
                </c:pt>
                <c:pt idx="25">
                  <c:v>6</c:v>
                </c:pt>
                <c:pt idx="26">
                  <c:v>7</c:v>
                </c:pt>
                <c:pt idx="27">
                  <c:v>9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4E-46CE-8F61-2DB83F76D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397184"/>
        <c:axId val="396403744"/>
      </c:lineChart>
      <c:dateAx>
        <c:axId val="39639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03744"/>
        <c:crosses val="autoZero"/>
        <c:auto val="1"/>
        <c:lblOffset val="100"/>
        <c:baseTimeUnit val="days"/>
      </c:dateAx>
      <c:valAx>
        <c:axId val="39640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2-435C-ADF4-1074FDD0F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72-435C-ADF4-1074FDD0F4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72-435C-ADF4-1074FDD0F4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23</c:v>
                </c:pt>
                <c:pt idx="4">
                  <c:v>22</c:v>
                </c:pt>
                <c:pt idx="5">
                  <c:v>15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72-435C-ADF4-1074FDD0F4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</c:v>
                </c:pt>
                <c:pt idx="1">
                  <c:v>-7</c:v>
                </c:pt>
                <c:pt idx="2">
                  <c:v>-8</c:v>
                </c:pt>
                <c:pt idx="3">
                  <c:v>-5</c:v>
                </c:pt>
                <c:pt idx="4">
                  <c:v>-6</c:v>
                </c:pt>
                <c:pt idx="5">
                  <c:v>-7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72-435C-ADF4-1074FDD0F4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72-435C-ADF4-1074FDD0F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409976"/>
        <c:axId val="396406696"/>
      </c:barChart>
      <c:catAx>
        <c:axId val="39640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06696"/>
        <c:crosses val="autoZero"/>
        <c:auto val="1"/>
        <c:lblAlgn val="ctr"/>
        <c:lblOffset val="100"/>
        <c:noMultiLvlLbl val="0"/>
      </c:catAx>
      <c:valAx>
        <c:axId val="39640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0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3.1174985191882E-3</c:v>
                </c:pt>
                <c:pt idx="1">
                  <c:v>0</c:v>
                </c:pt>
                <c:pt idx="2">
                  <c:v>-6.2348026684955404E-3</c:v>
                </c:pt>
                <c:pt idx="3">
                  <c:v>-6.2351914203766104E-3</c:v>
                </c:pt>
                <c:pt idx="4">
                  <c:v>-1.24711604414791E-2</c:v>
                </c:pt>
                <c:pt idx="5">
                  <c:v>-6.2363579669472997E-3</c:v>
                </c:pt>
                <c:pt idx="6">
                  <c:v>-9.3551203692154201E-3</c:v>
                </c:pt>
                <c:pt idx="7">
                  <c:v>-3.1186652112895701E-3</c:v>
                </c:pt>
                <c:pt idx="8">
                  <c:v>0</c:v>
                </c:pt>
                <c:pt idx="9">
                  <c:v>-6.2375249500998004E-3</c:v>
                </c:pt>
                <c:pt idx="10">
                  <c:v>-6.2379140415445098E-3</c:v>
                </c:pt>
                <c:pt idx="11">
                  <c:v>-6.2383031815346204E-3</c:v>
                </c:pt>
                <c:pt idx="12">
                  <c:v>0</c:v>
                </c:pt>
                <c:pt idx="13">
                  <c:v>-3.11934618503962E-2</c:v>
                </c:pt>
                <c:pt idx="14">
                  <c:v>-1.56015976035946E-2</c:v>
                </c:pt>
                <c:pt idx="15">
                  <c:v>-3.1208064163779901E-3</c:v>
                </c:pt>
                <c:pt idx="16">
                  <c:v>3.1209038137444598E-3</c:v>
                </c:pt>
                <c:pt idx="17">
                  <c:v>-1.2483225665512E-2</c:v>
                </c:pt>
                <c:pt idx="18">
                  <c:v>-6.2423920846468401E-3</c:v>
                </c:pt>
                <c:pt idx="19">
                  <c:v>0</c:v>
                </c:pt>
                <c:pt idx="20">
                  <c:v>0</c:v>
                </c:pt>
                <c:pt idx="21">
                  <c:v>-6.24278178356276E-3</c:v>
                </c:pt>
                <c:pt idx="22">
                  <c:v>-3.12158576556891E-3</c:v>
                </c:pt>
                <c:pt idx="23">
                  <c:v>6.2433664231753803E-3</c:v>
                </c:pt>
                <c:pt idx="24">
                  <c:v>-6.2429766512673204E-3</c:v>
                </c:pt>
                <c:pt idx="25">
                  <c:v>-3.1216832115876902E-3</c:v>
                </c:pt>
                <c:pt idx="26">
                  <c:v>-3.1217806636905702E-3</c:v>
                </c:pt>
                <c:pt idx="27">
                  <c:v>-6.2437562437562396E-3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54-438A-AB3F-52A3696BBE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0.15094339622641501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7.5357950263752804E-2</c:v>
                </c:pt>
                <c:pt idx="6">
                  <c:v>0</c:v>
                </c:pt>
                <c:pt idx="7">
                  <c:v>0</c:v>
                </c:pt>
                <c:pt idx="8">
                  <c:v>0.15060240963855401</c:v>
                </c:pt>
                <c:pt idx="9">
                  <c:v>7.5187969924811998E-2</c:v>
                </c:pt>
                <c:pt idx="10">
                  <c:v>0.15026296018031601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7.5018754688672196E-2</c:v>
                </c:pt>
                <c:pt idx="16">
                  <c:v>7.4962518740629702E-2</c:v>
                </c:pt>
                <c:pt idx="17">
                  <c:v>0</c:v>
                </c:pt>
                <c:pt idx="18">
                  <c:v>7.4906367041198504E-2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7.4850299401197598E-2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7.4794315632011998E-2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54-438A-AB3F-52A3696BBE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1.9571769679414398E-3</c:v>
                </c:pt>
                <c:pt idx="1">
                  <c:v>3.9142773265485901E-3</c:v>
                </c:pt>
                <c:pt idx="2">
                  <c:v>0</c:v>
                </c:pt>
                <c:pt idx="3">
                  <c:v>0</c:v>
                </c:pt>
                <c:pt idx="4">
                  <c:v>5.87118617531362E-3</c:v>
                </c:pt>
                <c:pt idx="5">
                  <c:v>-9.7847358121330701E-3</c:v>
                </c:pt>
                <c:pt idx="6">
                  <c:v>0</c:v>
                </c:pt>
                <c:pt idx="7">
                  <c:v>1.9571386632742899E-3</c:v>
                </c:pt>
                <c:pt idx="8">
                  <c:v>-5.8713010803194002E-3</c:v>
                </c:pt>
                <c:pt idx="9">
                  <c:v>-9.7860763705399992E-3</c:v>
                </c:pt>
                <c:pt idx="10">
                  <c:v>-5.8722204823050397E-3</c:v>
                </c:pt>
                <c:pt idx="11">
                  <c:v>-1.9575217774297701E-3</c:v>
                </c:pt>
                <c:pt idx="12">
                  <c:v>3.9151201941899604E-3</c:v>
                </c:pt>
                <c:pt idx="13">
                  <c:v>-3.9149669185295404E-3</c:v>
                </c:pt>
                <c:pt idx="14">
                  <c:v>-7.8302403883799207E-3</c:v>
                </c:pt>
                <c:pt idx="15">
                  <c:v>0</c:v>
                </c:pt>
                <c:pt idx="16">
                  <c:v>-5.8731401722787796E-3</c:v>
                </c:pt>
                <c:pt idx="17">
                  <c:v>3.9156567535289901E-3</c:v>
                </c:pt>
                <c:pt idx="18">
                  <c:v>-3.9155034358542597E-3</c:v>
                </c:pt>
                <c:pt idx="19">
                  <c:v>0</c:v>
                </c:pt>
                <c:pt idx="20">
                  <c:v>5.8734851302934803E-3</c:v>
                </c:pt>
                <c:pt idx="21">
                  <c:v>1.5661707126076702E-2</c:v>
                </c:pt>
                <c:pt idx="22">
                  <c:v>3.3275916066395198E-2</c:v>
                </c:pt>
                <c:pt idx="23">
                  <c:v>4.3048625379121401E-2</c:v>
                </c:pt>
                <c:pt idx="24">
                  <c:v>1.7603223345786002E-2</c:v>
                </c:pt>
                <c:pt idx="25">
                  <c:v>3.9111389236545701E-3</c:v>
                </c:pt>
                <c:pt idx="26">
                  <c:v>5.8664789393406101E-3</c:v>
                </c:pt>
                <c:pt idx="27">
                  <c:v>1.9553782679259299E-3</c:v>
                </c:pt>
                <c:pt idx="28">
                  <c:v>1.3687380235422901E-2</c:v>
                </c:pt>
                <c:pt idx="29">
                  <c:v>7.8202897417349298E-3</c:v>
                </c:pt>
                <c:pt idx="30">
                  <c:v>-3.9098391101206201E-3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54-438A-AB3F-52A3696BBE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4.75992146129589E-2</c:v>
                </c:pt>
                <c:pt idx="1">
                  <c:v>2.67618198037467E-2</c:v>
                </c:pt>
                <c:pt idx="2">
                  <c:v>5.9454799488688703E-2</c:v>
                </c:pt>
                <c:pt idx="3">
                  <c:v>7.1303366113075306E-2</c:v>
                </c:pt>
                <c:pt idx="4">
                  <c:v>2.6719710239586698E-2</c:v>
                </c:pt>
                <c:pt idx="5">
                  <c:v>5.93612727056868E-2</c:v>
                </c:pt>
                <c:pt idx="6">
                  <c:v>7.1191267204556194E-2</c:v>
                </c:pt>
                <c:pt idx="7">
                  <c:v>4.7427080863172898E-2</c:v>
                </c:pt>
                <c:pt idx="8">
                  <c:v>8.2958046930552296E-2</c:v>
                </c:pt>
                <c:pt idx="9">
                  <c:v>6.8087625814091196E-2</c:v>
                </c:pt>
                <c:pt idx="10">
                  <c:v>5.0291394254947802E-2</c:v>
                </c:pt>
                <c:pt idx="11">
                  <c:v>4.4352454169130702E-2</c:v>
                </c:pt>
                <c:pt idx="12">
                  <c:v>8.2754544111127495E-2</c:v>
                </c:pt>
                <c:pt idx="13">
                  <c:v>6.2014588193603601E-2</c:v>
                </c:pt>
                <c:pt idx="14">
                  <c:v>7.9683626490378898E-2</c:v>
                </c:pt>
                <c:pt idx="15">
                  <c:v>7.37223909645838E-2</c:v>
                </c:pt>
                <c:pt idx="16">
                  <c:v>6.48279113625648E-2</c:v>
                </c:pt>
                <c:pt idx="17">
                  <c:v>6.1841097826727101E-2</c:v>
                </c:pt>
                <c:pt idx="18">
                  <c:v>6.18028782483298E-2</c:v>
                </c:pt>
                <c:pt idx="19">
                  <c:v>7.6470588235294096E-2</c:v>
                </c:pt>
                <c:pt idx="20">
                  <c:v>7.3473226356315799E-2</c:v>
                </c:pt>
                <c:pt idx="21">
                  <c:v>9.1039910722152104E-2</c:v>
                </c:pt>
                <c:pt idx="22">
                  <c:v>5.2813802006924503E-2</c:v>
                </c:pt>
                <c:pt idx="23">
                  <c:v>9.6774193548387094E-2</c:v>
                </c:pt>
                <c:pt idx="24">
                  <c:v>7.0313186652213394E-2</c:v>
                </c:pt>
                <c:pt idx="25">
                  <c:v>3.8059548555201002E-2</c:v>
                </c:pt>
                <c:pt idx="26">
                  <c:v>5.2677787532923598E-2</c:v>
                </c:pt>
                <c:pt idx="27">
                  <c:v>2.92500292500293E-2</c:v>
                </c:pt>
                <c:pt idx="28">
                  <c:v>2.33931808877712E-2</c:v>
                </c:pt>
                <c:pt idx="29">
                  <c:v>6.1392738116119998E-2</c:v>
                </c:pt>
                <c:pt idx="30">
                  <c:v>4.6746720425395197E-2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54-438A-AB3F-52A3696BBE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-3.0265313302740098E-3</c:v>
                </c:pt>
                <c:pt idx="1">
                  <c:v>-1.8916393324783099E-3</c:v>
                </c:pt>
                <c:pt idx="2">
                  <c:v>-1.8916751161488501E-3</c:v>
                </c:pt>
                <c:pt idx="3">
                  <c:v>-1.1350265407039401E-3</c:v>
                </c:pt>
                <c:pt idx="4">
                  <c:v>-3.4051182711079498E-3</c:v>
                </c:pt>
                <c:pt idx="5">
                  <c:v>-4.1619529396630297E-3</c:v>
                </c:pt>
                <c:pt idx="6">
                  <c:v>-1.51350042378012E-3</c:v>
                </c:pt>
                <c:pt idx="7">
                  <c:v>-1.51352333096215E-3</c:v>
                </c:pt>
                <c:pt idx="8">
                  <c:v>-3.4054790373845901E-3</c:v>
                </c:pt>
                <c:pt idx="9">
                  <c:v>-1.5135977840928399E-3</c:v>
                </c:pt>
                <c:pt idx="10">
                  <c:v>-3.7840517355553298E-3</c:v>
                </c:pt>
                <c:pt idx="11">
                  <c:v>-2.2705169588695898E-3</c:v>
                </c:pt>
                <c:pt idx="12">
                  <c:v>-2.2705685125127199E-3</c:v>
                </c:pt>
                <c:pt idx="13">
                  <c:v>-5.2981134931597597E-3</c:v>
                </c:pt>
                <c:pt idx="14">
                  <c:v>-4.1630240206486004E-3</c:v>
                </c:pt>
                <c:pt idx="15">
                  <c:v>-2.6493073953523598E-3</c:v>
                </c:pt>
                <c:pt idx="16">
                  <c:v>-1.5139300488620901E-3</c:v>
                </c:pt>
                <c:pt idx="17">
                  <c:v>-2.2709294535765202E-3</c:v>
                </c:pt>
                <c:pt idx="18">
                  <c:v>-1.1354905129767601E-3</c:v>
                </c:pt>
                <c:pt idx="19">
                  <c:v>-3.7850113550340699E-3</c:v>
                </c:pt>
                <c:pt idx="20">
                  <c:v>-1.1355463870699101E-3</c:v>
                </c:pt>
                <c:pt idx="21">
                  <c:v>-1.8925988031205201E-3</c:v>
                </c:pt>
                <c:pt idx="22">
                  <c:v>-1.1355807738604401E-3</c:v>
                </c:pt>
                <c:pt idx="23">
                  <c:v>-2.6497185620355901E-3</c:v>
                </c:pt>
                <c:pt idx="24">
                  <c:v>-1.5141650137031901E-3</c:v>
                </c:pt>
                <c:pt idx="25">
                  <c:v>-4.1640168377698999E-3</c:v>
                </c:pt>
                <c:pt idx="26">
                  <c:v>-3.7856274866840601E-4</c:v>
                </c:pt>
                <c:pt idx="27">
                  <c:v>3.7856418177137802E-4</c:v>
                </c:pt>
                <c:pt idx="28">
                  <c:v>-3.4070647380156499E-3</c:v>
                </c:pt>
                <c:pt idx="29">
                  <c:v>-5.30005905780093E-3</c:v>
                </c:pt>
                <c:pt idx="30">
                  <c:v>-2.6501699894750401E-3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54-438A-AB3F-52A3696BBE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-3.4582929865818201E-3</c:v>
                </c:pt>
                <c:pt idx="1">
                  <c:v>1.38336503544873E-2</c:v>
                </c:pt>
                <c:pt idx="2">
                  <c:v>3.11214080708185E-2</c:v>
                </c:pt>
                <c:pt idx="3">
                  <c:v>3.45685840707965E-2</c:v>
                </c:pt>
                <c:pt idx="4">
                  <c:v>2.07339829981339E-2</c:v>
                </c:pt>
                <c:pt idx="5">
                  <c:v>2.7639579878385799E-2</c:v>
                </c:pt>
                <c:pt idx="6">
                  <c:v>2.7631942525559498E-2</c:v>
                </c:pt>
                <c:pt idx="7">
                  <c:v>3.4530386740331499E-3</c:v>
                </c:pt>
                <c:pt idx="8">
                  <c:v>3.7982113877283202E-2</c:v>
                </c:pt>
                <c:pt idx="9">
                  <c:v>1.38064337981499E-2</c:v>
                </c:pt>
                <c:pt idx="10">
                  <c:v>1.0353395913859699E-2</c:v>
                </c:pt>
                <c:pt idx="11">
                  <c:v>2.4155422892439399E-2</c:v>
                </c:pt>
                <c:pt idx="12">
                  <c:v>3.7949354860967399E-2</c:v>
                </c:pt>
                <c:pt idx="13">
                  <c:v>4.1383591406007503E-2</c:v>
                </c:pt>
                <c:pt idx="14">
                  <c:v>5.1708090592574703E-2</c:v>
                </c:pt>
                <c:pt idx="15">
                  <c:v>3.4454244762954798E-2</c:v>
                </c:pt>
                <c:pt idx="16">
                  <c:v>2.0665426741062198E-2</c:v>
                </c:pt>
                <c:pt idx="17">
                  <c:v>1.37741046831956E-2</c:v>
                </c:pt>
                <c:pt idx="18">
                  <c:v>2.0658311527337801E-2</c:v>
                </c:pt>
                <c:pt idx="19">
                  <c:v>3.0981067125645401E-2</c:v>
                </c:pt>
                <c:pt idx="20">
                  <c:v>3.4412746481296698E-2</c:v>
                </c:pt>
                <c:pt idx="21">
                  <c:v>2.40806357287832E-2</c:v>
                </c:pt>
                <c:pt idx="22">
                  <c:v>1.37570504883753E-2</c:v>
                </c:pt>
                <c:pt idx="23">
                  <c:v>4.4704264099037098E-2</c:v>
                </c:pt>
                <c:pt idx="24">
                  <c:v>5.4996047159110398E-2</c:v>
                </c:pt>
                <c:pt idx="25">
                  <c:v>2.0612181799443501E-2</c:v>
                </c:pt>
                <c:pt idx="26">
                  <c:v>2.40425897303795E-2</c:v>
                </c:pt>
                <c:pt idx="27">
                  <c:v>3.0904470846782502E-2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54-438A-AB3F-52A3696BB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05384"/>
        <c:axId val="396412272"/>
      </c:lineChart>
      <c:dateAx>
        <c:axId val="39640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12272"/>
        <c:crosses val="autoZero"/>
        <c:auto val="1"/>
        <c:lblOffset val="100"/>
        <c:baseTimeUnit val="days"/>
      </c:dateAx>
      <c:valAx>
        <c:axId val="39641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0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4B-4564-A754-08F85B9AA4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4B-4564-A754-08F85B9AA4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4B-4564-A754-08F85B9AA4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4B-4564-A754-08F85B9AA4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4B-4564-A754-08F85B9AA4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4B-4564-A754-08F85B9AA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20472"/>
        <c:axId val="396421456"/>
      </c:lineChart>
      <c:dateAx>
        <c:axId val="39642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21456"/>
        <c:crosses val="autoZero"/>
        <c:auto val="1"/>
        <c:lblOffset val="100"/>
        <c:baseTimeUnit val="days"/>
      </c:dateAx>
      <c:valAx>
        <c:axId val="3964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8.7287237358937605E-2</c:v>
                </c:pt>
                <c:pt idx="2">
                  <c:v>0</c:v>
                </c:pt>
                <c:pt idx="3">
                  <c:v>0</c:v>
                </c:pt>
                <c:pt idx="4">
                  <c:v>4.6769768021950597E-2</c:v>
                </c:pt>
                <c:pt idx="5">
                  <c:v>0</c:v>
                </c:pt>
                <c:pt idx="6">
                  <c:v>3.1185679535957099E-2</c:v>
                </c:pt>
                <c:pt idx="7">
                  <c:v>0</c:v>
                </c:pt>
                <c:pt idx="8">
                  <c:v>0</c:v>
                </c:pt>
                <c:pt idx="9">
                  <c:v>3.1188597448772701E-2</c:v>
                </c:pt>
                <c:pt idx="10">
                  <c:v>0</c:v>
                </c:pt>
                <c:pt idx="11">
                  <c:v>3.1192488848685199E-2</c:v>
                </c:pt>
                <c:pt idx="12">
                  <c:v>0</c:v>
                </c:pt>
                <c:pt idx="13">
                  <c:v>0</c:v>
                </c:pt>
                <c:pt idx="14">
                  <c:v>1.56030581994071E-2</c:v>
                </c:pt>
                <c:pt idx="15">
                  <c:v>0</c:v>
                </c:pt>
                <c:pt idx="16">
                  <c:v>1.2483615254977799E-2</c:v>
                </c:pt>
                <c:pt idx="17">
                  <c:v>0</c:v>
                </c:pt>
                <c:pt idx="18">
                  <c:v>3.4334228104126299E-2</c:v>
                </c:pt>
                <c:pt idx="19">
                  <c:v>0</c:v>
                </c:pt>
                <c:pt idx="20">
                  <c:v>2.4971127134250998E-2</c:v>
                </c:pt>
                <c:pt idx="21">
                  <c:v>0</c:v>
                </c:pt>
                <c:pt idx="22">
                  <c:v>0</c:v>
                </c:pt>
                <c:pt idx="23">
                  <c:v>1.56079288278445E-2</c:v>
                </c:pt>
                <c:pt idx="24">
                  <c:v>9.36475729670673E-3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9.3662191695285696E-2</c:v>
                </c:pt>
                <c:pt idx="29">
                  <c:v>0</c:v>
                </c:pt>
                <c:pt idx="30">
                  <c:v>9.3662191695285703E-3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C-4BB4-9B09-124B0C9C0D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0.300075018754689</c:v>
                </c:pt>
                <c:pt idx="14">
                  <c:v>0</c:v>
                </c:pt>
                <c:pt idx="15">
                  <c:v>0.150037509377344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0.449101796407186</c:v>
                </c:pt>
                <c:pt idx="21">
                  <c:v>0</c:v>
                </c:pt>
                <c:pt idx="22">
                  <c:v>7.4850299401197598E-2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3C-4BB4-9B09-124B0C9C0D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2.6420337788911299E-2</c:v>
                </c:pt>
                <c:pt idx="6">
                  <c:v>4.5014189255308701E-2</c:v>
                </c:pt>
                <c:pt idx="7">
                  <c:v>0</c:v>
                </c:pt>
                <c:pt idx="8">
                  <c:v>0.140916741691784</c:v>
                </c:pt>
                <c:pt idx="9">
                  <c:v>0</c:v>
                </c:pt>
                <c:pt idx="10">
                  <c:v>0</c:v>
                </c:pt>
                <c:pt idx="11">
                  <c:v>7.8302403883799193E-2</c:v>
                </c:pt>
                <c:pt idx="12">
                  <c:v>0</c:v>
                </c:pt>
                <c:pt idx="13">
                  <c:v>0</c:v>
                </c:pt>
                <c:pt idx="14">
                  <c:v>0.107670020750949</c:v>
                </c:pt>
                <c:pt idx="15">
                  <c:v>6.6562255285826197E-2</c:v>
                </c:pt>
                <c:pt idx="16">
                  <c:v>0</c:v>
                </c:pt>
                <c:pt idx="17">
                  <c:v>0.62061944477074305</c:v>
                </c:pt>
                <c:pt idx="18">
                  <c:v>0</c:v>
                </c:pt>
                <c:pt idx="19">
                  <c:v>5.2861366172641297E-2</c:v>
                </c:pt>
                <c:pt idx="20">
                  <c:v>0</c:v>
                </c:pt>
                <c:pt idx="21">
                  <c:v>0.101793125048939</c:v>
                </c:pt>
                <c:pt idx="22">
                  <c:v>0</c:v>
                </c:pt>
                <c:pt idx="23">
                  <c:v>0</c:v>
                </c:pt>
                <c:pt idx="24">
                  <c:v>6.4540102873012498E-2</c:v>
                </c:pt>
                <c:pt idx="25">
                  <c:v>0</c:v>
                </c:pt>
                <c:pt idx="26">
                  <c:v>0</c:v>
                </c:pt>
                <c:pt idx="27">
                  <c:v>0.38716489704933399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3C-4BB4-9B09-124B0C9C0D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2.37748521501382E-2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2.6671408250355601E-2</c:v>
                </c:pt>
                <c:pt idx="8">
                  <c:v>0</c:v>
                </c:pt>
                <c:pt idx="9">
                  <c:v>4.43905181853156E-2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2.0620378825816701E-2</c:v>
                </c:pt>
                <c:pt idx="17">
                  <c:v>4.4159208666980698E-2</c:v>
                </c:pt>
                <c:pt idx="18">
                  <c:v>0</c:v>
                </c:pt>
                <c:pt idx="19">
                  <c:v>1.76403139975892E-2</c:v>
                </c:pt>
                <c:pt idx="20">
                  <c:v>0</c:v>
                </c:pt>
                <c:pt idx="21">
                  <c:v>3.2290260083367599E-2</c:v>
                </c:pt>
                <c:pt idx="22">
                  <c:v>1.7599953066791799E-2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1.16904372223521E-2</c:v>
                </c:pt>
                <c:pt idx="30">
                  <c:v>8.7629618811158206E-3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3C-4BB4-9B09-124B0C9C0D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3C-4BB4-9B09-124B0C9C0D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1.7292062943109102E-2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6.9060773480662998E-3</c:v>
                </c:pt>
                <c:pt idx="8">
                  <c:v>0</c:v>
                </c:pt>
                <c:pt idx="9">
                  <c:v>2.0708221163801999E-2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1.3775527774907899E-2</c:v>
                </c:pt>
                <c:pt idx="17">
                  <c:v>0</c:v>
                </c:pt>
                <c:pt idx="18">
                  <c:v>0</c:v>
                </c:pt>
                <c:pt idx="19">
                  <c:v>1.7209334342947601E-2</c:v>
                </c:pt>
                <c:pt idx="20">
                  <c:v>0</c:v>
                </c:pt>
                <c:pt idx="21">
                  <c:v>0</c:v>
                </c:pt>
                <c:pt idx="22">
                  <c:v>1.03170782034528E-2</c:v>
                </c:pt>
                <c:pt idx="23">
                  <c:v>0</c:v>
                </c:pt>
                <c:pt idx="24">
                  <c:v>2.40541562145631E-2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13C-4BB4-9B09-124B0C9C0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468728"/>
        <c:axId val="418466432"/>
      </c:lineChart>
      <c:dateAx>
        <c:axId val="41846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6432"/>
        <c:crosses val="autoZero"/>
        <c:auto val="1"/>
        <c:lblOffset val="100"/>
        <c:baseTimeUnit val="days"/>
      </c:dateAx>
      <c:valAx>
        <c:axId val="41846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7-4D9E-BECA-F89A3289B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67-4D9E-BECA-F89A3289BC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67-4D9E-BECA-F89A3289BC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67-4D9E-BECA-F89A3289BC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67-4D9E-BECA-F89A3289BC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67-4D9E-BECA-F89A3289B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472008"/>
        <c:axId val="418468072"/>
      </c:barChart>
      <c:catAx>
        <c:axId val="41847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8072"/>
        <c:crosses val="autoZero"/>
        <c:auto val="1"/>
        <c:lblAlgn val="ctr"/>
        <c:lblOffset val="100"/>
        <c:noMultiLvlLbl val="0"/>
      </c:catAx>
      <c:valAx>
        <c:axId val="41846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2.8077619017907299E-2</c:v>
                </c:pt>
                <c:pt idx="1">
                  <c:v>5.4595370312597501E-2</c:v>
                </c:pt>
                <c:pt idx="2">
                  <c:v>8.7352592500156007E-2</c:v>
                </c:pt>
                <c:pt idx="3">
                  <c:v>1.7158544955387801E-2</c:v>
                </c:pt>
                <c:pt idx="4">
                  <c:v>9.35920633930243E-3</c:v>
                </c:pt>
                <c:pt idx="5">
                  <c:v>3.7436825357209699E-2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4-4455-B081-CCA50FB65A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0.37537537537537502</c:v>
                </c:pt>
                <c:pt idx="1">
                  <c:v>0</c:v>
                </c:pt>
                <c:pt idx="2">
                  <c:v>7.5075075075075104E-2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4-4455-B081-CCA50FB65A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0.216145374880191</c:v>
                </c:pt>
                <c:pt idx="1">
                  <c:v>0.10464957064335</c:v>
                </c:pt>
                <c:pt idx="2">
                  <c:v>0.103671537272852</c:v>
                </c:pt>
                <c:pt idx="4">
                  <c:v>0.34231167967451098</c:v>
                </c:pt>
                <c:pt idx="5">
                  <c:v>7.8242669639888102E-2</c:v>
                </c:pt>
                <c:pt idx="6">
                  <c:v>3.5209201337949698E-2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94-4455-B081-CCA50FB65A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2.9467232437529502E-2</c:v>
                </c:pt>
                <c:pt idx="2">
                  <c:v>1.4733616218764701E-2</c:v>
                </c:pt>
                <c:pt idx="3">
                  <c:v>2.43104667609618E-2</c:v>
                </c:pt>
                <c:pt idx="4">
                  <c:v>4.42008486562942E-2</c:v>
                </c:pt>
                <c:pt idx="6">
                  <c:v>1.7680339462517701E-2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94-4455-B081-CCA50FB65A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D294-4455-B081-CCA50FB65A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9.1881151730236893E-3</c:v>
                </c:pt>
                <c:pt idx="2">
                  <c:v>1.0336629569651701E-2</c:v>
                </c:pt>
                <c:pt idx="3">
                  <c:v>1.7227715949419398E-2</c:v>
                </c:pt>
                <c:pt idx="4">
                  <c:v>2.41188023291872E-2</c:v>
                </c:pt>
                <c:pt idx="6">
                  <c:v>1.7227715949419398E-2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94-4455-B081-CCA50FB65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483488"/>
        <c:axId val="418475616"/>
      </c:barChart>
      <c:catAx>
        <c:axId val="4184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5616"/>
        <c:crosses val="autoZero"/>
        <c:auto val="1"/>
        <c:lblAlgn val="ctr"/>
        <c:lblOffset val="100"/>
        <c:noMultiLvlLbl val="0"/>
      </c:catAx>
      <c:valAx>
        <c:axId val="4184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3B-4201-899A-793BAB0203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3B-4201-899A-793BAB0203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3B-4201-899A-793BAB0203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3B-4201-899A-793BAB0203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3B-4201-899A-793BAB0203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3B-4201-899A-793BAB020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481520"/>
        <c:axId val="418484144"/>
      </c:lineChart>
      <c:catAx>
        <c:axId val="41848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4144"/>
        <c:crosses val="autoZero"/>
        <c:auto val="1"/>
        <c:lblAlgn val="ctr"/>
        <c:lblOffset val="100"/>
        <c:noMultiLvlLbl val="0"/>
      </c:catAx>
      <c:valAx>
        <c:axId val="41848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1.7158544955387801E-2</c:v>
                </c:pt>
                <c:pt idx="10">
                  <c:v>5.6155238035814597E-2</c:v>
                </c:pt>
                <c:pt idx="11">
                  <c:v>3.5876957633992602E-2</c:v>
                </c:pt>
                <c:pt idx="12">
                  <c:v>5.4595370312597501E-2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9.35920633930243E-3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5-4E83-80DE-BE44A2620D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0.22522522522522501</c:v>
                </c:pt>
                <c:pt idx="11">
                  <c:v>3.7537537537537503E-2</c:v>
                </c:pt>
                <c:pt idx="12">
                  <c:v>0</c:v>
                </c:pt>
                <c:pt idx="13">
                  <c:v>0</c:v>
                </c:pt>
                <c:pt idx="14">
                  <c:v>0.22522522522522501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F5-4E83-80DE-BE44A2620D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0.107585775204413</c:v>
                </c:pt>
                <c:pt idx="10">
                  <c:v>7.4984025142469601E-2</c:v>
                </c:pt>
                <c:pt idx="11">
                  <c:v>0.21125934040139299</c:v>
                </c:pt>
                <c:pt idx="12">
                  <c:v>0</c:v>
                </c:pt>
                <c:pt idx="13">
                  <c:v>0.38730879073588698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3.3253785063182197E-2</c:v>
                </c:pt>
                <c:pt idx="20">
                  <c:v>5.2814835100348199E-2</c:v>
                </c:pt>
                <c:pt idx="21">
                  <c:v>6.6507570126364393E-2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F5-4E83-80DE-BE44A2620D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1.7683987149636E-2</c:v>
                </c:pt>
                <c:pt idx="11">
                  <c:v>2.6525980724454001E-2</c:v>
                </c:pt>
                <c:pt idx="12">
                  <c:v>0</c:v>
                </c:pt>
                <c:pt idx="13">
                  <c:v>0</c:v>
                </c:pt>
                <c:pt idx="14">
                  <c:v>4.4209967874089998E-2</c:v>
                </c:pt>
                <c:pt idx="15">
                  <c:v>0</c:v>
                </c:pt>
                <c:pt idx="16">
                  <c:v>2.6525980724454001E-2</c:v>
                </c:pt>
                <c:pt idx="17">
                  <c:v>1.9894485543340501E-2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F5-4E83-80DE-BE44A2620D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F5-4E83-80DE-BE44A2620D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1.20589856670342E-2</c:v>
                </c:pt>
                <c:pt idx="11">
                  <c:v>1.20589856670342E-2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1.60786475560456E-2</c:v>
                </c:pt>
                <c:pt idx="18">
                  <c:v>0</c:v>
                </c:pt>
                <c:pt idx="19">
                  <c:v>1.7227122381477399E-2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F5-4E83-80DE-BE44A2620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482176"/>
        <c:axId val="418476272"/>
      </c:lineChart>
      <c:catAx>
        <c:axId val="41848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6272"/>
        <c:crosses val="autoZero"/>
        <c:auto val="1"/>
        <c:lblAlgn val="ctr"/>
        <c:lblOffset val="100"/>
        <c:noMultiLvlLbl val="0"/>
      </c:catAx>
      <c:valAx>
        <c:axId val="41847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6</c:v>
                </c:pt>
                <c:pt idx="2">
                  <c:v>11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CD-41BD-B321-FEDB00FDB8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CD-41BD-B321-FEDB00FDB8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CD-41BD-B321-FEDB00FDB8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CD-41BD-B321-FEDB00FDB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493000"/>
        <c:axId val="418490048"/>
      </c:barChart>
      <c:catAx>
        <c:axId val="41849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90048"/>
        <c:crosses val="autoZero"/>
        <c:auto val="1"/>
        <c:lblAlgn val="ctr"/>
        <c:lblOffset val="100"/>
        <c:noMultiLvlLbl val="0"/>
      </c:catAx>
      <c:valAx>
        <c:axId val="41849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9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1.2484540858326501E-2</c:v>
                </c:pt>
                <c:pt idx="1">
                  <c:v>3.3286478201970802E-2</c:v>
                </c:pt>
                <c:pt idx="2">
                  <c:v>8.7287237358937605E-2</c:v>
                </c:pt>
                <c:pt idx="3">
                  <c:v>3.1189570207722499E-2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7-44D5-9955-0A3BE88434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0.137337852427179</c:v>
                </c:pt>
                <c:pt idx="1">
                  <c:v>0.14992503748125899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A7-44D5-9955-0A3BE88434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0.15015436435969401</c:v>
                </c:pt>
                <c:pt idx="1">
                  <c:v>6.6562255285826197E-2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A7-44D5-9955-0A3BE88434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2.1601268190100199E-2</c:v>
                </c:pt>
                <c:pt idx="1">
                  <c:v>2.4047692565401499E-2</c:v>
                </c:pt>
                <c:pt idx="2">
                  <c:v>2.8030719871533698E-2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A7-44D5-9955-0A3BE88434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A7-44D5-9955-0A3BE88434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1.37741046831956E-2</c:v>
                </c:pt>
                <c:pt idx="1">
                  <c:v>1.2643347819403499E-2</c:v>
                </c:pt>
                <c:pt idx="2">
                  <c:v>2.40475454326841E-2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A7-44D5-9955-0A3BE8843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485128"/>
        <c:axId val="418485456"/>
      </c:barChart>
      <c:catAx>
        <c:axId val="41848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5456"/>
        <c:crosses val="autoZero"/>
        <c:auto val="1"/>
        <c:lblAlgn val="ctr"/>
        <c:lblOffset val="100"/>
        <c:noMultiLvlLbl val="0"/>
      </c:catAx>
      <c:valAx>
        <c:axId val="41848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8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108</c:v>
                </c:pt>
                <c:pt idx="1">
                  <c:v>11</c:v>
                </c:pt>
                <c:pt idx="2">
                  <c:v>658</c:v>
                </c:pt>
                <c:pt idx="3">
                  <c:v>57</c:v>
                </c:pt>
                <c:pt idx="4">
                  <c:v>0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E-4A9A-AAEB-BCEBF75184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1</c:v>
                </c:pt>
                <c:pt idx="2">
                  <c:v>111</c:v>
                </c:pt>
                <c:pt idx="3">
                  <c:v>6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E-4A9A-AAEB-BCEBF75184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7E-4A9A-AAEB-BCEBF75184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7E-4A9A-AAEB-BCEBF75184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7E-4A9A-AAEB-BCEBF75184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7E-4A9A-AAEB-BCEBF75184F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15</c:v>
                </c:pt>
                <c:pt idx="1">
                  <c:v>1</c:v>
                </c:pt>
                <c:pt idx="2">
                  <c:v>48</c:v>
                </c:pt>
                <c:pt idx="3">
                  <c:v>27</c:v>
                </c:pt>
                <c:pt idx="4">
                  <c:v>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7E-4A9A-AAEB-BCEBF75184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8</c:v>
                </c:pt>
                <c:pt idx="1">
                  <c:v>0</c:v>
                </c:pt>
                <c:pt idx="2">
                  <c:v>60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7E-4A9A-AAEB-BCEBF7518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493656"/>
        <c:axId val="418493984"/>
      </c:barChart>
      <c:catAx>
        <c:axId val="41849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93984"/>
        <c:crosses val="autoZero"/>
        <c:auto val="1"/>
        <c:lblAlgn val="ctr"/>
        <c:lblOffset val="100"/>
        <c:noMultiLvlLbl val="0"/>
      </c:catAx>
      <c:valAx>
        <c:axId val="4184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9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AF-4D07-8CE7-E545721CA5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AF-4D07-8CE7-E545721CA5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AF-4D07-8CE7-E545721CA5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AF-4D07-8CE7-E545721CA5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AF-4D07-8CE7-E545721CA5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CAF-4D07-8CE7-E545721CA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257088"/>
        <c:axId val="509257416"/>
      </c:lineChart>
      <c:dateAx>
        <c:axId val="509257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257416"/>
        <c:crosses val="autoZero"/>
        <c:auto val="1"/>
        <c:lblOffset val="100"/>
        <c:baseTimeUnit val="days"/>
      </c:dateAx>
      <c:valAx>
        <c:axId val="50925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25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F751-DEB9-4518-AACB-DC847AB14D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32FCC-F5B5-48E1-A660-B2C42DE2B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47263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76C21-ACCA-4507-AE0D-95BD7739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7403B-0135-4C08-9FE6-A39E2F020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272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41568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2011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3386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0527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9369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70332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5494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860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1087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2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3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9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7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8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1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7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7F3B9-CED1-446B-9CBF-61A306EB4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0250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6555-4FCB-4A7F-B744-BA524530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D9C6E0-42B3-4B67-BD47-AD75B2A92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488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41ECF-BB7F-40BC-ABC2-DDA31B2BF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5BF08-B8CD-4D69-9A2C-58F7F097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050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21D0D-0AB2-43AE-B739-A1C22001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BCC49-A31D-449C-BFC4-374A07BB50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8225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06F7D-1226-449E-A41D-06C5E1519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CCCD7-A1F6-4C3F-8FD9-ABE1C938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9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0A80-B049-4846-821F-227EC9AE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B5A045-BAEA-43FF-95AD-B63566563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761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F65BC-38D7-470A-B0AB-48B4792AB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ADBB9-056F-4E9E-AD03-F9569482B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03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822ED-DC28-4025-BEAD-4CBF6798B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1E1D3-5A5D-472E-B428-D2A34A3CDD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101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EC262-E61E-400B-A507-B946590E2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C754A-0DD2-4A0A-837C-9A9CC2A58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21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1C5F-E4DE-4DFB-BDE7-E46CEC55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2686A-F93C-4416-B58A-CF6C5BCFA5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988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368B2-F732-446A-9979-76A93F50C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4AC6E-EE36-4FC7-B902-628AB128B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191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E08B1-C1F4-4907-8E53-4612DD7C4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6DCF7-C06F-4520-9FF9-FEBF66827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839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B7EE2-FADB-4B63-96AA-FDFD88F77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2EE79-F0FC-40E3-A226-3A4B0D659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48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0DCA4-0D49-49CC-AAF5-C96510FCF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67751-51AE-426F-B96F-45260E9EA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773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3EF4A-C75B-476F-8F29-A8D925D2E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DBFEA-8021-4613-B20D-07CBE26E9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92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10E07-CAB8-4FE3-A9FF-F271C13B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00857-A0EB-4C9C-8839-082600866C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1989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BE866-B580-4DD0-97D4-3A2674C20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42FC0-8327-4220-80BC-873612435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67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C061-30BB-417A-87FF-E8DF6846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D93FB-6450-466D-A1DE-9053291240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913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CE5AD-E2E8-4A40-81AE-318B0FA1B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7F03F-6EA3-4B3F-983A-CCEED2D6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3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832B-42AD-4C0C-92A8-8CC87515F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F6BF7-3A8C-47FD-B042-DF8F6C102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81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66F24-9B57-429E-863C-5681AD512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7C11C-91C5-419B-9D94-73904EB9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43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FB00-D576-4BA2-A58F-329BB4C5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CB205-622F-4A73-A1F8-78FCE0B7F2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65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791FB-2440-47D5-AF7F-4BA58BA40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D2D4-BC44-4B9E-A0CD-D9E6E04D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87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721C4-ECE0-4CA8-837F-37FAD526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6AE49-194D-4362-9BA5-B867694C3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404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4A709-E1FB-43BF-8EEF-D9F42A232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57CD9-BC8E-44D7-81EE-AF180880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28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BBAA-AC75-434C-9FEE-DFA7C8E0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B928E3-85B0-48A9-B8F0-3A6FACB21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3161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ACC04-DBDE-4E77-B021-A8221A2EF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951FE-BE0D-43E5-B911-FBE12306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21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F7179-3EF6-45B5-BDC8-84D9453A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275E9A-5275-4712-93BE-4A383BDF2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1677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2143B-F403-4EDB-9B8E-3CF21F03A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B6EF-4DA3-4DBD-BB9F-D981C7A02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72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81BB9-630C-4F25-BE9F-6713719D7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19C9E-1091-420F-8D5B-2291A9603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52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458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19594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609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89565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28830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9025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1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0.81481481481481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1.0740740740741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19.925925925926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85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33.434782608696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38.826086956522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7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8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1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8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7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68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9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FED73-5FFF-49FC-ACEE-D6159FD6A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28207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3D1C0-7902-471C-ABB6-4F29AFDD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C601D-2FBD-412A-8196-FF1DFD3C9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145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642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846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336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4063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631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941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701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28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339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36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271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566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5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DF63E-2F4D-4C7D-89DF-64AF9AF5C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123540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BD82-8C55-40DE-AC93-C2227853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3D008-7057-4787-9A5B-CC4BED3B0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843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2665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638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638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18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5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194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52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896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016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816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082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95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2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075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475A3-9D98-4D46-976D-D6B096DE4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88335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8455-B0C5-4FA8-9274-0554D3E2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3B7A1-D1FA-4B5A-B6F9-2C85C95FE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232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9308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17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044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51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33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28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082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55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89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9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94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34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3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4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614C1-940C-48EE-A989-9984ED58A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804498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0267-A844-4751-9986-4935EC91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E21BC-A5F8-4078-840B-8536DF77B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7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111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13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04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06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970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645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18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14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35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72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801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17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6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- 2022-03-09 11:14:24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 contentos están los integrantes del @teamvenzo.arg por los nuevos desafíos internacionales que se vienen.
.
.
Nos espera la UCI World Cup en Brasil el próximo 8 de Abril.
Y junto a las #VenzoXBLAZEEX y #VenzoXTREME estaremos disputando la competencia con los mejores ciclistas elite del mundo.
.
.
La #venzo #xblazeex es la fiel compañera para todo el #teamvenzo en las diferentes modalidades del #mtb en nuestro país 👊🏻🔥🇦🇷
.
.
#SOMOSVENZO
#VENZOINTERNACIONAL
#Venzobikes #venzobike #xco #xcc #xc #worldcup #uciworldcup #uci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71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88F18-6C3D-41E5-9D5B-F32EC4FC9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4021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0F03B-8E93-4BDC-BFD4-17EA9B6D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CA452-024A-4122-9037-83424AB7A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131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6812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323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8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901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74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05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574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258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79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39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522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731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27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4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F7E52-AE23-486E-9216-7DEF78C20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77078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651E-8696-49E1-95D0-804A8127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666F4-42D2-44C8-9A17-6D030B14D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069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694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983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09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476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078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56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300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11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836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12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98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60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5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7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2972C-645F-4E17-9653-76BDF998E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69181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D4339-FD5B-4CD9-B29E-2D4FCB888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15146-98B2-49E6-B924-70639B6490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027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7435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726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18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496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9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906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92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03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25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820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38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037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8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00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69ED3-4A08-44F3-8A2A-853395146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97854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3900F-1786-4E00-8210-E33B0672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321E8-E2C3-4B9C-B30E-A7541E54B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106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197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80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03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50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980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54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437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81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89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272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39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71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5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6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6FCBB-31FF-4E6A-8622-EF0995DA1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836046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1556-8518-460C-82D7-B1BA88DB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99D40-48DC-4081-BFD5-FD24BF13B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532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0255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541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003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6982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18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8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69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80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788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926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27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3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69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61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5F238-479D-4A5C-B7E5-24F71D176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879356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5E3D-187A-4895-85FC-B9BD22DE6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401FE-5827-47E2-BB07-DEBCA30AC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724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5701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42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06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171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95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100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816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277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629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416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548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96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9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34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013A7-8E44-4975-9253-D38379728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06124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703E7-C6FE-4050-BA1E-7A904891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314A8-B420-45C8-86D4-742E1E4A86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612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1173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93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533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52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71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13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11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74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22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888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682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1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5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- 2022-03-02 10:31:45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únicas 🥰, por eso 𝙘𝙚𝙡𝙚𝙗𝙧𝙖𝙢𝙤𝙨 𝙖 𝙡𝙖𝙨 𝙢𝙪𝙟𝙚𝙧𝙚𝙨!🙆♀️✊
.
¿Qué mejor que 𝙧𝙚𝙜𝙖𝙡𝙖𝙧𝙡𝙚𝙨 𝙪𝙣𝙖 𝙗𝙞𝙘𝙞 en su día? 🎁💖 Ingresá a nuestra web y no te pierdas la 𝗽𝗿𝗼𝗺𝗼 𝗲𝘀𝗽𝗲𝗰𝗶𝗮𝗹, dedicada a ellas ✨ ¿Querés más? Envío 𝗚𝗥𝗔𝗧𝗜𝗦 a todo el país 🇦🇷😉 
.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1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4A0E1-A311-4E93-A624-264A1C32D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23696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04745-4979-4336-A0B9-CB5717E3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2F4BF-A169-47B4-B91E-28961FD1E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14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1064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93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32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574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06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08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147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687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193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783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72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61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239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8F788-E646-439C-8938-96F6FFAE7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78349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A78E3-D2C9-4D8D-9160-0A03663BB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C3C10-28AB-4470-B6A3-24891B0D8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7071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2458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10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37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995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701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56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611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398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164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348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723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44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51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- 2022-03-07 10:28:34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#veranovenzo llegó a diferentes puntos turísticos del país durante todo enero y febrero, con actividades para todo público, libres y gratuitas.
.
Pedaleadas en familia, salidas con los miembros del @teamvenzo.arg, shows en  vivo, gym al aire libre, expo de las #venzobikes y test drives.
.
Cerramos la temporada junto a @renaultarg planificando nuevas aventuras y sorpresas para todos ustedes que nos siguen y nos bancan ❤️
Llevándoles un poquito de esta pasión y alegría que nos mueve.
.
.
#somosvenzo
#venzo #venzoargentina #venzoarg #vivivenzo #ciclismo #ciclismoargentino #cycling #cyclinglife #mtb #mtblife #renault #renaultalaskan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593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7EE6F-4AE0-473D-8E9E-F339BD140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39257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DEF12-0A92-46DD-B69E-0252D46A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A95DF-5E59-4B4A-8C93-5A1C2D291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73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8054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442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880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932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104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14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7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013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8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259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243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0815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1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19:46:27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estuvo lleno de #aventuras 🤩🔥
.
Sumamos a nuestros #veranovenzo #travesías y #testdrive en 4 ruedas junto a @renaultarg 
.
Una temporada de trabajo en equipo con los encargados de #marketing y #comunicación de ambas marcas en nuestro país 🇦🇷❤️
.
La #pasión y el #amor por la #bicicleta y la vida al aire libre se vieron reflejados en cada evento y en cada punto de encuentro este #verano
.
Vendrán nuevas pedaleadas y nuevos test drives, además de muchas #sorpresas para todos nuestros usuarios y seguidores 🔥 ❤️
.
.
#somosvenzo #venzo #venzobikes #venzobike #vivivenzo #venzoargentina #ciclismo #summer #cycling #cyclinglife #cyclingphotos #cyclinglove #renault #renaultduster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80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4CBE3-3707-49C4-9334-3F6D7AD51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78586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EA7AF-2EF2-47FC-8C85-6861E60DA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FC3C5-8914-4BE8-B81C-84648D587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923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6665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001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379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51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338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84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2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025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14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13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7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7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- 2022-03-05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 mujer 𝘀𝗲 𝗰𝗲𝗹𝗲𝗯𝗿𝗮 𝗳𝘂𝗲𝗿𝘁𝗲 🤜🤛 ¿ya aprovechaste los 𝙙𝙚𝙨𝙘𝙪𝙚𝙣𝙩𝙤𝙨? 🔥
.
➡Tu próxima Topmega está 𝗮 𝘂𝗻 𝗰𝗹𝗶𝗰𝗸 𝘁𝘂𝘆𝗼: corré ahora a nuestra web https://bit.ly/3BP5OnD y pedila. La enviamos 𝙜𝙧𝙖𝙩𝙞𝙨 a tu casa 🚚💨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08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742FB-CD4C-408D-B2E5-825EBEDBA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699093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0606-9796-4D5B-868A-C1C9DD50E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A3F60-83D6-4B17-A09E-545C46388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188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9668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05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46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196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78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82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40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560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21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330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03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63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23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- 2022-03-10 14:56:00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ciudad cambia de color cuando la recorres arriba de tu 𝐌𝐚𝐱𝐚𝐦
🚴‍♂️🏙️
¿Qué lugar no puede faltar en tus recorridos en bici? ¡Contános! 👇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29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9208F-87A3-41D1-8BF6-B987919CC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606252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3F0F9-C80F-451B-A6C3-2735FF9E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799FF-A0EC-4147-9B56-656F1F136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35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288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478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492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84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826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656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43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83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282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295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712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11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9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C1E64-A180-4AEA-8898-64858E5A5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94781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CF2A-BDC9-4DCB-98BC-7D66AEB8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03F8F-2DCE-4F87-93E5-F6FEB15D9A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83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186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563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100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071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530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82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758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134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197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92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695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25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5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0B96E-D8D5-4D57-9BE4-BC71842C4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000580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D097-3049-4FC7-91ED-47AC5AA9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D32FB-E732-4527-8FF9-37A32B7FB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489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0505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775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170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874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94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679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150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003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343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773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265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96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9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09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AA75A-A505-4D5D-9ABF-1EE5834C1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34650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D4382-E62F-446E-BEDF-542DB2875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515FD-494E-43D6-A647-22859ECD6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525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0043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973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054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580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32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399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862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08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674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801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64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217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1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11:22:36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Cerramos la temporada de #veranovenzo en #pinamar junto a @renaultarg disfrutando de un fin de semana sobre ruedas!
.
.
Un mes lleno de aventuras, bicicleteadas por el bosque y la playa y mucha diversión.
.
.
Seguimos trabajando firmes para muchas sorpresas en lo que viene del año ❤️🔥
.
.
#somosvenzo #venzo #venzoargentina #venzoarg #vivivenzo #ciclismo #cycling #renault #renaultargentina #bike #biker #mtb #cyclinglife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25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0C2F6-63D1-4FEA-875C-F50D6CC59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07759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DD51-B3F9-404E-9818-7AA15CE1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28FEA-C8A3-4D2D-BE4A-B2336DC45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370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314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62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42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050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10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89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52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081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55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36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889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72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- 2022-03-07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días 𝙪𝙣 𝙥𝙤𝙘𝙤 𝙞𝙣𝙩𝙚𝙣𝙨𝙤𝙨 😥 y están los 𝗹𝘂𝗻𝗲𝘀… ☠
.
Ponele toda la onda 😎 y arrancá la semana 𝗿𝗼𝗱𝗮𝗻𝗱𝗼 𝗳𝘂𝗲𝗿𝘁𝗲 🚲❣
.
.
.
.
.
#topmega #tubicitumundo #actitudtopmega #adrenalina #aventura #ciclismo #ciclismourbano #ciclismoargentina #bicis #bicicletas #mtbargentina #mtblife #mtblifestyle #movilidadsustentable #mountainbike #cycling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51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6B157-2636-40EC-95A5-71B26B181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21090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51A2-F07C-4A9F-B1B6-42D9CEFA5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2B8BF-D620-4923-8F8C-9AA469DD6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784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3029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626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55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402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54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453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144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658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683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411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32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605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58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- 2022-03-10 09:30:54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 𝗨𝘀𝗮𝗹𝗮, 𝗽𝗹𝗲𝗴𝗮𝗹𝗮 para subir a un transporte 🚌  y 𝘃𝗼𝗹𝘃𝗲𝗹𝗮 𝗮 𝘂𝘀𝗮𝗿: 𝙡𝙡𝙚𝙫𝙖𝙡𝙖 𝙖 𝙩𝙤𝙙𝙤𝙨 𝙡𝙖𝙙𝙤𝙨! 😉🤩
. 
➡ Conocé nuestro modelo plegable Ágile: una verdadera solución de movilidad. ⚡💪 Buscala en nuestra 𝘁𝗶𝗲𝗻𝗱𝗮 𝗼𝗻𝗹𝗶𝗻𝗲 🌐 y en las mejores bicicleterías del país 🇦🇷 
.
.
.
.
#topmega #tubicitumundo #actitudtopmega #adrenalina #aventura #ciclismo #ciclismourbano #ciclismoargentina #bicis #bicicletas #mtbargentina #mtblife #mtblifestyle #movilidadsustentable #mountainbike #cycling #fitness #plegable #folding #TopmegaAgile #Agile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64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D9393-B824-4DAC-B3B9-CC1FAACEF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017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01B5-0520-4A10-92CA-74AE993C1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E33EB-6EEC-40A4-81E8-45AA849FB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836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034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12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65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45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007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485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811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595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7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474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104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089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7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723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D8BE5-6B4B-458A-AF31-AD238B79E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5928257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0D3B7-79C9-4776-9B34-346CF244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DDCDC7-5581-4C1E-85B0-97DB8979E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091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009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629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285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49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710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76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63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258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20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9061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43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836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4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- 2022-03-08 10:00:18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Mujeres apasionadas que nada las detiene
﻿﻿#diainternacionaldelamujer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8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0E93-44E5-4152-B269-F592D727E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84127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E59D-483A-4F73-8023-0C876DEE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D102F2-2196-4C91-864A-85B1F1E58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326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436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791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86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421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597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9808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266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449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02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860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3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11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40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6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B9ED1-544D-4DE6-A4B5-2E561430E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072012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E9868-D3CD-48A2-B0B3-2D6201EF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99177-22FF-4530-8993-4BC78D61B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59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07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386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312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35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83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681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7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12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74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03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64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68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98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- 2022-03-21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¿El lunes te roba la sonrisa? 🤯 𝗧𝘂 𝗧𝗢𝗣𝗠𝗘𝗚𝗔 𝘁𝗲 𝗹𝗮 𝗱𝗲𝘃𝘂𝗲𝗹𝘃𝗲 😁🥳🙌
.
➡ Conocé todos nuestros modelos: no vas a saber con cuál quedarte. ⚡💪 Buscalas en nuestra 𝘁𝗶𝗲𝗻𝗱𝗮 𝗼𝗻𝗹𝗶𝗻𝗲 🌐 y en las mejores bicicleterías del país 🇦🇷 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13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71443-427A-4EED-A28A-EA44B2D2D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52273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E43B-7E25-401F-A3C0-F556E83E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CE912-817D-4A9B-9BCE-C5F36CB9EA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832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6DE59-159B-4DE0-B498-CE3829F3E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B38A-900F-434F-A327-56CD3CF76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772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F69C-37AC-4A63-84CC-34305B302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1F4C9-A8B1-47F5-8EC3-71D5E23AC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00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830157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04320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58828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01788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3227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- 2022-03-05 09:17:21</a:t>
                      </a:r>
                      <a:r>
                        <a:rPr lang="es-ES" sz="1000"/>
                        <a:t>
 Sigo sin tener respuesta a mi caso ...
Paso un mes y la bicicleta no llego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3A315-17DB-4521-9112-0A9223532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610222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1539</Words>
  <Application>Microsoft Office PowerPoint</Application>
  <PresentationFormat>On-screen Show (4:3)</PresentationFormat>
  <Paragraphs>861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2022-04-01T10:26:02Z</dcterms:created>
  <dcterms:modified xsi:type="dcterms:W3CDTF">2022-04-01T10:27:08Z</dcterms:modified>
</cp:coreProperties>
</file>