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12.964600000000001</c:v>
                </c:pt>
                <c:pt idx="1">
                  <c:v>84.615399999999994</c:v>
                </c:pt>
                <c:pt idx="2">
                  <c:v>10.2506</c:v>
                </c:pt>
                <c:pt idx="3">
                  <c:v>0</c:v>
                </c:pt>
                <c:pt idx="4">
                  <c:v>16.849499999999999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9E-407B-B804-7A62AD3B2F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-4.0838999999999999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9E-407B-B804-7A62AD3B2F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11.029500000000001</c:v>
                </c:pt>
                <c:pt idx="1">
                  <c:v>61.538499999999999</c:v>
                </c:pt>
                <c:pt idx="2">
                  <c:v>3.7585000000000002</c:v>
                </c:pt>
                <c:pt idx="3">
                  <c:v>0</c:v>
                </c:pt>
                <c:pt idx="4">
                  <c:v>9.9303000000000008</c:v>
                </c:pt>
                <c:pt idx="5">
                  <c:v>39.919499999999999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9E-407B-B804-7A62AD3B2F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12.1267</c:v>
                </c:pt>
                <c:pt idx="1">
                  <c:v>100</c:v>
                </c:pt>
                <c:pt idx="2">
                  <c:v>16.173100000000002</c:v>
                </c:pt>
                <c:pt idx="3">
                  <c:v>0</c:v>
                </c:pt>
                <c:pt idx="4">
                  <c:v>23.810600000000001</c:v>
                </c:pt>
                <c:pt idx="5">
                  <c:v>-7.8301999999999996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9E-407B-B804-7A62AD3B2F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0.50660000000000005</c:v>
                </c:pt>
                <c:pt idx="1">
                  <c:v>53.846200000000003</c:v>
                </c:pt>
                <c:pt idx="2">
                  <c:v>1.4805999999999999</c:v>
                </c:pt>
                <c:pt idx="3">
                  <c:v>0</c:v>
                </c:pt>
                <c:pt idx="4">
                  <c:v>97.490399999999994</c:v>
                </c:pt>
                <c:pt idx="5">
                  <c:v>52.432099999999998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9E-407B-B804-7A62AD3B2F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19.366099999999999</c:v>
                </c:pt>
                <c:pt idx="1">
                  <c:v>92.307699999999997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5.9618000000000002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9E-407B-B804-7A62AD3B2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361712"/>
        <c:axId val="388362696"/>
      </c:radarChart>
      <c:catAx>
        <c:axId val="38836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62696"/>
        <c:crosses val="autoZero"/>
        <c:auto val="1"/>
        <c:lblAlgn val="ctr"/>
        <c:lblOffset val="100"/>
        <c:noMultiLvlLbl val="0"/>
      </c:catAx>
      <c:valAx>
        <c:axId val="38836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6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33630</c:v>
                </c:pt>
                <c:pt idx="1">
                  <c:v>33639</c:v>
                </c:pt>
                <c:pt idx="2">
                  <c:v>33659</c:v>
                </c:pt>
                <c:pt idx="3">
                  <c:v>33683</c:v>
                </c:pt>
                <c:pt idx="4">
                  <c:v>33692</c:v>
                </c:pt>
                <c:pt idx="5">
                  <c:v>33712</c:v>
                </c:pt>
                <c:pt idx="6">
                  <c:v>33736</c:v>
                </c:pt>
                <c:pt idx="7">
                  <c:v>33752</c:v>
                </c:pt>
                <c:pt idx="8">
                  <c:v>33780</c:v>
                </c:pt>
                <c:pt idx="9">
                  <c:v>33803</c:v>
                </c:pt>
                <c:pt idx="10">
                  <c:v>33820</c:v>
                </c:pt>
                <c:pt idx="11">
                  <c:v>33835</c:v>
                </c:pt>
                <c:pt idx="12">
                  <c:v>33863</c:v>
                </c:pt>
                <c:pt idx="13">
                  <c:v>33884</c:v>
                </c:pt>
                <c:pt idx="14">
                  <c:v>33911</c:v>
                </c:pt>
                <c:pt idx="15">
                  <c:v>33936</c:v>
                </c:pt>
                <c:pt idx="16">
                  <c:v>33958</c:v>
                </c:pt>
                <c:pt idx="17">
                  <c:v>33979</c:v>
                </c:pt>
                <c:pt idx="18">
                  <c:v>34000</c:v>
                </c:pt>
                <c:pt idx="19">
                  <c:v>34026</c:v>
                </c:pt>
                <c:pt idx="20">
                  <c:v>34051</c:v>
                </c:pt>
                <c:pt idx="21">
                  <c:v>34082</c:v>
                </c:pt>
                <c:pt idx="22">
                  <c:v>34100</c:v>
                </c:pt>
                <c:pt idx="23">
                  <c:v>34133</c:v>
                </c:pt>
                <c:pt idx="24">
                  <c:v>34157</c:v>
                </c:pt>
                <c:pt idx="25">
                  <c:v>34170</c:v>
                </c:pt>
                <c:pt idx="26">
                  <c:v>34188</c:v>
                </c:pt>
                <c:pt idx="27">
                  <c:v>34198</c:v>
                </c:pt>
                <c:pt idx="28">
                  <c:v>34206</c:v>
                </c:pt>
                <c:pt idx="29">
                  <c:v>34227</c:v>
                </c:pt>
                <c:pt idx="30">
                  <c:v>34243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C0-403E-9DD3-CD95DC4E81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264321</c:v>
                </c:pt>
                <c:pt idx="1">
                  <c:v>264316</c:v>
                </c:pt>
                <c:pt idx="2">
                  <c:v>264311</c:v>
                </c:pt>
                <c:pt idx="3">
                  <c:v>264308</c:v>
                </c:pt>
                <c:pt idx="4">
                  <c:v>264299</c:v>
                </c:pt>
                <c:pt idx="5">
                  <c:v>264288</c:v>
                </c:pt>
                <c:pt idx="6">
                  <c:v>264284</c:v>
                </c:pt>
                <c:pt idx="7">
                  <c:v>264280</c:v>
                </c:pt>
                <c:pt idx="8">
                  <c:v>264271</c:v>
                </c:pt>
                <c:pt idx="9">
                  <c:v>264267</c:v>
                </c:pt>
                <c:pt idx="10">
                  <c:v>264257</c:v>
                </c:pt>
                <c:pt idx="11">
                  <c:v>264251</c:v>
                </c:pt>
                <c:pt idx="12">
                  <c:v>264245</c:v>
                </c:pt>
                <c:pt idx="13">
                  <c:v>264231</c:v>
                </c:pt>
                <c:pt idx="14">
                  <c:v>264220</c:v>
                </c:pt>
                <c:pt idx="15">
                  <c:v>264213</c:v>
                </c:pt>
                <c:pt idx="16">
                  <c:v>264209</c:v>
                </c:pt>
                <c:pt idx="17">
                  <c:v>264203</c:v>
                </c:pt>
                <c:pt idx="18">
                  <c:v>264200</c:v>
                </c:pt>
                <c:pt idx="19">
                  <c:v>264190</c:v>
                </c:pt>
                <c:pt idx="20">
                  <c:v>264187</c:v>
                </c:pt>
                <c:pt idx="21">
                  <c:v>264182</c:v>
                </c:pt>
                <c:pt idx="22">
                  <c:v>264179</c:v>
                </c:pt>
                <c:pt idx="23">
                  <c:v>264172</c:v>
                </c:pt>
                <c:pt idx="24">
                  <c:v>264168</c:v>
                </c:pt>
                <c:pt idx="25">
                  <c:v>264157</c:v>
                </c:pt>
                <c:pt idx="26">
                  <c:v>264156</c:v>
                </c:pt>
                <c:pt idx="27">
                  <c:v>264157</c:v>
                </c:pt>
                <c:pt idx="28">
                  <c:v>264148</c:v>
                </c:pt>
                <c:pt idx="29">
                  <c:v>264134</c:v>
                </c:pt>
                <c:pt idx="30">
                  <c:v>264127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C0-403E-9DD3-CD95DC4E81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28915</c:v>
                </c:pt>
                <c:pt idx="1">
                  <c:v>28919</c:v>
                </c:pt>
                <c:pt idx="2">
                  <c:v>28928</c:v>
                </c:pt>
                <c:pt idx="3">
                  <c:v>28938</c:v>
                </c:pt>
                <c:pt idx="4">
                  <c:v>28944</c:v>
                </c:pt>
                <c:pt idx="5">
                  <c:v>28952</c:v>
                </c:pt>
                <c:pt idx="6">
                  <c:v>28960</c:v>
                </c:pt>
                <c:pt idx="7">
                  <c:v>28961</c:v>
                </c:pt>
                <c:pt idx="8">
                  <c:v>28972</c:v>
                </c:pt>
                <c:pt idx="9">
                  <c:v>28976</c:v>
                </c:pt>
                <c:pt idx="10">
                  <c:v>28979</c:v>
                </c:pt>
                <c:pt idx="11">
                  <c:v>28986</c:v>
                </c:pt>
                <c:pt idx="12">
                  <c:v>28997</c:v>
                </c:pt>
                <c:pt idx="13">
                  <c:v>29009</c:v>
                </c:pt>
                <c:pt idx="14">
                  <c:v>29024</c:v>
                </c:pt>
                <c:pt idx="15">
                  <c:v>29034</c:v>
                </c:pt>
                <c:pt idx="16">
                  <c:v>29040</c:v>
                </c:pt>
                <c:pt idx="17">
                  <c:v>29044</c:v>
                </c:pt>
                <c:pt idx="18">
                  <c:v>29050</c:v>
                </c:pt>
                <c:pt idx="19">
                  <c:v>29059</c:v>
                </c:pt>
                <c:pt idx="20">
                  <c:v>29069</c:v>
                </c:pt>
                <c:pt idx="21">
                  <c:v>29076</c:v>
                </c:pt>
                <c:pt idx="22">
                  <c:v>29080</c:v>
                </c:pt>
                <c:pt idx="23">
                  <c:v>29093</c:v>
                </c:pt>
                <c:pt idx="24">
                  <c:v>29109</c:v>
                </c:pt>
                <c:pt idx="25">
                  <c:v>29115</c:v>
                </c:pt>
                <c:pt idx="26">
                  <c:v>29122</c:v>
                </c:pt>
                <c:pt idx="27">
                  <c:v>29131</c:v>
                </c:pt>
                <c:pt idx="28">
                  <c:v>29132</c:v>
                </c:pt>
                <c:pt idx="29">
                  <c:v>29132</c:v>
                </c:pt>
                <c:pt idx="30">
                  <c:v>29132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C0-403E-9DD3-CD95DC4E81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32078</c:v>
                </c:pt>
                <c:pt idx="1">
                  <c:v>32078</c:v>
                </c:pt>
                <c:pt idx="2">
                  <c:v>32076</c:v>
                </c:pt>
                <c:pt idx="3">
                  <c:v>32074</c:v>
                </c:pt>
                <c:pt idx="4">
                  <c:v>32070</c:v>
                </c:pt>
                <c:pt idx="5">
                  <c:v>32068</c:v>
                </c:pt>
                <c:pt idx="6">
                  <c:v>32065</c:v>
                </c:pt>
                <c:pt idx="7">
                  <c:v>32064</c:v>
                </c:pt>
                <c:pt idx="8">
                  <c:v>32064</c:v>
                </c:pt>
                <c:pt idx="9">
                  <c:v>32062</c:v>
                </c:pt>
                <c:pt idx="10">
                  <c:v>32060</c:v>
                </c:pt>
                <c:pt idx="11">
                  <c:v>32058</c:v>
                </c:pt>
                <c:pt idx="12">
                  <c:v>32058</c:v>
                </c:pt>
                <c:pt idx="13">
                  <c:v>32048</c:v>
                </c:pt>
                <c:pt idx="14">
                  <c:v>32043</c:v>
                </c:pt>
                <c:pt idx="15">
                  <c:v>32042</c:v>
                </c:pt>
                <c:pt idx="16">
                  <c:v>32043</c:v>
                </c:pt>
                <c:pt idx="17">
                  <c:v>32039</c:v>
                </c:pt>
                <c:pt idx="18">
                  <c:v>32037</c:v>
                </c:pt>
                <c:pt idx="19">
                  <c:v>32037</c:v>
                </c:pt>
                <c:pt idx="20">
                  <c:v>32037</c:v>
                </c:pt>
                <c:pt idx="21">
                  <c:v>32035</c:v>
                </c:pt>
                <c:pt idx="22">
                  <c:v>32034</c:v>
                </c:pt>
                <c:pt idx="23">
                  <c:v>32036</c:v>
                </c:pt>
                <c:pt idx="24">
                  <c:v>32034</c:v>
                </c:pt>
                <c:pt idx="25">
                  <c:v>32033</c:v>
                </c:pt>
                <c:pt idx="26">
                  <c:v>32032</c:v>
                </c:pt>
                <c:pt idx="27">
                  <c:v>32030</c:v>
                </c:pt>
                <c:pt idx="28">
                  <c:v>32030</c:v>
                </c:pt>
                <c:pt idx="29">
                  <c:v>32030</c:v>
                </c:pt>
                <c:pt idx="30">
                  <c:v>32030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DC0-403E-9DD3-CD95DC4E81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1327</c:v>
                </c:pt>
                <c:pt idx="1">
                  <c:v>1327</c:v>
                </c:pt>
                <c:pt idx="2">
                  <c:v>1327</c:v>
                </c:pt>
                <c:pt idx="3">
                  <c:v>1327</c:v>
                </c:pt>
                <c:pt idx="4">
                  <c:v>1327</c:v>
                </c:pt>
                <c:pt idx="5">
                  <c:v>1328</c:v>
                </c:pt>
                <c:pt idx="6">
                  <c:v>1328</c:v>
                </c:pt>
                <c:pt idx="7">
                  <c:v>1328</c:v>
                </c:pt>
                <c:pt idx="8">
                  <c:v>1330</c:v>
                </c:pt>
                <c:pt idx="9">
                  <c:v>1331</c:v>
                </c:pt>
                <c:pt idx="10">
                  <c:v>1333</c:v>
                </c:pt>
                <c:pt idx="11">
                  <c:v>1333</c:v>
                </c:pt>
                <c:pt idx="12">
                  <c:v>1333</c:v>
                </c:pt>
                <c:pt idx="13">
                  <c:v>1333</c:v>
                </c:pt>
                <c:pt idx="14">
                  <c:v>1333</c:v>
                </c:pt>
                <c:pt idx="15">
                  <c:v>1334</c:v>
                </c:pt>
                <c:pt idx="16">
                  <c:v>1335</c:v>
                </c:pt>
                <c:pt idx="17">
                  <c:v>1335</c:v>
                </c:pt>
                <c:pt idx="18">
                  <c:v>1336</c:v>
                </c:pt>
                <c:pt idx="19">
                  <c:v>1336</c:v>
                </c:pt>
                <c:pt idx="20">
                  <c:v>1336</c:v>
                </c:pt>
                <c:pt idx="21">
                  <c:v>1336</c:v>
                </c:pt>
                <c:pt idx="22">
                  <c:v>1336</c:v>
                </c:pt>
                <c:pt idx="23">
                  <c:v>1336</c:v>
                </c:pt>
                <c:pt idx="24">
                  <c:v>1337</c:v>
                </c:pt>
                <c:pt idx="25">
                  <c:v>1337</c:v>
                </c:pt>
                <c:pt idx="26">
                  <c:v>1337</c:v>
                </c:pt>
                <c:pt idx="27">
                  <c:v>1337</c:v>
                </c:pt>
                <c:pt idx="28">
                  <c:v>1337</c:v>
                </c:pt>
                <c:pt idx="29">
                  <c:v>1337</c:v>
                </c:pt>
                <c:pt idx="30">
                  <c:v>1338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DC0-403E-9DD3-CD95DC4E817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51095</c:v>
                </c:pt>
                <c:pt idx="1">
                  <c:v>51097</c:v>
                </c:pt>
                <c:pt idx="2">
                  <c:v>51097</c:v>
                </c:pt>
                <c:pt idx="3">
                  <c:v>51097</c:v>
                </c:pt>
                <c:pt idx="4">
                  <c:v>51100</c:v>
                </c:pt>
                <c:pt idx="5">
                  <c:v>51095</c:v>
                </c:pt>
                <c:pt idx="6">
                  <c:v>51095</c:v>
                </c:pt>
                <c:pt idx="7">
                  <c:v>51096</c:v>
                </c:pt>
                <c:pt idx="8">
                  <c:v>51093</c:v>
                </c:pt>
                <c:pt idx="9">
                  <c:v>51088</c:v>
                </c:pt>
                <c:pt idx="10">
                  <c:v>51085</c:v>
                </c:pt>
                <c:pt idx="11">
                  <c:v>51084</c:v>
                </c:pt>
                <c:pt idx="12">
                  <c:v>51086</c:v>
                </c:pt>
                <c:pt idx="13">
                  <c:v>51084</c:v>
                </c:pt>
                <c:pt idx="14">
                  <c:v>51080</c:v>
                </c:pt>
                <c:pt idx="15">
                  <c:v>51080</c:v>
                </c:pt>
                <c:pt idx="16">
                  <c:v>51077</c:v>
                </c:pt>
                <c:pt idx="17">
                  <c:v>51079</c:v>
                </c:pt>
                <c:pt idx="18">
                  <c:v>51077</c:v>
                </c:pt>
                <c:pt idx="19">
                  <c:v>51077</c:v>
                </c:pt>
                <c:pt idx="20">
                  <c:v>51080</c:v>
                </c:pt>
                <c:pt idx="21">
                  <c:v>51088</c:v>
                </c:pt>
                <c:pt idx="22">
                  <c:v>51105</c:v>
                </c:pt>
                <c:pt idx="23">
                  <c:v>51127</c:v>
                </c:pt>
                <c:pt idx="24">
                  <c:v>51136</c:v>
                </c:pt>
                <c:pt idx="25">
                  <c:v>51138</c:v>
                </c:pt>
                <c:pt idx="26">
                  <c:v>51141</c:v>
                </c:pt>
                <c:pt idx="27">
                  <c:v>51142</c:v>
                </c:pt>
                <c:pt idx="28">
                  <c:v>51149</c:v>
                </c:pt>
                <c:pt idx="29">
                  <c:v>51153</c:v>
                </c:pt>
                <c:pt idx="30">
                  <c:v>51151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DC0-403E-9DD3-CD95DC4E8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696992"/>
        <c:axId val="424694368"/>
      </c:lineChart>
      <c:dateAx>
        <c:axId val="424696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94368"/>
        <c:crosses val="autoZero"/>
        <c:auto val="1"/>
        <c:lblOffset val="100"/>
        <c:baseTimeUnit val="days"/>
      </c:dateAx>
      <c:valAx>
        <c:axId val="42469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9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</c:v>
                </c:pt>
                <c:pt idx="1">
                  <c:v>9</c:v>
                </c:pt>
                <c:pt idx="2">
                  <c:v>20</c:v>
                </c:pt>
                <c:pt idx="3">
                  <c:v>24</c:v>
                </c:pt>
                <c:pt idx="4">
                  <c:v>9</c:v>
                </c:pt>
                <c:pt idx="5">
                  <c:v>20</c:v>
                </c:pt>
                <c:pt idx="6">
                  <c:v>24</c:v>
                </c:pt>
                <c:pt idx="7">
                  <c:v>16</c:v>
                </c:pt>
                <c:pt idx="8">
                  <c:v>28</c:v>
                </c:pt>
                <c:pt idx="9">
                  <c:v>23</c:v>
                </c:pt>
                <c:pt idx="10">
                  <c:v>17</c:v>
                </c:pt>
                <c:pt idx="11">
                  <c:v>15</c:v>
                </c:pt>
                <c:pt idx="12">
                  <c:v>28</c:v>
                </c:pt>
                <c:pt idx="13">
                  <c:v>21</c:v>
                </c:pt>
                <c:pt idx="14">
                  <c:v>27</c:v>
                </c:pt>
                <c:pt idx="15">
                  <c:v>25</c:v>
                </c:pt>
                <c:pt idx="16">
                  <c:v>22</c:v>
                </c:pt>
                <c:pt idx="17">
                  <c:v>21</c:v>
                </c:pt>
                <c:pt idx="18">
                  <c:v>21</c:v>
                </c:pt>
                <c:pt idx="19">
                  <c:v>26</c:v>
                </c:pt>
                <c:pt idx="20">
                  <c:v>25</c:v>
                </c:pt>
                <c:pt idx="21">
                  <c:v>31</c:v>
                </c:pt>
                <c:pt idx="22">
                  <c:v>18</c:v>
                </c:pt>
                <c:pt idx="23">
                  <c:v>33</c:v>
                </c:pt>
                <c:pt idx="24">
                  <c:v>24</c:v>
                </c:pt>
                <c:pt idx="25">
                  <c:v>13</c:v>
                </c:pt>
                <c:pt idx="26">
                  <c:v>18</c:v>
                </c:pt>
                <c:pt idx="27">
                  <c:v>10</c:v>
                </c:pt>
                <c:pt idx="28">
                  <c:v>8</c:v>
                </c:pt>
                <c:pt idx="29">
                  <c:v>21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E9-4334-9DF7-B81160B118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-8</c:v>
                </c:pt>
                <c:pt idx="1">
                  <c:v>-5</c:v>
                </c:pt>
                <c:pt idx="2">
                  <c:v>-5</c:v>
                </c:pt>
                <c:pt idx="3">
                  <c:v>-3</c:v>
                </c:pt>
                <c:pt idx="4">
                  <c:v>-9</c:v>
                </c:pt>
                <c:pt idx="5">
                  <c:v>-11</c:v>
                </c:pt>
                <c:pt idx="6">
                  <c:v>-4</c:v>
                </c:pt>
                <c:pt idx="7">
                  <c:v>-4</c:v>
                </c:pt>
                <c:pt idx="8">
                  <c:v>-9</c:v>
                </c:pt>
                <c:pt idx="9">
                  <c:v>-4</c:v>
                </c:pt>
                <c:pt idx="10">
                  <c:v>-10</c:v>
                </c:pt>
                <c:pt idx="11">
                  <c:v>-6</c:v>
                </c:pt>
                <c:pt idx="12">
                  <c:v>-6</c:v>
                </c:pt>
                <c:pt idx="13">
                  <c:v>-14</c:v>
                </c:pt>
                <c:pt idx="14">
                  <c:v>-11</c:v>
                </c:pt>
                <c:pt idx="15">
                  <c:v>-7</c:v>
                </c:pt>
                <c:pt idx="16">
                  <c:v>-4</c:v>
                </c:pt>
                <c:pt idx="17">
                  <c:v>-6</c:v>
                </c:pt>
                <c:pt idx="18">
                  <c:v>-3</c:v>
                </c:pt>
                <c:pt idx="19">
                  <c:v>-10</c:v>
                </c:pt>
                <c:pt idx="20">
                  <c:v>-3</c:v>
                </c:pt>
                <c:pt idx="21">
                  <c:v>-5</c:v>
                </c:pt>
                <c:pt idx="22">
                  <c:v>-3</c:v>
                </c:pt>
                <c:pt idx="23">
                  <c:v>-7</c:v>
                </c:pt>
                <c:pt idx="24">
                  <c:v>-4</c:v>
                </c:pt>
                <c:pt idx="25">
                  <c:v>-11</c:v>
                </c:pt>
                <c:pt idx="26">
                  <c:v>-1</c:v>
                </c:pt>
                <c:pt idx="27">
                  <c:v>1</c:v>
                </c:pt>
                <c:pt idx="28">
                  <c:v>-9</c:v>
                </c:pt>
                <c:pt idx="29">
                  <c:v>-14</c:v>
                </c:pt>
                <c:pt idx="30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E9-4334-9DF7-B81160B118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</c:v>
                </c:pt>
                <c:pt idx="1">
                  <c:v>4</c:v>
                </c:pt>
                <c:pt idx="2">
                  <c:v>9</c:v>
                </c:pt>
                <c:pt idx="3">
                  <c:v>10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1</c:v>
                </c:pt>
                <c:pt idx="8">
                  <c:v>11</c:v>
                </c:pt>
                <c:pt idx="9">
                  <c:v>4</c:v>
                </c:pt>
                <c:pt idx="10">
                  <c:v>3</c:v>
                </c:pt>
                <c:pt idx="11">
                  <c:v>7</c:v>
                </c:pt>
                <c:pt idx="12">
                  <c:v>11</c:v>
                </c:pt>
                <c:pt idx="13">
                  <c:v>12</c:v>
                </c:pt>
                <c:pt idx="14">
                  <c:v>15</c:v>
                </c:pt>
                <c:pt idx="15">
                  <c:v>10</c:v>
                </c:pt>
                <c:pt idx="16">
                  <c:v>6</c:v>
                </c:pt>
                <c:pt idx="17">
                  <c:v>4</c:v>
                </c:pt>
                <c:pt idx="18">
                  <c:v>6</c:v>
                </c:pt>
                <c:pt idx="19">
                  <c:v>9</c:v>
                </c:pt>
                <c:pt idx="20">
                  <c:v>10</c:v>
                </c:pt>
                <c:pt idx="21">
                  <c:v>7</c:v>
                </c:pt>
                <c:pt idx="22">
                  <c:v>4</c:v>
                </c:pt>
                <c:pt idx="23">
                  <c:v>13</c:v>
                </c:pt>
                <c:pt idx="24">
                  <c:v>16</c:v>
                </c:pt>
                <c:pt idx="25">
                  <c:v>6</c:v>
                </c:pt>
                <c:pt idx="26">
                  <c:v>7</c:v>
                </c:pt>
                <c:pt idx="27">
                  <c:v>9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E9-4334-9DF7-B81160B118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-2</c:v>
                </c:pt>
                <c:pt idx="3">
                  <c:v>-2</c:v>
                </c:pt>
                <c:pt idx="4">
                  <c:v>-4</c:v>
                </c:pt>
                <c:pt idx="5">
                  <c:v>-2</c:v>
                </c:pt>
                <c:pt idx="6">
                  <c:v>-3</c:v>
                </c:pt>
                <c:pt idx="7">
                  <c:v>-1</c:v>
                </c:pt>
                <c:pt idx="8">
                  <c:v>0</c:v>
                </c:pt>
                <c:pt idx="9">
                  <c:v>-2</c:v>
                </c:pt>
                <c:pt idx="10">
                  <c:v>-2</c:v>
                </c:pt>
                <c:pt idx="11">
                  <c:v>-2</c:v>
                </c:pt>
                <c:pt idx="12">
                  <c:v>0</c:v>
                </c:pt>
                <c:pt idx="13">
                  <c:v>-10</c:v>
                </c:pt>
                <c:pt idx="14">
                  <c:v>-5</c:v>
                </c:pt>
                <c:pt idx="15">
                  <c:v>-1</c:v>
                </c:pt>
                <c:pt idx="16">
                  <c:v>1</c:v>
                </c:pt>
                <c:pt idx="17">
                  <c:v>-4</c:v>
                </c:pt>
                <c:pt idx="18">
                  <c:v>-2</c:v>
                </c:pt>
                <c:pt idx="19">
                  <c:v>0</c:v>
                </c:pt>
                <c:pt idx="20">
                  <c:v>0</c:v>
                </c:pt>
                <c:pt idx="21">
                  <c:v>-2</c:v>
                </c:pt>
                <c:pt idx="22">
                  <c:v>-1</c:v>
                </c:pt>
                <c:pt idx="23">
                  <c:v>2</c:v>
                </c:pt>
                <c:pt idx="24">
                  <c:v>-2</c:v>
                </c:pt>
                <c:pt idx="25">
                  <c:v>-1</c:v>
                </c:pt>
                <c:pt idx="26">
                  <c:v>-1</c:v>
                </c:pt>
                <c:pt idx="27">
                  <c:v>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E9-4334-9DF7-B81160B118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6E9-4334-9DF7-B81160B118D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-5</c:v>
                </c:pt>
                <c:pt idx="6">
                  <c:v>0</c:v>
                </c:pt>
                <c:pt idx="7">
                  <c:v>1</c:v>
                </c:pt>
                <c:pt idx="8">
                  <c:v>-3</c:v>
                </c:pt>
                <c:pt idx="9">
                  <c:v>-5</c:v>
                </c:pt>
                <c:pt idx="10">
                  <c:v>-3</c:v>
                </c:pt>
                <c:pt idx="11">
                  <c:v>-1</c:v>
                </c:pt>
                <c:pt idx="12">
                  <c:v>2</c:v>
                </c:pt>
                <c:pt idx="13">
                  <c:v>-2</c:v>
                </c:pt>
                <c:pt idx="14">
                  <c:v>-4</c:v>
                </c:pt>
                <c:pt idx="15">
                  <c:v>0</c:v>
                </c:pt>
                <c:pt idx="16">
                  <c:v>-3</c:v>
                </c:pt>
                <c:pt idx="17">
                  <c:v>2</c:v>
                </c:pt>
                <c:pt idx="18">
                  <c:v>-2</c:v>
                </c:pt>
                <c:pt idx="19">
                  <c:v>0</c:v>
                </c:pt>
                <c:pt idx="20">
                  <c:v>3</c:v>
                </c:pt>
                <c:pt idx="21">
                  <c:v>8</c:v>
                </c:pt>
                <c:pt idx="22">
                  <c:v>17</c:v>
                </c:pt>
                <c:pt idx="23">
                  <c:v>22</c:v>
                </c:pt>
                <c:pt idx="24">
                  <c:v>9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7</c:v>
                </c:pt>
                <c:pt idx="29">
                  <c:v>4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6E9-4334-9DF7-B81160B11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101536"/>
        <c:axId val="430101864"/>
      </c:lineChart>
      <c:dateAx>
        <c:axId val="430101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101864"/>
        <c:crosses val="autoZero"/>
        <c:auto val="1"/>
        <c:lblOffset val="100"/>
        <c:baseTimeUnit val="days"/>
      </c:dateAx>
      <c:valAx>
        <c:axId val="43010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10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23</c:v>
                </c:pt>
                <c:pt idx="4">
                  <c:v>22</c:v>
                </c:pt>
                <c:pt idx="5">
                  <c:v>15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88-4BD8-A294-F1487A8235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-5</c:v>
                </c:pt>
                <c:pt idx="1">
                  <c:v>-7</c:v>
                </c:pt>
                <c:pt idx="2">
                  <c:v>-8</c:v>
                </c:pt>
                <c:pt idx="3">
                  <c:v>-5</c:v>
                </c:pt>
                <c:pt idx="4">
                  <c:v>-6</c:v>
                </c:pt>
                <c:pt idx="5">
                  <c:v>-7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88-4BD8-A294-F1487A8235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8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88-4BD8-A294-F1487A8235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-4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-3</c:v>
                </c:pt>
                <c:pt idx="5">
                  <c:v>-2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88-4BD8-A294-F1487A8235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88-4BD8-A294-F1487A8235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88-4BD8-A294-F1487A823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095304"/>
        <c:axId val="430097272"/>
      </c:barChart>
      <c:catAx>
        <c:axId val="43009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097272"/>
        <c:crosses val="autoZero"/>
        <c:auto val="1"/>
        <c:lblAlgn val="ctr"/>
        <c:lblOffset val="100"/>
        <c:noMultiLvlLbl val="0"/>
      </c:catAx>
      <c:valAx>
        <c:axId val="43009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09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4.75992146129589E-2</c:v>
                </c:pt>
                <c:pt idx="1">
                  <c:v>2.67618198037467E-2</c:v>
                </c:pt>
                <c:pt idx="2">
                  <c:v>5.9454799488688703E-2</c:v>
                </c:pt>
                <c:pt idx="3">
                  <c:v>7.1303366113075306E-2</c:v>
                </c:pt>
                <c:pt idx="4">
                  <c:v>2.6719710239586698E-2</c:v>
                </c:pt>
                <c:pt idx="5">
                  <c:v>5.93612727056868E-2</c:v>
                </c:pt>
                <c:pt idx="6">
                  <c:v>7.1191267204556194E-2</c:v>
                </c:pt>
                <c:pt idx="7">
                  <c:v>4.7427080863172898E-2</c:v>
                </c:pt>
                <c:pt idx="8">
                  <c:v>8.2958046930552296E-2</c:v>
                </c:pt>
                <c:pt idx="9">
                  <c:v>6.8087625814091196E-2</c:v>
                </c:pt>
                <c:pt idx="10">
                  <c:v>5.0291394254947802E-2</c:v>
                </c:pt>
                <c:pt idx="11">
                  <c:v>4.4352454169130702E-2</c:v>
                </c:pt>
                <c:pt idx="12">
                  <c:v>8.2754544111127495E-2</c:v>
                </c:pt>
                <c:pt idx="13">
                  <c:v>6.2014588193603601E-2</c:v>
                </c:pt>
                <c:pt idx="14">
                  <c:v>7.9683626490378898E-2</c:v>
                </c:pt>
                <c:pt idx="15">
                  <c:v>7.37223909645838E-2</c:v>
                </c:pt>
                <c:pt idx="16">
                  <c:v>6.48279113625648E-2</c:v>
                </c:pt>
                <c:pt idx="17">
                  <c:v>6.1841097826727101E-2</c:v>
                </c:pt>
                <c:pt idx="18">
                  <c:v>6.18028782483298E-2</c:v>
                </c:pt>
                <c:pt idx="19">
                  <c:v>7.6470588235294096E-2</c:v>
                </c:pt>
                <c:pt idx="20">
                  <c:v>7.3473226356315799E-2</c:v>
                </c:pt>
                <c:pt idx="21">
                  <c:v>9.1039910722152104E-2</c:v>
                </c:pt>
                <c:pt idx="22">
                  <c:v>5.2813802006924503E-2</c:v>
                </c:pt>
                <c:pt idx="23">
                  <c:v>9.6774193548387094E-2</c:v>
                </c:pt>
                <c:pt idx="24">
                  <c:v>7.0313186652213394E-2</c:v>
                </c:pt>
                <c:pt idx="25">
                  <c:v>3.8059548555201002E-2</c:v>
                </c:pt>
                <c:pt idx="26">
                  <c:v>5.2677787532923598E-2</c:v>
                </c:pt>
                <c:pt idx="27">
                  <c:v>2.92500292500293E-2</c:v>
                </c:pt>
                <c:pt idx="28">
                  <c:v>2.33931808877712E-2</c:v>
                </c:pt>
                <c:pt idx="29">
                  <c:v>6.1392738116119998E-2</c:v>
                </c:pt>
                <c:pt idx="30">
                  <c:v>4.6746720425395197E-2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A7-42E2-A246-7508ACFA51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-3.0265313302740098E-3</c:v>
                </c:pt>
                <c:pt idx="1">
                  <c:v>-1.8916393324783099E-3</c:v>
                </c:pt>
                <c:pt idx="2">
                  <c:v>-1.8916751161488501E-3</c:v>
                </c:pt>
                <c:pt idx="3">
                  <c:v>-1.1350265407039401E-3</c:v>
                </c:pt>
                <c:pt idx="4">
                  <c:v>-3.4051182711079498E-3</c:v>
                </c:pt>
                <c:pt idx="5">
                  <c:v>-4.1619529396630297E-3</c:v>
                </c:pt>
                <c:pt idx="6">
                  <c:v>-1.51350042378012E-3</c:v>
                </c:pt>
                <c:pt idx="7">
                  <c:v>-1.51352333096215E-3</c:v>
                </c:pt>
                <c:pt idx="8">
                  <c:v>-3.4054790373845901E-3</c:v>
                </c:pt>
                <c:pt idx="9">
                  <c:v>-1.5135977840928399E-3</c:v>
                </c:pt>
                <c:pt idx="10">
                  <c:v>-3.7840517355553298E-3</c:v>
                </c:pt>
                <c:pt idx="11">
                  <c:v>-2.2705169588695898E-3</c:v>
                </c:pt>
                <c:pt idx="12">
                  <c:v>-2.2705685125127199E-3</c:v>
                </c:pt>
                <c:pt idx="13">
                  <c:v>-5.2981134931597597E-3</c:v>
                </c:pt>
                <c:pt idx="14">
                  <c:v>-4.1630240206486004E-3</c:v>
                </c:pt>
                <c:pt idx="15">
                  <c:v>-2.6493073953523598E-3</c:v>
                </c:pt>
                <c:pt idx="16">
                  <c:v>-1.5139300488620901E-3</c:v>
                </c:pt>
                <c:pt idx="17">
                  <c:v>-2.2709294535765202E-3</c:v>
                </c:pt>
                <c:pt idx="18">
                  <c:v>-1.1354905129767601E-3</c:v>
                </c:pt>
                <c:pt idx="19">
                  <c:v>-3.7850113550340699E-3</c:v>
                </c:pt>
                <c:pt idx="20">
                  <c:v>-1.1355463870699101E-3</c:v>
                </c:pt>
                <c:pt idx="21">
                  <c:v>-1.8925988031205201E-3</c:v>
                </c:pt>
                <c:pt idx="22">
                  <c:v>-1.1355807738604401E-3</c:v>
                </c:pt>
                <c:pt idx="23">
                  <c:v>-2.6497185620355901E-3</c:v>
                </c:pt>
                <c:pt idx="24">
                  <c:v>-1.5141650137031901E-3</c:v>
                </c:pt>
                <c:pt idx="25">
                  <c:v>-4.1640168377698999E-3</c:v>
                </c:pt>
                <c:pt idx="26">
                  <c:v>-3.7856274866840601E-4</c:v>
                </c:pt>
                <c:pt idx="27">
                  <c:v>3.7856418177137802E-4</c:v>
                </c:pt>
                <c:pt idx="28">
                  <c:v>-3.4070647380156499E-3</c:v>
                </c:pt>
                <c:pt idx="29">
                  <c:v>-5.30005905780093E-3</c:v>
                </c:pt>
                <c:pt idx="30">
                  <c:v>-2.6501699894750401E-3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A7-42E2-A246-7508ACFA51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-3.4582929865818201E-3</c:v>
                </c:pt>
                <c:pt idx="1">
                  <c:v>1.38336503544873E-2</c:v>
                </c:pt>
                <c:pt idx="2">
                  <c:v>3.11214080708185E-2</c:v>
                </c:pt>
                <c:pt idx="3">
                  <c:v>3.45685840707965E-2</c:v>
                </c:pt>
                <c:pt idx="4">
                  <c:v>2.07339829981339E-2</c:v>
                </c:pt>
                <c:pt idx="5">
                  <c:v>2.7639579878385799E-2</c:v>
                </c:pt>
                <c:pt idx="6">
                  <c:v>2.7631942525559498E-2</c:v>
                </c:pt>
                <c:pt idx="7">
                  <c:v>3.4530386740331499E-3</c:v>
                </c:pt>
                <c:pt idx="8">
                  <c:v>3.7982113877283202E-2</c:v>
                </c:pt>
                <c:pt idx="9">
                  <c:v>1.38064337981499E-2</c:v>
                </c:pt>
                <c:pt idx="10">
                  <c:v>1.0353395913859699E-2</c:v>
                </c:pt>
                <c:pt idx="11">
                  <c:v>2.4155422892439399E-2</c:v>
                </c:pt>
                <c:pt idx="12">
                  <c:v>3.7949354860967399E-2</c:v>
                </c:pt>
                <c:pt idx="13">
                  <c:v>4.1383591406007503E-2</c:v>
                </c:pt>
                <c:pt idx="14">
                  <c:v>5.1708090592574703E-2</c:v>
                </c:pt>
                <c:pt idx="15">
                  <c:v>3.4454244762954798E-2</c:v>
                </c:pt>
                <c:pt idx="16">
                  <c:v>2.0665426741062198E-2</c:v>
                </c:pt>
                <c:pt idx="17">
                  <c:v>1.37741046831956E-2</c:v>
                </c:pt>
                <c:pt idx="18">
                  <c:v>2.0658311527337801E-2</c:v>
                </c:pt>
                <c:pt idx="19">
                  <c:v>3.0981067125645401E-2</c:v>
                </c:pt>
                <c:pt idx="20">
                  <c:v>3.4412746481296698E-2</c:v>
                </c:pt>
                <c:pt idx="21">
                  <c:v>2.40806357287832E-2</c:v>
                </c:pt>
                <c:pt idx="22">
                  <c:v>1.37570504883753E-2</c:v>
                </c:pt>
                <c:pt idx="23">
                  <c:v>4.4704264099037098E-2</c:v>
                </c:pt>
                <c:pt idx="24">
                  <c:v>5.4996047159110398E-2</c:v>
                </c:pt>
                <c:pt idx="25">
                  <c:v>2.0612181799443501E-2</c:v>
                </c:pt>
                <c:pt idx="26">
                  <c:v>2.40425897303795E-2</c:v>
                </c:pt>
                <c:pt idx="27">
                  <c:v>3.0904470846782502E-2</c:v>
                </c:pt>
                <c:pt idx="28">
                  <c:v>3.4327692149256801E-3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A7-42E2-A246-7508ACFA51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3.1174985191882E-3</c:v>
                </c:pt>
                <c:pt idx="1">
                  <c:v>0</c:v>
                </c:pt>
                <c:pt idx="2">
                  <c:v>-6.2348026684955404E-3</c:v>
                </c:pt>
                <c:pt idx="3">
                  <c:v>-6.2351914203766104E-3</c:v>
                </c:pt>
                <c:pt idx="4">
                  <c:v>-1.24711604414791E-2</c:v>
                </c:pt>
                <c:pt idx="5">
                  <c:v>-6.2363579669472997E-3</c:v>
                </c:pt>
                <c:pt idx="6">
                  <c:v>-9.3551203692154201E-3</c:v>
                </c:pt>
                <c:pt idx="7">
                  <c:v>-3.1186652112895701E-3</c:v>
                </c:pt>
                <c:pt idx="8">
                  <c:v>0</c:v>
                </c:pt>
                <c:pt idx="9">
                  <c:v>-6.2375249500998004E-3</c:v>
                </c:pt>
                <c:pt idx="10">
                  <c:v>-6.2379140415445098E-3</c:v>
                </c:pt>
                <c:pt idx="11">
                  <c:v>-6.2383031815346204E-3</c:v>
                </c:pt>
                <c:pt idx="12">
                  <c:v>0</c:v>
                </c:pt>
                <c:pt idx="13">
                  <c:v>-3.11934618503962E-2</c:v>
                </c:pt>
                <c:pt idx="14">
                  <c:v>-1.56015976035946E-2</c:v>
                </c:pt>
                <c:pt idx="15">
                  <c:v>-3.1208064163779901E-3</c:v>
                </c:pt>
                <c:pt idx="16">
                  <c:v>3.1209038137444598E-3</c:v>
                </c:pt>
                <c:pt idx="17">
                  <c:v>-1.2483225665512E-2</c:v>
                </c:pt>
                <c:pt idx="18">
                  <c:v>-6.2423920846468401E-3</c:v>
                </c:pt>
                <c:pt idx="19">
                  <c:v>0</c:v>
                </c:pt>
                <c:pt idx="20">
                  <c:v>0</c:v>
                </c:pt>
                <c:pt idx="21">
                  <c:v>-6.24278178356276E-3</c:v>
                </c:pt>
                <c:pt idx="22">
                  <c:v>-3.12158576556891E-3</c:v>
                </c:pt>
                <c:pt idx="23">
                  <c:v>6.2433664231753803E-3</c:v>
                </c:pt>
                <c:pt idx="24">
                  <c:v>-6.2429766512673204E-3</c:v>
                </c:pt>
                <c:pt idx="25">
                  <c:v>-3.1216832115876902E-3</c:v>
                </c:pt>
                <c:pt idx="26">
                  <c:v>-3.1217806636905702E-3</c:v>
                </c:pt>
                <c:pt idx="27">
                  <c:v>-6.2437562437562396E-3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A7-42E2-A246-7508ACFA51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0.15094339622641501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7.5357950263752804E-2</c:v>
                </c:pt>
                <c:pt idx="6">
                  <c:v>0</c:v>
                </c:pt>
                <c:pt idx="7">
                  <c:v>0</c:v>
                </c:pt>
                <c:pt idx="8">
                  <c:v>0.15060240963855401</c:v>
                </c:pt>
                <c:pt idx="9">
                  <c:v>7.5187969924811998E-2</c:v>
                </c:pt>
                <c:pt idx="10">
                  <c:v>0.15026296018031601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7.5018754688672196E-2</c:v>
                </c:pt>
                <c:pt idx="16">
                  <c:v>7.4962518740629702E-2</c:v>
                </c:pt>
                <c:pt idx="17">
                  <c:v>0</c:v>
                </c:pt>
                <c:pt idx="18">
                  <c:v>7.4906367041198504E-2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7.4850299401197598E-2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7.4794315632011998E-2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A7-42E2-A246-7508ACFA51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1.9571769679414398E-3</c:v>
                </c:pt>
                <c:pt idx="1">
                  <c:v>3.9142773265485901E-3</c:v>
                </c:pt>
                <c:pt idx="2">
                  <c:v>0</c:v>
                </c:pt>
                <c:pt idx="3">
                  <c:v>0</c:v>
                </c:pt>
                <c:pt idx="4">
                  <c:v>5.87118617531362E-3</c:v>
                </c:pt>
                <c:pt idx="5">
                  <c:v>-9.7847358121330701E-3</c:v>
                </c:pt>
                <c:pt idx="6">
                  <c:v>0</c:v>
                </c:pt>
                <c:pt idx="7">
                  <c:v>1.9571386632742899E-3</c:v>
                </c:pt>
                <c:pt idx="8">
                  <c:v>-5.8713010803194002E-3</c:v>
                </c:pt>
                <c:pt idx="9">
                  <c:v>-9.7860763705399992E-3</c:v>
                </c:pt>
                <c:pt idx="10">
                  <c:v>-5.8722204823050397E-3</c:v>
                </c:pt>
                <c:pt idx="11">
                  <c:v>-1.9575217774297701E-3</c:v>
                </c:pt>
                <c:pt idx="12">
                  <c:v>3.9151201941899604E-3</c:v>
                </c:pt>
                <c:pt idx="13">
                  <c:v>-3.9149669185295404E-3</c:v>
                </c:pt>
                <c:pt idx="14">
                  <c:v>-7.8302403883799207E-3</c:v>
                </c:pt>
                <c:pt idx="15">
                  <c:v>0</c:v>
                </c:pt>
                <c:pt idx="16">
                  <c:v>-5.8731401722787796E-3</c:v>
                </c:pt>
                <c:pt idx="17">
                  <c:v>3.9156567535289901E-3</c:v>
                </c:pt>
                <c:pt idx="18">
                  <c:v>-3.9155034358542597E-3</c:v>
                </c:pt>
                <c:pt idx="19">
                  <c:v>0</c:v>
                </c:pt>
                <c:pt idx="20">
                  <c:v>5.8734851302934803E-3</c:v>
                </c:pt>
                <c:pt idx="21">
                  <c:v>1.5661707126076702E-2</c:v>
                </c:pt>
                <c:pt idx="22">
                  <c:v>3.3275916066395198E-2</c:v>
                </c:pt>
                <c:pt idx="23">
                  <c:v>4.3048625379121401E-2</c:v>
                </c:pt>
                <c:pt idx="24">
                  <c:v>1.7603223345786002E-2</c:v>
                </c:pt>
                <c:pt idx="25">
                  <c:v>3.9111389236545701E-3</c:v>
                </c:pt>
                <c:pt idx="26">
                  <c:v>5.8664789393406101E-3</c:v>
                </c:pt>
                <c:pt idx="27">
                  <c:v>1.9553782679259299E-3</c:v>
                </c:pt>
                <c:pt idx="28">
                  <c:v>1.3687380235422901E-2</c:v>
                </c:pt>
                <c:pt idx="29">
                  <c:v>7.8202897417349298E-3</c:v>
                </c:pt>
                <c:pt idx="30">
                  <c:v>-3.9098391101206201E-3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8A7-42E2-A246-7508ACFA5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107768"/>
        <c:axId val="430103504"/>
      </c:lineChart>
      <c:dateAx>
        <c:axId val="430107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103504"/>
        <c:crosses val="autoZero"/>
        <c:auto val="1"/>
        <c:lblOffset val="100"/>
        <c:baseTimeUnit val="days"/>
      </c:dateAx>
      <c:valAx>
        <c:axId val="4301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10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12-4D1A-931C-4756C3F944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12-4D1A-931C-4756C3F944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12-4D1A-931C-4756C3F944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12-4D1A-931C-4756C3F944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12-4D1A-931C-4756C3F944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D12-4D1A-931C-4756C3F94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708328"/>
        <c:axId val="429701440"/>
      </c:lineChart>
      <c:dateAx>
        <c:axId val="42970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01440"/>
        <c:crosses val="autoZero"/>
        <c:auto val="1"/>
        <c:lblOffset val="100"/>
        <c:baseTimeUnit val="days"/>
      </c:dateAx>
      <c:valAx>
        <c:axId val="4297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0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2.37748521501382E-2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2.6671408250355601E-2</c:v>
                </c:pt>
                <c:pt idx="8">
                  <c:v>0</c:v>
                </c:pt>
                <c:pt idx="9">
                  <c:v>4.43905181853156E-2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2.0620378825816701E-2</c:v>
                </c:pt>
                <c:pt idx="17">
                  <c:v>4.4159208666980698E-2</c:v>
                </c:pt>
                <c:pt idx="18">
                  <c:v>0</c:v>
                </c:pt>
                <c:pt idx="19">
                  <c:v>1.76403139975892E-2</c:v>
                </c:pt>
                <c:pt idx="20">
                  <c:v>0</c:v>
                </c:pt>
                <c:pt idx="21">
                  <c:v>3.2290260083367599E-2</c:v>
                </c:pt>
                <c:pt idx="22">
                  <c:v>1.7599953066791799E-2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1.16904372223521E-2</c:v>
                </c:pt>
                <c:pt idx="30">
                  <c:v>8.7629618811158206E-3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B0-4DB2-B462-22719E8F22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B0-4DB2-B462-22719E8F22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1.7292062943109102E-2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6.9060773480662998E-3</c:v>
                </c:pt>
                <c:pt idx="8">
                  <c:v>0</c:v>
                </c:pt>
                <c:pt idx="9">
                  <c:v>2.0708221163801999E-2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1.3775527774907899E-2</c:v>
                </c:pt>
                <c:pt idx="17">
                  <c:v>0</c:v>
                </c:pt>
                <c:pt idx="18">
                  <c:v>0</c:v>
                </c:pt>
                <c:pt idx="19">
                  <c:v>1.7209334342947601E-2</c:v>
                </c:pt>
                <c:pt idx="20">
                  <c:v>0</c:v>
                </c:pt>
                <c:pt idx="21">
                  <c:v>0</c:v>
                </c:pt>
                <c:pt idx="22">
                  <c:v>1.03170782034528E-2</c:v>
                </c:pt>
                <c:pt idx="23">
                  <c:v>0</c:v>
                </c:pt>
                <c:pt idx="24">
                  <c:v>2.40541562145631E-2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3.4327692149256801E-3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B0-4DB2-B462-22719E8F22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8.7287237358937605E-2</c:v>
                </c:pt>
                <c:pt idx="2">
                  <c:v>0</c:v>
                </c:pt>
                <c:pt idx="3">
                  <c:v>0</c:v>
                </c:pt>
                <c:pt idx="4">
                  <c:v>4.6769768021950597E-2</c:v>
                </c:pt>
                <c:pt idx="5">
                  <c:v>0</c:v>
                </c:pt>
                <c:pt idx="6">
                  <c:v>3.1185679535957099E-2</c:v>
                </c:pt>
                <c:pt idx="7">
                  <c:v>0</c:v>
                </c:pt>
                <c:pt idx="8">
                  <c:v>0</c:v>
                </c:pt>
                <c:pt idx="9">
                  <c:v>3.1188597448772701E-2</c:v>
                </c:pt>
                <c:pt idx="10">
                  <c:v>0</c:v>
                </c:pt>
                <c:pt idx="11">
                  <c:v>3.1192488848685199E-2</c:v>
                </c:pt>
                <c:pt idx="12">
                  <c:v>0</c:v>
                </c:pt>
                <c:pt idx="13">
                  <c:v>0</c:v>
                </c:pt>
                <c:pt idx="14">
                  <c:v>1.56030581994071E-2</c:v>
                </c:pt>
                <c:pt idx="15">
                  <c:v>0</c:v>
                </c:pt>
                <c:pt idx="16">
                  <c:v>1.2483615254977799E-2</c:v>
                </c:pt>
                <c:pt idx="17">
                  <c:v>0</c:v>
                </c:pt>
                <c:pt idx="18">
                  <c:v>3.4334228104126299E-2</c:v>
                </c:pt>
                <c:pt idx="19">
                  <c:v>0</c:v>
                </c:pt>
                <c:pt idx="20">
                  <c:v>2.4971127134250998E-2</c:v>
                </c:pt>
                <c:pt idx="21">
                  <c:v>0</c:v>
                </c:pt>
                <c:pt idx="22">
                  <c:v>0</c:v>
                </c:pt>
                <c:pt idx="23">
                  <c:v>1.56079288278445E-2</c:v>
                </c:pt>
                <c:pt idx="24">
                  <c:v>9.36475729670673E-3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9.3662191695285696E-2</c:v>
                </c:pt>
                <c:pt idx="29">
                  <c:v>0</c:v>
                </c:pt>
                <c:pt idx="30">
                  <c:v>9.3662191695285703E-3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B0-4DB2-B462-22719E8F22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0.300075018754689</c:v>
                </c:pt>
                <c:pt idx="14">
                  <c:v>0</c:v>
                </c:pt>
                <c:pt idx="15">
                  <c:v>0.150037509377344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0.449101796407186</c:v>
                </c:pt>
                <c:pt idx="21">
                  <c:v>0</c:v>
                </c:pt>
                <c:pt idx="22">
                  <c:v>7.4850299401197598E-2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BB0-4DB2-B462-22719E8F22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2.6420337788911299E-2</c:v>
                </c:pt>
                <c:pt idx="6">
                  <c:v>4.5014189255308701E-2</c:v>
                </c:pt>
                <c:pt idx="7">
                  <c:v>0</c:v>
                </c:pt>
                <c:pt idx="8">
                  <c:v>0.140916741691784</c:v>
                </c:pt>
                <c:pt idx="9">
                  <c:v>0</c:v>
                </c:pt>
                <c:pt idx="10">
                  <c:v>0</c:v>
                </c:pt>
                <c:pt idx="11">
                  <c:v>7.8302403883799193E-2</c:v>
                </c:pt>
                <c:pt idx="12">
                  <c:v>0</c:v>
                </c:pt>
                <c:pt idx="13">
                  <c:v>0</c:v>
                </c:pt>
                <c:pt idx="14">
                  <c:v>0.107670020750949</c:v>
                </c:pt>
                <c:pt idx="15">
                  <c:v>6.6562255285826197E-2</c:v>
                </c:pt>
                <c:pt idx="16">
                  <c:v>0</c:v>
                </c:pt>
                <c:pt idx="17">
                  <c:v>0.62061944477074305</c:v>
                </c:pt>
                <c:pt idx="18">
                  <c:v>0</c:v>
                </c:pt>
                <c:pt idx="19">
                  <c:v>5.2861366172641297E-2</c:v>
                </c:pt>
                <c:pt idx="20">
                  <c:v>0</c:v>
                </c:pt>
                <c:pt idx="21">
                  <c:v>0.101793125048939</c:v>
                </c:pt>
                <c:pt idx="22">
                  <c:v>0</c:v>
                </c:pt>
                <c:pt idx="23">
                  <c:v>0</c:v>
                </c:pt>
                <c:pt idx="24">
                  <c:v>6.4540102873012498E-2</c:v>
                </c:pt>
                <c:pt idx="25">
                  <c:v>0</c:v>
                </c:pt>
                <c:pt idx="26">
                  <c:v>0</c:v>
                </c:pt>
                <c:pt idx="27">
                  <c:v>0.38716489704933399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BB0-4DB2-B462-22719E8F2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704064"/>
        <c:axId val="429704392"/>
      </c:lineChart>
      <c:dateAx>
        <c:axId val="429704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04392"/>
        <c:crosses val="autoZero"/>
        <c:auto val="1"/>
        <c:lblOffset val="100"/>
        <c:baseTimeUnit val="days"/>
      </c:dateAx>
      <c:valAx>
        <c:axId val="42970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0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15-48CA-AEF1-EBEBBE3257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15-48CA-AEF1-EBEBBE3257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15-48CA-AEF1-EBEBBE3257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15-48CA-AEF1-EBEBBE3257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15-48CA-AEF1-EBEBBE3257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15-48CA-AEF1-EBEBBE325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708000"/>
        <c:axId val="429709640"/>
      </c:barChart>
      <c:catAx>
        <c:axId val="42970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09640"/>
        <c:crosses val="autoZero"/>
        <c:auto val="1"/>
        <c:lblAlgn val="ctr"/>
        <c:lblOffset val="100"/>
        <c:noMultiLvlLbl val="0"/>
      </c:catAx>
      <c:valAx>
        <c:axId val="42970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0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2.9467232437529502E-2</c:v>
                </c:pt>
                <c:pt idx="2">
                  <c:v>1.4733616218764701E-2</c:v>
                </c:pt>
                <c:pt idx="3">
                  <c:v>2.43104667609618E-2</c:v>
                </c:pt>
                <c:pt idx="4">
                  <c:v>4.42008486562942E-2</c:v>
                </c:pt>
                <c:pt idx="6">
                  <c:v>1.7680339462517701E-2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94-46AE-B9D1-724E7BA408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3B94-46AE-B9D1-724E7BA408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9.1881151730236893E-3</c:v>
                </c:pt>
                <c:pt idx="2">
                  <c:v>1.0336629569651701E-2</c:v>
                </c:pt>
                <c:pt idx="3">
                  <c:v>1.7227715949419398E-2</c:v>
                </c:pt>
                <c:pt idx="4">
                  <c:v>2.41188023291872E-2</c:v>
                </c:pt>
                <c:pt idx="6">
                  <c:v>1.7227715949419398E-2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94-46AE-B9D1-724E7BA408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2.8077619017907299E-2</c:v>
                </c:pt>
                <c:pt idx="1">
                  <c:v>5.4595370312597501E-2</c:v>
                </c:pt>
                <c:pt idx="2">
                  <c:v>8.7352592500156007E-2</c:v>
                </c:pt>
                <c:pt idx="3">
                  <c:v>1.7158544955387801E-2</c:v>
                </c:pt>
                <c:pt idx="4">
                  <c:v>9.35920633930243E-3</c:v>
                </c:pt>
                <c:pt idx="5">
                  <c:v>3.7436825357209699E-2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94-46AE-B9D1-724E7BA408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0.37537537537537502</c:v>
                </c:pt>
                <c:pt idx="1">
                  <c:v>0</c:v>
                </c:pt>
                <c:pt idx="2">
                  <c:v>7.5075075075075104E-2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94-46AE-B9D1-724E7BA408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0.216145374880191</c:v>
                </c:pt>
                <c:pt idx="1">
                  <c:v>0.10464957064335</c:v>
                </c:pt>
                <c:pt idx="2">
                  <c:v>0.103671537272852</c:v>
                </c:pt>
                <c:pt idx="4">
                  <c:v>0.34231167967451098</c:v>
                </c:pt>
                <c:pt idx="5">
                  <c:v>7.8242669639888102E-2</c:v>
                </c:pt>
                <c:pt idx="6">
                  <c:v>3.5209201337949698E-2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94-46AE-B9D1-724E7BA40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716200"/>
        <c:axId val="429714560"/>
      </c:barChart>
      <c:catAx>
        <c:axId val="42971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14560"/>
        <c:crosses val="autoZero"/>
        <c:auto val="1"/>
        <c:lblAlgn val="ctr"/>
        <c:lblOffset val="100"/>
        <c:noMultiLvlLbl val="0"/>
      </c:catAx>
      <c:valAx>
        <c:axId val="42971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1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AF-4B8F-9F3E-3BCD77FE49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AF-4B8F-9F3E-3BCD77FE49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AF-4B8F-9F3E-3BCD77FE49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AF-4B8F-9F3E-3BCD77FE49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0AF-4B8F-9F3E-3BCD77FE497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4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0AF-4B8F-9F3E-3BCD77FE4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716856"/>
        <c:axId val="429715872"/>
      </c:lineChart>
      <c:catAx>
        <c:axId val="42971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15872"/>
        <c:crosses val="autoZero"/>
        <c:auto val="1"/>
        <c:lblAlgn val="ctr"/>
        <c:lblOffset val="100"/>
        <c:noMultiLvlLbl val="0"/>
      </c:catAx>
      <c:valAx>
        <c:axId val="42971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1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1.7683987149636E-2</c:v>
                </c:pt>
                <c:pt idx="11">
                  <c:v>2.6525980724454001E-2</c:v>
                </c:pt>
                <c:pt idx="12">
                  <c:v>0</c:v>
                </c:pt>
                <c:pt idx="13">
                  <c:v>0</c:v>
                </c:pt>
                <c:pt idx="14">
                  <c:v>4.4209967874089998E-2</c:v>
                </c:pt>
                <c:pt idx="15">
                  <c:v>0</c:v>
                </c:pt>
                <c:pt idx="16">
                  <c:v>2.6525980724454001E-2</c:v>
                </c:pt>
                <c:pt idx="17">
                  <c:v>1.9894485543340501E-2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66-4FD5-89D7-D0F1135D4E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66-4FD5-89D7-D0F1135D4E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1.20589856670342E-2</c:v>
                </c:pt>
                <c:pt idx="11">
                  <c:v>1.20589856670342E-2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1.60786475560456E-2</c:v>
                </c:pt>
                <c:pt idx="18">
                  <c:v>0</c:v>
                </c:pt>
                <c:pt idx="19">
                  <c:v>1.7227122381477399E-2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66-4FD5-89D7-D0F1135D4E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1.7158544955387801E-2</c:v>
                </c:pt>
                <c:pt idx="10">
                  <c:v>5.6155238035814597E-2</c:v>
                </c:pt>
                <c:pt idx="11">
                  <c:v>3.5876957633992602E-2</c:v>
                </c:pt>
                <c:pt idx="12">
                  <c:v>5.4595370312597501E-2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9.35920633930243E-3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66-4FD5-89D7-D0F1135D4E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0.22522522522522501</c:v>
                </c:pt>
                <c:pt idx="11">
                  <c:v>3.7537537537537503E-2</c:v>
                </c:pt>
                <c:pt idx="12">
                  <c:v>0</c:v>
                </c:pt>
                <c:pt idx="13">
                  <c:v>0</c:v>
                </c:pt>
                <c:pt idx="14">
                  <c:v>0.22522522522522501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66-4FD5-89D7-D0F1135D4E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0.107585775204413</c:v>
                </c:pt>
                <c:pt idx="10">
                  <c:v>7.4984025142469601E-2</c:v>
                </c:pt>
                <c:pt idx="11">
                  <c:v>0.21125934040139299</c:v>
                </c:pt>
                <c:pt idx="12">
                  <c:v>0</c:v>
                </c:pt>
                <c:pt idx="13">
                  <c:v>0.38730879073588698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3.3253785063182197E-2</c:v>
                </c:pt>
                <c:pt idx="20">
                  <c:v>5.2814835100348199E-2</c:v>
                </c:pt>
                <c:pt idx="21">
                  <c:v>6.6507570126364393E-2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866-4FD5-89D7-D0F1135D4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723088"/>
        <c:axId val="429722760"/>
      </c:lineChart>
      <c:catAx>
        <c:axId val="42972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22760"/>
        <c:crosses val="autoZero"/>
        <c:auto val="1"/>
        <c:lblAlgn val="ctr"/>
        <c:lblOffset val="100"/>
        <c:noMultiLvlLbl val="0"/>
      </c:catAx>
      <c:valAx>
        <c:axId val="42972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72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6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00-47F5-BDC7-A717F68605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0</c:v>
                </c:pt>
                <c:pt idx="2">
                  <c:v>6</c:v>
                </c:pt>
                <c:pt idx="3">
                  <c:v>9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00-47F5-BDC7-A717F68605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00-47F5-BDC7-A717F68605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00-47F5-BDC7-A717F68605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699800"/>
        <c:axId val="429699472"/>
      </c:barChart>
      <c:catAx>
        <c:axId val="42969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99472"/>
        <c:crosses val="autoZero"/>
        <c:auto val="1"/>
        <c:lblAlgn val="ctr"/>
        <c:lblOffset val="100"/>
        <c:noMultiLvlLbl val="0"/>
      </c:catAx>
      <c:valAx>
        <c:axId val="42969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9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2.1601268190100199E-2</c:v>
                </c:pt>
                <c:pt idx="1">
                  <c:v>2.4047692565401499E-2</c:v>
                </c:pt>
                <c:pt idx="2">
                  <c:v>2.8030719871533698E-2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4E-4A35-B025-605A968371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4E-4A35-B025-605A968371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1.37741046831956E-2</c:v>
                </c:pt>
                <c:pt idx="1">
                  <c:v>1.2643347819403499E-2</c:v>
                </c:pt>
                <c:pt idx="2">
                  <c:v>2.40475454326841E-2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4E-4A35-B025-605A968371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1.2484540858326501E-2</c:v>
                </c:pt>
                <c:pt idx="1">
                  <c:v>3.3286478201970802E-2</c:v>
                </c:pt>
                <c:pt idx="2">
                  <c:v>8.7287237358937605E-2</c:v>
                </c:pt>
                <c:pt idx="3">
                  <c:v>3.1189570207722499E-2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4E-4A35-B025-605A968371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0.137337852427179</c:v>
                </c:pt>
                <c:pt idx="1">
                  <c:v>0.14992503748125899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4E-4A35-B025-605A968371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0.15015436435969401</c:v>
                </c:pt>
                <c:pt idx="1">
                  <c:v>6.6562255285826197E-2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4E-4A35-B025-605A96837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690944"/>
        <c:axId val="429695208"/>
      </c:barChart>
      <c:catAx>
        <c:axId val="42969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95208"/>
        <c:crosses val="autoZero"/>
        <c:auto val="1"/>
        <c:lblAlgn val="ctr"/>
        <c:lblOffset val="100"/>
        <c:noMultiLvlLbl val="0"/>
      </c:catAx>
      <c:valAx>
        <c:axId val="42969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9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57</c:v>
                </c:pt>
                <c:pt idx="1">
                  <c:v>0</c:v>
                </c:pt>
                <c:pt idx="2">
                  <c:v>18</c:v>
                </c:pt>
                <c:pt idx="3">
                  <c:v>108</c:v>
                </c:pt>
                <c:pt idx="4">
                  <c:v>11</c:v>
                </c:pt>
                <c:pt idx="5">
                  <c:v>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61-44A8-AE85-62F65D6484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0</c:v>
                </c:pt>
                <c:pt idx="2">
                  <c:v>5</c:v>
                </c:pt>
                <c:pt idx="3">
                  <c:v>11</c:v>
                </c:pt>
                <c:pt idx="4">
                  <c:v>1</c:v>
                </c:pt>
                <c:pt idx="5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61-44A8-AE85-62F65D6484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61-44A8-AE85-62F65D6484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61-44A8-AE85-62F65D6484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61-44A8-AE85-62F65D6484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61-44A8-AE85-62F65D64844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27</c:v>
                </c:pt>
                <c:pt idx="1">
                  <c:v>0</c:v>
                </c:pt>
                <c:pt idx="2">
                  <c:v>9</c:v>
                </c:pt>
                <c:pt idx="3">
                  <c:v>15</c:v>
                </c:pt>
                <c:pt idx="4">
                  <c:v>1</c:v>
                </c:pt>
                <c:pt idx="5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F61-44A8-AE85-62F65D64844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F61-44A8-AE85-62F65D648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0122856"/>
        <c:axId val="430115312"/>
      </c:barChart>
      <c:catAx>
        <c:axId val="43012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115312"/>
        <c:crosses val="autoZero"/>
        <c:auto val="1"/>
        <c:lblAlgn val="ctr"/>
        <c:lblOffset val="100"/>
        <c:noMultiLvlLbl val="0"/>
      </c:catAx>
      <c:valAx>
        <c:axId val="43011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12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C8-46CF-94BC-E390A78A72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C8-46CF-94BC-E390A78A72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C8-46CF-94BC-E390A78A72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C8-46CF-94BC-E390A78A722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DC8-46CF-94BC-E390A78A722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DC8-46CF-94BC-E390A78A72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2831088"/>
        <c:axId val="522824856"/>
      </c:lineChart>
      <c:dateAx>
        <c:axId val="52283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824856"/>
        <c:crosses val="autoZero"/>
        <c:auto val="1"/>
        <c:lblOffset val="100"/>
        <c:baseTimeUnit val="days"/>
      </c:dateAx>
      <c:valAx>
        <c:axId val="52282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83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14963-2C52-41F4-A69C-3D2156BD21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A41A1-D734-4297-A9F0-F586840EAB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67765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C56F3-798A-4D8B-928E-679A15897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A72AAD-B013-4CFD-8ED4-347389306C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8106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02580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18071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6497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6869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5048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5812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13928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7917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5369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45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89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5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23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30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41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707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B9BB1-D0B9-4EE8-A990-DB8A948DB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93419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554CD-9F9A-4322-BB5F-58ECC28C3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368896-9AD3-4725-B261-C0CE0D7690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61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D227E-A230-43B6-9A68-4EF1308B2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AB350-5063-4919-8262-4EEE154AA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801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CD6F2-A40B-4A75-8536-E206E320C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73CDAE-0D3C-41C6-B5C8-16FA945284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5045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CA30D-CCE3-405C-B85D-4F31E3EA0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94516-724E-466F-8A1B-197FD538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616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146B1-39A1-49A4-9DEF-62A9F7416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5482A-15EF-4520-B14A-C84759B70F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15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A0C03-CA03-4556-99A0-60321C5B0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8EFB9-2BFC-4EBC-833A-A1C23D987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608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74AF-81EF-4926-99E5-BCB3B004E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9904B-4B3C-4A82-B7F1-D4A8BC17D4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549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73576-6B31-4FA3-BBEE-FEC01E64F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B60B3-8052-4079-893F-24E8D9E18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847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7B551-1C66-4F41-AAF9-EF1C34365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432E06-A8BB-40DD-A6DA-70FBC9600E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758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A97CF-2776-45F3-9C78-1C03922EFF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2DD06-5748-4FDD-9512-E5925788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6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45917-C5EE-4FF4-B234-F38A8474C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1ACD0-AA47-4278-A9AE-41C936C17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7260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215CE-8BAD-4B7E-B79B-A16E4688C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F5032-A822-458C-8C7E-97AC8CEFE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322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CECC9-054E-40CE-8BCF-197DD791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EDF318-B41C-4324-BB05-7D56A31F7A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781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A725E-41BF-4D8F-9AAF-7AE7329D7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37AA9-649B-4107-A2FB-CDB8EF93B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63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43652-975B-4031-A7E6-BA86C29D6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FFFDD1-275F-45CA-9387-A0F43BDF3E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8739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66779-8079-4149-AA5B-B3150C29B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E2E90-5D73-4A47-AC6B-F036A83E8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12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E8EB-12AB-4E7B-9A66-91560A95B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F4BA37-5E82-48F5-BFB5-72C061426F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751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61CAC-20AC-447A-84BE-50CF757E3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B847D-E2AE-40B6-9F84-BE3F84308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58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A76EB-EFA3-436B-AC72-B7C8B9C0D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C3E1CD-6CB5-42A1-A5DA-841E7B5F3D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2367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BD404-00CA-474F-B625-EF58C5191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46632-E64E-4609-86B6-A16200B28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32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44FD1-3EDD-4D0F-87B8-6A619DC59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1CF720-07FA-400C-85C3-C952AB6386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9399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2C26E-79E7-44EA-A97A-3168E5014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4D517-BF1A-46E7-B5ED-F2526E233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09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B5205-7531-4B8C-9A56-10124442A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93CA57-E1B2-4DF7-9F72-CCDC8F270E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9451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82EFE-7EDC-455F-900F-6C951403D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9A10A-E860-42BC-BFE7-9B2C25F09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552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6797-04FD-436E-A9FA-61C57ED45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8AE139-369E-4E1D-BACF-8D747C7723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1342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73C02-1D99-4D60-BD8B-0E33A8B1A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82ED8-3E69-49A5-9D3E-D30764D39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023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62C42-A1E1-4BBE-9499-A9B2D2D47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4F2E1F-E83A-4B66-9E46-224A0DBC9E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5047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178B1-076A-4DF9-ABF6-F9BB8DE56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BA195-74E1-4147-88BB-6886E85CC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041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CB1AA-B48C-4FF4-8DFB-DB7D79F57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FB9892-1CEE-4622-844C-9D8C99CF68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280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792581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10921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975565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854413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686313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25886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53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18.037037037037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0.81481481481481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1.0740740740741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19.925925925926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16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33.434782608696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38.826086956522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41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16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036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15.9375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24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97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2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1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57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662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DDBF8-4530-463F-B9C8-3269BB9C1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757004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1DE2-FFC0-4266-B9D1-5F0EE950F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70BF57-43F9-4BEE-A776-A22CC8A876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7369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4287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1787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443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8770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9062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7367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701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371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836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4200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495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936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776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81BF0-FB7F-4F4C-912B-789BC5B6E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827999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5F2F6-AE4E-4B1B-8376-C4D7867E0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204296-3A53-45EE-8008-D5950B4CF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3868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3238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6500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293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885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8989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9337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182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406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666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642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965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0643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5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- 2022-03-18 11:31:47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Segundo encuentro de #mujeresvenzo ❤️‍🔥
.
.
Nos volvemos a encontrar en @vueltaaltascumbres para pedalear todas juntas! 
.
📍 Cuándo?: Viernes 25/03 a las 17hs concentramos y a las 18hs salimos a pedalear.
📍 Dónde?: En nuestro #puntovenzo en el predio de stands de la #expovac
💥 Inscripción #GRATIS! (Link en nuestras historias destacadas en Instagram) 
💥 Remeras de regalo para la primeras 100 inscriptas!
🔥 Nos vemos pronto!! 🔥
.
.
#somosvenzo
#venzo #venzobike #venzobikes #vueltaaltascumbres #mujeres #girlpower #cycling #cyclinggirl #mujeresfuertes #mujer #biker #bikegirl #teamvenzo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799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F4B20-E642-4D7D-9A15-D185965C5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483927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744C-BC67-461E-B436-8FE19FBC6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3708B-C291-48CC-894E-14405BB93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42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6227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2761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987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9245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794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724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871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9580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0916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7141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868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657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18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- 2022-03-28 13:07:50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 Altas Cumbres se queda en #Venzo ❤️‍🔥🖤
El pasado Domingo 27 de Marzo competimos en #MinaClavero con #ciclistas de primer nivel de #Argentina.
Logramos la #victoria absoluta de la #competencia, quedándonos con la general masculina y logrando excelentes resultados de la mano de todo el Team Venzo - Oficial
.
.
🔥NUESTROS RESULTADOS:
🏆 General Masculina 120k y 82k
🏆 3 Top 10 General Femenina 120k y 82k
🏆 Top 10 General Masculina 82k
🏆 25 PODIOS
🏆 9 VICTORIAS 
🏆 20 TOP 5
🏆 18 TOP 3
.
Detrás de estos grandes logros, se encuentra nuestro coordinador deportivo Ariel Arnaudo quien confía en cada integrante del #teamvenzo sacando lo mejor de cada uno.
La gran familia Karabitian que apuesta al desarrollo y crecimiento del #ciclismo nacional
Y un equipo de profesionales y excelentes personas que conforman el staff de Grupo Carlos Karabitian y que están en cada detalle para que el #team pueda dar lo mejor!
.
Agradecidos con los organizadores de la competencia por hacernos vivir una verdadera fiesta del #mtb
.
.
#SOMOSVENZO
#venzoargentina #venzoarg #vivivenzo #grupocarloskarabitian #ciclismoargentino #cycling #mtblife #cyclinglife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73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66CC3-9416-49ED-A5D8-1D0E36AC2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40668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EE73C-877B-4604-A97D-D96731D68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A7D4A6-04A9-47B7-BA7C-3E89A0041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3536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6927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724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55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116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449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00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815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8276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990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8993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125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087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1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- 2022-03-09 11:14:24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de contentos están los integrantes del @teamvenzo.arg por los nuevos desafíos internacionales que se vienen.
.
.
Nos espera la UCI World Cup en Brasil el próximo 8 de Abril.
Y junto a las #VenzoXBLAZEEX y #VenzoXTREME estaremos disputando la competencia con los mejores ciclistas elite del mundo.
.
.
La #venzo #xblazeex es la fiel compañera para todo el #teamvenzo en las diferentes modalidades del #mtb en nuestro país 👊🏻🔥🇦🇷
.
.
#SOMOSVENZO
#VENZOINTERNACIONAL
#Venzobikes #venzobike #xco #xcc #xc #worldcup #uciworldcup #uci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688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0755F-8909-46CB-8F84-A287D4261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334486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A73E-01C2-4150-9868-802B78DA8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CF7F8-6F31-4363-8CD0-7263D3F6D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5956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0040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846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1249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340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4440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2819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8446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6059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606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6902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0033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400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6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- 2022-03-15 09:30:12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480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0F3FB-68D9-44BD-9F88-47B39F0A1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750442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E894B-8721-4094-BF82-C710FBE82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776501-06F5-4B1C-BC7C-D42F95D223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6467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227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7726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553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5829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418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2741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517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654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3009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37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67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1877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45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- 2022-03-22 10:52:59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#VenzoXtreme
Las tan esperadas #doblesvenzo ya están acá!
Con una exclusiva paleta de colores perlados y el estilo #venzo que nos caracteriza 🔥
Hermosas y poderosas!
Las venzo #xtreme  ya están disponibles en #bicicleteriasvenzo 🔥
Encargá la tuya en tu tienda oficial más cercana. 
www.venzoargentina.com.ar/tiendas
.
.
#somosvenzo #venzoargentina #venzoarg #vivivenzo #mtb #cycling #ciclismoargentino #cyclinglife #mtblife #mountainbike #teamvenzo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412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3DBDF-AB13-4863-99B2-3FEF98008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077912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A1316-33BA-4BEB-9351-442243255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8FD9C5-66F9-4F18-8712-57272607E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004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404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820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943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943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826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1462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8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0456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505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923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3938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601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37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- 2022-03-12 10:43:27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Listas las #XBLAZEEX para esta gran temporada.
.
Grandes desafíos nacionales e internacionales nos esperan junto al @teamvenzo.arg
.
Nuestra fiel compañera, la #xblaze es la #venzobike más pedida entre nuestros seguidores. 🔥❤️
.
.
Mirá las características en nuestra web: www.venzoargentina.com.ar
.
.
#somosvenzo #venzo #venzobikes #vivivenzo #cycling #cyclinglife #cyclingphotos #cyclingteam #mtb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5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1C67D-57A2-48A0-9C0B-B34C7071F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75669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E69C9-1DB5-4F60-BA03-1B9ECEC57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6E2958-2409-46DF-96F6-7015FE8D3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731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0070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857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5193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046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634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964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900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6600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1203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28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367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85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94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- 2022-03-16 21:40:07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a @vueltaaltascumbres 🔥❤️
Volvemos a reunirnos y estaremos presentes en la presentación de equipos de #VAC en #minaclavero el próximo 26 de Marzo.
Los invitamos a compartir y participar en la presentación de cada #team del país 🔥
y a visitar nuestro Stand, donde encontrarán las últimas novedades de #venzo ❤️🤍🖤
#SOMOSVENZO
#TEAMVENZO
#venzobikes #venzobike #venzoargentina #venzoarg #vivivenzo #cycling #ciclismoargentino #ciclismo #vueltaaltascumbres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220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1256-C20A-445D-9CE5-B054C4A8AF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268213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A6440-27C3-4B6A-A59E-74C993FE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BEDD7-3295-4F0A-8F61-C894F7B79A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776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2420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90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480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961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7688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09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608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331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41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2323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1413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1595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19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- 2022-03-25 11:05:58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#VenzoXtreme 🔥
.
Te mostramos en exclusiva la nueva paleta de colores perlados, con el estilo que nos caracteriza. 🔥
.
Las #venzo #xtreme son las  nuevas favoritas de la #familiavenzo.
.
Te invitamos este fin de semana a ver las #doblesvenzo en nuestro #puntovenzo de @vueltaaltascumbres
.
.
Conseguilas en tu #bicicleteriavenzo más cercana.
.
www.venzoargentina.com.ar/tiendas
.
.
#somosvenzo #venzobikes #venzobike #cycling #mtb #cyclinglife #mtblife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738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5E755-3F1D-4A52-9A30-173840700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600673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977AC-F200-4E58-9D33-27117B618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00E638-F576-426A-AD5D-73662940A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940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0701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954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861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159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851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1168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3932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619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4987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7779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981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553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601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- 2022-03-29 12:30:04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Martes con M de " 𝗠𝗲 𝗺𝗲𝗿𝗲𝘇𝗰𝗼 𝘂𝗻𝗮 𝗻𝘂𝗲𝘃𝗮 𝗧𝗼𝗽𝗺𝗲𝗴𝗮 " 🙈 🙈
.
No lo pienses más, estás 𝙖 𝙪𝙣 𝙘𝙡𝙞𝙘𝙠 𝙙𝙚 𝙩𝙚𝙣𝙚𝙧𝙡𝙖. Corré a nuestra web https://bit.ly/3Mj4uOI] y elegí a tu próxima compañera de rutas 😍💕🚲
.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00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9E9E2-B3C3-432F-B9D6-85D2FB7A3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526996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69EFE-1BDD-4E52-BB89-94877BF50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3F7D57-CB0B-4F22-A750-84929F067E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088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57322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996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219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884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2901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042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3645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3377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76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10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435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385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46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- 2022-03-02 10:31:45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 únicas 🥰, por eso 𝙘𝙚𝙡𝙚𝙗𝙧𝙖𝙢𝙤𝙨 𝙖 𝙡𝙖𝙨 𝙢𝙪𝙟𝙚𝙧𝙚𝙨!🙆♀️✊
.
¿Qué mejor que 𝙧𝙚𝙜𝙖𝙡𝙖𝙧𝙡𝙚𝙨 𝙪𝙣𝙖 𝙗𝙞𝙘𝙞 en su día? 🎁💖 Ingresá a nuestra web y no te pierdas la 𝗽𝗿𝗼𝗺𝗼 𝗲𝘀𝗽𝗲𝗰𝗶𝗮𝗹, dedicada a ellas ✨ ¿Querés más? Envío 𝗚𝗥𝗔𝗧𝗜𝗦 a todo el país 🇦🇷😉 
.
.
.
.
.
#topmega #tubicitumundo #actitudtopmega #adrenalina #aventura #ciclismo #ciclismourbano #ciclismoargentina #bicis #bicicletas #mtbargentina #mtblife #mtblifestyle #movilidadsustentable #mountainbike #cycling #mujeres #diadelamujer #fitness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470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CAF49-E66E-4665-9FB6-F6EC8A9F5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1826416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BB063-F008-41C1-92EE-ED8EF5721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BD685E-4EFF-405E-A0C0-53F1207967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8758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5572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252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888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16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0182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3330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828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611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7549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339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4671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730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52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- 2022-03-20 20:47:15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Visitá nuestro #puntovenzo este próximo fin de semana en @vueltaaltascumbres
.
Te mostraremos lo último de #venzo y brindaremos información de todos nuestros productos. 
.
Las #doblesvenzo ya están disponibles en el mercado argentino.
Vení a ver de cerca las tan esperadas #venzoxtreme
.
.
Nos vemos en una semana!
#Somosvenzo
.
.
#vac #vueltaaltascumbres #venzobikes #venzobike #ciclismo #ciclismoargentino #cycling #cyclinglife #xc #xco #mtb #mtblife #mountainbike #xcm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972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FA8D2-6F26-4A17-B8FB-B79EDE93B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416118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043AC-0DCB-4BC2-8097-429359D33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BE90F-B52A-403B-B969-4D90AC828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503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76464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557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5097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4742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06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139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822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116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7153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820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0330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37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7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- 2022-03-07 10:28:34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#veranovenzo llegó a diferentes puntos turísticos del país durante todo enero y febrero, con actividades para todo público, libres y gratuitas.
.
Pedaleadas en familia, salidas con los miembros del @teamvenzo.arg, shows en  vivo, gym al aire libre, expo de las #venzobikes y test drives.
.
Cerramos la temporada junto a @renaultarg planificando nuevas aventuras y sorpresas para todos ustedes que nos siguen y nos bancan ❤️
Llevándoles un poquito de esta pasión y alegría que nos mueve.
.
.
#somosvenzo
#venzo #venzoargentina #venzoarg #vivivenzo #ciclismo #ciclismoargentino #cycling #cyclinglife #mtb #mtblife #renault #renaultalaskan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873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35F15-5C81-40B9-B16F-229FB2EE1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074369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D9830-8DC7-4AC9-8E7A-A3ED763E2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50B2E9-6718-4E70-8AAB-41B34E6B8C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106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8888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667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1214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2867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849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712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522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617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89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522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957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681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5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- 2022-03-06 19:46:27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 estuvo lleno de #aventuras 🤩🔥
.
Sumamos a nuestros #veranovenzo #travesías y #testdrive en 4 ruedas junto a @renaultarg 
.
Una temporada de trabajo en equipo con los encargados de #marketing y #comunicación de ambas marcas en nuestro país 🇦🇷❤️
.
La #pasión y el #amor por la #bicicleta y la vida al aire libre se vieron reflejados en cada evento y en cada punto de encuentro este #verano
.
Vendrán nuevas pedaleadas y nuevos test drives, además de muchas #sorpresas para todos nuestros usuarios y seguidores 🔥 ❤️
.
.
#somosvenzo #venzo #venzobikes #venzobike #vivivenzo #venzoargentina #ciclismo #summer #cycling #cyclinglife #cyclingphotos #cyclinglove #renault #renaultduster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667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9B4C3-B96A-43C0-89D9-9254C1AD5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4030609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675BC-D38B-46E6-AE9D-DC0B9ED83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B2EC87-A25B-4469-81B1-E71D0CAD3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926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0585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177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8794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9621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1448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010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578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841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452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310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7284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4661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32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- 2022-03-10 14:56:00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ciudad cambia de color cuando la recorres arriba de tu 𝐌𝐚𝐱𝐚𝐦
🚴‍♂️🏙️
¿Qué lugar no puede faltar en tus recorridos en bici? ¡Contános! 👇
#CambiaTuFormaDeMoverte #Maxam95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73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68C60-FCE2-4A33-8143-5FBC3B25A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0698010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5D188-9FA2-488B-B84D-18430235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B729A-C0C8-404C-B163-03E621AF61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566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1058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630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35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9136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5606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3812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4136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254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5058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213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516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11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6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- 2022-03-18 16:19:25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Elegido por ustedes como el #𝐉𝐮𝐠𝐚𝐝𝐨𝐫𝐌𝐨𝐭𝐨𝐦𝐞𝐥 de Febrero, 𝐉𝐮𝐥𝐢𝐚́𝐧 Á𝐥𝐯𝐚𝐫𝐞𝐳 recibió su premio. ¡Gracias por la buena onda, Juli! 😃
¿Quién será el próximo jugador ganador? 🤔
Bancamos el fútbol argentino.⁣⁣⁣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826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D93F6-0661-4EAC-B347-C1EC4B773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6436938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2323-7AC2-441D-8C40-E5679213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1F6CF6-2353-4A24-BE79-99A1E308EF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205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73305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485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497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08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684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32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3677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7887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10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72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14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491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1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- 2022-03-05 11:00:15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 mujer 𝘀𝗲 𝗰𝗲𝗹𝗲𝗯𝗿𝗮 𝗳𝘂𝗲𝗿𝘁𝗲 🤜🤛 ¿ya aprovechaste los 𝙙𝙚𝙨𝙘𝙪𝙚𝙣𝙩𝙤𝙨? 🔥
.
➡Tu próxima Topmega está 𝗮 𝘂𝗻 𝗰𝗹𝗶𝗰𝗸 𝘁𝘂𝘆𝗼: corré ahora a nuestra web https://bit.ly/3BP5OnD y pedila. La enviamos 𝙜𝙧𝙖𝙩𝙞𝙨 a tu casa 🚚💨
.
.
.
.
#topmega #tubicitumundo #actitudtopmega #adrenalina #aventura #ciclismo #ciclismourbano #ciclismoargentina #bicis #bicicletas #mtbargentina #mtblife #mtblifestyle #movilidadsustentable #mountainbike #cycling #mujeres #diadelamujer #fitness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310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7015C-7DE0-4FB0-AA8E-42977B39C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8375814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3BC25-48BB-4383-8B1E-C0C3AC19F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8E85CF-8A09-413B-8201-804895071F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248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1376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160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391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701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10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3984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717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274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076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746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5918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1735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023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- 2022-03-22 17:07:29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¿Aún no cambiaste tu forma de moverte? 🤔
﻿⚡Hace el cambio con la 𝐌𝐚𝐱𝐚𝐦 𝟗𝟓, una bici perfecta para moverte libremente sin depender de nada 🚴‍♀️😎
#CambiaTuFormaDeMoverte #Maxam95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568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0AAEC-84E3-41E9-BA5F-87D51E897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6094557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096D-C3E0-4456-929B-A4C17A080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669970-0E5C-476C-82BE-AD700C84A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201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496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446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0200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052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671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99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665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818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053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924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23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076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55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- 2022-03-19 11:00:22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𝗧𝗲 𝗱𝗲𝘀𝗰𝗼𝗻𝗲𝗰𝘁𝗮 al 💯%, te pone de 𝙗𝙪𝙚𝙣 𝙝𝙪𝙢𝙤𝙧 😁, contribuye a 𝘁𝘂 𝘀𝗮𝗹𝘂𝗱 y encima 𝗮𝘆𝘂𝗱𝗮 𝗮𝗹 𝗺𝗲𝗱𝗶𝗼 𝗮𝗺𝗯𝗶𝗲𝗻𝘁𝗲 🙌 ¿qué más le podemos pedir a una bici? 🚲
.
Cambiá tu vida y la del planeta 🌎: 𝙢𝙤𝙫𝙚𝙩𝙚 𝙚𝙣 𝙗𝙞𝙘𝙞.
.
➡Estás 𝗮 𝘂𝗻 𝗰𝗹𝗶𝗰𝗸 de tu próxima Topmega: ingresá ahora a nuestra web https://bit.ly/2G6V4VB y pedila. La enviamos 𝙜𝙧𝙖𝙩𝙞𝙨 a tu casa 🚚💨
.
.
.
.
.
#topmega #tubicitumundo #actitudtopmega #adrenalina #aventura #ciclismo #ciclismourbano #ciclismoargentina #bicis #bicicletas #mtbargentina #mtblife #mtblifestyle #movilidadsustentable #mountainbike #cycling #fitness #movetediferente #vidasustentable #movilidadsustentable #vidasustentable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8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CFAFE-44DC-4875-93DF-D9FC07141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260703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41864-068A-43A5-A588-8C9A6A508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12F599-87D5-4D79-97CF-A2BF1C3168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7044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8150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63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202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114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769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8949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252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642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3326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962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890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22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40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- 2022-03-07 11:30:07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días 𝙪𝙣 𝙥𝙤𝙘𝙤 𝙞𝙣𝙩𝙚𝙣𝙨𝙤𝙨 😥 y están los 𝗹𝘂𝗻𝗲𝘀… ☠
.
Ponele toda la onda 😎 y arrancá la semana 𝗿𝗼𝗱𝗮𝗻𝗱𝗼 𝗳𝘂𝗲𝗿𝘁𝗲 🚲❣
.
.
.
.
.
#topmega #tubicitumundo #actitudtopmega #adrenalina #aventura #ciclismo #ciclismourbano #ciclismoargentina #bicis #bicicletas #mtbargentina #mtblife #mtblifestyle #movilidadsustentable #mountainbike #cycling #fitness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16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3DD66-F815-4711-9DE6-EAD3E5654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1002753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3469-4F72-4EC1-8681-7CCCC5AEB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0EE219-5775-4C37-8986-19FBBC09B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61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75837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505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790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451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7411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8400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519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33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919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4235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0266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9471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5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- 2022-03-10 09:30:54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 𝗨𝘀𝗮𝗹𝗮, 𝗽𝗹𝗲𝗴𝗮𝗹𝗮 para subir a un transporte 🚌  y 𝘃𝗼𝗹𝘃𝗲𝗹𝗮 𝗮 𝘂𝘀𝗮𝗿: 𝙡𝙡𝙚𝙫𝙖𝙡𝙖 𝙖 𝙩𝙤𝙙𝙤𝙨 𝙡𝙖𝙙𝙤𝙨! 😉🤩
. 
➡ Conocé nuestro modelo plegable Ágile: una verdadera solución de movilidad. ⚡💪 Buscala en nuestra 𝘁𝗶𝗲𝗻𝗱𝗮 𝗼𝗻𝗹𝗶𝗻𝗲 🌐 y en las mejores bicicleterías del país 🇦🇷 
.
.
.
.
#topmega #tubicitumundo #actitudtopmega #adrenalina #aventura #ciclismo #ciclismourbano #ciclismoargentina #bicis #bicicletas #mtbargentina #mtblife #mtblifestyle #movilidadsustentable #mountainbike #cycling #fitness #plegable #folding #TopmegaAgile #Agile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687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DB96C-0034-432C-90AD-36A55868C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515379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76A9D-D209-4D5B-BA69-88E01B19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891AE0-1F8D-4006-88BC-CDCA12AE0C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8132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0047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102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981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531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71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240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17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1919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9087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7893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474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846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1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- 2022-03-12 11:00:15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una sola casa: 𝗻𝘂𝗲𝘀𝘁𝗿𝗼 𝗽𝗹𝗮𝗻𝗲𝘁𝗮 🌎 ¿Hacés algo para ayudar a 𝙘𝙪𝙞𝙙𝙖𝙧𝙡𝙤? ✨♻
.
Movete 𝙨𝙪𝙨𝙩𝙚𝙣𝙩𝙖𝙗𝙡𝙚 🌱, movete diferente 🙌, 𝙢𝙤𝙫𝙚𝙩𝙚 𝙚𝙣 𝙗𝙞𝙘𝙞 🚲❣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558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41574-7E53-46F7-8023-13C2543C4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9896645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C4A64-84D7-47F5-9955-F011219B2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83911E-896A-4873-A686-CC975285A5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9453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8417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387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5938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804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7572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695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937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381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3768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767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2328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291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- 2022-03-06 11:22:36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Cerramos la temporada de #veranovenzo en #pinamar junto a @renaultarg disfrutando de un fin de semana sobre ruedas!
.
.
Un mes lleno de aventuras, bicicleteadas por el bosque y la playa y mucha diversión.
.
.
Seguimos trabajando firmes para muchas sorpresas en lo que viene del año ❤️🔥
.
.
#somosvenzo #venzo #venzoargentina #venzoarg #vivivenzo #ciclismo #cycling #renault #renaultargentina #bike #biker #mtb #cyclinglife #mtblife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38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B6826-8371-4316-8E00-0524D7DDB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3856923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7939C-23BB-41AC-BA7C-D019FC219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D625D-8F94-406B-B829-AE522CF9D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2613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3795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063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0562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205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978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380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6424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75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1496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671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016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052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1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- 2022-03-08 10:00:18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Mujeres apasionadas que nada las detiene
﻿﻿#diainternacionaldelamujer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298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69599-7184-448B-BDAC-A37F12AB2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2389613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6B4C9-765A-4931-A122-7D14FE22C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0F27D1-63B9-4703-8A1E-A759D374CD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5409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2811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717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0873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096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354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940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9234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132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6198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990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1017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553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49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- 2022-03-20 11:00:23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hace ya 10 años, se celebra el Día de la Felicidad.
¿Sabías que andar en bici nos hace más felices? 🤔
¡Te contamos algunos motivos! 👇
1️⃣ 𝐒𝐚𝐥𝐮𝐝 𝐅𝐢́𝐬𝐢𝐜𝐚 🚴‍♂️ Es natural, cualquier actividad física es buena para nuestra salud. La bici, además, es una de las menos agresivas para las articulaciones y una de las más divertidas.
2️⃣ 𝐒𝐚𝐥𝐮𝐝 𝐌𝐞𝐧𝐭𝐚𝐥 🧠El ejercicio aeróbico está directamente relacionado con la segregación de oxitocina, una hormona que nos genera sensación de bienestar y felicidad.
3️⃣ 𝐒𝐮𝐩𝐞𝐫𝐚𝐜𝐢𝐨́𝐧 𝐏𝐞𝐫𝐬𝐨𝐧𝐚𝐥 💪 La bici te reta a ir siempre por más. Esa superación personal nos aporta valiosas dosis de autoestima.
4️⃣ 𝐂𝐮𝐞𝐬𝐭𝐢𝐨́𝐧 𝐒𝐨𝐜𝐢𝐚𝐥 👥 La bicicleta te permite descubrir nuevas calles y rincones, detenerte a saludar a un amigo al que te encuentras e, incluso, conocer gente nueva.
5️⃣ 𝐏𝐞𝐫𝐭𝐞𝐧𝐞𝐧𝐜𝐢𝐚 🤝 Entre los ciclistas urbanos existe un ambiente de camaradería único y un gran sentimiento de pertenencia. Movernos en bicicleta es, definitivamente, algo de lo que sentirse orgulloso.
#DíaDeLaFelicidad #CambiaTuFormaDeMoverte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12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4C356-80DC-4347-80CB-2210F9C12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050902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BAC02-9E22-4ABC-868D-943126B3B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D1AF3-4E42-4D8B-AFBC-77BB294E6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10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7602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307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338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336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373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6568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556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1216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418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6800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573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536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1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- 2022-03-03 16:07:52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𝐌𝐚𝐱𝐚𝐦 𝟏𝟗𝟓 es la bici que estas buscando, la compañera ideal para tu vida diaria.
👉¡Deslizá y enamorate! 😍
#CambiaTuFormaDeMoverte #Maxam195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250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004ED-A0A3-4585-A3BC-BC727ED1BE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6757745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5AC5-7536-4954-B2E0-93CC27388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FAA6FB-68CE-4ED7-A5B3-469FD1A174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5478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346BF-EEC9-42FA-9E6A-EFBA11D2C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10922-6174-452D-B7B2-8BA07C94C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1699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659F-5FD7-4D5F-A020-EC683F65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59A36F-20DE-4D6A-9D64-448B1E8D03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2440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3814085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58816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035837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090281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8870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47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- 2022-03-05 09:17:21</a:t>
                      </a:r>
                      <a:r>
                        <a:rPr lang="es-ES" sz="1000"/>
                        <a:t>
 Sigo sin tener respuesta a mi caso ...
Paso un mes y la bicicleta no llego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16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- 2022-03-12 10:40:36</a:t>
                      </a:r>
                      <a:r>
                        <a:rPr lang="es-ES" sz="1000"/>
                        <a:t>
 Lamentable atención, envían un producto en malas condiciones y luego no te responden los mensajes de whatsapp, las llamadas o los correo electrónicos. 
Una pena..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826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C0DE2-B446-4769-A265-C6DBA1E23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4337279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1539</Words>
  <Application>Microsoft Office PowerPoint</Application>
  <PresentationFormat>On-screen Show (4:3)</PresentationFormat>
  <Paragraphs>861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Interaction Rate | Teknialbikes</vt:lpstr>
      <vt:lpstr>Facebook Own Posts By Weekday | Teknialbikes</vt:lpstr>
      <vt:lpstr>Facebook Interaction Rate By Weekday | Teknialbikes</vt:lpstr>
      <vt:lpstr>Facebook Own Posts By Hour | Teknialbikes</vt:lpstr>
      <vt:lpstr>Facebook Interaction Rate By Hour | Teknialbikes</vt:lpstr>
      <vt:lpstr>Facebook Post Type Distribution Per Profile | Teknialbikes</vt:lpstr>
      <vt:lpstr>Facebook Interaction Rate By Post Type | Teknialbikes</vt:lpstr>
      <vt:lpstr>Facebook Interactions Distribution | Teknialbikes</vt:lpstr>
      <vt:lpstr>Facebook Hashtag Detection | Teknialbikes</vt:lpstr>
      <vt:lpstr>Facebook Post Table + Reactions | Teknialbikes - 1 of 26</vt:lpstr>
      <vt:lpstr>Facebook Post Table + Reactions | Teknialbikes - 2 of 26</vt:lpstr>
      <vt:lpstr>Facebook Post Table + Reactions | Teknialbikes - 3 of 26</vt:lpstr>
      <vt:lpstr>Facebook Post Table + Reactions | Teknialbikes - 4 of 26</vt:lpstr>
      <vt:lpstr>Facebook Post Table + Reactions | Teknialbikes - 5 of 26</vt:lpstr>
      <vt:lpstr>Facebook Post Table + Reactions | Teknialbikes - 6 of 26</vt:lpstr>
      <vt:lpstr>Facebook Post Table + Reactions | Teknialbikes - 7 of 26</vt:lpstr>
      <vt:lpstr>Facebook Post Table + Reactions | Teknialbikes - 8 of 26</vt:lpstr>
      <vt:lpstr>Facebook Post Table + Reactions | Teknialbikes - 9 of 26</vt:lpstr>
      <vt:lpstr>Facebook Post Table + Reactions | Teknialbikes - 10 of 26</vt:lpstr>
      <vt:lpstr>Facebook Post Table + Reactions | Teknialbikes - 11 of 26</vt:lpstr>
      <vt:lpstr>Facebook Post Table + Reactions | Teknialbikes - 12 of 26</vt:lpstr>
      <vt:lpstr>Facebook Post Table + Reactions | Teknialbikes - 13 of 26</vt:lpstr>
      <vt:lpstr>Facebook Post Table + Reactions | Teknialbikes - 14 of 26</vt:lpstr>
      <vt:lpstr>Facebook Post Table + Reactions | Teknialbikes - 15 of 26</vt:lpstr>
      <vt:lpstr>Facebook Post Table + Reactions | Teknialbikes - 16 of 26</vt:lpstr>
      <vt:lpstr>Facebook Post Table + Reactions | Teknialbikes - 17 of 26</vt:lpstr>
      <vt:lpstr>Facebook Post Table + Reactions | Teknialbikes - 18 of 26</vt:lpstr>
      <vt:lpstr>Facebook Post Table + Reactions | Teknialbikes - 19 of 26</vt:lpstr>
      <vt:lpstr>Facebook Post Table + Reactions | Teknialbikes - 20 of 26</vt:lpstr>
      <vt:lpstr>Facebook Post Table + Reactions | Teknialbikes - 21 of 26</vt:lpstr>
      <vt:lpstr>Facebook Post Table + Reactions | Teknialbikes - 22 of 26</vt:lpstr>
      <vt:lpstr>Facebook Post Table + Reactions | Teknialbikes - 23 of 26</vt:lpstr>
      <vt:lpstr>Facebook Post Table + Reactions | Teknialbikes - 24 of 26</vt:lpstr>
      <vt:lpstr>Facebook Post Table + Reactions | Teknialbikes - 25 of 26</vt:lpstr>
      <vt:lpstr>Facebook Post Table + Reactions | Teknialbikes - 26 of 26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2022-04-01T10:23:00Z</dcterms:created>
  <dcterms:modified xsi:type="dcterms:W3CDTF">2022-04-01T10:24:02Z</dcterms:modified>
</cp:coreProperties>
</file>