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3.7286000000000001</c:v>
                </c:pt>
                <c:pt idx="1">
                  <c:v>33.333300000000001</c:v>
                </c:pt>
                <c:pt idx="2">
                  <c:v>30.263200000000001</c:v>
                </c:pt>
                <c:pt idx="3">
                  <c:v>0</c:v>
                </c:pt>
                <c:pt idx="4">
                  <c:v>15.026199999999999</c:v>
                </c:pt>
                <c:pt idx="5">
                  <c:v>100</c:v>
                </c:pt>
              </c:numCache>
            </c:numRef>
          </c:val>
          <c:extLst>
            <c:ext xmlns:c16="http://schemas.microsoft.com/office/drawing/2014/chart" uri="{C3380CC4-5D6E-409C-BE32-E72D297353CC}">
              <c16:uniqueId val="{00000000-9ECC-4DB0-9550-3896E6C2033E}"/>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0.6169</c:v>
                </c:pt>
                <c:pt idx="1">
                  <c:v>100</c:v>
                </c:pt>
                <c:pt idx="2">
                  <c:v>100</c:v>
                </c:pt>
                <c:pt idx="3">
                  <c:v>0</c:v>
                </c:pt>
                <c:pt idx="4">
                  <c:v>100</c:v>
                </c:pt>
                <c:pt idx="5">
                  <c:v>81.829400000000007</c:v>
                </c:pt>
              </c:numCache>
            </c:numRef>
          </c:val>
          <c:extLst>
            <c:ext xmlns:c16="http://schemas.microsoft.com/office/drawing/2014/chart" uri="{C3380CC4-5D6E-409C-BE32-E72D297353CC}">
              <c16:uniqueId val="{00000001-9ECC-4DB0-9550-3896E6C2033E}"/>
            </c:ext>
          </c:extLst>
        </c:ser>
        <c:ser>
          <c:idx val="2"/>
          <c:order val="2"/>
          <c:tx>
            <c:strRef>
              <c:f>Sheet1!$D$1</c:f>
              <c:strCache>
                <c:ptCount val="1"/>
                <c:pt idx="0">
                  <c:v>Keeway</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41.666699999999999</c:v>
                </c:pt>
                <c:pt idx="2">
                  <c:v>67.1053</c:v>
                </c:pt>
                <c:pt idx="3">
                  <c:v>0</c:v>
                </c:pt>
                <c:pt idx="4">
                  <c:v>0.99309999999999998</c:v>
                </c:pt>
                <c:pt idx="5">
                  <c:v>58.488500000000002</c:v>
                </c:pt>
              </c:numCache>
            </c:numRef>
          </c:val>
          <c:extLst>
            <c:ext xmlns:c16="http://schemas.microsoft.com/office/drawing/2014/chart" uri="{C3380CC4-5D6E-409C-BE32-E72D297353CC}">
              <c16:uniqueId val="{00000002-9ECC-4DB0-9550-3896E6C2033E}"/>
            </c:ext>
          </c:extLst>
        </c:ser>
        <c:dLbls>
          <c:showLegendKey val="0"/>
          <c:showVal val="0"/>
          <c:showCatName val="0"/>
          <c:showSerName val="0"/>
          <c:showPercent val="0"/>
          <c:showBubbleSize val="0"/>
        </c:dLbls>
        <c:axId val="328633904"/>
        <c:axId val="325935376"/>
      </c:radarChart>
      <c:catAx>
        <c:axId val="32863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35376"/>
        <c:crosses val="autoZero"/>
        <c:auto val="1"/>
        <c:lblAlgn val="ctr"/>
        <c:lblOffset val="100"/>
        <c:noMultiLvlLbl val="0"/>
      </c:catAx>
      <c:valAx>
        <c:axId val="32593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63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43412</c:v>
                </c:pt>
                <c:pt idx="1">
                  <c:v>43414</c:v>
                </c:pt>
                <c:pt idx="2">
                  <c:v>43419</c:v>
                </c:pt>
                <c:pt idx="3">
                  <c:v>43425</c:v>
                </c:pt>
                <c:pt idx="4">
                  <c:v>43428</c:v>
                </c:pt>
                <c:pt idx="5">
                  <c:v>43431</c:v>
                </c:pt>
                <c:pt idx="6">
                  <c:v>43432</c:v>
                </c:pt>
                <c:pt idx="7">
                  <c:v>43436</c:v>
                </c:pt>
                <c:pt idx="8">
                  <c:v>43439</c:v>
                </c:pt>
                <c:pt idx="9">
                  <c:v>43444</c:v>
                </c:pt>
                <c:pt idx="10">
                  <c:v>43450</c:v>
                </c:pt>
                <c:pt idx="11">
                  <c:v>43456</c:v>
                </c:pt>
                <c:pt idx="12">
                  <c:v>43470</c:v>
                </c:pt>
                <c:pt idx="13">
                  <c:v>43472</c:v>
                </c:pt>
                <c:pt idx="14">
                  <c:v>43478</c:v>
                </c:pt>
                <c:pt idx="15">
                  <c:v>43485</c:v>
                </c:pt>
                <c:pt idx="16">
                  <c:v>43490</c:v>
                </c:pt>
                <c:pt idx="17">
                  <c:v>43491</c:v>
                </c:pt>
                <c:pt idx="18">
                  <c:v>43503</c:v>
                </c:pt>
                <c:pt idx="19">
                  <c:v>43511</c:v>
                </c:pt>
                <c:pt idx="20">
                  <c:v>43518</c:v>
                </c:pt>
                <c:pt idx="21">
                  <c:v>43525</c:v>
                </c:pt>
                <c:pt idx="22">
                  <c:v>43537</c:v>
                </c:pt>
                <c:pt idx="23">
                  <c:v>43542</c:v>
                </c:pt>
                <c:pt idx="24">
                  <c:v>43547</c:v>
                </c:pt>
                <c:pt idx="25">
                  <c:v>43553</c:v>
                </c:pt>
                <c:pt idx="26">
                  <c:v>43556</c:v>
                </c:pt>
                <c:pt idx="27">
                  <c:v>43560</c:v>
                </c:pt>
                <c:pt idx="28">
                  <c:v>43562</c:v>
                </c:pt>
                <c:pt idx="29">
                  <c:v>43566</c:v>
                </c:pt>
                <c:pt idx="30">
                  <c:v>43569</c:v>
                </c:pt>
              </c:numCache>
            </c:numRef>
          </c:val>
          <c:smooth val="0"/>
          <c:extLst>
            <c:ext xmlns:c16="http://schemas.microsoft.com/office/drawing/2014/chart" uri="{C3380CC4-5D6E-409C-BE32-E72D297353CC}">
              <c16:uniqueId val="{00000000-2FA5-4A66-9FAE-4901A6EAD8DD}"/>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7190</c:v>
                </c:pt>
                <c:pt idx="1">
                  <c:v>7192</c:v>
                </c:pt>
                <c:pt idx="2">
                  <c:v>7193</c:v>
                </c:pt>
                <c:pt idx="3">
                  <c:v>7194</c:v>
                </c:pt>
                <c:pt idx="4">
                  <c:v>7194</c:v>
                </c:pt>
                <c:pt idx="5">
                  <c:v>7197</c:v>
                </c:pt>
                <c:pt idx="6">
                  <c:v>7196</c:v>
                </c:pt>
                <c:pt idx="7">
                  <c:v>7196</c:v>
                </c:pt>
                <c:pt idx="8">
                  <c:v>7198</c:v>
                </c:pt>
                <c:pt idx="9">
                  <c:v>7198</c:v>
                </c:pt>
                <c:pt idx="10">
                  <c:v>7199</c:v>
                </c:pt>
                <c:pt idx="11">
                  <c:v>7200</c:v>
                </c:pt>
                <c:pt idx="12">
                  <c:v>7199</c:v>
                </c:pt>
                <c:pt idx="13">
                  <c:v>7199</c:v>
                </c:pt>
                <c:pt idx="14">
                  <c:v>7199</c:v>
                </c:pt>
                <c:pt idx="15">
                  <c:v>7199</c:v>
                </c:pt>
                <c:pt idx="16">
                  <c:v>7200</c:v>
                </c:pt>
                <c:pt idx="17">
                  <c:v>7201</c:v>
                </c:pt>
                <c:pt idx="18">
                  <c:v>7203</c:v>
                </c:pt>
                <c:pt idx="19">
                  <c:v>7204</c:v>
                </c:pt>
                <c:pt idx="20">
                  <c:v>7204</c:v>
                </c:pt>
                <c:pt idx="21">
                  <c:v>7205</c:v>
                </c:pt>
                <c:pt idx="22">
                  <c:v>7205</c:v>
                </c:pt>
                <c:pt idx="23">
                  <c:v>7205</c:v>
                </c:pt>
                <c:pt idx="24">
                  <c:v>7205</c:v>
                </c:pt>
                <c:pt idx="25">
                  <c:v>7206</c:v>
                </c:pt>
                <c:pt idx="26">
                  <c:v>7206</c:v>
                </c:pt>
                <c:pt idx="27">
                  <c:v>7207</c:v>
                </c:pt>
                <c:pt idx="28">
                  <c:v>7207</c:v>
                </c:pt>
                <c:pt idx="29">
                  <c:v>7208</c:v>
                </c:pt>
                <c:pt idx="30">
                  <c:v>7209</c:v>
                </c:pt>
              </c:numCache>
            </c:numRef>
          </c:val>
          <c:smooth val="0"/>
          <c:extLst>
            <c:ext xmlns:c16="http://schemas.microsoft.com/office/drawing/2014/chart" uri="{C3380CC4-5D6E-409C-BE32-E72D297353CC}">
              <c16:uniqueId val="{00000001-2FA5-4A66-9FAE-4901A6EAD8DD}"/>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1165958</c:v>
                </c:pt>
                <c:pt idx="1">
                  <c:v>1166144</c:v>
                </c:pt>
                <c:pt idx="2">
                  <c:v>1166200</c:v>
                </c:pt>
                <c:pt idx="3">
                  <c:v>1166224</c:v>
                </c:pt>
                <c:pt idx="4">
                  <c:v>1166456</c:v>
                </c:pt>
                <c:pt idx="5">
                  <c:v>1166367</c:v>
                </c:pt>
                <c:pt idx="6">
                  <c:v>1166342</c:v>
                </c:pt>
                <c:pt idx="7">
                  <c:v>1166577</c:v>
                </c:pt>
                <c:pt idx="8">
                  <c:v>1166674</c:v>
                </c:pt>
                <c:pt idx="9">
                  <c:v>1166864</c:v>
                </c:pt>
                <c:pt idx="10">
                  <c:v>1167093</c:v>
                </c:pt>
                <c:pt idx="11">
                  <c:v>1167177</c:v>
                </c:pt>
                <c:pt idx="12">
                  <c:v>1166893</c:v>
                </c:pt>
                <c:pt idx="13">
                  <c:v>1167342</c:v>
                </c:pt>
                <c:pt idx="14">
                  <c:v>1167317</c:v>
                </c:pt>
                <c:pt idx="15">
                  <c:v>1167393</c:v>
                </c:pt>
                <c:pt idx="16">
                  <c:v>1167508</c:v>
                </c:pt>
                <c:pt idx="17">
                  <c:v>1167675</c:v>
                </c:pt>
                <c:pt idx="18">
                  <c:v>1167667</c:v>
                </c:pt>
                <c:pt idx="19">
                  <c:v>1167711</c:v>
                </c:pt>
                <c:pt idx="20">
                  <c:v>1167621</c:v>
                </c:pt>
                <c:pt idx="21">
                  <c:v>1167749</c:v>
                </c:pt>
                <c:pt idx="22">
                  <c:v>1168101</c:v>
                </c:pt>
                <c:pt idx="23">
                  <c:v>1168249</c:v>
                </c:pt>
                <c:pt idx="24">
                  <c:v>1168365</c:v>
                </c:pt>
                <c:pt idx="25">
                  <c:v>1168365</c:v>
                </c:pt>
                <c:pt idx="26">
                  <c:v>1168382</c:v>
                </c:pt>
                <c:pt idx="27">
                  <c:v>1168246</c:v>
                </c:pt>
                <c:pt idx="28">
                  <c:v>1168293</c:v>
                </c:pt>
                <c:pt idx="29">
                  <c:v>1168417</c:v>
                </c:pt>
                <c:pt idx="30">
                  <c:v>1168511</c:v>
                </c:pt>
              </c:numCache>
            </c:numRef>
          </c:val>
          <c:smooth val="0"/>
          <c:extLst>
            <c:ext xmlns:c16="http://schemas.microsoft.com/office/drawing/2014/chart" uri="{C3380CC4-5D6E-409C-BE32-E72D297353CC}">
              <c16:uniqueId val="{00000002-2FA5-4A66-9FAE-4901A6EAD8DD}"/>
            </c:ext>
          </c:extLst>
        </c:ser>
        <c:dLbls>
          <c:showLegendKey val="0"/>
          <c:showVal val="0"/>
          <c:showCatName val="0"/>
          <c:showSerName val="0"/>
          <c:showPercent val="0"/>
          <c:showBubbleSize val="0"/>
        </c:dLbls>
        <c:smooth val="0"/>
        <c:axId val="393973816"/>
        <c:axId val="393978080"/>
      </c:lineChart>
      <c:dateAx>
        <c:axId val="393973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78080"/>
        <c:crosses val="autoZero"/>
        <c:auto val="1"/>
        <c:lblOffset val="100"/>
        <c:baseTimeUnit val="days"/>
      </c:dateAx>
      <c:valAx>
        <c:axId val="39397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7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-2</c:v>
                </c:pt>
                <c:pt idx="1">
                  <c:v>2</c:v>
                </c:pt>
                <c:pt idx="2">
                  <c:v>5</c:v>
                </c:pt>
                <c:pt idx="3">
                  <c:v>6</c:v>
                </c:pt>
                <c:pt idx="4">
                  <c:v>3</c:v>
                </c:pt>
                <c:pt idx="5">
                  <c:v>3</c:v>
                </c:pt>
                <c:pt idx="6">
                  <c:v>1</c:v>
                </c:pt>
                <c:pt idx="7">
                  <c:v>4</c:v>
                </c:pt>
                <c:pt idx="8">
                  <c:v>3</c:v>
                </c:pt>
                <c:pt idx="9">
                  <c:v>5</c:v>
                </c:pt>
                <c:pt idx="10">
                  <c:v>6</c:v>
                </c:pt>
                <c:pt idx="11">
                  <c:v>6</c:v>
                </c:pt>
                <c:pt idx="12">
                  <c:v>14</c:v>
                </c:pt>
                <c:pt idx="13">
                  <c:v>2</c:v>
                </c:pt>
                <c:pt idx="14">
                  <c:v>6</c:v>
                </c:pt>
                <c:pt idx="15">
                  <c:v>7</c:v>
                </c:pt>
                <c:pt idx="16">
                  <c:v>5</c:v>
                </c:pt>
                <c:pt idx="17">
                  <c:v>1</c:v>
                </c:pt>
                <c:pt idx="18">
                  <c:v>12</c:v>
                </c:pt>
                <c:pt idx="19">
                  <c:v>8</c:v>
                </c:pt>
                <c:pt idx="20">
                  <c:v>7</c:v>
                </c:pt>
                <c:pt idx="21">
                  <c:v>7</c:v>
                </c:pt>
                <c:pt idx="22">
                  <c:v>12</c:v>
                </c:pt>
                <c:pt idx="23">
                  <c:v>5</c:v>
                </c:pt>
                <c:pt idx="24">
                  <c:v>5</c:v>
                </c:pt>
                <c:pt idx="25">
                  <c:v>6</c:v>
                </c:pt>
                <c:pt idx="26">
                  <c:v>3</c:v>
                </c:pt>
                <c:pt idx="27">
                  <c:v>4</c:v>
                </c:pt>
                <c:pt idx="28">
                  <c:v>2</c:v>
                </c:pt>
                <c:pt idx="29">
                  <c:v>4</c:v>
                </c:pt>
                <c:pt idx="30">
                  <c:v>3</c:v>
                </c:pt>
              </c:numCache>
            </c:numRef>
          </c:val>
          <c:smooth val="0"/>
          <c:extLst>
            <c:ext xmlns:c16="http://schemas.microsoft.com/office/drawing/2014/chart" uri="{C3380CC4-5D6E-409C-BE32-E72D297353CC}">
              <c16:uniqueId val="{00000000-7572-4742-A1F8-C5B3E489DB0F}"/>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2</c:v>
                </c:pt>
                <c:pt idx="1">
                  <c:v>2</c:v>
                </c:pt>
                <c:pt idx="2">
                  <c:v>1</c:v>
                </c:pt>
                <c:pt idx="3">
                  <c:v>1</c:v>
                </c:pt>
                <c:pt idx="4">
                  <c:v>0</c:v>
                </c:pt>
                <c:pt idx="5">
                  <c:v>3</c:v>
                </c:pt>
                <c:pt idx="6">
                  <c:v>-1</c:v>
                </c:pt>
                <c:pt idx="7">
                  <c:v>0</c:v>
                </c:pt>
                <c:pt idx="8">
                  <c:v>2</c:v>
                </c:pt>
                <c:pt idx="9">
                  <c:v>0</c:v>
                </c:pt>
                <c:pt idx="10">
                  <c:v>1</c:v>
                </c:pt>
                <c:pt idx="11">
                  <c:v>1</c:v>
                </c:pt>
                <c:pt idx="12">
                  <c:v>-1</c:v>
                </c:pt>
                <c:pt idx="13">
                  <c:v>0</c:v>
                </c:pt>
                <c:pt idx="14">
                  <c:v>0</c:v>
                </c:pt>
                <c:pt idx="15">
                  <c:v>0</c:v>
                </c:pt>
                <c:pt idx="16">
                  <c:v>1</c:v>
                </c:pt>
                <c:pt idx="17">
                  <c:v>1</c:v>
                </c:pt>
                <c:pt idx="18">
                  <c:v>2</c:v>
                </c:pt>
                <c:pt idx="19">
                  <c:v>1</c:v>
                </c:pt>
                <c:pt idx="20">
                  <c:v>0</c:v>
                </c:pt>
                <c:pt idx="21">
                  <c:v>1</c:v>
                </c:pt>
                <c:pt idx="22">
                  <c:v>0</c:v>
                </c:pt>
                <c:pt idx="23">
                  <c:v>0</c:v>
                </c:pt>
                <c:pt idx="24">
                  <c:v>0</c:v>
                </c:pt>
                <c:pt idx="25">
                  <c:v>1</c:v>
                </c:pt>
                <c:pt idx="26">
                  <c:v>0</c:v>
                </c:pt>
                <c:pt idx="27">
                  <c:v>1</c:v>
                </c:pt>
                <c:pt idx="28">
                  <c:v>0</c:v>
                </c:pt>
                <c:pt idx="29">
                  <c:v>1</c:v>
                </c:pt>
                <c:pt idx="30">
                  <c:v>1</c:v>
                </c:pt>
              </c:numCache>
            </c:numRef>
          </c:val>
          <c:smooth val="0"/>
          <c:extLst>
            <c:ext xmlns:c16="http://schemas.microsoft.com/office/drawing/2014/chart" uri="{C3380CC4-5D6E-409C-BE32-E72D297353CC}">
              <c16:uniqueId val="{00000001-7572-4742-A1F8-C5B3E489DB0F}"/>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-118</c:v>
                </c:pt>
                <c:pt idx="1">
                  <c:v>186</c:v>
                </c:pt>
                <c:pt idx="2">
                  <c:v>56</c:v>
                </c:pt>
                <c:pt idx="3">
                  <c:v>24</c:v>
                </c:pt>
                <c:pt idx="4">
                  <c:v>232</c:v>
                </c:pt>
                <c:pt idx="5">
                  <c:v>-89</c:v>
                </c:pt>
                <c:pt idx="6">
                  <c:v>-25</c:v>
                </c:pt>
                <c:pt idx="7">
                  <c:v>235</c:v>
                </c:pt>
                <c:pt idx="8">
                  <c:v>97</c:v>
                </c:pt>
                <c:pt idx="9">
                  <c:v>190</c:v>
                </c:pt>
                <c:pt idx="10">
                  <c:v>229</c:v>
                </c:pt>
                <c:pt idx="11">
                  <c:v>84</c:v>
                </c:pt>
                <c:pt idx="12">
                  <c:v>-284</c:v>
                </c:pt>
                <c:pt idx="13">
                  <c:v>449</c:v>
                </c:pt>
                <c:pt idx="14">
                  <c:v>-25</c:v>
                </c:pt>
                <c:pt idx="15">
                  <c:v>76</c:v>
                </c:pt>
                <c:pt idx="16">
                  <c:v>115</c:v>
                </c:pt>
                <c:pt idx="17">
                  <c:v>167</c:v>
                </c:pt>
                <c:pt idx="18">
                  <c:v>-8</c:v>
                </c:pt>
                <c:pt idx="19">
                  <c:v>44</c:v>
                </c:pt>
                <c:pt idx="20">
                  <c:v>-90</c:v>
                </c:pt>
                <c:pt idx="21">
                  <c:v>128</c:v>
                </c:pt>
                <c:pt idx="22">
                  <c:v>352</c:v>
                </c:pt>
                <c:pt idx="23">
                  <c:v>148</c:v>
                </c:pt>
                <c:pt idx="24">
                  <c:v>116</c:v>
                </c:pt>
                <c:pt idx="25">
                  <c:v>0</c:v>
                </c:pt>
                <c:pt idx="26">
                  <c:v>17</c:v>
                </c:pt>
                <c:pt idx="27">
                  <c:v>-136</c:v>
                </c:pt>
                <c:pt idx="28">
                  <c:v>47</c:v>
                </c:pt>
                <c:pt idx="29">
                  <c:v>124</c:v>
                </c:pt>
                <c:pt idx="30">
                  <c:v>94</c:v>
                </c:pt>
              </c:numCache>
            </c:numRef>
          </c:val>
          <c:smooth val="0"/>
          <c:extLst>
            <c:ext xmlns:c16="http://schemas.microsoft.com/office/drawing/2014/chart" uri="{C3380CC4-5D6E-409C-BE32-E72D297353CC}">
              <c16:uniqueId val="{00000002-7572-4742-A1F8-C5B3E489DB0F}"/>
            </c:ext>
          </c:extLst>
        </c:ser>
        <c:dLbls>
          <c:showLegendKey val="0"/>
          <c:showVal val="0"/>
          <c:showCatName val="0"/>
          <c:showSerName val="0"/>
          <c:showPercent val="0"/>
          <c:showBubbleSize val="0"/>
        </c:dLbls>
        <c:smooth val="0"/>
        <c:axId val="393976112"/>
        <c:axId val="393980376"/>
      </c:lineChart>
      <c:dateAx>
        <c:axId val="393976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80376"/>
        <c:crosses val="autoZero"/>
        <c:auto val="1"/>
        <c:lblOffset val="100"/>
        <c:baseTimeUnit val="days"/>
      </c:dateAx>
      <c:valAx>
        <c:axId val="39398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7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6</c:v>
                </c:pt>
                <c:pt idx="3">
                  <c:v>5</c:v>
                </c:pt>
                <c:pt idx="4">
                  <c:v>5</c:v>
                </c:pt>
                <c:pt idx="5">
                  <c:v>7</c:v>
                </c:pt>
                <c:pt idx="6">
                  <c:v>7</c:v>
                </c:pt>
              </c:numCache>
            </c:numRef>
          </c:val>
          <c:extLst>
            <c:ext xmlns:c16="http://schemas.microsoft.com/office/drawing/2014/chart" uri="{C3380CC4-5D6E-409C-BE32-E72D297353CC}">
              <c16:uniqueId val="{00000000-6C1F-4262-9BF1-3B88286F4DAA}"/>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1</c:v>
                </c:pt>
                <c:pt idx="4">
                  <c:v>1</c:v>
                </c:pt>
                <c:pt idx="5">
                  <c:v>1</c:v>
                </c:pt>
                <c:pt idx="6">
                  <c:v>1</c:v>
                </c:pt>
              </c:numCache>
            </c:numRef>
          </c:val>
          <c:extLst>
            <c:ext xmlns:c16="http://schemas.microsoft.com/office/drawing/2014/chart" uri="{C3380CC4-5D6E-409C-BE32-E72D297353CC}">
              <c16:uniqueId val="{00000001-6C1F-4262-9BF1-3B88286F4DAA}"/>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50</c:v>
                </c:pt>
                <c:pt idx="1">
                  <c:v>53</c:v>
                </c:pt>
                <c:pt idx="2">
                  <c:v>167</c:v>
                </c:pt>
                <c:pt idx="3">
                  <c:v>121</c:v>
                </c:pt>
                <c:pt idx="4">
                  <c:v>134</c:v>
                </c:pt>
                <c:pt idx="5">
                  <c:v>77</c:v>
                </c:pt>
                <c:pt idx="6">
                  <c:v>-78</c:v>
                </c:pt>
              </c:numCache>
            </c:numRef>
          </c:val>
          <c:extLst>
            <c:ext xmlns:c16="http://schemas.microsoft.com/office/drawing/2014/chart" uri="{C3380CC4-5D6E-409C-BE32-E72D297353CC}">
              <c16:uniqueId val="{00000002-6C1F-4262-9BF1-3B88286F4DAA}"/>
            </c:ext>
          </c:extLst>
        </c:ser>
        <c:dLbls>
          <c:showLegendKey val="0"/>
          <c:showVal val="0"/>
          <c:showCatName val="0"/>
          <c:showSerName val="0"/>
          <c:showPercent val="0"/>
          <c:showBubbleSize val="0"/>
        </c:dLbls>
        <c:gapWidth val="219"/>
        <c:overlap val="-27"/>
        <c:axId val="413132640"/>
        <c:axId val="413135592"/>
      </c:barChart>
      <c:catAx>
        <c:axId val="41313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35592"/>
        <c:crosses val="autoZero"/>
        <c:auto val="1"/>
        <c:lblAlgn val="ctr"/>
        <c:lblOffset val="100"/>
        <c:noMultiLvlLbl val="0"/>
      </c:catAx>
      <c:valAx>
        <c:axId val="41313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3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-4.60680886350025E-3</c:v>
                </c:pt>
                <c:pt idx="1">
                  <c:v>4.6070211001566401E-3</c:v>
                </c:pt>
                <c:pt idx="2">
                  <c:v>1.1517022158750599E-2</c:v>
                </c:pt>
                <c:pt idx="3">
                  <c:v>1.3818835072203399E-2</c:v>
                </c:pt>
                <c:pt idx="4">
                  <c:v>6.9084628670120904E-3</c:v>
                </c:pt>
                <c:pt idx="5">
                  <c:v>6.9079856313898902E-3</c:v>
                </c:pt>
                <c:pt idx="6">
                  <c:v>2.3025028205659599E-3</c:v>
                </c:pt>
                <c:pt idx="7">
                  <c:v>9.2097992263768594E-3</c:v>
                </c:pt>
                <c:pt idx="8">
                  <c:v>6.90671332535224E-3</c:v>
                </c:pt>
                <c:pt idx="9">
                  <c:v>1.15103938856788E-2</c:v>
                </c:pt>
                <c:pt idx="10">
                  <c:v>1.3810882975784901E-2</c:v>
                </c:pt>
                <c:pt idx="11">
                  <c:v>1.38089758342923E-2</c:v>
                </c:pt>
                <c:pt idx="12">
                  <c:v>3.22164948453608E-2</c:v>
                </c:pt>
                <c:pt idx="13">
                  <c:v>4.6008741660915602E-3</c:v>
                </c:pt>
                <c:pt idx="14">
                  <c:v>1.3801987486198E-2</c:v>
                </c:pt>
                <c:pt idx="15">
                  <c:v>1.6100096600579601E-2</c:v>
                </c:pt>
                <c:pt idx="16">
                  <c:v>1.14982177762447E-2</c:v>
                </c:pt>
                <c:pt idx="17">
                  <c:v>2.2993791676247399E-3</c:v>
                </c:pt>
                <c:pt idx="18">
                  <c:v>2.7591915568738402E-2</c:v>
                </c:pt>
                <c:pt idx="19">
                  <c:v>1.8389536353814701E-2</c:v>
                </c:pt>
                <c:pt idx="20">
                  <c:v>1.6087885821976101E-2</c:v>
                </c:pt>
                <c:pt idx="21">
                  <c:v>1.60852980375936E-2</c:v>
                </c:pt>
                <c:pt idx="22">
                  <c:v>2.7570361860999398E-2</c:v>
                </c:pt>
                <c:pt idx="23">
                  <c:v>1.14844844614925E-2</c:v>
                </c:pt>
                <c:pt idx="24">
                  <c:v>1.14831656791144E-2</c:v>
                </c:pt>
                <c:pt idx="25">
                  <c:v>1.3778216639493E-2</c:v>
                </c:pt>
                <c:pt idx="26">
                  <c:v>6.8881592542419604E-3</c:v>
                </c:pt>
                <c:pt idx="27">
                  <c:v>9.1835797593902094E-3</c:v>
                </c:pt>
                <c:pt idx="28">
                  <c:v>4.5913682277318596E-3</c:v>
                </c:pt>
                <c:pt idx="29">
                  <c:v>9.1823148615766004E-3</c:v>
                </c:pt>
                <c:pt idx="30">
                  <c:v>6.8861038424459396E-3</c:v>
                </c:pt>
              </c:numCache>
            </c:numRef>
          </c:val>
          <c:smooth val="0"/>
          <c:extLst>
            <c:ext xmlns:c16="http://schemas.microsoft.com/office/drawing/2014/chart" uri="{C3380CC4-5D6E-409C-BE32-E72D297353CC}">
              <c16:uniqueId val="{00000000-0414-4D58-B145-0B07B5CE208A}"/>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2.7824151363383402E-2</c:v>
                </c:pt>
                <c:pt idx="1">
                  <c:v>2.7816411682892901E-2</c:v>
                </c:pt>
                <c:pt idx="2">
                  <c:v>1.3904338153503899E-2</c:v>
                </c:pt>
                <c:pt idx="3">
                  <c:v>1.3902405116085099E-2</c:v>
                </c:pt>
                <c:pt idx="4">
                  <c:v>0</c:v>
                </c:pt>
                <c:pt idx="5">
                  <c:v>4.1701417848206801E-2</c:v>
                </c:pt>
                <c:pt idx="6">
                  <c:v>-1.3894678338196499E-2</c:v>
                </c:pt>
                <c:pt idx="7">
                  <c:v>0</c:v>
                </c:pt>
                <c:pt idx="8">
                  <c:v>2.7793218454697101E-2</c:v>
                </c:pt>
                <c:pt idx="9">
                  <c:v>0</c:v>
                </c:pt>
                <c:pt idx="10">
                  <c:v>1.38927479855515E-2</c:v>
                </c:pt>
                <c:pt idx="11">
                  <c:v>1.3890818169190199E-2</c:v>
                </c:pt>
                <c:pt idx="12">
                  <c:v>-1.38888888888889E-2</c:v>
                </c:pt>
                <c:pt idx="13">
                  <c:v>0</c:v>
                </c:pt>
                <c:pt idx="14">
                  <c:v>0</c:v>
                </c:pt>
                <c:pt idx="15">
                  <c:v>0</c:v>
                </c:pt>
                <c:pt idx="16">
                  <c:v>1.3890818169190199E-2</c:v>
                </c:pt>
                <c:pt idx="17">
                  <c:v>1.38888888888889E-2</c:v>
                </c:pt>
                <c:pt idx="18">
                  <c:v>2.77739202888488E-2</c:v>
                </c:pt>
                <c:pt idx="19">
                  <c:v>1.3883104262113E-2</c:v>
                </c:pt>
                <c:pt idx="20">
                  <c:v>0</c:v>
                </c:pt>
                <c:pt idx="21">
                  <c:v>1.38811771238201E-2</c:v>
                </c:pt>
                <c:pt idx="22">
                  <c:v>0</c:v>
                </c:pt>
                <c:pt idx="23">
                  <c:v>0</c:v>
                </c:pt>
                <c:pt idx="24">
                  <c:v>0</c:v>
                </c:pt>
                <c:pt idx="25">
                  <c:v>1.3879250520471899E-2</c:v>
                </c:pt>
                <c:pt idx="26">
                  <c:v>0</c:v>
                </c:pt>
                <c:pt idx="27">
                  <c:v>1.38773244518457E-2</c:v>
                </c:pt>
                <c:pt idx="28">
                  <c:v>0</c:v>
                </c:pt>
                <c:pt idx="29">
                  <c:v>1.38753989177189E-2</c:v>
                </c:pt>
                <c:pt idx="30">
                  <c:v>1.3873473917869E-2</c:v>
                </c:pt>
              </c:numCache>
            </c:numRef>
          </c:val>
          <c:smooth val="0"/>
          <c:extLst>
            <c:ext xmlns:c16="http://schemas.microsoft.com/office/drawing/2014/chart" uri="{C3380CC4-5D6E-409C-BE32-E72D297353CC}">
              <c16:uniqueId val="{00000001-0414-4D58-B145-0B07B5CE208A}"/>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-1.0119409026512901E-2</c:v>
                </c:pt>
                <c:pt idx="1">
                  <c:v>1.59525471757988E-2</c:v>
                </c:pt>
                <c:pt idx="2">
                  <c:v>4.8021513638109902E-3</c:v>
                </c:pt>
                <c:pt idx="3">
                  <c:v>2.05796604356028E-3</c:v>
                </c:pt>
                <c:pt idx="4">
                  <c:v>1.9893262357831801E-2</c:v>
                </c:pt>
                <c:pt idx="5">
                  <c:v>-7.6299491793946801E-3</c:v>
                </c:pt>
                <c:pt idx="6">
                  <c:v>-2.1434076924330002E-3</c:v>
                </c:pt>
                <c:pt idx="7">
                  <c:v>2.0148464172601199E-2</c:v>
                </c:pt>
                <c:pt idx="8">
                  <c:v>8.3149247756470392E-3</c:v>
                </c:pt>
                <c:pt idx="9">
                  <c:v>1.62856119190108E-2</c:v>
                </c:pt>
                <c:pt idx="10">
                  <c:v>1.96252519573832E-2</c:v>
                </c:pt>
                <c:pt idx="11">
                  <c:v>7.1973698754083902E-3</c:v>
                </c:pt>
                <c:pt idx="12">
                  <c:v>-2.4332213537449798E-2</c:v>
                </c:pt>
                <c:pt idx="13">
                  <c:v>3.84782495053103E-2</c:v>
                </c:pt>
                <c:pt idx="14">
                  <c:v>-2.1416174522976101E-3</c:v>
                </c:pt>
                <c:pt idx="15">
                  <c:v>6.5106564883403604E-3</c:v>
                </c:pt>
                <c:pt idx="16">
                  <c:v>9.8510098998366505E-3</c:v>
                </c:pt>
                <c:pt idx="17">
                  <c:v>1.4303970508125E-2</c:v>
                </c:pt>
                <c:pt idx="18">
                  <c:v>-6.8512214443231195E-4</c:v>
                </c:pt>
                <c:pt idx="19">
                  <c:v>3.7681976111340002E-3</c:v>
                </c:pt>
                <c:pt idx="20">
                  <c:v>-7.7073865023109299E-3</c:v>
                </c:pt>
                <c:pt idx="21">
                  <c:v>1.0962461278103099E-2</c:v>
                </c:pt>
                <c:pt idx="22">
                  <c:v>3.0143464049209201E-2</c:v>
                </c:pt>
                <c:pt idx="23">
                  <c:v>1.2670137256966699E-2</c:v>
                </c:pt>
                <c:pt idx="24">
                  <c:v>9.92939005297672E-3</c:v>
                </c:pt>
                <c:pt idx="25">
                  <c:v>0</c:v>
                </c:pt>
                <c:pt idx="26">
                  <c:v>1.45502475681829E-3</c:v>
                </c:pt>
                <c:pt idx="27">
                  <c:v>-1.1640028689247199E-2</c:v>
                </c:pt>
                <c:pt idx="28">
                  <c:v>4.0231252664250502E-3</c:v>
                </c:pt>
                <c:pt idx="29">
                  <c:v>1.06137758250713E-2</c:v>
                </c:pt>
                <c:pt idx="30">
                  <c:v>8.0450729491269007E-3</c:v>
                </c:pt>
              </c:numCache>
            </c:numRef>
          </c:val>
          <c:smooth val="0"/>
          <c:extLst>
            <c:ext xmlns:c16="http://schemas.microsoft.com/office/drawing/2014/chart" uri="{C3380CC4-5D6E-409C-BE32-E72D297353CC}">
              <c16:uniqueId val="{00000002-0414-4D58-B145-0B07B5CE208A}"/>
            </c:ext>
          </c:extLst>
        </c:ser>
        <c:dLbls>
          <c:showLegendKey val="0"/>
          <c:showVal val="0"/>
          <c:showCatName val="0"/>
          <c:showSerName val="0"/>
          <c:showPercent val="0"/>
          <c:showBubbleSize val="0"/>
        </c:dLbls>
        <c:smooth val="0"/>
        <c:axId val="413137888"/>
        <c:axId val="413134608"/>
      </c:lineChart>
      <c:dateAx>
        <c:axId val="41313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34608"/>
        <c:crosses val="autoZero"/>
        <c:auto val="1"/>
        <c:lblOffset val="100"/>
        <c:baseTimeUnit val="days"/>
      </c:dateAx>
      <c:valAx>
        <c:axId val="41313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3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1</c:v>
                </c:pt>
                <c:pt idx="17">
                  <c:v>0</c:v>
                </c:pt>
                <c:pt idx="18">
                  <c:v>0</c:v>
                </c:pt>
                <c:pt idx="19">
                  <c:v>0</c:v>
                </c:pt>
                <c:pt idx="20">
                  <c:v>0</c:v>
                </c:pt>
                <c:pt idx="21">
                  <c:v>0</c:v>
                </c:pt>
                <c:pt idx="22">
                  <c:v>1</c:v>
                </c:pt>
                <c:pt idx="23">
                  <c:v>0</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0-3113-43C9-B4D4-AA129A2B20D9}"/>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0</c:v>
                </c:pt>
                <c:pt idx="1">
                  <c:v>0</c:v>
                </c:pt>
                <c:pt idx="2">
                  <c:v>0</c:v>
                </c:pt>
                <c:pt idx="3">
                  <c:v>0</c:v>
                </c:pt>
                <c:pt idx="4">
                  <c:v>0</c:v>
                </c:pt>
                <c:pt idx="5">
                  <c:v>0</c:v>
                </c:pt>
                <c:pt idx="6">
                  <c:v>0</c:v>
                </c:pt>
                <c:pt idx="7">
                  <c:v>1</c:v>
                </c:pt>
                <c:pt idx="8">
                  <c:v>0</c:v>
                </c:pt>
                <c:pt idx="9">
                  <c:v>0</c:v>
                </c:pt>
                <c:pt idx="10">
                  <c:v>1</c:v>
                </c:pt>
                <c:pt idx="11">
                  <c:v>0</c:v>
                </c:pt>
                <c:pt idx="12">
                  <c:v>0</c:v>
                </c:pt>
                <c:pt idx="13">
                  <c:v>0</c:v>
                </c:pt>
                <c:pt idx="14">
                  <c:v>1</c:v>
                </c:pt>
                <c:pt idx="15">
                  <c:v>0</c:v>
                </c:pt>
                <c:pt idx="16">
                  <c:v>1</c:v>
                </c:pt>
                <c:pt idx="17">
                  <c:v>1</c:v>
                </c:pt>
                <c:pt idx="18">
                  <c:v>0</c:v>
                </c:pt>
                <c:pt idx="19">
                  <c:v>0</c:v>
                </c:pt>
                <c:pt idx="20">
                  <c:v>1</c:v>
                </c:pt>
                <c:pt idx="21">
                  <c:v>0</c:v>
                </c:pt>
                <c:pt idx="22">
                  <c:v>0</c:v>
                </c:pt>
                <c:pt idx="23">
                  <c:v>0</c:v>
                </c:pt>
                <c:pt idx="24">
                  <c:v>2</c:v>
                </c:pt>
                <c:pt idx="25">
                  <c:v>0</c:v>
                </c:pt>
                <c:pt idx="26">
                  <c:v>0</c:v>
                </c:pt>
                <c:pt idx="27">
                  <c:v>1</c:v>
                </c:pt>
                <c:pt idx="28">
                  <c:v>0</c:v>
                </c:pt>
                <c:pt idx="29">
                  <c:v>3</c:v>
                </c:pt>
                <c:pt idx="30">
                  <c:v>0</c:v>
                </c:pt>
              </c:numCache>
            </c:numRef>
          </c:val>
          <c:smooth val="0"/>
          <c:extLst>
            <c:ext xmlns:c16="http://schemas.microsoft.com/office/drawing/2014/chart" uri="{C3380CC4-5D6E-409C-BE32-E72D297353CC}">
              <c16:uniqueId val="{00000001-3113-43C9-B4D4-AA129A2B20D9}"/>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1</c:v>
                </c:pt>
                <c:pt idx="3">
                  <c:v>0</c:v>
                </c:pt>
                <c:pt idx="4">
                  <c:v>0</c:v>
                </c:pt>
                <c:pt idx="5">
                  <c:v>0</c:v>
                </c:pt>
                <c:pt idx="6">
                  <c:v>0</c:v>
                </c:pt>
                <c:pt idx="7">
                  <c:v>0</c:v>
                </c:pt>
                <c:pt idx="8">
                  <c:v>1</c:v>
                </c:pt>
                <c:pt idx="9">
                  <c:v>0</c:v>
                </c:pt>
                <c:pt idx="10">
                  <c:v>0</c:v>
                </c:pt>
                <c:pt idx="11">
                  <c:v>0</c:v>
                </c:pt>
                <c:pt idx="12">
                  <c:v>0</c:v>
                </c:pt>
                <c:pt idx="13">
                  <c:v>0</c:v>
                </c:pt>
                <c:pt idx="14">
                  <c:v>0</c:v>
                </c:pt>
                <c:pt idx="15">
                  <c:v>0</c:v>
                </c:pt>
                <c:pt idx="16">
                  <c:v>1</c:v>
                </c:pt>
                <c:pt idx="17">
                  <c:v>0</c:v>
                </c:pt>
                <c:pt idx="18">
                  <c:v>0</c:v>
                </c:pt>
                <c:pt idx="19">
                  <c:v>0</c:v>
                </c:pt>
                <c:pt idx="20">
                  <c:v>0</c:v>
                </c:pt>
                <c:pt idx="21">
                  <c:v>0</c:v>
                </c:pt>
                <c:pt idx="22">
                  <c:v>1</c:v>
                </c:pt>
                <c:pt idx="23">
                  <c:v>0</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2-3113-43C9-B4D4-AA129A2B20D9}"/>
            </c:ext>
          </c:extLst>
        </c:ser>
        <c:dLbls>
          <c:showLegendKey val="0"/>
          <c:showVal val="0"/>
          <c:showCatName val="0"/>
          <c:showSerName val="0"/>
          <c:showPercent val="0"/>
          <c:showBubbleSize val="0"/>
        </c:dLbls>
        <c:smooth val="0"/>
        <c:axId val="413128704"/>
        <c:axId val="413124112"/>
      </c:lineChart>
      <c:dateAx>
        <c:axId val="41312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24112"/>
        <c:crosses val="autoZero"/>
        <c:auto val="1"/>
        <c:lblOffset val="100"/>
        <c:baseTimeUnit val="days"/>
      </c:dateAx>
      <c:valAx>
        <c:axId val="41312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2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1.1509863953408099E-2</c:v>
                </c:pt>
                <c:pt idx="10">
                  <c:v>0</c:v>
                </c:pt>
                <c:pt idx="11">
                  <c:v>0</c:v>
                </c:pt>
                <c:pt idx="12">
                  <c:v>0</c:v>
                </c:pt>
                <c:pt idx="13">
                  <c:v>0</c:v>
                </c:pt>
                <c:pt idx="14">
                  <c:v>0</c:v>
                </c:pt>
                <c:pt idx="15">
                  <c:v>0</c:v>
                </c:pt>
                <c:pt idx="16">
                  <c:v>1.14976889645181E-2</c:v>
                </c:pt>
                <c:pt idx="17">
                  <c:v>0</c:v>
                </c:pt>
                <c:pt idx="18">
                  <c:v>0</c:v>
                </c:pt>
                <c:pt idx="19">
                  <c:v>0</c:v>
                </c:pt>
                <c:pt idx="20">
                  <c:v>0</c:v>
                </c:pt>
                <c:pt idx="21">
                  <c:v>0</c:v>
                </c:pt>
                <c:pt idx="22">
                  <c:v>1.60804943603409E-2</c:v>
                </c:pt>
                <c:pt idx="23">
                  <c:v>0</c:v>
                </c:pt>
                <c:pt idx="24">
                  <c:v>0</c:v>
                </c:pt>
                <c:pt idx="25">
                  <c:v>0</c:v>
                </c:pt>
                <c:pt idx="26">
                  <c:v>0</c:v>
                </c:pt>
                <c:pt idx="27">
                  <c:v>0</c:v>
                </c:pt>
                <c:pt idx="28">
                  <c:v>0</c:v>
                </c:pt>
                <c:pt idx="29">
                  <c:v>1.37728399595997E-2</c:v>
                </c:pt>
                <c:pt idx="30">
                  <c:v>0</c:v>
                </c:pt>
              </c:numCache>
            </c:numRef>
          </c:val>
          <c:smooth val="0"/>
          <c:extLst>
            <c:ext xmlns:c16="http://schemas.microsoft.com/office/drawing/2014/chart" uri="{C3380CC4-5D6E-409C-BE32-E72D297353CC}">
              <c16:uniqueId val="{00000000-E873-4046-851F-66542D2E49FD}"/>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0</c:v>
                </c:pt>
                <c:pt idx="1">
                  <c:v>0</c:v>
                </c:pt>
                <c:pt idx="2">
                  <c:v>0</c:v>
                </c:pt>
                <c:pt idx="3">
                  <c:v>0</c:v>
                </c:pt>
                <c:pt idx="4">
                  <c:v>0</c:v>
                </c:pt>
                <c:pt idx="5">
                  <c:v>0</c:v>
                </c:pt>
                <c:pt idx="6">
                  <c:v>0</c:v>
                </c:pt>
                <c:pt idx="7">
                  <c:v>0.111172873818788</c:v>
                </c:pt>
                <c:pt idx="8">
                  <c:v>0</c:v>
                </c:pt>
                <c:pt idx="9">
                  <c:v>0</c:v>
                </c:pt>
                <c:pt idx="10">
                  <c:v>8.3356487913309296E-2</c:v>
                </c:pt>
                <c:pt idx="11">
                  <c:v>0</c:v>
                </c:pt>
                <c:pt idx="12">
                  <c:v>0</c:v>
                </c:pt>
                <c:pt idx="13">
                  <c:v>0</c:v>
                </c:pt>
                <c:pt idx="14">
                  <c:v>6.9454090845950806E-2</c:v>
                </c:pt>
                <c:pt idx="15">
                  <c:v>0</c:v>
                </c:pt>
                <c:pt idx="16">
                  <c:v>0.15279899986109199</c:v>
                </c:pt>
                <c:pt idx="17">
                  <c:v>0.27777777777777801</c:v>
                </c:pt>
                <c:pt idx="18">
                  <c:v>0</c:v>
                </c:pt>
                <c:pt idx="19">
                  <c:v>0</c:v>
                </c:pt>
                <c:pt idx="20">
                  <c:v>4.1643531371460298E-2</c:v>
                </c:pt>
                <c:pt idx="21">
                  <c:v>0</c:v>
                </c:pt>
                <c:pt idx="22">
                  <c:v>0</c:v>
                </c:pt>
                <c:pt idx="23">
                  <c:v>0</c:v>
                </c:pt>
                <c:pt idx="24">
                  <c:v>9.0215128383067306E-2</c:v>
                </c:pt>
                <c:pt idx="25">
                  <c:v>0</c:v>
                </c:pt>
                <c:pt idx="26">
                  <c:v>0</c:v>
                </c:pt>
                <c:pt idx="27">
                  <c:v>1.38773244518457E-2</c:v>
                </c:pt>
                <c:pt idx="28">
                  <c:v>0</c:v>
                </c:pt>
                <c:pt idx="29">
                  <c:v>4.1626196753156701E-2</c:v>
                </c:pt>
                <c:pt idx="30">
                  <c:v>0</c:v>
                </c:pt>
              </c:numCache>
            </c:numRef>
          </c:val>
          <c:smooth val="0"/>
          <c:extLst>
            <c:ext xmlns:c16="http://schemas.microsoft.com/office/drawing/2014/chart" uri="{C3380CC4-5D6E-409C-BE32-E72D297353CC}">
              <c16:uniqueId val="{00000001-E873-4046-851F-66542D2E49FD}"/>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1.11475837183537E-3</c:v>
                </c:pt>
                <c:pt idx="3">
                  <c:v>0</c:v>
                </c:pt>
                <c:pt idx="4">
                  <c:v>0</c:v>
                </c:pt>
                <c:pt idx="5">
                  <c:v>0</c:v>
                </c:pt>
                <c:pt idx="6">
                  <c:v>0</c:v>
                </c:pt>
                <c:pt idx="7">
                  <c:v>0</c:v>
                </c:pt>
                <c:pt idx="8">
                  <c:v>5.1430408228865304E-4</c:v>
                </c:pt>
                <c:pt idx="9">
                  <c:v>0</c:v>
                </c:pt>
                <c:pt idx="10">
                  <c:v>0</c:v>
                </c:pt>
                <c:pt idx="11">
                  <c:v>0</c:v>
                </c:pt>
                <c:pt idx="12">
                  <c:v>0</c:v>
                </c:pt>
                <c:pt idx="13">
                  <c:v>0</c:v>
                </c:pt>
                <c:pt idx="14">
                  <c:v>0</c:v>
                </c:pt>
                <c:pt idx="15">
                  <c:v>0</c:v>
                </c:pt>
                <c:pt idx="16">
                  <c:v>1.2848515996402401E-3</c:v>
                </c:pt>
                <c:pt idx="17">
                  <c:v>0</c:v>
                </c:pt>
                <c:pt idx="18">
                  <c:v>0</c:v>
                </c:pt>
                <c:pt idx="19">
                  <c:v>0</c:v>
                </c:pt>
                <c:pt idx="20">
                  <c:v>0</c:v>
                </c:pt>
                <c:pt idx="21">
                  <c:v>0</c:v>
                </c:pt>
                <c:pt idx="22">
                  <c:v>7.7059742706081296E-4</c:v>
                </c:pt>
                <c:pt idx="23">
                  <c:v>0</c:v>
                </c:pt>
                <c:pt idx="24">
                  <c:v>0</c:v>
                </c:pt>
                <c:pt idx="25">
                  <c:v>0</c:v>
                </c:pt>
                <c:pt idx="26">
                  <c:v>0</c:v>
                </c:pt>
                <c:pt idx="27">
                  <c:v>0</c:v>
                </c:pt>
                <c:pt idx="28">
                  <c:v>0</c:v>
                </c:pt>
                <c:pt idx="29">
                  <c:v>6.8472339314677505E-4</c:v>
                </c:pt>
                <c:pt idx="30">
                  <c:v>0</c:v>
                </c:pt>
              </c:numCache>
            </c:numRef>
          </c:val>
          <c:smooth val="0"/>
          <c:extLst>
            <c:ext xmlns:c16="http://schemas.microsoft.com/office/drawing/2014/chart" uri="{C3380CC4-5D6E-409C-BE32-E72D297353CC}">
              <c16:uniqueId val="{00000002-E873-4046-851F-66542D2E49FD}"/>
            </c:ext>
          </c:extLst>
        </c:ser>
        <c:dLbls>
          <c:showLegendKey val="0"/>
          <c:showVal val="0"/>
          <c:showCatName val="0"/>
          <c:showSerName val="0"/>
          <c:showPercent val="0"/>
          <c:showBubbleSize val="0"/>
        </c:dLbls>
        <c:smooth val="0"/>
        <c:axId val="413126408"/>
        <c:axId val="413125096"/>
      </c:lineChart>
      <c:dateAx>
        <c:axId val="41312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25096"/>
        <c:crosses val="autoZero"/>
        <c:auto val="1"/>
        <c:lblOffset val="100"/>
        <c:baseTimeUnit val="days"/>
      </c:dateAx>
      <c:valAx>
        <c:axId val="41312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2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2</c:v>
                </c:pt>
                <c:pt idx="3">
                  <c:v>2</c:v>
                </c:pt>
                <c:pt idx="4">
                  <c:v>0</c:v>
                </c:pt>
                <c:pt idx="5">
                  <c:v>0</c:v>
                </c:pt>
                <c:pt idx="6">
                  <c:v>0</c:v>
                </c:pt>
              </c:numCache>
            </c:numRef>
          </c:val>
          <c:extLst>
            <c:ext xmlns:c16="http://schemas.microsoft.com/office/drawing/2014/chart" uri="{C3380CC4-5D6E-409C-BE32-E72D297353CC}">
              <c16:uniqueId val="{00000000-084B-46EE-8418-A2839E471E8C}"/>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2</c:v>
                </c:pt>
                <c:pt idx="2">
                  <c:v>3</c:v>
                </c:pt>
                <c:pt idx="3">
                  <c:v>1</c:v>
                </c:pt>
                <c:pt idx="4">
                  <c:v>4</c:v>
                </c:pt>
                <c:pt idx="5">
                  <c:v>0</c:v>
                </c:pt>
                <c:pt idx="6">
                  <c:v>0</c:v>
                </c:pt>
              </c:numCache>
            </c:numRef>
          </c:val>
          <c:extLst>
            <c:ext xmlns:c16="http://schemas.microsoft.com/office/drawing/2014/chart" uri="{C3380CC4-5D6E-409C-BE32-E72D297353CC}">
              <c16:uniqueId val="{00000001-084B-46EE-8418-A2839E471E8C}"/>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3</c:v>
                </c:pt>
                <c:pt idx="3">
                  <c:v>2</c:v>
                </c:pt>
                <c:pt idx="4">
                  <c:v>0</c:v>
                </c:pt>
                <c:pt idx="5">
                  <c:v>0</c:v>
                </c:pt>
                <c:pt idx="6">
                  <c:v>0</c:v>
                </c:pt>
              </c:numCache>
            </c:numRef>
          </c:val>
          <c:extLst>
            <c:ext xmlns:c16="http://schemas.microsoft.com/office/drawing/2014/chart" uri="{C3380CC4-5D6E-409C-BE32-E72D297353CC}">
              <c16:uniqueId val="{00000002-084B-46EE-8418-A2839E471E8C}"/>
            </c:ext>
          </c:extLst>
        </c:ser>
        <c:dLbls>
          <c:showLegendKey val="0"/>
          <c:showVal val="0"/>
          <c:showCatName val="0"/>
          <c:showSerName val="0"/>
          <c:showPercent val="0"/>
          <c:showBubbleSize val="0"/>
        </c:dLbls>
        <c:gapWidth val="219"/>
        <c:overlap val="-27"/>
        <c:axId val="413122800"/>
        <c:axId val="413123128"/>
      </c:barChart>
      <c:catAx>
        <c:axId val="41312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23128"/>
        <c:crosses val="autoZero"/>
        <c:auto val="1"/>
        <c:lblAlgn val="ctr"/>
        <c:lblOffset val="100"/>
        <c:noMultiLvlLbl val="0"/>
      </c:catAx>
      <c:valAx>
        <c:axId val="41312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2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1.49459645895608E-2</c:v>
                </c:pt>
                <c:pt idx="3">
                  <c:v>1.1496895838123701E-2</c:v>
                </c:pt>
              </c:numCache>
            </c:numRef>
          </c:val>
          <c:extLst>
            <c:ext xmlns:c16="http://schemas.microsoft.com/office/drawing/2014/chart" uri="{C3380CC4-5D6E-409C-BE32-E72D297353CC}">
              <c16:uniqueId val="{00000000-0DB5-48F8-A1C1-D36F7C85AAE0}"/>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2.7781636338380301E-2</c:v>
                </c:pt>
                <c:pt idx="1">
                  <c:v>9.0290318099736103E-2</c:v>
                </c:pt>
                <c:pt idx="2">
                  <c:v>4.1672454507570497E-2</c:v>
                </c:pt>
                <c:pt idx="3">
                  <c:v>0.15279899986109199</c:v>
                </c:pt>
                <c:pt idx="4">
                  <c:v>0.13543547714960399</c:v>
                </c:pt>
              </c:numCache>
            </c:numRef>
          </c:val>
          <c:extLst>
            <c:ext xmlns:c16="http://schemas.microsoft.com/office/drawing/2014/chart" uri="{C3380CC4-5D6E-409C-BE32-E72D297353CC}">
              <c16:uniqueId val="{00000001-0DB5-48F8-A1C1-D36F7C85AAE0}"/>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6.5682345328071901E-4</c:v>
                </c:pt>
                <c:pt idx="3">
                  <c:v>1.1994167407734901E-3</c:v>
                </c:pt>
              </c:numCache>
            </c:numRef>
          </c:val>
          <c:extLst>
            <c:ext xmlns:c16="http://schemas.microsoft.com/office/drawing/2014/chart" uri="{C3380CC4-5D6E-409C-BE32-E72D297353CC}">
              <c16:uniqueId val="{00000002-0DB5-48F8-A1C1-D36F7C85AAE0}"/>
            </c:ext>
          </c:extLst>
        </c:ser>
        <c:dLbls>
          <c:showLegendKey val="0"/>
          <c:showVal val="0"/>
          <c:showCatName val="0"/>
          <c:showSerName val="0"/>
          <c:showPercent val="0"/>
          <c:showBubbleSize val="0"/>
        </c:dLbls>
        <c:gapWidth val="219"/>
        <c:overlap val="-27"/>
        <c:axId val="413140840"/>
        <c:axId val="413141824"/>
      </c:barChart>
      <c:catAx>
        <c:axId val="41314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41824"/>
        <c:crosses val="autoZero"/>
        <c:auto val="1"/>
        <c:lblAlgn val="ctr"/>
        <c:lblOffset val="100"/>
        <c:noMultiLvlLbl val="0"/>
      </c:catAx>
      <c:valAx>
        <c:axId val="41314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4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6F3-404A-A0E6-BD3EBA7823C5}"/>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6</c:v>
                </c:pt>
                <c:pt idx="12">
                  <c:v>1</c:v>
                </c:pt>
                <c:pt idx="13">
                  <c:v>0</c:v>
                </c:pt>
                <c:pt idx="14">
                  <c:v>1</c:v>
                </c:pt>
                <c:pt idx="15">
                  <c:v>1</c:v>
                </c:pt>
                <c:pt idx="16">
                  <c:v>2</c:v>
                </c:pt>
                <c:pt idx="17">
                  <c:v>0</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1-D6F3-404A-A0E6-BD3EBA7823C5}"/>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6F3-404A-A0E6-BD3EBA7823C5}"/>
            </c:ext>
          </c:extLst>
        </c:ser>
        <c:dLbls>
          <c:showLegendKey val="0"/>
          <c:showVal val="0"/>
          <c:showCatName val="0"/>
          <c:showSerName val="0"/>
          <c:showPercent val="0"/>
          <c:showBubbleSize val="0"/>
        </c:dLbls>
        <c:smooth val="0"/>
        <c:axId val="413115256"/>
        <c:axId val="413110336"/>
      </c:lineChart>
      <c:catAx>
        <c:axId val="41311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10336"/>
        <c:crosses val="autoZero"/>
        <c:auto val="1"/>
        <c:lblAlgn val="ctr"/>
        <c:lblOffset val="100"/>
        <c:noMultiLvlLbl val="0"/>
      </c:catAx>
      <c:valAx>
        <c:axId val="41311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1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1.14966314869743E-2</c:v>
                </c:pt>
                <c:pt idx="11">
                  <c:v>0</c:v>
                </c:pt>
                <c:pt idx="12">
                  <c:v>0</c:v>
                </c:pt>
                <c:pt idx="13">
                  <c:v>0</c:v>
                </c:pt>
                <c:pt idx="14">
                  <c:v>0</c:v>
                </c:pt>
                <c:pt idx="15">
                  <c:v>0</c:v>
                </c:pt>
                <c:pt idx="16">
                  <c:v>1.3795957784369201E-2</c:v>
                </c:pt>
                <c:pt idx="17">
                  <c:v>1.3795957784369201E-2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E8E-4EB5-BC48-BD3508358BC6}"/>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7.1779197925349605E-2</c:v>
                </c:pt>
                <c:pt idx="12">
                  <c:v>6.9463739927757701E-2</c:v>
                </c:pt>
                <c:pt idx="13">
                  <c:v>0</c:v>
                </c:pt>
                <c:pt idx="14">
                  <c:v>8.3356487913309296E-2</c:v>
                </c:pt>
                <c:pt idx="15">
                  <c:v>4.16782439566546E-2</c:v>
                </c:pt>
                <c:pt idx="16">
                  <c:v>7.6410113920533498E-2</c:v>
                </c:pt>
                <c:pt idx="17">
                  <c:v>0</c:v>
                </c:pt>
                <c:pt idx="18">
                  <c:v>0</c:v>
                </c:pt>
                <c:pt idx="19">
                  <c:v>0</c:v>
                </c:pt>
                <c:pt idx="20">
                  <c:v>0</c:v>
                </c:pt>
                <c:pt idx="21">
                  <c:v>0</c:v>
                </c:pt>
                <c:pt idx="22">
                  <c:v>0.27785495971103102</c:v>
                </c:pt>
                <c:pt idx="23">
                  <c:v>0</c:v>
                </c:pt>
              </c:numCache>
            </c:numRef>
          </c:val>
          <c:smooth val="0"/>
          <c:extLst>
            <c:ext xmlns:c16="http://schemas.microsoft.com/office/drawing/2014/chart" uri="{C3380CC4-5D6E-409C-BE32-E72D297353CC}">
              <c16:uniqueId val="{00000001-2E8E-4EB5-BC48-BD3508358BC6}"/>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8.9953172948253803E-4</c:v>
                </c:pt>
                <c:pt idx="17">
                  <c:v>8.5669688522146503E-4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2E8E-4EB5-BC48-BD3508358BC6}"/>
            </c:ext>
          </c:extLst>
        </c:ser>
        <c:dLbls>
          <c:showLegendKey val="0"/>
          <c:showVal val="0"/>
          <c:showCatName val="0"/>
          <c:showSerName val="0"/>
          <c:showPercent val="0"/>
          <c:showBubbleSize val="0"/>
        </c:dLbls>
        <c:smooth val="0"/>
        <c:axId val="413111976"/>
        <c:axId val="413112632"/>
      </c:lineChart>
      <c:catAx>
        <c:axId val="413111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12632"/>
        <c:crosses val="autoZero"/>
        <c:auto val="1"/>
        <c:lblAlgn val="ctr"/>
        <c:lblOffset val="100"/>
        <c:noMultiLvlLbl val="0"/>
      </c:catAx>
      <c:valAx>
        <c:axId val="41311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1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1</c:v>
                </c:pt>
                <c:pt idx="1">
                  <c:v>0</c:v>
                </c:pt>
                <c:pt idx="2">
                  <c:v>2</c:v>
                </c:pt>
              </c:numCache>
            </c:numRef>
          </c:val>
          <c:extLst>
            <c:ext xmlns:c16="http://schemas.microsoft.com/office/drawing/2014/chart" uri="{C3380CC4-5D6E-409C-BE32-E72D297353CC}">
              <c16:uniqueId val="{00000000-2095-4805-A7D6-E8C6525C5E52}"/>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2</c:v>
                </c:pt>
                <c:pt idx="1">
                  <c:v>11</c:v>
                </c:pt>
                <c:pt idx="2">
                  <c:v>2</c:v>
                </c:pt>
              </c:numCache>
            </c:numRef>
          </c:val>
          <c:extLst>
            <c:ext xmlns:c16="http://schemas.microsoft.com/office/drawing/2014/chart" uri="{C3380CC4-5D6E-409C-BE32-E72D297353CC}">
              <c16:uniqueId val="{00000001-2095-4805-A7D6-E8C6525C5E52}"/>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1</c:v>
                </c:pt>
                <c:pt idx="1">
                  <c:v>1</c:v>
                </c:pt>
                <c:pt idx="2">
                  <c:v>1</c:v>
                </c:pt>
              </c:numCache>
            </c:numRef>
          </c:val>
          <c:extLst>
            <c:ext xmlns:c16="http://schemas.microsoft.com/office/drawing/2014/chart" uri="{C3380CC4-5D6E-409C-BE32-E72D297353CC}">
              <c16:uniqueId val="{00000002-2095-4805-A7D6-E8C6525C5E52}"/>
            </c:ext>
          </c:extLst>
        </c:ser>
        <c:dLbls>
          <c:showLegendKey val="0"/>
          <c:showVal val="0"/>
          <c:showCatName val="0"/>
          <c:showSerName val="0"/>
          <c:showPercent val="0"/>
          <c:showBubbleSize val="0"/>
        </c:dLbls>
        <c:gapWidth val="150"/>
        <c:overlap val="100"/>
        <c:axId val="413118864"/>
        <c:axId val="413111320"/>
      </c:barChart>
      <c:catAx>
        <c:axId val="41311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11320"/>
        <c:crosses val="autoZero"/>
        <c:auto val="1"/>
        <c:lblAlgn val="ctr"/>
        <c:lblOffset val="100"/>
        <c:noMultiLvlLbl val="0"/>
      </c:catAx>
      <c:valAx>
        <c:axId val="4131113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1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1.1496895838123701E-2</c:v>
                </c:pt>
                <c:pt idx="1">
                  <c:v>1.2640638415689701E-2</c:v>
                </c:pt>
                <c:pt idx="2">
                  <c:v>1.6078278246089501E-2</c:v>
                </c:pt>
              </c:numCache>
            </c:numRef>
          </c:val>
          <c:extLst>
            <c:ext xmlns:c16="http://schemas.microsoft.com/office/drawing/2014/chart" uri="{C3380CC4-5D6E-409C-BE32-E72D297353CC}">
              <c16:uniqueId val="{00000000-D67B-44E7-A4DE-F5889DA3CC4D}"/>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8.205705008519E-2</c:v>
                </c:pt>
                <c:pt idx="2">
                  <c:v>0.15267175572519101</c:v>
                </c:pt>
              </c:numCache>
            </c:numRef>
          </c:val>
          <c:extLst>
            <c:ext xmlns:c16="http://schemas.microsoft.com/office/drawing/2014/chart" uri="{C3380CC4-5D6E-409C-BE32-E72D297353CC}">
              <c16:uniqueId val="{00000001-D67B-44E7-A4DE-F5889DA3CC4D}"/>
            </c:ext>
          </c:extLst>
        </c:ser>
        <c:ser>
          <c:idx val="2"/>
          <c:order val="2"/>
          <c:tx>
            <c:strRef>
              <c:f>Sheet1!$D$1</c:f>
              <c:strCache>
                <c:ptCount val="1"/>
                <c:pt idx="0">
                  <c:v>Keeway</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9.4260646330444496E-4</c:v>
                </c:pt>
                <c:pt idx="1">
                  <c:v>5.9948477057656703E-4</c:v>
                </c:pt>
                <c:pt idx="2">
                  <c:v>1.28478777019087E-3</c:v>
                </c:pt>
              </c:numCache>
            </c:numRef>
          </c:val>
          <c:extLst>
            <c:ext xmlns:c16="http://schemas.microsoft.com/office/drawing/2014/chart" uri="{C3380CC4-5D6E-409C-BE32-E72D297353CC}">
              <c16:uniqueId val="{00000002-D67B-44E7-A4DE-F5889DA3CC4D}"/>
            </c:ext>
          </c:extLst>
        </c:ser>
        <c:dLbls>
          <c:showLegendKey val="0"/>
          <c:showVal val="0"/>
          <c:showCatName val="0"/>
          <c:showSerName val="0"/>
          <c:showPercent val="0"/>
          <c:showBubbleSize val="0"/>
        </c:dLbls>
        <c:gapWidth val="219"/>
        <c:overlap val="-27"/>
        <c:axId val="393982672"/>
        <c:axId val="393983984"/>
      </c:barChart>
      <c:catAx>
        <c:axId val="39398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83984"/>
        <c:crosses val="autoZero"/>
        <c:auto val="1"/>
        <c:lblAlgn val="ctr"/>
        <c:lblOffset val="100"/>
        <c:noMultiLvlLbl val="0"/>
      </c:catAx>
      <c:valAx>
        <c:axId val="39398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8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21</c:v>
                </c:pt>
                <c:pt idx="1">
                  <c:v>57</c:v>
                </c:pt>
                <c:pt idx="2">
                  <c:v>44</c:v>
                </c:pt>
              </c:numCache>
            </c:numRef>
          </c:val>
          <c:extLst>
            <c:ext xmlns:c16="http://schemas.microsoft.com/office/drawing/2014/chart" uri="{C3380CC4-5D6E-409C-BE32-E72D297353CC}">
              <c16:uniqueId val="{00000000-67E7-4BEF-BEA9-4D8A7A945529}"/>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2</c:v>
                </c:pt>
                <c:pt idx="1">
                  <c:v>8</c:v>
                </c:pt>
                <c:pt idx="2">
                  <c:v>2</c:v>
                </c:pt>
              </c:numCache>
            </c:numRef>
          </c:val>
          <c:extLst>
            <c:ext xmlns:c16="http://schemas.microsoft.com/office/drawing/2014/chart" uri="{C3380CC4-5D6E-409C-BE32-E72D297353CC}">
              <c16:uniqueId val="{00000001-67E7-4BEF-BEA9-4D8A7A945529}"/>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67E7-4BEF-BEA9-4D8A7A945529}"/>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Sym Motors Argentina</c:v>
                </c:pt>
                <c:pt idx="1">
                  <c:v>Kymco Argentina</c:v>
                </c:pt>
                <c:pt idx="2">
                  <c:v>Keeway</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67E7-4BEF-BEA9-4D8A7A945529}"/>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Sym Motors Argentina</c:v>
                </c:pt>
                <c:pt idx="1">
                  <c:v>Kymco Argentina</c:v>
                </c:pt>
                <c:pt idx="2">
                  <c:v>Keeway</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67E7-4BEF-BEA9-4D8A7A945529}"/>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Sym Motors Argentina</c:v>
                </c:pt>
                <c:pt idx="1">
                  <c:v>Kymco Argentina</c:v>
                </c:pt>
                <c:pt idx="2">
                  <c:v>Keeway</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67E7-4BEF-BEA9-4D8A7A94552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Sheet1!$H$2:$H$4</c:f>
              <c:numCache>
                <c:formatCode>General</c:formatCode>
                <c:ptCount val="3"/>
                <c:pt idx="0">
                  <c:v>0</c:v>
                </c:pt>
                <c:pt idx="1">
                  <c:v>8</c:v>
                </c:pt>
                <c:pt idx="2">
                  <c:v>2</c:v>
                </c:pt>
              </c:numCache>
            </c:numRef>
          </c:val>
          <c:extLst>
            <c:ext xmlns:c16="http://schemas.microsoft.com/office/drawing/2014/chart" uri="{C3380CC4-5D6E-409C-BE32-E72D297353CC}">
              <c16:uniqueId val="{00000006-67E7-4BEF-BEA9-4D8A7A94552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Sheet1!$I$2:$I$4</c:f>
              <c:numCache>
                <c:formatCode>General</c:formatCode>
                <c:ptCount val="3"/>
                <c:pt idx="0">
                  <c:v>0</c:v>
                </c:pt>
                <c:pt idx="1">
                  <c:v>3</c:v>
                </c:pt>
                <c:pt idx="2">
                  <c:v>3</c:v>
                </c:pt>
              </c:numCache>
            </c:numRef>
          </c:val>
          <c:extLst>
            <c:ext xmlns:c16="http://schemas.microsoft.com/office/drawing/2014/chart" uri="{C3380CC4-5D6E-409C-BE32-E72D297353CC}">
              <c16:uniqueId val="{00000007-67E7-4BEF-BEA9-4D8A7A945529}"/>
            </c:ext>
          </c:extLst>
        </c:ser>
        <c:dLbls>
          <c:showLegendKey val="0"/>
          <c:showVal val="0"/>
          <c:showCatName val="0"/>
          <c:showSerName val="0"/>
          <c:showPercent val="0"/>
          <c:showBubbleSize val="0"/>
        </c:dLbls>
        <c:gapWidth val="150"/>
        <c:overlap val="100"/>
        <c:axId val="384711280"/>
        <c:axId val="384711608"/>
      </c:barChart>
      <c:catAx>
        <c:axId val="38471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11608"/>
        <c:crosses val="autoZero"/>
        <c:auto val="1"/>
        <c:lblAlgn val="ctr"/>
        <c:lblOffset val="100"/>
        <c:noMultiLvlLbl val="0"/>
      </c:catAx>
      <c:valAx>
        <c:axId val="384711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1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7AA-4AB4-B972-5CDFCF1740DA}"/>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07AA-4AB4-B972-5CDFCF1740DA}"/>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07AA-4AB4-B972-5CDFCF1740DA}"/>
            </c:ext>
          </c:extLst>
        </c:ser>
        <c:dLbls>
          <c:showLegendKey val="0"/>
          <c:showVal val="0"/>
          <c:showCatName val="0"/>
          <c:showSerName val="0"/>
          <c:showPercent val="0"/>
          <c:showBubbleSize val="0"/>
        </c:dLbls>
        <c:smooth val="0"/>
        <c:axId val="279851760"/>
        <c:axId val="279855696"/>
      </c:lineChart>
      <c:dateAx>
        <c:axId val="279851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55696"/>
        <c:crosses val="autoZero"/>
        <c:auto val="1"/>
        <c:lblOffset val="100"/>
        <c:baseTimeUnit val="days"/>
      </c:dateAx>
      <c:valAx>
        <c:axId val="27985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5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BCC91-88C3-4ABC-B038-0D6437528859}"/>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4674AE45-5B5A-44DD-A999-50F5260162C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05531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8E9F7-2B8B-4703-96F4-33320EA52DC3}"/>
              </a:ext>
            </a:extLst>
          </p:cNvPr>
          <p:cNvSpPr>
            <a:spLocks noGrp="1"/>
          </p:cNvSpPr>
          <p:nvPr>
            <p:ph type="title"/>
          </p:nvPr>
        </p:nvSpPr>
        <p:spPr/>
        <p:txBody>
          <a:bodyPr/>
          <a:lstStyle/>
          <a:p>
            <a:r>
              <a:rPr lang="en-US"/>
              <a:t>Facebook Key Metrics Table | SYM</a:t>
            </a:r>
          </a:p>
        </p:txBody>
      </p:sp>
      <p:graphicFrame>
        <p:nvGraphicFramePr>
          <p:cNvPr id="5" name="Table Placeholder 4">
            <a:extLst>
              <a:ext uri="{FF2B5EF4-FFF2-40B4-BE49-F238E27FC236}">
                <a16:creationId xmlns:a16="http://schemas.microsoft.com/office/drawing/2014/main" id="{8468697F-AAE2-4F05-AF0F-7F2838786A2D}"/>
              </a:ext>
            </a:extLst>
          </p:cNvPr>
          <p:cNvGraphicFramePr>
            <a:graphicFrameLocks noGrp="1"/>
          </p:cNvGraphicFramePr>
          <p:nvPr>
            <p:ph type="tbl" sz="quarter" idx="13"/>
            <p:extLst>
              <p:ext uri="{D42A27DB-BD31-4B8C-83A1-F6EECF244321}">
                <p14:modId xmlns:p14="http://schemas.microsoft.com/office/powerpoint/2010/main" val="3217173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26111989"/>
                    </a:ext>
                  </a:extLst>
                </a:gridCol>
                <a:gridCol w="740664">
                  <a:extLst>
                    <a:ext uri="{9D8B030D-6E8A-4147-A177-3AD203B41FA5}">
                      <a16:colId xmlns:a16="http://schemas.microsoft.com/office/drawing/2014/main" val="525285190"/>
                    </a:ext>
                  </a:extLst>
                </a:gridCol>
                <a:gridCol w="740664">
                  <a:extLst>
                    <a:ext uri="{9D8B030D-6E8A-4147-A177-3AD203B41FA5}">
                      <a16:colId xmlns:a16="http://schemas.microsoft.com/office/drawing/2014/main" val="1466748912"/>
                    </a:ext>
                  </a:extLst>
                </a:gridCol>
                <a:gridCol w="740664">
                  <a:extLst>
                    <a:ext uri="{9D8B030D-6E8A-4147-A177-3AD203B41FA5}">
                      <a16:colId xmlns:a16="http://schemas.microsoft.com/office/drawing/2014/main" val="1273438535"/>
                    </a:ext>
                  </a:extLst>
                </a:gridCol>
                <a:gridCol w="740664">
                  <a:extLst>
                    <a:ext uri="{9D8B030D-6E8A-4147-A177-3AD203B41FA5}">
                      <a16:colId xmlns:a16="http://schemas.microsoft.com/office/drawing/2014/main" val="2969678254"/>
                    </a:ext>
                  </a:extLst>
                </a:gridCol>
                <a:gridCol w="740664">
                  <a:extLst>
                    <a:ext uri="{9D8B030D-6E8A-4147-A177-3AD203B41FA5}">
                      <a16:colId xmlns:a16="http://schemas.microsoft.com/office/drawing/2014/main" val="2920823238"/>
                    </a:ext>
                  </a:extLst>
                </a:gridCol>
                <a:gridCol w="740664">
                  <a:extLst>
                    <a:ext uri="{9D8B030D-6E8A-4147-A177-3AD203B41FA5}">
                      <a16:colId xmlns:a16="http://schemas.microsoft.com/office/drawing/2014/main" val="2072955379"/>
                    </a:ext>
                  </a:extLst>
                </a:gridCol>
                <a:gridCol w="740664">
                  <a:extLst>
                    <a:ext uri="{9D8B030D-6E8A-4147-A177-3AD203B41FA5}">
                      <a16:colId xmlns:a16="http://schemas.microsoft.com/office/drawing/2014/main" val="1249975308"/>
                    </a:ext>
                  </a:extLst>
                </a:gridCol>
                <a:gridCol w="740664">
                  <a:extLst>
                    <a:ext uri="{9D8B030D-6E8A-4147-A177-3AD203B41FA5}">
                      <a16:colId xmlns:a16="http://schemas.microsoft.com/office/drawing/2014/main" val="397774481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228017468"/>
                  </a:ext>
                </a:extLst>
              </a:tr>
              <a:tr h="370840">
                <a:tc>
                  <a:txBody>
                    <a:bodyPr/>
                    <a:lstStyle/>
                    <a:p>
                      <a:r>
                        <a:rPr lang="en-US" sz="1000"/>
                        <a:t>Keeway</a:t>
                      </a:r>
                    </a:p>
                  </a:txBody>
                  <a:tcPr/>
                </a:tc>
                <a:tc>
                  <a:txBody>
                    <a:bodyPr/>
                    <a:lstStyle/>
                    <a:p>
                      <a:r>
                        <a:rPr lang="en-US" sz="1000"/>
                        <a:t>1168511</a:t>
                      </a:r>
                    </a:p>
                  </a:txBody>
                  <a:tcPr/>
                </a:tc>
                <a:tc>
                  <a:txBody>
                    <a:bodyPr/>
                    <a:lstStyle/>
                    <a:p>
                      <a:r>
                        <a:rPr lang="en-US" sz="1000"/>
                        <a:t>2435</a:t>
                      </a:r>
                    </a:p>
                  </a:txBody>
                  <a:tcPr/>
                </a:tc>
                <a:tc>
                  <a:txBody>
                    <a:bodyPr/>
                    <a:lstStyle/>
                    <a:p>
                      <a:r>
                        <a:rPr lang="en-US" sz="1000"/>
                        <a:t>5</a:t>
                      </a:r>
                    </a:p>
                  </a:txBody>
                  <a:tcPr/>
                </a:tc>
                <a:tc>
                  <a:txBody>
                    <a:bodyPr/>
                    <a:lstStyle/>
                    <a:p>
                      <a:r>
                        <a:rPr lang="en-US" sz="1000"/>
                        <a:t>46</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0.0009 %</a:t>
                      </a:r>
                    </a:p>
                  </a:txBody>
                  <a:tcPr/>
                </a:tc>
                <a:extLst>
                  <a:ext uri="{0D108BD9-81ED-4DB2-BD59-A6C34878D82A}">
                    <a16:rowId xmlns:a16="http://schemas.microsoft.com/office/drawing/2014/main" val="1044911542"/>
                  </a:ext>
                </a:extLst>
              </a:tr>
              <a:tr h="370840">
                <a:tc>
                  <a:txBody>
                    <a:bodyPr/>
                    <a:lstStyle/>
                    <a:p>
                      <a:r>
                        <a:rPr lang="en-US" sz="1000"/>
                        <a:t>Sym Motors Argentina</a:t>
                      </a:r>
                    </a:p>
                  </a:txBody>
                  <a:tcPr/>
                </a:tc>
                <a:tc>
                  <a:txBody>
                    <a:bodyPr/>
                    <a:lstStyle/>
                    <a:p>
                      <a:r>
                        <a:rPr lang="en-US" sz="1000"/>
                        <a:t>43569</a:t>
                      </a:r>
                    </a:p>
                  </a:txBody>
                  <a:tcPr/>
                </a:tc>
                <a:tc>
                  <a:txBody>
                    <a:bodyPr/>
                    <a:lstStyle/>
                    <a:p>
                      <a:r>
                        <a:rPr lang="en-US" sz="1000"/>
                        <a:t>155</a:t>
                      </a:r>
                    </a:p>
                  </a:txBody>
                  <a:tcPr/>
                </a:tc>
                <a:tc>
                  <a:txBody>
                    <a:bodyPr/>
                    <a:lstStyle/>
                    <a:p>
                      <a:r>
                        <a:rPr lang="en-US" sz="1000"/>
                        <a:t>4</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0.0132 %</a:t>
                      </a:r>
                    </a:p>
                  </a:txBody>
                  <a:tcPr/>
                </a:tc>
                <a:extLst>
                  <a:ext uri="{0D108BD9-81ED-4DB2-BD59-A6C34878D82A}">
                    <a16:rowId xmlns:a16="http://schemas.microsoft.com/office/drawing/2014/main" val="1661079041"/>
                  </a:ext>
                </a:extLst>
              </a:tr>
              <a:tr h="370840">
                <a:tc>
                  <a:txBody>
                    <a:bodyPr/>
                    <a:lstStyle/>
                    <a:p>
                      <a:r>
                        <a:rPr lang="en-US" sz="1000"/>
                        <a:t>Kymco Argentina</a:t>
                      </a:r>
                    </a:p>
                  </a:txBody>
                  <a:tcPr/>
                </a:tc>
                <a:tc>
                  <a:txBody>
                    <a:bodyPr/>
                    <a:lstStyle/>
                    <a:p>
                      <a:r>
                        <a:rPr lang="en-US" sz="1000"/>
                        <a:t>7209</a:t>
                      </a:r>
                    </a:p>
                  </a:txBody>
                  <a:tcPr/>
                </a:tc>
                <a:tc>
                  <a:txBody>
                    <a:bodyPr/>
                    <a:lstStyle/>
                    <a:p>
                      <a:r>
                        <a:rPr lang="en-US" sz="1000"/>
                        <a:t>21</a:t>
                      </a:r>
                    </a:p>
                  </a:txBody>
                  <a:tcPr/>
                </a:tc>
                <a:tc>
                  <a:txBody>
                    <a:bodyPr/>
                    <a:lstStyle/>
                    <a:p>
                      <a:r>
                        <a:rPr lang="en-US" sz="1000"/>
                        <a:t>12</a:t>
                      </a:r>
                    </a:p>
                  </a:txBody>
                  <a:tcPr/>
                </a:tc>
                <a:tc>
                  <a:txBody>
                    <a:bodyPr/>
                    <a:lstStyle/>
                    <a:p>
                      <a:r>
                        <a:rPr lang="en-US" sz="1000"/>
                        <a:t>65</a:t>
                      </a:r>
                    </a:p>
                  </a:txBody>
                  <a:tcPr/>
                </a:tc>
                <a:tc>
                  <a:txBody>
                    <a:bodyPr/>
                    <a:lstStyle/>
                    <a:p>
                      <a:r>
                        <a:rPr lang="en-US" sz="1000"/>
                        <a:t>8</a:t>
                      </a:r>
                    </a:p>
                  </a:txBody>
                  <a:tcPr/>
                </a:tc>
                <a:tc>
                  <a:txBody>
                    <a:bodyPr/>
                    <a:lstStyle/>
                    <a:p>
                      <a:r>
                        <a:rPr lang="en-US" sz="1000"/>
                        <a:t>3</a:t>
                      </a:r>
                    </a:p>
                  </a:txBody>
                  <a:tcPr/>
                </a:tc>
                <a:tc>
                  <a:txBody>
                    <a:bodyPr/>
                    <a:lstStyle/>
                    <a:p>
                      <a:r>
                        <a:rPr lang="en-US" sz="1000"/>
                        <a:t>0</a:t>
                      </a:r>
                    </a:p>
                  </a:txBody>
                  <a:tcPr/>
                </a:tc>
                <a:tc>
                  <a:txBody>
                    <a:bodyPr/>
                    <a:lstStyle/>
                    <a:p>
                      <a:r>
                        <a:rPr lang="en-US" sz="1000"/>
                        <a:t>0.0880 %</a:t>
                      </a:r>
                    </a:p>
                  </a:txBody>
                  <a:tcPr/>
                </a:tc>
                <a:extLst>
                  <a:ext uri="{0D108BD9-81ED-4DB2-BD59-A6C34878D82A}">
                    <a16:rowId xmlns:a16="http://schemas.microsoft.com/office/drawing/2014/main" val="998993378"/>
                  </a:ext>
                </a:extLst>
              </a:tr>
            </a:tbl>
          </a:graphicData>
        </a:graphic>
      </p:graphicFrame>
      <p:sp>
        <p:nvSpPr>
          <p:cNvPr id="4" name="Text Placeholder 3">
            <a:extLst>
              <a:ext uri="{FF2B5EF4-FFF2-40B4-BE49-F238E27FC236}">
                <a16:creationId xmlns:a16="http://schemas.microsoft.com/office/drawing/2014/main" id="{0C8161F2-3C1E-4E86-AF28-604EB0DB6A5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80963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1BC5A-F371-45FC-9DBD-99B736B05DFE}"/>
              </a:ext>
            </a:extLst>
          </p:cNvPr>
          <p:cNvSpPr>
            <a:spLocks noGrp="1"/>
          </p:cNvSpPr>
          <p:nvPr>
            <p:ph type="title"/>
          </p:nvPr>
        </p:nvSpPr>
        <p:spPr/>
        <p:txBody>
          <a:bodyPr/>
          <a:lstStyle/>
          <a:p>
            <a:r>
              <a:rPr lang="en-US"/>
              <a:t>Facebook Key Metrics Radar | SYM</a:t>
            </a:r>
          </a:p>
        </p:txBody>
      </p:sp>
      <p:graphicFrame>
        <p:nvGraphicFramePr>
          <p:cNvPr id="6" name="Chart Placeholder 5">
            <a:extLst>
              <a:ext uri="{FF2B5EF4-FFF2-40B4-BE49-F238E27FC236}">
                <a16:creationId xmlns:a16="http://schemas.microsoft.com/office/drawing/2014/main" id="{0AF4E388-782B-424E-A85A-817CC72FF1C9}"/>
              </a:ext>
            </a:extLst>
          </p:cNvPr>
          <p:cNvGraphicFramePr>
            <a:graphicFrameLocks noGrp="1"/>
          </p:cNvGraphicFramePr>
          <p:nvPr>
            <p:ph type="chart" sz="quarter" idx="13"/>
            <p:extLst>
              <p:ext uri="{D42A27DB-BD31-4B8C-83A1-F6EECF244321}">
                <p14:modId xmlns:p14="http://schemas.microsoft.com/office/powerpoint/2010/main" val="1793869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0EC3B0-BDC6-4CF6-9AF7-5786644F814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0CD0995-13A5-4A25-A240-525DE1BC46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2103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DCAF8-0D3B-4E2F-B5AD-65287AD2ACE0}"/>
              </a:ext>
            </a:extLst>
          </p:cNvPr>
          <p:cNvSpPr>
            <a:spLocks noGrp="1"/>
          </p:cNvSpPr>
          <p:nvPr>
            <p:ph type="title"/>
          </p:nvPr>
        </p:nvSpPr>
        <p:spPr/>
        <p:txBody>
          <a:bodyPr/>
          <a:lstStyle/>
          <a:p>
            <a:r>
              <a:rPr lang="en-US"/>
              <a:t>Facebook Page Likes Total | SYM</a:t>
            </a:r>
          </a:p>
        </p:txBody>
      </p:sp>
      <p:graphicFrame>
        <p:nvGraphicFramePr>
          <p:cNvPr id="6" name="Chart Placeholder 5">
            <a:extLst>
              <a:ext uri="{FF2B5EF4-FFF2-40B4-BE49-F238E27FC236}">
                <a16:creationId xmlns:a16="http://schemas.microsoft.com/office/drawing/2014/main" id="{78EE2C26-E2BC-4324-8D88-99924C8217D7}"/>
              </a:ext>
            </a:extLst>
          </p:cNvPr>
          <p:cNvGraphicFramePr>
            <a:graphicFrameLocks noGrp="1"/>
          </p:cNvGraphicFramePr>
          <p:nvPr>
            <p:ph type="chart" sz="quarter" idx="13"/>
            <p:extLst>
              <p:ext uri="{D42A27DB-BD31-4B8C-83A1-F6EECF244321}">
                <p14:modId xmlns:p14="http://schemas.microsoft.com/office/powerpoint/2010/main" val="3509726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2AFAB7-8665-4EA1-9DB6-85E810C8331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68BF9E36-04A2-44CD-8176-AB24E2759B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0576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8623F-C62D-4247-8036-33A68A467359}"/>
              </a:ext>
            </a:extLst>
          </p:cNvPr>
          <p:cNvSpPr>
            <a:spLocks noGrp="1"/>
          </p:cNvSpPr>
          <p:nvPr>
            <p:ph type="title"/>
          </p:nvPr>
        </p:nvSpPr>
        <p:spPr/>
        <p:txBody>
          <a:bodyPr/>
          <a:lstStyle/>
          <a:p>
            <a:r>
              <a:rPr lang="en-US"/>
              <a:t>Facebook Fans Change | SYM</a:t>
            </a:r>
          </a:p>
        </p:txBody>
      </p:sp>
      <p:graphicFrame>
        <p:nvGraphicFramePr>
          <p:cNvPr id="6" name="Chart Placeholder 5">
            <a:extLst>
              <a:ext uri="{FF2B5EF4-FFF2-40B4-BE49-F238E27FC236}">
                <a16:creationId xmlns:a16="http://schemas.microsoft.com/office/drawing/2014/main" id="{DA9421EB-5AAD-45B2-9D36-3C65F9533DC9}"/>
              </a:ext>
            </a:extLst>
          </p:cNvPr>
          <p:cNvGraphicFramePr>
            <a:graphicFrameLocks noGrp="1"/>
          </p:cNvGraphicFramePr>
          <p:nvPr>
            <p:ph type="chart" sz="quarter" idx="13"/>
            <p:extLst>
              <p:ext uri="{D42A27DB-BD31-4B8C-83A1-F6EECF244321}">
                <p14:modId xmlns:p14="http://schemas.microsoft.com/office/powerpoint/2010/main" val="1256142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B65428-F935-42CB-8D74-DB6D28B7625C}"/>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8381FA1A-18A9-40F8-88EF-84985B9EE9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436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55AA0-617A-4B6B-9F8E-8240EB948707}"/>
              </a:ext>
            </a:extLst>
          </p:cNvPr>
          <p:cNvSpPr>
            <a:spLocks noGrp="1"/>
          </p:cNvSpPr>
          <p:nvPr>
            <p:ph type="title"/>
          </p:nvPr>
        </p:nvSpPr>
        <p:spPr/>
        <p:txBody>
          <a:bodyPr/>
          <a:lstStyle/>
          <a:p>
            <a:r>
              <a:rPr lang="en-US"/>
              <a:t>Facebook Fans Change Per Weekday | SYM</a:t>
            </a:r>
          </a:p>
        </p:txBody>
      </p:sp>
      <p:graphicFrame>
        <p:nvGraphicFramePr>
          <p:cNvPr id="6" name="Chart Placeholder 5">
            <a:extLst>
              <a:ext uri="{FF2B5EF4-FFF2-40B4-BE49-F238E27FC236}">
                <a16:creationId xmlns:a16="http://schemas.microsoft.com/office/drawing/2014/main" id="{25DA1E09-9833-4ECF-8AE0-8ACDF5348B91}"/>
              </a:ext>
            </a:extLst>
          </p:cNvPr>
          <p:cNvGraphicFramePr>
            <a:graphicFrameLocks noGrp="1"/>
          </p:cNvGraphicFramePr>
          <p:nvPr>
            <p:ph type="chart" sz="quarter" idx="13"/>
            <p:extLst>
              <p:ext uri="{D42A27DB-BD31-4B8C-83A1-F6EECF244321}">
                <p14:modId xmlns:p14="http://schemas.microsoft.com/office/powerpoint/2010/main" val="1419918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FC5333-D41C-4B7A-A3AB-C5590EDC7F5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58733006-0188-46B0-84F8-0038FC51F9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3099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7F8CC-FFF2-47AF-8962-64D1D569C2EF}"/>
              </a:ext>
            </a:extLst>
          </p:cNvPr>
          <p:cNvSpPr>
            <a:spLocks noGrp="1"/>
          </p:cNvSpPr>
          <p:nvPr>
            <p:ph type="title"/>
          </p:nvPr>
        </p:nvSpPr>
        <p:spPr/>
        <p:txBody>
          <a:bodyPr/>
          <a:lstStyle/>
          <a:p>
            <a:r>
              <a:rPr lang="en-US"/>
              <a:t>Facebook Fans Change Rate | SYM</a:t>
            </a:r>
          </a:p>
        </p:txBody>
      </p:sp>
      <p:graphicFrame>
        <p:nvGraphicFramePr>
          <p:cNvPr id="6" name="Chart Placeholder 5">
            <a:extLst>
              <a:ext uri="{FF2B5EF4-FFF2-40B4-BE49-F238E27FC236}">
                <a16:creationId xmlns:a16="http://schemas.microsoft.com/office/drawing/2014/main" id="{D0E6B719-4E63-48A2-B7CC-394CA8D95BE9}"/>
              </a:ext>
            </a:extLst>
          </p:cNvPr>
          <p:cNvGraphicFramePr>
            <a:graphicFrameLocks noGrp="1"/>
          </p:cNvGraphicFramePr>
          <p:nvPr>
            <p:ph type="chart" sz="quarter" idx="13"/>
            <p:extLst>
              <p:ext uri="{D42A27DB-BD31-4B8C-83A1-F6EECF244321}">
                <p14:modId xmlns:p14="http://schemas.microsoft.com/office/powerpoint/2010/main" val="542682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085FB1-324E-4ED7-8E63-D1717D012963}"/>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DE8E54D-6E7E-484B-8D2D-FF8227F2D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0358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B6E85-B13A-4DC1-87C4-51AE265C8CCF}"/>
              </a:ext>
            </a:extLst>
          </p:cNvPr>
          <p:cNvSpPr>
            <a:spLocks noGrp="1"/>
          </p:cNvSpPr>
          <p:nvPr>
            <p:ph type="title"/>
          </p:nvPr>
        </p:nvSpPr>
        <p:spPr/>
        <p:txBody>
          <a:bodyPr/>
          <a:lstStyle/>
          <a:p>
            <a:r>
              <a:rPr lang="en-US"/>
              <a:t>Facebook Own Posts | SYM</a:t>
            </a:r>
          </a:p>
        </p:txBody>
      </p:sp>
      <p:graphicFrame>
        <p:nvGraphicFramePr>
          <p:cNvPr id="6" name="Chart Placeholder 5">
            <a:extLst>
              <a:ext uri="{FF2B5EF4-FFF2-40B4-BE49-F238E27FC236}">
                <a16:creationId xmlns:a16="http://schemas.microsoft.com/office/drawing/2014/main" id="{FF460391-C59E-4432-A5E4-40E82D3BCC38}"/>
              </a:ext>
            </a:extLst>
          </p:cNvPr>
          <p:cNvGraphicFramePr>
            <a:graphicFrameLocks noGrp="1"/>
          </p:cNvGraphicFramePr>
          <p:nvPr>
            <p:ph type="chart" sz="quarter" idx="13"/>
            <p:extLst>
              <p:ext uri="{D42A27DB-BD31-4B8C-83A1-F6EECF244321}">
                <p14:modId xmlns:p14="http://schemas.microsoft.com/office/powerpoint/2010/main" val="629078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BA1951-6F19-4269-87EC-7CA2040E075C}"/>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BEB2A37-9F9D-4B48-B056-6321527EDC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7200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D1146-3285-445F-95A7-A54386412238}"/>
              </a:ext>
            </a:extLst>
          </p:cNvPr>
          <p:cNvSpPr>
            <a:spLocks noGrp="1"/>
          </p:cNvSpPr>
          <p:nvPr>
            <p:ph type="title"/>
          </p:nvPr>
        </p:nvSpPr>
        <p:spPr/>
        <p:txBody>
          <a:bodyPr/>
          <a:lstStyle/>
          <a:p>
            <a:r>
              <a:rPr lang="en-US"/>
              <a:t>Facebook Interaction Rate | SYM</a:t>
            </a:r>
          </a:p>
        </p:txBody>
      </p:sp>
      <p:graphicFrame>
        <p:nvGraphicFramePr>
          <p:cNvPr id="6" name="Chart Placeholder 5">
            <a:extLst>
              <a:ext uri="{FF2B5EF4-FFF2-40B4-BE49-F238E27FC236}">
                <a16:creationId xmlns:a16="http://schemas.microsoft.com/office/drawing/2014/main" id="{7C7F9F35-C3FF-465E-B810-BBE5EE2E97A4}"/>
              </a:ext>
            </a:extLst>
          </p:cNvPr>
          <p:cNvGraphicFramePr>
            <a:graphicFrameLocks noGrp="1"/>
          </p:cNvGraphicFramePr>
          <p:nvPr>
            <p:ph type="chart" sz="quarter" idx="13"/>
            <p:extLst>
              <p:ext uri="{D42A27DB-BD31-4B8C-83A1-F6EECF244321}">
                <p14:modId xmlns:p14="http://schemas.microsoft.com/office/powerpoint/2010/main" val="326268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CF29CF-E856-47D8-AE84-79612755C025}"/>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0B8C5EC0-229D-4827-8FAB-D8179E5E07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6102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81586-7649-45BA-93F4-6DB633980B1F}"/>
              </a:ext>
            </a:extLst>
          </p:cNvPr>
          <p:cNvSpPr>
            <a:spLocks noGrp="1"/>
          </p:cNvSpPr>
          <p:nvPr>
            <p:ph type="title"/>
          </p:nvPr>
        </p:nvSpPr>
        <p:spPr/>
        <p:txBody>
          <a:bodyPr/>
          <a:lstStyle/>
          <a:p>
            <a:r>
              <a:rPr lang="en-US"/>
              <a:t>Facebook Own Posts By Weekday | SYM</a:t>
            </a:r>
          </a:p>
        </p:txBody>
      </p:sp>
      <p:graphicFrame>
        <p:nvGraphicFramePr>
          <p:cNvPr id="6" name="Chart Placeholder 5">
            <a:extLst>
              <a:ext uri="{FF2B5EF4-FFF2-40B4-BE49-F238E27FC236}">
                <a16:creationId xmlns:a16="http://schemas.microsoft.com/office/drawing/2014/main" id="{FFD11BAC-ED60-4BED-811B-5F111468295B}"/>
              </a:ext>
            </a:extLst>
          </p:cNvPr>
          <p:cNvGraphicFramePr>
            <a:graphicFrameLocks noGrp="1"/>
          </p:cNvGraphicFramePr>
          <p:nvPr>
            <p:ph type="chart" sz="quarter" idx="13"/>
            <p:extLst>
              <p:ext uri="{D42A27DB-BD31-4B8C-83A1-F6EECF244321}">
                <p14:modId xmlns:p14="http://schemas.microsoft.com/office/powerpoint/2010/main" val="2559103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3EF00C-F0EF-4BE3-A5DE-6473B6E20E73}"/>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F586989F-B40D-47DD-9F46-2B636A6818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1614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076A7-9B4C-49DE-87AD-EF27944E5F3D}"/>
              </a:ext>
            </a:extLst>
          </p:cNvPr>
          <p:cNvSpPr>
            <a:spLocks noGrp="1"/>
          </p:cNvSpPr>
          <p:nvPr>
            <p:ph type="title"/>
          </p:nvPr>
        </p:nvSpPr>
        <p:spPr/>
        <p:txBody>
          <a:bodyPr/>
          <a:lstStyle/>
          <a:p>
            <a:r>
              <a:rPr lang="en-US"/>
              <a:t>Facebook Interaction Rate By Weekday | SYM</a:t>
            </a:r>
          </a:p>
        </p:txBody>
      </p:sp>
      <p:graphicFrame>
        <p:nvGraphicFramePr>
          <p:cNvPr id="6" name="Chart Placeholder 5">
            <a:extLst>
              <a:ext uri="{FF2B5EF4-FFF2-40B4-BE49-F238E27FC236}">
                <a16:creationId xmlns:a16="http://schemas.microsoft.com/office/drawing/2014/main" id="{3C1A320D-7F88-4F75-BB0F-16BBA394A05F}"/>
              </a:ext>
            </a:extLst>
          </p:cNvPr>
          <p:cNvGraphicFramePr>
            <a:graphicFrameLocks noGrp="1"/>
          </p:cNvGraphicFramePr>
          <p:nvPr>
            <p:ph type="chart" sz="quarter" idx="13"/>
            <p:extLst>
              <p:ext uri="{D42A27DB-BD31-4B8C-83A1-F6EECF244321}">
                <p14:modId xmlns:p14="http://schemas.microsoft.com/office/powerpoint/2010/main" val="1071389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3D4932-114F-431E-8A2A-59AC522EEAC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9B19426-974A-4A09-A235-807BFFFF46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189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E7756-3D66-470F-9D4B-CCCFFBBD4034}"/>
              </a:ext>
            </a:extLst>
          </p:cNvPr>
          <p:cNvSpPr>
            <a:spLocks noGrp="1"/>
          </p:cNvSpPr>
          <p:nvPr>
            <p:ph type="title"/>
          </p:nvPr>
        </p:nvSpPr>
        <p:spPr/>
        <p:txBody>
          <a:bodyPr/>
          <a:lstStyle/>
          <a:p>
            <a:r>
              <a:rPr lang="en-US"/>
              <a:t>Facebook Own Posts By Hour | SYM</a:t>
            </a:r>
          </a:p>
        </p:txBody>
      </p:sp>
      <p:graphicFrame>
        <p:nvGraphicFramePr>
          <p:cNvPr id="6" name="Chart Placeholder 5">
            <a:extLst>
              <a:ext uri="{FF2B5EF4-FFF2-40B4-BE49-F238E27FC236}">
                <a16:creationId xmlns:a16="http://schemas.microsoft.com/office/drawing/2014/main" id="{D9ACA8AE-5EA0-4AB0-80E3-8010258E8ACB}"/>
              </a:ext>
            </a:extLst>
          </p:cNvPr>
          <p:cNvGraphicFramePr>
            <a:graphicFrameLocks noGrp="1"/>
          </p:cNvGraphicFramePr>
          <p:nvPr>
            <p:ph type="chart" sz="quarter" idx="13"/>
            <p:extLst>
              <p:ext uri="{D42A27DB-BD31-4B8C-83A1-F6EECF244321}">
                <p14:modId xmlns:p14="http://schemas.microsoft.com/office/powerpoint/2010/main" val="3726401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C59A5-437A-40F5-B45B-6A1D5547029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95D7B73-37C3-462A-BB83-7EAEC9D8D1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8271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A8AA9-AAB5-44B3-93BD-82FB984A6882}"/>
              </a:ext>
            </a:extLst>
          </p:cNvPr>
          <p:cNvSpPr>
            <a:spLocks noGrp="1"/>
          </p:cNvSpPr>
          <p:nvPr>
            <p:ph type="title"/>
          </p:nvPr>
        </p:nvSpPr>
        <p:spPr/>
        <p:txBody>
          <a:bodyPr/>
          <a:lstStyle/>
          <a:p>
            <a:r>
              <a:rPr lang="en-US"/>
              <a:t>Facebook Interaction Rate By Hour | SYM</a:t>
            </a:r>
          </a:p>
        </p:txBody>
      </p:sp>
      <p:graphicFrame>
        <p:nvGraphicFramePr>
          <p:cNvPr id="6" name="Chart Placeholder 5">
            <a:extLst>
              <a:ext uri="{FF2B5EF4-FFF2-40B4-BE49-F238E27FC236}">
                <a16:creationId xmlns:a16="http://schemas.microsoft.com/office/drawing/2014/main" id="{9BE882E7-E8C2-4F72-9AB4-0FAA9722EE6F}"/>
              </a:ext>
            </a:extLst>
          </p:cNvPr>
          <p:cNvGraphicFramePr>
            <a:graphicFrameLocks noGrp="1"/>
          </p:cNvGraphicFramePr>
          <p:nvPr>
            <p:ph type="chart" sz="quarter" idx="13"/>
            <p:extLst>
              <p:ext uri="{D42A27DB-BD31-4B8C-83A1-F6EECF244321}">
                <p14:modId xmlns:p14="http://schemas.microsoft.com/office/powerpoint/2010/main" val="2633832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DB63EB-8A00-4476-9A9A-F0A9BEA2E8F7}"/>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2BA11BC0-7A88-4B66-8E8A-33791055A2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1259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6DBD-B55C-442E-91B3-437971F75F75}"/>
              </a:ext>
            </a:extLst>
          </p:cNvPr>
          <p:cNvSpPr>
            <a:spLocks noGrp="1"/>
          </p:cNvSpPr>
          <p:nvPr>
            <p:ph type="title"/>
          </p:nvPr>
        </p:nvSpPr>
        <p:spPr/>
        <p:txBody>
          <a:bodyPr/>
          <a:lstStyle/>
          <a:p>
            <a:r>
              <a:rPr lang="en-US"/>
              <a:t>Facebook Post Type Distribution Per Profile | SYM</a:t>
            </a:r>
          </a:p>
        </p:txBody>
      </p:sp>
      <p:graphicFrame>
        <p:nvGraphicFramePr>
          <p:cNvPr id="6" name="Chart Placeholder 5">
            <a:extLst>
              <a:ext uri="{FF2B5EF4-FFF2-40B4-BE49-F238E27FC236}">
                <a16:creationId xmlns:a16="http://schemas.microsoft.com/office/drawing/2014/main" id="{6BE79EE3-4FB1-4E7E-BEC9-FD20C0C54A7B}"/>
              </a:ext>
            </a:extLst>
          </p:cNvPr>
          <p:cNvGraphicFramePr>
            <a:graphicFrameLocks noGrp="1"/>
          </p:cNvGraphicFramePr>
          <p:nvPr>
            <p:ph type="chart" sz="quarter" idx="13"/>
            <p:extLst>
              <p:ext uri="{D42A27DB-BD31-4B8C-83A1-F6EECF244321}">
                <p14:modId xmlns:p14="http://schemas.microsoft.com/office/powerpoint/2010/main" val="1920602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20B4B0-261D-44B7-B389-C2EE2575176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113B1DB-3846-42F9-8C06-72C8E0BBDB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5880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8FF93-BAC9-42EA-A271-6F438DB4C902}"/>
              </a:ext>
            </a:extLst>
          </p:cNvPr>
          <p:cNvSpPr>
            <a:spLocks noGrp="1"/>
          </p:cNvSpPr>
          <p:nvPr>
            <p:ph type="title"/>
          </p:nvPr>
        </p:nvSpPr>
        <p:spPr/>
        <p:txBody>
          <a:bodyPr/>
          <a:lstStyle/>
          <a:p>
            <a:r>
              <a:rPr lang="en-US"/>
              <a:t>Facebook Interaction Rate By Post Type | SYM</a:t>
            </a:r>
          </a:p>
        </p:txBody>
      </p:sp>
      <p:graphicFrame>
        <p:nvGraphicFramePr>
          <p:cNvPr id="6" name="Chart Placeholder 5">
            <a:extLst>
              <a:ext uri="{FF2B5EF4-FFF2-40B4-BE49-F238E27FC236}">
                <a16:creationId xmlns:a16="http://schemas.microsoft.com/office/drawing/2014/main" id="{8A4F1D85-6761-4DC7-9B91-A471B89425B0}"/>
              </a:ext>
            </a:extLst>
          </p:cNvPr>
          <p:cNvGraphicFramePr>
            <a:graphicFrameLocks noGrp="1"/>
          </p:cNvGraphicFramePr>
          <p:nvPr>
            <p:ph type="chart" sz="quarter" idx="13"/>
            <p:extLst>
              <p:ext uri="{D42A27DB-BD31-4B8C-83A1-F6EECF244321}">
                <p14:modId xmlns:p14="http://schemas.microsoft.com/office/powerpoint/2010/main" val="2279601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5F5C86-DEF0-4B24-98E6-133DBACF2AA5}"/>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0F8B5C25-BB1C-4A85-9DC6-364C2F3F82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4544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DD57F-32A4-4B04-A896-C0C8B63477FC}"/>
              </a:ext>
            </a:extLst>
          </p:cNvPr>
          <p:cNvSpPr>
            <a:spLocks noGrp="1"/>
          </p:cNvSpPr>
          <p:nvPr>
            <p:ph type="title"/>
          </p:nvPr>
        </p:nvSpPr>
        <p:spPr/>
        <p:txBody>
          <a:bodyPr/>
          <a:lstStyle/>
          <a:p>
            <a:r>
              <a:rPr lang="en-US"/>
              <a:t>Facebook Interactions Distribution | SYM</a:t>
            </a:r>
          </a:p>
        </p:txBody>
      </p:sp>
      <p:graphicFrame>
        <p:nvGraphicFramePr>
          <p:cNvPr id="6" name="Chart Placeholder 5">
            <a:extLst>
              <a:ext uri="{FF2B5EF4-FFF2-40B4-BE49-F238E27FC236}">
                <a16:creationId xmlns:a16="http://schemas.microsoft.com/office/drawing/2014/main" id="{B154AE73-2A8E-439C-99CE-40C788944DF1}"/>
              </a:ext>
            </a:extLst>
          </p:cNvPr>
          <p:cNvGraphicFramePr>
            <a:graphicFrameLocks noGrp="1"/>
          </p:cNvGraphicFramePr>
          <p:nvPr>
            <p:ph type="chart" sz="quarter" idx="13"/>
            <p:extLst>
              <p:ext uri="{D42A27DB-BD31-4B8C-83A1-F6EECF244321}">
                <p14:modId xmlns:p14="http://schemas.microsoft.com/office/powerpoint/2010/main" val="2267228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6E846A-FE8A-4782-9D2C-ABD7724F9506}"/>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679E1D3-6947-44E1-82BB-41C07AACD9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7751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FF319-61C8-46C9-8425-0EAA2A2BCC58}"/>
              </a:ext>
            </a:extLst>
          </p:cNvPr>
          <p:cNvSpPr>
            <a:spLocks noGrp="1"/>
          </p:cNvSpPr>
          <p:nvPr>
            <p:ph type="title"/>
          </p:nvPr>
        </p:nvSpPr>
        <p:spPr/>
        <p:txBody>
          <a:bodyPr/>
          <a:lstStyle/>
          <a:p>
            <a:r>
              <a:rPr lang="en-US"/>
              <a:t>Facebook Hashtag Detection | SYM</a:t>
            </a:r>
          </a:p>
        </p:txBody>
      </p:sp>
      <p:graphicFrame>
        <p:nvGraphicFramePr>
          <p:cNvPr id="5" name="Table Placeholder 4">
            <a:extLst>
              <a:ext uri="{FF2B5EF4-FFF2-40B4-BE49-F238E27FC236}">
                <a16:creationId xmlns:a16="http://schemas.microsoft.com/office/drawing/2014/main" id="{8510696B-58F3-4D7B-A527-370229218E9E}"/>
              </a:ext>
            </a:extLst>
          </p:cNvPr>
          <p:cNvGraphicFramePr>
            <a:graphicFrameLocks noGrp="1"/>
          </p:cNvGraphicFramePr>
          <p:nvPr>
            <p:ph type="tbl" sz="quarter" idx="13"/>
            <p:extLst>
              <p:ext uri="{D42A27DB-BD31-4B8C-83A1-F6EECF244321}">
                <p14:modId xmlns:p14="http://schemas.microsoft.com/office/powerpoint/2010/main" val="2530029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3826584"/>
                    </a:ext>
                  </a:extLst>
                </a:gridCol>
                <a:gridCol w="1152144">
                  <a:extLst>
                    <a:ext uri="{9D8B030D-6E8A-4147-A177-3AD203B41FA5}">
                      <a16:colId xmlns:a16="http://schemas.microsoft.com/office/drawing/2014/main" val="1982244204"/>
                    </a:ext>
                  </a:extLst>
                </a:gridCol>
                <a:gridCol w="1152144">
                  <a:extLst>
                    <a:ext uri="{9D8B030D-6E8A-4147-A177-3AD203B41FA5}">
                      <a16:colId xmlns:a16="http://schemas.microsoft.com/office/drawing/2014/main" val="1851113346"/>
                    </a:ext>
                  </a:extLst>
                </a:gridCol>
                <a:gridCol w="1152144">
                  <a:extLst>
                    <a:ext uri="{9D8B030D-6E8A-4147-A177-3AD203B41FA5}">
                      <a16:colId xmlns:a16="http://schemas.microsoft.com/office/drawing/2014/main" val="588833237"/>
                    </a:ext>
                  </a:extLst>
                </a:gridCol>
                <a:gridCol w="1152144">
                  <a:extLst>
                    <a:ext uri="{9D8B030D-6E8A-4147-A177-3AD203B41FA5}">
                      <a16:colId xmlns:a16="http://schemas.microsoft.com/office/drawing/2014/main" val="51435915"/>
                    </a:ext>
                  </a:extLst>
                </a:gridCol>
                <a:gridCol w="1152144">
                  <a:extLst>
                    <a:ext uri="{9D8B030D-6E8A-4147-A177-3AD203B41FA5}">
                      <a16:colId xmlns:a16="http://schemas.microsoft.com/office/drawing/2014/main" val="2943101811"/>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62319137"/>
                  </a:ext>
                </a:extLst>
              </a:tr>
              <a:tr h="370840">
                <a:tc>
                  <a:txBody>
                    <a:bodyPr/>
                    <a:lstStyle/>
                    <a:p>
                      <a:r>
                        <a:rPr lang="en-US" sz="1000"/>
                        <a:t>#Keeway</a:t>
                      </a:r>
                    </a:p>
                  </a:txBody>
                  <a:tcPr/>
                </a:tc>
                <a:tc>
                  <a:txBody>
                    <a:bodyPr/>
                    <a:lstStyle/>
                    <a:p>
                      <a:r>
                        <a:rPr lang="en-US" sz="1000"/>
                        <a:t>5</a:t>
                      </a:r>
                    </a:p>
                  </a:txBody>
                  <a:tcPr/>
                </a:tc>
                <a:tc>
                  <a:txBody>
                    <a:bodyPr/>
                    <a:lstStyle/>
                    <a:p>
                      <a:r>
                        <a:rPr lang="en-US" sz="1000"/>
                        <a:t>9.2</a:t>
                      </a:r>
                    </a:p>
                  </a:txBody>
                  <a:tcPr/>
                </a:tc>
                <a:tc>
                  <a:txBody>
                    <a:bodyPr/>
                    <a:lstStyle/>
                    <a:p>
                      <a:r>
                        <a:rPr lang="en-US" sz="1000"/>
                        <a:t>0.4</a:t>
                      </a:r>
                    </a:p>
                  </a:txBody>
                  <a:tcPr/>
                </a:tc>
                <a:tc>
                  <a:txBody>
                    <a:bodyPr/>
                    <a:lstStyle/>
                    <a:p>
                      <a:r>
                        <a:rPr lang="en-US" sz="1000"/>
                        <a:t>0.6</a:t>
                      </a:r>
                    </a:p>
                  </a:txBody>
                  <a:tcPr/>
                </a:tc>
                <a:tc>
                  <a:txBody>
                    <a:bodyPr/>
                    <a:lstStyle/>
                    <a:p>
                      <a:r>
                        <a:rPr lang="en-US" sz="1000"/>
                        <a:t>10.2</a:t>
                      </a:r>
                    </a:p>
                  </a:txBody>
                  <a:tcPr/>
                </a:tc>
                <a:extLst>
                  <a:ext uri="{0D108BD9-81ED-4DB2-BD59-A6C34878D82A}">
                    <a16:rowId xmlns:a16="http://schemas.microsoft.com/office/drawing/2014/main" val="3432339354"/>
                  </a:ext>
                </a:extLst>
              </a:tr>
              <a:tr h="370840">
                <a:tc>
                  <a:txBody>
                    <a:bodyPr/>
                    <a:lstStyle/>
                    <a:p>
                      <a:r>
                        <a:rPr lang="en-US" sz="1000"/>
                        <a:t>#Sym</a:t>
                      </a:r>
                    </a:p>
                  </a:txBody>
                  <a:tcPr/>
                </a:tc>
                <a:tc>
                  <a:txBody>
                    <a:bodyPr/>
                    <a:lstStyle/>
                    <a:p>
                      <a:r>
                        <a:rPr lang="en-US" sz="1000"/>
                        <a:t>4</a:t>
                      </a:r>
                    </a:p>
                  </a:txBody>
                  <a:tcPr/>
                </a:tc>
                <a:tc>
                  <a:txBody>
                    <a:bodyPr/>
                    <a:lstStyle/>
                    <a:p>
                      <a:r>
                        <a:rPr lang="en-US" sz="1000"/>
                        <a:t>5.75</a:t>
                      </a:r>
                    </a:p>
                  </a:txBody>
                  <a:tcPr/>
                </a:tc>
                <a:tc>
                  <a:txBody>
                    <a:bodyPr/>
                    <a:lstStyle/>
                    <a:p>
                      <a:r>
                        <a:rPr lang="en-US" sz="1000"/>
                        <a:t>0</a:t>
                      </a:r>
                    </a:p>
                  </a:txBody>
                  <a:tcPr/>
                </a:tc>
                <a:tc>
                  <a:txBody>
                    <a:bodyPr/>
                    <a:lstStyle/>
                    <a:p>
                      <a:r>
                        <a:rPr lang="en-US" sz="1000"/>
                        <a:t>0</a:t>
                      </a:r>
                    </a:p>
                  </a:txBody>
                  <a:tcPr/>
                </a:tc>
                <a:tc>
                  <a:txBody>
                    <a:bodyPr/>
                    <a:lstStyle/>
                    <a:p>
                      <a:r>
                        <a:rPr lang="en-US" sz="1000"/>
                        <a:t>5.75</a:t>
                      </a:r>
                    </a:p>
                  </a:txBody>
                  <a:tcPr/>
                </a:tc>
                <a:extLst>
                  <a:ext uri="{0D108BD9-81ED-4DB2-BD59-A6C34878D82A}">
                    <a16:rowId xmlns:a16="http://schemas.microsoft.com/office/drawing/2014/main" val="1713845349"/>
                  </a:ext>
                </a:extLst>
              </a:tr>
              <a:tr h="370840">
                <a:tc>
                  <a:txBody>
                    <a:bodyPr/>
                    <a:lstStyle/>
                    <a:p>
                      <a:r>
                        <a:rPr lang="en-US" sz="1000"/>
                        <a:t>#Scooter</a:t>
                      </a:r>
                    </a:p>
                  </a:txBody>
                  <a:tcPr/>
                </a:tc>
                <a:tc>
                  <a:txBody>
                    <a:bodyPr/>
                    <a:lstStyle/>
                    <a:p>
                      <a:r>
                        <a:rPr lang="en-US" sz="1000"/>
                        <a:t>4</a:t>
                      </a:r>
                    </a:p>
                  </a:txBody>
                  <a:tcPr/>
                </a:tc>
                <a:tc>
                  <a:txBody>
                    <a:bodyPr/>
                    <a:lstStyle/>
                    <a:p>
                      <a:r>
                        <a:rPr lang="en-US" sz="1000"/>
                        <a:t>5.75</a:t>
                      </a:r>
                    </a:p>
                  </a:txBody>
                  <a:tcPr/>
                </a:tc>
                <a:tc>
                  <a:txBody>
                    <a:bodyPr/>
                    <a:lstStyle/>
                    <a:p>
                      <a:r>
                        <a:rPr lang="en-US" sz="1000"/>
                        <a:t>0</a:t>
                      </a:r>
                    </a:p>
                  </a:txBody>
                  <a:tcPr/>
                </a:tc>
                <a:tc>
                  <a:txBody>
                    <a:bodyPr/>
                    <a:lstStyle/>
                    <a:p>
                      <a:r>
                        <a:rPr lang="en-US" sz="1000"/>
                        <a:t>0</a:t>
                      </a:r>
                    </a:p>
                  </a:txBody>
                  <a:tcPr/>
                </a:tc>
                <a:tc>
                  <a:txBody>
                    <a:bodyPr/>
                    <a:lstStyle/>
                    <a:p>
                      <a:r>
                        <a:rPr lang="en-US" sz="1000"/>
                        <a:t>5.75</a:t>
                      </a:r>
                    </a:p>
                  </a:txBody>
                  <a:tcPr/>
                </a:tc>
                <a:extLst>
                  <a:ext uri="{0D108BD9-81ED-4DB2-BD59-A6C34878D82A}">
                    <a16:rowId xmlns:a16="http://schemas.microsoft.com/office/drawing/2014/main" val="2027184181"/>
                  </a:ext>
                </a:extLst>
              </a:tr>
              <a:tr h="370840">
                <a:tc>
                  <a:txBody>
                    <a:bodyPr/>
                    <a:lstStyle/>
                    <a:p>
                      <a:r>
                        <a:rPr lang="en-US" sz="1000"/>
                        <a:t>#Citycom</a:t>
                      </a:r>
                    </a:p>
                  </a:txBody>
                  <a:tcPr/>
                </a:tc>
                <a:tc>
                  <a:txBody>
                    <a:bodyPr/>
                    <a:lstStyle/>
                    <a:p>
                      <a:r>
                        <a:rPr lang="en-US" sz="1000"/>
                        <a:t>4</a:t>
                      </a:r>
                    </a:p>
                  </a:txBody>
                  <a:tcPr/>
                </a:tc>
                <a:tc>
                  <a:txBody>
                    <a:bodyPr/>
                    <a:lstStyle/>
                    <a:p>
                      <a:r>
                        <a:rPr lang="en-US" sz="1000"/>
                        <a:t>5.75</a:t>
                      </a:r>
                    </a:p>
                  </a:txBody>
                  <a:tcPr/>
                </a:tc>
                <a:tc>
                  <a:txBody>
                    <a:bodyPr/>
                    <a:lstStyle/>
                    <a:p>
                      <a:r>
                        <a:rPr lang="en-US" sz="1000"/>
                        <a:t>0</a:t>
                      </a:r>
                    </a:p>
                  </a:txBody>
                  <a:tcPr/>
                </a:tc>
                <a:tc>
                  <a:txBody>
                    <a:bodyPr/>
                    <a:lstStyle/>
                    <a:p>
                      <a:r>
                        <a:rPr lang="en-US" sz="1000"/>
                        <a:t>0</a:t>
                      </a:r>
                    </a:p>
                  </a:txBody>
                  <a:tcPr/>
                </a:tc>
                <a:tc>
                  <a:txBody>
                    <a:bodyPr/>
                    <a:lstStyle/>
                    <a:p>
                      <a:r>
                        <a:rPr lang="en-US" sz="1000"/>
                        <a:t>5.75</a:t>
                      </a:r>
                    </a:p>
                  </a:txBody>
                  <a:tcPr/>
                </a:tc>
                <a:extLst>
                  <a:ext uri="{0D108BD9-81ED-4DB2-BD59-A6C34878D82A}">
                    <a16:rowId xmlns:a16="http://schemas.microsoft.com/office/drawing/2014/main" val="1805754746"/>
                  </a:ext>
                </a:extLst>
              </a:tr>
              <a:tr h="370840">
                <a:tc>
                  <a:txBody>
                    <a:bodyPr/>
                    <a:lstStyle/>
                    <a:p>
                      <a:r>
                        <a:rPr lang="en-US" sz="1000"/>
                        <a:t>#8M</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extLst>
                  <a:ext uri="{0D108BD9-81ED-4DB2-BD59-A6C34878D82A}">
                    <a16:rowId xmlns:a16="http://schemas.microsoft.com/office/drawing/2014/main" val="2560823809"/>
                  </a:ext>
                </a:extLst>
              </a:tr>
            </a:tbl>
          </a:graphicData>
        </a:graphic>
      </p:graphicFrame>
      <p:sp>
        <p:nvSpPr>
          <p:cNvPr id="4" name="Text Placeholder 3">
            <a:extLst>
              <a:ext uri="{FF2B5EF4-FFF2-40B4-BE49-F238E27FC236}">
                <a16:creationId xmlns:a16="http://schemas.microsoft.com/office/drawing/2014/main" id="{092563E9-C215-47BF-A6EA-D0235A28CE5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028569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F97F2-4EC9-4EF5-80A8-BF82045D495D}"/>
              </a:ext>
            </a:extLst>
          </p:cNvPr>
          <p:cNvSpPr>
            <a:spLocks noGrp="1"/>
          </p:cNvSpPr>
          <p:nvPr>
            <p:ph type="title"/>
          </p:nvPr>
        </p:nvSpPr>
        <p:spPr/>
        <p:txBody>
          <a:bodyPr/>
          <a:lstStyle/>
          <a:p>
            <a:r>
              <a:rPr lang="en-US"/>
              <a:t>Facebook Post Table + Reactions | SYM - 1 of 12</a:t>
            </a:r>
          </a:p>
        </p:txBody>
      </p:sp>
      <p:graphicFrame>
        <p:nvGraphicFramePr>
          <p:cNvPr id="5" name="Table Placeholder 4">
            <a:extLst>
              <a:ext uri="{FF2B5EF4-FFF2-40B4-BE49-F238E27FC236}">
                <a16:creationId xmlns:a16="http://schemas.microsoft.com/office/drawing/2014/main" id="{D33A30C6-5A22-4F82-8074-291F044C91AB}"/>
              </a:ext>
            </a:extLst>
          </p:cNvPr>
          <p:cNvGraphicFramePr>
            <a:graphicFrameLocks noGrp="1"/>
          </p:cNvGraphicFramePr>
          <p:nvPr>
            <p:ph type="tbl" sz="quarter" idx="13"/>
            <p:extLst>
              <p:ext uri="{D42A27DB-BD31-4B8C-83A1-F6EECF244321}">
                <p14:modId xmlns:p14="http://schemas.microsoft.com/office/powerpoint/2010/main" val="1691891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3290206"/>
                    </a:ext>
                  </a:extLst>
                </a:gridCol>
                <a:gridCol w="493776">
                  <a:extLst>
                    <a:ext uri="{9D8B030D-6E8A-4147-A177-3AD203B41FA5}">
                      <a16:colId xmlns:a16="http://schemas.microsoft.com/office/drawing/2014/main" val="1357870278"/>
                    </a:ext>
                  </a:extLst>
                </a:gridCol>
                <a:gridCol w="493776">
                  <a:extLst>
                    <a:ext uri="{9D8B030D-6E8A-4147-A177-3AD203B41FA5}">
                      <a16:colId xmlns:a16="http://schemas.microsoft.com/office/drawing/2014/main" val="1409514819"/>
                    </a:ext>
                  </a:extLst>
                </a:gridCol>
                <a:gridCol w="493776">
                  <a:extLst>
                    <a:ext uri="{9D8B030D-6E8A-4147-A177-3AD203B41FA5}">
                      <a16:colId xmlns:a16="http://schemas.microsoft.com/office/drawing/2014/main" val="3333891390"/>
                    </a:ext>
                  </a:extLst>
                </a:gridCol>
                <a:gridCol w="493776">
                  <a:extLst>
                    <a:ext uri="{9D8B030D-6E8A-4147-A177-3AD203B41FA5}">
                      <a16:colId xmlns:a16="http://schemas.microsoft.com/office/drawing/2014/main" val="2929547770"/>
                    </a:ext>
                  </a:extLst>
                </a:gridCol>
                <a:gridCol w="493776">
                  <a:extLst>
                    <a:ext uri="{9D8B030D-6E8A-4147-A177-3AD203B41FA5}">
                      <a16:colId xmlns:a16="http://schemas.microsoft.com/office/drawing/2014/main" val="3563855202"/>
                    </a:ext>
                  </a:extLst>
                </a:gridCol>
                <a:gridCol w="493776">
                  <a:extLst>
                    <a:ext uri="{9D8B030D-6E8A-4147-A177-3AD203B41FA5}">
                      <a16:colId xmlns:a16="http://schemas.microsoft.com/office/drawing/2014/main" val="869702628"/>
                    </a:ext>
                  </a:extLst>
                </a:gridCol>
                <a:gridCol w="493776">
                  <a:extLst>
                    <a:ext uri="{9D8B030D-6E8A-4147-A177-3AD203B41FA5}">
                      <a16:colId xmlns:a16="http://schemas.microsoft.com/office/drawing/2014/main" val="1568724814"/>
                    </a:ext>
                  </a:extLst>
                </a:gridCol>
                <a:gridCol w="493776">
                  <a:extLst>
                    <a:ext uri="{9D8B030D-6E8A-4147-A177-3AD203B41FA5}">
                      <a16:colId xmlns:a16="http://schemas.microsoft.com/office/drawing/2014/main" val="4014979976"/>
                    </a:ext>
                  </a:extLst>
                </a:gridCol>
                <a:gridCol w="493776">
                  <a:extLst>
                    <a:ext uri="{9D8B030D-6E8A-4147-A177-3AD203B41FA5}">
                      <a16:colId xmlns:a16="http://schemas.microsoft.com/office/drawing/2014/main" val="1685842450"/>
                    </a:ext>
                  </a:extLst>
                </a:gridCol>
                <a:gridCol w="493776">
                  <a:extLst>
                    <a:ext uri="{9D8B030D-6E8A-4147-A177-3AD203B41FA5}">
                      <a16:colId xmlns:a16="http://schemas.microsoft.com/office/drawing/2014/main" val="2448537115"/>
                    </a:ext>
                  </a:extLst>
                </a:gridCol>
                <a:gridCol w="493776">
                  <a:extLst>
                    <a:ext uri="{9D8B030D-6E8A-4147-A177-3AD203B41FA5}">
                      <a16:colId xmlns:a16="http://schemas.microsoft.com/office/drawing/2014/main" val="2357411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188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- 2022-03-18 22:00:04</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0385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- 2022-03-17 17:52:21</a:t>
                      </a:r>
                      <a:r>
                        <a:rPr kumimoji="0" lang="es-ES" sz="1000" b="0" i="0" u="none" strike="noStrike" kern="1200" cap="none" spc="0" normalizeH="0" baseline="0" noProof="0">
                          <a:ln>
                            <a:noFill/>
                          </a:ln>
                          <a:solidFill>
                            <a:prstClr val="black"/>
                          </a:solidFill>
                          <a:effectLst/>
                          <a:uLnTx/>
                          <a:uFillTx/>
                          <a:latin typeface="+mn-lt"/>
                          <a:ea typeface="+mn-ea"/>
                          <a:cs typeface="+mn-cs"/>
                        </a:rPr>
                        <a:t>
 Convertí cualquier salida en una aventura.
Subite a una 𝐊-𝐋𝐢𝐠𝐡𝐭 𝟐𝟎𝟐 y comenzá a vivir experiencias emocionantes.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24949926"/>
                  </a:ext>
                </a:extLst>
              </a:tr>
            </a:tbl>
          </a:graphicData>
        </a:graphic>
      </p:graphicFrame>
      <p:sp>
        <p:nvSpPr>
          <p:cNvPr id="4" name="Text Placeholder 3">
            <a:extLst>
              <a:ext uri="{FF2B5EF4-FFF2-40B4-BE49-F238E27FC236}">
                <a16:creationId xmlns:a16="http://schemas.microsoft.com/office/drawing/2014/main" id="{E8677226-F1A8-4740-A4C1-F9670CF9EEA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486000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D4F4C-15AE-4433-B907-C49ADBFBDAB2}"/>
              </a:ext>
            </a:extLst>
          </p:cNvPr>
          <p:cNvSpPr>
            <a:spLocks noGrp="1"/>
          </p:cNvSpPr>
          <p:nvPr>
            <p:ph type="title"/>
          </p:nvPr>
        </p:nvSpPr>
        <p:spPr/>
        <p:txBody>
          <a:bodyPr/>
          <a:lstStyle/>
          <a:p>
            <a:r>
              <a:rPr lang="en-US"/>
              <a:t>Facebook Post Table + Reactions | SYM - 2 of 12</a:t>
            </a:r>
          </a:p>
        </p:txBody>
      </p:sp>
      <p:graphicFrame>
        <p:nvGraphicFramePr>
          <p:cNvPr id="5" name="Table Placeholder 4">
            <a:extLst>
              <a:ext uri="{FF2B5EF4-FFF2-40B4-BE49-F238E27FC236}">
                <a16:creationId xmlns:a16="http://schemas.microsoft.com/office/drawing/2014/main" id="{ACEC9777-7B4C-4C6E-AB19-5F0B638563A9}"/>
              </a:ext>
            </a:extLst>
          </p:cNvPr>
          <p:cNvGraphicFramePr>
            <a:graphicFrameLocks noGrp="1"/>
          </p:cNvGraphicFramePr>
          <p:nvPr>
            <p:ph type="tbl" sz="quarter" idx="13"/>
            <p:extLst>
              <p:ext uri="{D42A27DB-BD31-4B8C-83A1-F6EECF244321}">
                <p14:modId xmlns:p14="http://schemas.microsoft.com/office/powerpoint/2010/main" val="495806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6230322"/>
                    </a:ext>
                  </a:extLst>
                </a:gridCol>
                <a:gridCol w="493776">
                  <a:extLst>
                    <a:ext uri="{9D8B030D-6E8A-4147-A177-3AD203B41FA5}">
                      <a16:colId xmlns:a16="http://schemas.microsoft.com/office/drawing/2014/main" val="2984785255"/>
                    </a:ext>
                  </a:extLst>
                </a:gridCol>
                <a:gridCol w="493776">
                  <a:extLst>
                    <a:ext uri="{9D8B030D-6E8A-4147-A177-3AD203B41FA5}">
                      <a16:colId xmlns:a16="http://schemas.microsoft.com/office/drawing/2014/main" val="1710179235"/>
                    </a:ext>
                  </a:extLst>
                </a:gridCol>
                <a:gridCol w="493776">
                  <a:extLst>
                    <a:ext uri="{9D8B030D-6E8A-4147-A177-3AD203B41FA5}">
                      <a16:colId xmlns:a16="http://schemas.microsoft.com/office/drawing/2014/main" val="524944596"/>
                    </a:ext>
                  </a:extLst>
                </a:gridCol>
                <a:gridCol w="493776">
                  <a:extLst>
                    <a:ext uri="{9D8B030D-6E8A-4147-A177-3AD203B41FA5}">
                      <a16:colId xmlns:a16="http://schemas.microsoft.com/office/drawing/2014/main" val="3499452343"/>
                    </a:ext>
                  </a:extLst>
                </a:gridCol>
                <a:gridCol w="493776">
                  <a:extLst>
                    <a:ext uri="{9D8B030D-6E8A-4147-A177-3AD203B41FA5}">
                      <a16:colId xmlns:a16="http://schemas.microsoft.com/office/drawing/2014/main" val="3818595976"/>
                    </a:ext>
                  </a:extLst>
                </a:gridCol>
                <a:gridCol w="493776">
                  <a:extLst>
                    <a:ext uri="{9D8B030D-6E8A-4147-A177-3AD203B41FA5}">
                      <a16:colId xmlns:a16="http://schemas.microsoft.com/office/drawing/2014/main" val="2355102630"/>
                    </a:ext>
                  </a:extLst>
                </a:gridCol>
                <a:gridCol w="493776">
                  <a:extLst>
                    <a:ext uri="{9D8B030D-6E8A-4147-A177-3AD203B41FA5}">
                      <a16:colId xmlns:a16="http://schemas.microsoft.com/office/drawing/2014/main" val="1650305304"/>
                    </a:ext>
                  </a:extLst>
                </a:gridCol>
                <a:gridCol w="493776">
                  <a:extLst>
                    <a:ext uri="{9D8B030D-6E8A-4147-A177-3AD203B41FA5}">
                      <a16:colId xmlns:a16="http://schemas.microsoft.com/office/drawing/2014/main" val="2819800609"/>
                    </a:ext>
                  </a:extLst>
                </a:gridCol>
                <a:gridCol w="493776">
                  <a:extLst>
                    <a:ext uri="{9D8B030D-6E8A-4147-A177-3AD203B41FA5}">
                      <a16:colId xmlns:a16="http://schemas.microsoft.com/office/drawing/2014/main" val="1944312184"/>
                    </a:ext>
                  </a:extLst>
                </a:gridCol>
                <a:gridCol w="493776">
                  <a:extLst>
                    <a:ext uri="{9D8B030D-6E8A-4147-A177-3AD203B41FA5}">
                      <a16:colId xmlns:a16="http://schemas.microsoft.com/office/drawing/2014/main" val="3903143993"/>
                    </a:ext>
                  </a:extLst>
                </a:gridCol>
                <a:gridCol w="493776">
                  <a:extLst>
                    <a:ext uri="{9D8B030D-6E8A-4147-A177-3AD203B41FA5}">
                      <a16:colId xmlns:a16="http://schemas.microsoft.com/office/drawing/2014/main" val="2177408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5617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- 2022-03-03 16:06:31</a:t>
                      </a:r>
                      <a:r>
                        <a:rPr kumimoji="0" lang="es-ES" sz="1000" b="0" i="0" u="none" strike="noStrike" kern="1200" cap="none" spc="0" normalizeH="0" baseline="0" noProof="0">
                          <a:ln>
                            <a:noFill/>
                          </a:ln>
                          <a:solidFill>
                            <a:prstClr val="black"/>
                          </a:solidFill>
                          <a:effectLst/>
                          <a:uLnTx/>
                          <a:uFillTx/>
                          <a:latin typeface="+mn-lt"/>
                          <a:ea typeface="+mn-ea"/>
                          <a:cs typeface="+mn-cs"/>
                        </a:rPr>
                        <a:t>
 La 𝐊-𝐋𝐢𝐠𝐡𝐭 𝟐𝟎𝟐 con su característico estilo retro de garage está pensada para vivir experiencias únicas.
¡Salí a la ruta con tu Keeway!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4592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- 2022-03-17 11:25:08</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buscarvla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2793404"/>
                  </a:ext>
                </a:extLst>
              </a:tr>
            </a:tbl>
          </a:graphicData>
        </a:graphic>
      </p:graphicFrame>
      <p:sp>
        <p:nvSpPr>
          <p:cNvPr id="4" name="Text Placeholder 3">
            <a:extLst>
              <a:ext uri="{FF2B5EF4-FFF2-40B4-BE49-F238E27FC236}">
                <a16:creationId xmlns:a16="http://schemas.microsoft.com/office/drawing/2014/main" id="{67BEB193-03C8-40DC-90E6-0EF5818CF8E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16895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121A4-8FDB-4D6A-882B-BFF3E83191CC}"/>
              </a:ext>
            </a:extLst>
          </p:cNvPr>
          <p:cNvSpPr>
            <a:spLocks noGrp="1"/>
          </p:cNvSpPr>
          <p:nvPr>
            <p:ph type="title"/>
          </p:nvPr>
        </p:nvSpPr>
        <p:spPr/>
        <p:txBody>
          <a:bodyPr/>
          <a:lstStyle/>
          <a:p>
            <a:r>
              <a:rPr lang="en-US"/>
              <a:t>Facebook Post Table + Reactions | SYM - 3 of 12</a:t>
            </a:r>
          </a:p>
        </p:txBody>
      </p:sp>
      <p:graphicFrame>
        <p:nvGraphicFramePr>
          <p:cNvPr id="5" name="Table Placeholder 4">
            <a:extLst>
              <a:ext uri="{FF2B5EF4-FFF2-40B4-BE49-F238E27FC236}">
                <a16:creationId xmlns:a16="http://schemas.microsoft.com/office/drawing/2014/main" id="{2A52690B-21AF-4ACD-A5C3-979CCA07A676}"/>
              </a:ext>
            </a:extLst>
          </p:cNvPr>
          <p:cNvGraphicFramePr>
            <a:graphicFrameLocks noGrp="1"/>
          </p:cNvGraphicFramePr>
          <p:nvPr>
            <p:ph type="tbl" sz="quarter" idx="13"/>
            <p:extLst>
              <p:ext uri="{D42A27DB-BD31-4B8C-83A1-F6EECF244321}">
                <p14:modId xmlns:p14="http://schemas.microsoft.com/office/powerpoint/2010/main" val="360185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59885823"/>
                    </a:ext>
                  </a:extLst>
                </a:gridCol>
                <a:gridCol w="493776">
                  <a:extLst>
                    <a:ext uri="{9D8B030D-6E8A-4147-A177-3AD203B41FA5}">
                      <a16:colId xmlns:a16="http://schemas.microsoft.com/office/drawing/2014/main" val="435881600"/>
                    </a:ext>
                  </a:extLst>
                </a:gridCol>
                <a:gridCol w="493776">
                  <a:extLst>
                    <a:ext uri="{9D8B030D-6E8A-4147-A177-3AD203B41FA5}">
                      <a16:colId xmlns:a16="http://schemas.microsoft.com/office/drawing/2014/main" val="3537334321"/>
                    </a:ext>
                  </a:extLst>
                </a:gridCol>
                <a:gridCol w="493776">
                  <a:extLst>
                    <a:ext uri="{9D8B030D-6E8A-4147-A177-3AD203B41FA5}">
                      <a16:colId xmlns:a16="http://schemas.microsoft.com/office/drawing/2014/main" val="1492937464"/>
                    </a:ext>
                  </a:extLst>
                </a:gridCol>
                <a:gridCol w="493776">
                  <a:extLst>
                    <a:ext uri="{9D8B030D-6E8A-4147-A177-3AD203B41FA5}">
                      <a16:colId xmlns:a16="http://schemas.microsoft.com/office/drawing/2014/main" val="1288938232"/>
                    </a:ext>
                  </a:extLst>
                </a:gridCol>
                <a:gridCol w="493776">
                  <a:extLst>
                    <a:ext uri="{9D8B030D-6E8A-4147-A177-3AD203B41FA5}">
                      <a16:colId xmlns:a16="http://schemas.microsoft.com/office/drawing/2014/main" val="1113212419"/>
                    </a:ext>
                  </a:extLst>
                </a:gridCol>
                <a:gridCol w="493776">
                  <a:extLst>
                    <a:ext uri="{9D8B030D-6E8A-4147-A177-3AD203B41FA5}">
                      <a16:colId xmlns:a16="http://schemas.microsoft.com/office/drawing/2014/main" val="3293274456"/>
                    </a:ext>
                  </a:extLst>
                </a:gridCol>
                <a:gridCol w="493776">
                  <a:extLst>
                    <a:ext uri="{9D8B030D-6E8A-4147-A177-3AD203B41FA5}">
                      <a16:colId xmlns:a16="http://schemas.microsoft.com/office/drawing/2014/main" val="3094424011"/>
                    </a:ext>
                  </a:extLst>
                </a:gridCol>
                <a:gridCol w="493776">
                  <a:extLst>
                    <a:ext uri="{9D8B030D-6E8A-4147-A177-3AD203B41FA5}">
                      <a16:colId xmlns:a16="http://schemas.microsoft.com/office/drawing/2014/main" val="2678275408"/>
                    </a:ext>
                  </a:extLst>
                </a:gridCol>
                <a:gridCol w="493776">
                  <a:extLst>
                    <a:ext uri="{9D8B030D-6E8A-4147-A177-3AD203B41FA5}">
                      <a16:colId xmlns:a16="http://schemas.microsoft.com/office/drawing/2014/main" val="167261610"/>
                    </a:ext>
                  </a:extLst>
                </a:gridCol>
                <a:gridCol w="493776">
                  <a:extLst>
                    <a:ext uri="{9D8B030D-6E8A-4147-A177-3AD203B41FA5}">
                      <a16:colId xmlns:a16="http://schemas.microsoft.com/office/drawing/2014/main" val="3064163010"/>
                    </a:ext>
                  </a:extLst>
                </a:gridCol>
                <a:gridCol w="493776">
                  <a:extLst>
                    <a:ext uri="{9D8B030D-6E8A-4147-A177-3AD203B41FA5}">
                      <a16:colId xmlns:a16="http://schemas.microsoft.com/office/drawing/2014/main" val="2275477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4546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- 2022-03-25 16:50:59</a:t>
                      </a:r>
                      <a:r>
                        <a:rPr kumimoji="0" lang="es-ES" sz="1000" b="0" i="0" u="none" strike="noStrike" kern="1200" cap="none" spc="0" normalizeH="0" baseline="0" noProof="0">
                          <a:ln>
                            <a:noFill/>
                          </a:ln>
                          <a:solidFill>
                            <a:prstClr val="black"/>
                          </a:solidFill>
                          <a:effectLst/>
                          <a:uLnTx/>
                          <a:uFillTx/>
                          <a:latin typeface="+mn-lt"/>
                          <a:ea typeface="+mn-ea"/>
                          <a:cs typeface="+mn-cs"/>
                        </a:rPr>
                        <a:t>
 El mundo sigue andando, hay que seguir moviéndose. Salí a buscar nuevas experiencias, pero moviéndote libre. Sin seguir ninguna tendencia. Sino pasándola!
Kymco. Mobility for enjoy.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03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- 2022-03-23 17:17:00</a:t>
                      </a:r>
                      <a:r>
                        <a:rPr kumimoji="0" lang="es-ES" sz="1000" b="0" i="0" u="none" strike="noStrike" kern="1200" cap="none" spc="0" normalizeH="0" baseline="0" noProof="0">
                          <a:ln>
                            <a:noFill/>
                          </a:ln>
                          <a:solidFill>
                            <a:prstClr val="black"/>
                          </a:solidFill>
                          <a:effectLst/>
                          <a:uLnTx/>
                          <a:uFillTx/>
                          <a:latin typeface="+mn-lt"/>
                          <a:ea typeface="+mn-ea"/>
                          <a:cs typeface="+mn-cs"/>
                        </a:rPr>
                        <a:t>
 ¿Cuál es tu próximo destino? Tenes algo planeado o dejas que la ruta y tu instinto te guíen?
Cualquiera sea tu plan, llegá lejos con tu 𝐊-𝐋𝐢𝐠𝐡𝐭 𝟐𝟎𝟐.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31117853"/>
                  </a:ext>
                </a:extLst>
              </a:tr>
            </a:tbl>
          </a:graphicData>
        </a:graphic>
      </p:graphicFrame>
      <p:sp>
        <p:nvSpPr>
          <p:cNvPr id="4" name="Text Placeholder 3">
            <a:extLst>
              <a:ext uri="{FF2B5EF4-FFF2-40B4-BE49-F238E27FC236}">
                <a16:creationId xmlns:a16="http://schemas.microsoft.com/office/drawing/2014/main" id="{E2D4F57C-E71F-420F-B1B2-47814DC82E3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645852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9C9FD-9F9B-4FCE-8BBA-52797D330E50}"/>
              </a:ext>
            </a:extLst>
          </p:cNvPr>
          <p:cNvSpPr>
            <a:spLocks noGrp="1"/>
          </p:cNvSpPr>
          <p:nvPr>
            <p:ph type="title"/>
          </p:nvPr>
        </p:nvSpPr>
        <p:spPr/>
        <p:txBody>
          <a:bodyPr/>
          <a:lstStyle/>
          <a:p>
            <a:r>
              <a:rPr lang="en-US"/>
              <a:t>Facebook Post Table + Reactions | SYM - 4 of 12</a:t>
            </a:r>
          </a:p>
        </p:txBody>
      </p:sp>
      <p:graphicFrame>
        <p:nvGraphicFramePr>
          <p:cNvPr id="5" name="Table Placeholder 4">
            <a:extLst>
              <a:ext uri="{FF2B5EF4-FFF2-40B4-BE49-F238E27FC236}">
                <a16:creationId xmlns:a16="http://schemas.microsoft.com/office/drawing/2014/main" id="{AFD3C0A4-5386-41B2-B6ED-F258BF5C55E5}"/>
              </a:ext>
            </a:extLst>
          </p:cNvPr>
          <p:cNvGraphicFramePr>
            <a:graphicFrameLocks noGrp="1"/>
          </p:cNvGraphicFramePr>
          <p:nvPr>
            <p:ph type="tbl" sz="quarter" idx="13"/>
            <p:extLst>
              <p:ext uri="{D42A27DB-BD31-4B8C-83A1-F6EECF244321}">
                <p14:modId xmlns:p14="http://schemas.microsoft.com/office/powerpoint/2010/main" val="2631716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3867207"/>
                    </a:ext>
                  </a:extLst>
                </a:gridCol>
                <a:gridCol w="493776">
                  <a:extLst>
                    <a:ext uri="{9D8B030D-6E8A-4147-A177-3AD203B41FA5}">
                      <a16:colId xmlns:a16="http://schemas.microsoft.com/office/drawing/2014/main" val="523901930"/>
                    </a:ext>
                  </a:extLst>
                </a:gridCol>
                <a:gridCol w="493776">
                  <a:extLst>
                    <a:ext uri="{9D8B030D-6E8A-4147-A177-3AD203B41FA5}">
                      <a16:colId xmlns:a16="http://schemas.microsoft.com/office/drawing/2014/main" val="4253781565"/>
                    </a:ext>
                  </a:extLst>
                </a:gridCol>
                <a:gridCol w="493776">
                  <a:extLst>
                    <a:ext uri="{9D8B030D-6E8A-4147-A177-3AD203B41FA5}">
                      <a16:colId xmlns:a16="http://schemas.microsoft.com/office/drawing/2014/main" val="1245380081"/>
                    </a:ext>
                  </a:extLst>
                </a:gridCol>
                <a:gridCol w="493776">
                  <a:extLst>
                    <a:ext uri="{9D8B030D-6E8A-4147-A177-3AD203B41FA5}">
                      <a16:colId xmlns:a16="http://schemas.microsoft.com/office/drawing/2014/main" val="3424922530"/>
                    </a:ext>
                  </a:extLst>
                </a:gridCol>
                <a:gridCol w="493776">
                  <a:extLst>
                    <a:ext uri="{9D8B030D-6E8A-4147-A177-3AD203B41FA5}">
                      <a16:colId xmlns:a16="http://schemas.microsoft.com/office/drawing/2014/main" val="33983537"/>
                    </a:ext>
                  </a:extLst>
                </a:gridCol>
                <a:gridCol w="493776">
                  <a:extLst>
                    <a:ext uri="{9D8B030D-6E8A-4147-A177-3AD203B41FA5}">
                      <a16:colId xmlns:a16="http://schemas.microsoft.com/office/drawing/2014/main" val="1647312965"/>
                    </a:ext>
                  </a:extLst>
                </a:gridCol>
                <a:gridCol w="493776">
                  <a:extLst>
                    <a:ext uri="{9D8B030D-6E8A-4147-A177-3AD203B41FA5}">
                      <a16:colId xmlns:a16="http://schemas.microsoft.com/office/drawing/2014/main" val="321942802"/>
                    </a:ext>
                  </a:extLst>
                </a:gridCol>
                <a:gridCol w="493776">
                  <a:extLst>
                    <a:ext uri="{9D8B030D-6E8A-4147-A177-3AD203B41FA5}">
                      <a16:colId xmlns:a16="http://schemas.microsoft.com/office/drawing/2014/main" val="1992637928"/>
                    </a:ext>
                  </a:extLst>
                </a:gridCol>
                <a:gridCol w="493776">
                  <a:extLst>
                    <a:ext uri="{9D8B030D-6E8A-4147-A177-3AD203B41FA5}">
                      <a16:colId xmlns:a16="http://schemas.microsoft.com/office/drawing/2014/main" val="580681490"/>
                    </a:ext>
                  </a:extLst>
                </a:gridCol>
                <a:gridCol w="493776">
                  <a:extLst>
                    <a:ext uri="{9D8B030D-6E8A-4147-A177-3AD203B41FA5}">
                      <a16:colId xmlns:a16="http://schemas.microsoft.com/office/drawing/2014/main" val="2852344828"/>
                    </a:ext>
                  </a:extLst>
                </a:gridCol>
                <a:gridCol w="493776">
                  <a:extLst>
                    <a:ext uri="{9D8B030D-6E8A-4147-A177-3AD203B41FA5}">
                      <a16:colId xmlns:a16="http://schemas.microsoft.com/office/drawing/2014/main" val="179373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629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Keeway - 2022-03-30 16:52:30</a:t>
                      </a:r>
                      <a:r>
                        <a:rPr kumimoji="0" lang="en-US" sz="1000" b="0" i="0" u="none" strike="noStrike" kern="1200" cap="none" spc="0" normalizeH="0" baseline="0" noProof="0">
                          <a:ln>
                            <a:noFill/>
                          </a:ln>
                          <a:solidFill>
                            <a:prstClr val="black"/>
                          </a:solidFill>
                          <a:effectLst/>
                          <a:uLnTx/>
                          <a:uFillTx/>
                          <a:latin typeface="+mn-lt"/>
                          <a:ea typeface="+mn-ea"/>
                          <a:cs typeface="+mn-cs"/>
                        </a:rPr>
                        <a:t>
 La 𝐊-𝐋𝐢𝐠𝐡𝐭 𝟐𝟎𝟐, gracias a su 𝐚𝐬𝐢𝐞𝐧𝐭𝐨 𝐞𝐫𝐠𝐨𝐧𝐨́𝐦𝐢𝐜𝐨, permite que conduzcas con una buena postura y disfrutes de recorridos largos.
Convertí tus salidas en moto en una experiencia única.
#Keeway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930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 Argentina - 2022-03-08 11:21:16</a:t>
                      </a:r>
                      <a:r>
                        <a:rPr kumimoji="0" lang="en-US" sz="1000" b="0" i="0" u="none" strike="noStrike" kern="1200" cap="none" spc="0" normalizeH="0" baseline="0" noProof="0">
                          <a:ln>
                            <a:noFill/>
                          </a:ln>
                          <a:solidFill>
                            <a:prstClr val="black"/>
                          </a:solidFill>
                          <a:effectLst/>
                          <a:uLnTx/>
                          <a:uFillTx/>
                          <a:latin typeface="+mn-lt"/>
                          <a:ea typeface="+mn-ea"/>
                          <a:cs typeface="+mn-cs"/>
                        </a:rPr>
                        <a:t>
 No dejemos de movernos . #8M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3391317"/>
                  </a:ext>
                </a:extLst>
              </a:tr>
            </a:tbl>
          </a:graphicData>
        </a:graphic>
      </p:graphicFrame>
      <p:sp>
        <p:nvSpPr>
          <p:cNvPr id="4" name="Text Placeholder 3">
            <a:extLst>
              <a:ext uri="{FF2B5EF4-FFF2-40B4-BE49-F238E27FC236}">
                <a16:creationId xmlns:a16="http://schemas.microsoft.com/office/drawing/2014/main" id="{30BEC5C4-0110-46B7-93AD-45188EB74C3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16152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F570A-586D-40F5-9DD1-2657E40613A0}"/>
              </a:ext>
            </a:extLst>
          </p:cNvPr>
          <p:cNvSpPr>
            <a:spLocks noGrp="1"/>
          </p:cNvSpPr>
          <p:nvPr>
            <p:ph type="title"/>
          </p:nvPr>
        </p:nvSpPr>
        <p:spPr/>
        <p:txBody>
          <a:bodyPr/>
          <a:lstStyle/>
          <a:p>
            <a:r>
              <a:rPr lang="en-US"/>
              <a:t>Facebook Post Table + Reactions | SYM - 5 of 12</a:t>
            </a:r>
          </a:p>
        </p:txBody>
      </p:sp>
      <p:graphicFrame>
        <p:nvGraphicFramePr>
          <p:cNvPr id="5" name="Table Placeholder 4">
            <a:extLst>
              <a:ext uri="{FF2B5EF4-FFF2-40B4-BE49-F238E27FC236}">
                <a16:creationId xmlns:a16="http://schemas.microsoft.com/office/drawing/2014/main" id="{325BD5BA-5432-47B9-8CF7-7F6B93E5395A}"/>
              </a:ext>
            </a:extLst>
          </p:cNvPr>
          <p:cNvGraphicFramePr>
            <a:graphicFrameLocks noGrp="1"/>
          </p:cNvGraphicFramePr>
          <p:nvPr>
            <p:ph type="tbl" sz="quarter" idx="13"/>
            <p:extLst>
              <p:ext uri="{D42A27DB-BD31-4B8C-83A1-F6EECF244321}">
                <p14:modId xmlns:p14="http://schemas.microsoft.com/office/powerpoint/2010/main" val="4225047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1025273"/>
                    </a:ext>
                  </a:extLst>
                </a:gridCol>
                <a:gridCol w="493776">
                  <a:extLst>
                    <a:ext uri="{9D8B030D-6E8A-4147-A177-3AD203B41FA5}">
                      <a16:colId xmlns:a16="http://schemas.microsoft.com/office/drawing/2014/main" val="2387135441"/>
                    </a:ext>
                  </a:extLst>
                </a:gridCol>
                <a:gridCol w="493776">
                  <a:extLst>
                    <a:ext uri="{9D8B030D-6E8A-4147-A177-3AD203B41FA5}">
                      <a16:colId xmlns:a16="http://schemas.microsoft.com/office/drawing/2014/main" val="1826159934"/>
                    </a:ext>
                  </a:extLst>
                </a:gridCol>
                <a:gridCol w="493776">
                  <a:extLst>
                    <a:ext uri="{9D8B030D-6E8A-4147-A177-3AD203B41FA5}">
                      <a16:colId xmlns:a16="http://schemas.microsoft.com/office/drawing/2014/main" val="1302262170"/>
                    </a:ext>
                  </a:extLst>
                </a:gridCol>
                <a:gridCol w="493776">
                  <a:extLst>
                    <a:ext uri="{9D8B030D-6E8A-4147-A177-3AD203B41FA5}">
                      <a16:colId xmlns:a16="http://schemas.microsoft.com/office/drawing/2014/main" val="226380533"/>
                    </a:ext>
                  </a:extLst>
                </a:gridCol>
                <a:gridCol w="493776">
                  <a:extLst>
                    <a:ext uri="{9D8B030D-6E8A-4147-A177-3AD203B41FA5}">
                      <a16:colId xmlns:a16="http://schemas.microsoft.com/office/drawing/2014/main" val="3467312166"/>
                    </a:ext>
                  </a:extLst>
                </a:gridCol>
                <a:gridCol w="493776">
                  <a:extLst>
                    <a:ext uri="{9D8B030D-6E8A-4147-A177-3AD203B41FA5}">
                      <a16:colId xmlns:a16="http://schemas.microsoft.com/office/drawing/2014/main" val="2944416993"/>
                    </a:ext>
                  </a:extLst>
                </a:gridCol>
                <a:gridCol w="493776">
                  <a:extLst>
                    <a:ext uri="{9D8B030D-6E8A-4147-A177-3AD203B41FA5}">
                      <a16:colId xmlns:a16="http://schemas.microsoft.com/office/drawing/2014/main" val="709732073"/>
                    </a:ext>
                  </a:extLst>
                </a:gridCol>
                <a:gridCol w="493776">
                  <a:extLst>
                    <a:ext uri="{9D8B030D-6E8A-4147-A177-3AD203B41FA5}">
                      <a16:colId xmlns:a16="http://schemas.microsoft.com/office/drawing/2014/main" val="2009865341"/>
                    </a:ext>
                  </a:extLst>
                </a:gridCol>
                <a:gridCol w="493776">
                  <a:extLst>
                    <a:ext uri="{9D8B030D-6E8A-4147-A177-3AD203B41FA5}">
                      <a16:colId xmlns:a16="http://schemas.microsoft.com/office/drawing/2014/main" val="2196354688"/>
                    </a:ext>
                  </a:extLst>
                </a:gridCol>
                <a:gridCol w="493776">
                  <a:extLst>
                    <a:ext uri="{9D8B030D-6E8A-4147-A177-3AD203B41FA5}">
                      <a16:colId xmlns:a16="http://schemas.microsoft.com/office/drawing/2014/main" val="2854491764"/>
                    </a:ext>
                  </a:extLst>
                </a:gridCol>
                <a:gridCol w="493776">
                  <a:extLst>
                    <a:ext uri="{9D8B030D-6E8A-4147-A177-3AD203B41FA5}">
                      <a16:colId xmlns:a16="http://schemas.microsoft.com/office/drawing/2014/main" val="2088851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5207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- 2022-03-23 17:15:43</a:t>
                      </a:r>
                      <a:r>
                        <a:rPr kumimoji="0" lang="en-US" sz="1000" b="0" i="0" u="none" strike="noStrike" kern="1200" cap="none" spc="0" normalizeH="0" baseline="0" noProof="0">
                          <a:ln>
                            <a:noFill/>
                          </a:ln>
                          <a:solidFill>
                            <a:prstClr val="black"/>
                          </a:solidFill>
                          <a:effectLst/>
                          <a:uLnTx/>
                          <a:uFillTx/>
                          <a:latin typeface="+mn-lt"/>
                          <a:ea typeface="+mn-ea"/>
                          <a:cs typeface="+mn-cs"/>
                        </a:rPr>
                        <a:t>
 Elegí moverte seguro, de forma práctica en un scooter de calidad superior.
Nuestro 𝐂𝐢𝐭𝐲𝐜𝐨𝐦 𝟑𝟎𝟎𝐢 es la mejor alternativa.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23055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- 2022-03-09 17:18:29</a:t>
                      </a:r>
                      <a:r>
                        <a:rPr kumimoji="0" lang="es-ES" sz="1000" b="0" i="0" u="none" strike="noStrike" kern="1200" cap="none" spc="0" normalizeH="0" baseline="0" noProof="0">
                          <a:ln>
                            <a:noFill/>
                          </a:ln>
                          <a:solidFill>
                            <a:prstClr val="black"/>
                          </a:solidFill>
                          <a:effectLst/>
                          <a:uLnTx/>
                          <a:uFillTx/>
                          <a:latin typeface="+mn-lt"/>
                          <a:ea typeface="+mn-ea"/>
                          <a:cs typeface="+mn-cs"/>
                        </a:rPr>
                        <a:t>
 Cualquier paseo en la 𝐊-𝐥𝐢𝐠𝐡𝐭 𝟐𝟎𝟐 se convierte en una experiencia emocionante.
Acercate a tu concesionario más cercano y descubrila.⁣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4188297"/>
                  </a:ext>
                </a:extLst>
              </a:tr>
            </a:tbl>
          </a:graphicData>
        </a:graphic>
      </p:graphicFrame>
      <p:sp>
        <p:nvSpPr>
          <p:cNvPr id="4" name="Text Placeholder 3">
            <a:extLst>
              <a:ext uri="{FF2B5EF4-FFF2-40B4-BE49-F238E27FC236}">
                <a16:creationId xmlns:a16="http://schemas.microsoft.com/office/drawing/2014/main" id="{F27F4FDC-8F73-4E2A-8D3A-1F1E698288C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41810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6AF0E-DB80-4B8D-BF81-1C8E85F10CE9}"/>
              </a:ext>
            </a:extLst>
          </p:cNvPr>
          <p:cNvSpPr>
            <a:spLocks noGrp="1"/>
          </p:cNvSpPr>
          <p:nvPr>
            <p:ph type="title"/>
          </p:nvPr>
        </p:nvSpPr>
        <p:spPr/>
        <p:txBody>
          <a:bodyPr/>
          <a:lstStyle/>
          <a:p>
            <a:r>
              <a:rPr lang="en-US"/>
              <a:t>Facebook Post Table + Reactions | SYM - 6 of 12</a:t>
            </a:r>
          </a:p>
        </p:txBody>
      </p:sp>
      <p:graphicFrame>
        <p:nvGraphicFramePr>
          <p:cNvPr id="5" name="Table Placeholder 4">
            <a:extLst>
              <a:ext uri="{FF2B5EF4-FFF2-40B4-BE49-F238E27FC236}">
                <a16:creationId xmlns:a16="http://schemas.microsoft.com/office/drawing/2014/main" id="{057113B9-CB9B-4A8D-B478-38A91B0BE766}"/>
              </a:ext>
            </a:extLst>
          </p:cNvPr>
          <p:cNvGraphicFramePr>
            <a:graphicFrameLocks noGrp="1"/>
          </p:cNvGraphicFramePr>
          <p:nvPr>
            <p:ph type="tbl" sz="quarter" idx="13"/>
            <p:extLst>
              <p:ext uri="{D42A27DB-BD31-4B8C-83A1-F6EECF244321}">
                <p14:modId xmlns:p14="http://schemas.microsoft.com/office/powerpoint/2010/main" val="2135829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0875463"/>
                    </a:ext>
                  </a:extLst>
                </a:gridCol>
                <a:gridCol w="493776">
                  <a:extLst>
                    <a:ext uri="{9D8B030D-6E8A-4147-A177-3AD203B41FA5}">
                      <a16:colId xmlns:a16="http://schemas.microsoft.com/office/drawing/2014/main" val="576415326"/>
                    </a:ext>
                  </a:extLst>
                </a:gridCol>
                <a:gridCol w="493776">
                  <a:extLst>
                    <a:ext uri="{9D8B030D-6E8A-4147-A177-3AD203B41FA5}">
                      <a16:colId xmlns:a16="http://schemas.microsoft.com/office/drawing/2014/main" val="3331193244"/>
                    </a:ext>
                  </a:extLst>
                </a:gridCol>
                <a:gridCol w="493776">
                  <a:extLst>
                    <a:ext uri="{9D8B030D-6E8A-4147-A177-3AD203B41FA5}">
                      <a16:colId xmlns:a16="http://schemas.microsoft.com/office/drawing/2014/main" val="1023417506"/>
                    </a:ext>
                  </a:extLst>
                </a:gridCol>
                <a:gridCol w="493776">
                  <a:extLst>
                    <a:ext uri="{9D8B030D-6E8A-4147-A177-3AD203B41FA5}">
                      <a16:colId xmlns:a16="http://schemas.microsoft.com/office/drawing/2014/main" val="3098377248"/>
                    </a:ext>
                  </a:extLst>
                </a:gridCol>
                <a:gridCol w="493776">
                  <a:extLst>
                    <a:ext uri="{9D8B030D-6E8A-4147-A177-3AD203B41FA5}">
                      <a16:colId xmlns:a16="http://schemas.microsoft.com/office/drawing/2014/main" val="4271920049"/>
                    </a:ext>
                  </a:extLst>
                </a:gridCol>
                <a:gridCol w="493776">
                  <a:extLst>
                    <a:ext uri="{9D8B030D-6E8A-4147-A177-3AD203B41FA5}">
                      <a16:colId xmlns:a16="http://schemas.microsoft.com/office/drawing/2014/main" val="1037093803"/>
                    </a:ext>
                  </a:extLst>
                </a:gridCol>
                <a:gridCol w="493776">
                  <a:extLst>
                    <a:ext uri="{9D8B030D-6E8A-4147-A177-3AD203B41FA5}">
                      <a16:colId xmlns:a16="http://schemas.microsoft.com/office/drawing/2014/main" val="154461868"/>
                    </a:ext>
                  </a:extLst>
                </a:gridCol>
                <a:gridCol w="493776">
                  <a:extLst>
                    <a:ext uri="{9D8B030D-6E8A-4147-A177-3AD203B41FA5}">
                      <a16:colId xmlns:a16="http://schemas.microsoft.com/office/drawing/2014/main" val="4095787368"/>
                    </a:ext>
                  </a:extLst>
                </a:gridCol>
                <a:gridCol w="493776">
                  <a:extLst>
                    <a:ext uri="{9D8B030D-6E8A-4147-A177-3AD203B41FA5}">
                      <a16:colId xmlns:a16="http://schemas.microsoft.com/office/drawing/2014/main" val="3310550081"/>
                    </a:ext>
                  </a:extLst>
                </a:gridCol>
                <a:gridCol w="493776">
                  <a:extLst>
                    <a:ext uri="{9D8B030D-6E8A-4147-A177-3AD203B41FA5}">
                      <a16:colId xmlns:a16="http://schemas.microsoft.com/office/drawing/2014/main" val="3494875323"/>
                    </a:ext>
                  </a:extLst>
                </a:gridCol>
                <a:gridCol w="493776">
                  <a:extLst>
                    <a:ext uri="{9D8B030D-6E8A-4147-A177-3AD203B41FA5}">
                      <a16:colId xmlns:a16="http://schemas.microsoft.com/office/drawing/2014/main" val="3017834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3159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- 2022-03-30 16:51:29</a:t>
                      </a:r>
                      <a:r>
                        <a:rPr kumimoji="0" lang="en-US" sz="1000" b="0" i="0" u="none" strike="noStrike" kern="1200" cap="none" spc="0" normalizeH="0" baseline="0" noProof="0">
                          <a:ln>
                            <a:noFill/>
                          </a:ln>
                          <a:solidFill>
                            <a:prstClr val="black"/>
                          </a:solidFill>
                          <a:effectLst/>
                          <a:uLnTx/>
                          <a:uFillTx/>
                          <a:latin typeface="+mn-lt"/>
                          <a:ea typeface="+mn-ea"/>
                          <a:cs typeface="+mn-cs"/>
                        </a:rPr>
                        <a:t>
 Recorré la ciudad de forma práctica y segura junto con tu 𝐂𝐢𝐭𝐲𝐜𝐨𝐦 𝟑𝟎𝟎𝐢.
Su 𝐝𝐨𝐛𝐥𝐞 𝐚𝐦𝐨𝐫𝐭𝐢𝐠𝐮𝐚𝐝𝐨𝐫 𝐫𝐞𝐠𝐮𝐥𝐚𝐛𝐥𝐞 junto con sus 𝐫𝐮𝐞𝐝𝐚𝐬 𝐝𝐞 𝟏𝟔 𝐩𝐮𝐥𝐠𝐚𝐝𝐚𝐬 son ideales para las irregularidades de las calles.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193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- 2022-03-11 14:25:28</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1411174"/>
                  </a:ext>
                </a:extLst>
              </a:tr>
            </a:tbl>
          </a:graphicData>
        </a:graphic>
      </p:graphicFrame>
      <p:sp>
        <p:nvSpPr>
          <p:cNvPr id="4" name="Text Placeholder 3">
            <a:extLst>
              <a:ext uri="{FF2B5EF4-FFF2-40B4-BE49-F238E27FC236}">
                <a16:creationId xmlns:a16="http://schemas.microsoft.com/office/drawing/2014/main" id="{BD33EA66-267A-4464-A300-84BA18EE47C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91804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6D5B-70E3-403B-ACF9-8CC3244D489E}"/>
              </a:ext>
            </a:extLst>
          </p:cNvPr>
          <p:cNvSpPr>
            <a:spLocks noGrp="1"/>
          </p:cNvSpPr>
          <p:nvPr>
            <p:ph type="title"/>
          </p:nvPr>
        </p:nvSpPr>
        <p:spPr/>
        <p:txBody>
          <a:bodyPr/>
          <a:lstStyle/>
          <a:p>
            <a:r>
              <a:rPr lang="en-US"/>
              <a:t>Facebook Post Table + Reactions | SYM - 7 of 12</a:t>
            </a:r>
          </a:p>
        </p:txBody>
      </p:sp>
      <p:graphicFrame>
        <p:nvGraphicFramePr>
          <p:cNvPr id="5" name="Table Placeholder 4">
            <a:extLst>
              <a:ext uri="{FF2B5EF4-FFF2-40B4-BE49-F238E27FC236}">
                <a16:creationId xmlns:a16="http://schemas.microsoft.com/office/drawing/2014/main" id="{E8D02DF8-8EA2-433E-B7F9-3E93AE449612}"/>
              </a:ext>
            </a:extLst>
          </p:cNvPr>
          <p:cNvGraphicFramePr>
            <a:graphicFrameLocks noGrp="1"/>
          </p:cNvGraphicFramePr>
          <p:nvPr>
            <p:ph type="tbl" sz="quarter" idx="13"/>
            <p:extLst>
              <p:ext uri="{D42A27DB-BD31-4B8C-83A1-F6EECF244321}">
                <p14:modId xmlns:p14="http://schemas.microsoft.com/office/powerpoint/2010/main" val="95223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2619637"/>
                    </a:ext>
                  </a:extLst>
                </a:gridCol>
                <a:gridCol w="493776">
                  <a:extLst>
                    <a:ext uri="{9D8B030D-6E8A-4147-A177-3AD203B41FA5}">
                      <a16:colId xmlns:a16="http://schemas.microsoft.com/office/drawing/2014/main" val="2980200466"/>
                    </a:ext>
                  </a:extLst>
                </a:gridCol>
                <a:gridCol w="493776">
                  <a:extLst>
                    <a:ext uri="{9D8B030D-6E8A-4147-A177-3AD203B41FA5}">
                      <a16:colId xmlns:a16="http://schemas.microsoft.com/office/drawing/2014/main" val="2408657948"/>
                    </a:ext>
                  </a:extLst>
                </a:gridCol>
                <a:gridCol w="493776">
                  <a:extLst>
                    <a:ext uri="{9D8B030D-6E8A-4147-A177-3AD203B41FA5}">
                      <a16:colId xmlns:a16="http://schemas.microsoft.com/office/drawing/2014/main" val="4073542857"/>
                    </a:ext>
                  </a:extLst>
                </a:gridCol>
                <a:gridCol w="493776">
                  <a:extLst>
                    <a:ext uri="{9D8B030D-6E8A-4147-A177-3AD203B41FA5}">
                      <a16:colId xmlns:a16="http://schemas.microsoft.com/office/drawing/2014/main" val="1846354578"/>
                    </a:ext>
                  </a:extLst>
                </a:gridCol>
                <a:gridCol w="493776">
                  <a:extLst>
                    <a:ext uri="{9D8B030D-6E8A-4147-A177-3AD203B41FA5}">
                      <a16:colId xmlns:a16="http://schemas.microsoft.com/office/drawing/2014/main" val="2579024995"/>
                    </a:ext>
                  </a:extLst>
                </a:gridCol>
                <a:gridCol w="493776">
                  <a:extLst>
                    <a:ext uri="{9D8B030D-6E8A-4147-A177-3AD203B41FA5}">
                      <a16:colId xmlns:a16="http://schemas.microsoft.com/office/drawing/2014/main" val="2810189906"/>
                    </a:ext>
                  </a:extLst>
                </a:gridCol>
                <a:gridCol w="493776">
                  <a:extLst>
                    <a:ext uri="{9D8B030D-6E8A-4147-A177-3AD203B41FA5}">
                      <a16:colId xmlns:a16="http://schemas.microsoft.com/office/drawing/2014/main" val="928719885"/>
                    </a:ext>
                  </a:extLst>
                </a:gridCol>
                <a:gridCol w="493776">
                  <a:extLst>
                    <a:ext uri="{9D8B030D-6E8A-4147-A177-3AD203B41FA5}">
                      <a16:colId xmlns:a16="http://schemas.microsoft.com/office/drawing/2014/main" val="316484741"/>
                    </a:ext>
                  </a:extLst>
                </a:gridCol>
                <a:gridCol w="493776">
                  <a:extLst>
                    <a:ext uri="{9D8B030D-6E8A-4147-A177-3AD203B41FA5}">
                      <a16:colId xmlns:a16="http://schemas.microsoft.com/office/drawing/2014/main" val="335190285"/>
                    </a:ext>
                  </a:extLst>
                </a:gridCol>
                <a:gridCol w="493776">
                  <a:extLst>
                    <a:ext uri="{9D8B030D-6E8A-4147-A177-3AD203B41FA5}">
                      <a16:colId xmlns:a16="http://schemas.microsoft.com/office/drawing/2014/main" val="454811696"/>
                    </a:ext>
                  </a:extLst>
                </a:gridCol>
                <a:gridCol w="493776">
                  <a:extLst>
                    <a:ext uri="{9D8B030D-6E8A-4147-A177-3AD203B41FA5}">
                      <a16:colId xmlns:a16="http://schemas.microsoft.com/office/drawing/2014/main" val="2064375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640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- 2022-03-30 11:37:02</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9750972"/>
                  </a:ext>
                </a:extLst>
              </a:tr>
            </a:tbl>
          </a:graphicData>
        </a:graphic>
      </p:graphicFrame>
      <p:sp>
        <p:nvSpPr>
          <p:cNvPr id="4" name="Text Placeholder 3">
            <a:extLst>
              <a:ext uri="{FF2B5EF4-FFF2-40B4-BE49-F238E27FC236}">
                <a16:creationId xmlns:a16="http://schemas.microsoft.com/office/drawing/2014/main" id="{3CE0579E-0972-4D1D-BCFA-7EC22AB22AC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246781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87776-D270-48FF-8957-CF401C9AE3D7}"/>
              </a:ext>
            </a:extLst>
          </p:cNvPr>
          <p:cNvSpPr>
            <a:spLocks noGrp="1"/>
          </p:cNvSpPr>
          <p:nvPr>
            <p:ph type="title"/>
          </p:nvPr>
        </p:nvSpPr>
        <p:spPr/>
        <p:txBody>
          <a:bodyPr/>
          <a:lstStyle/>
          <a:p>
            <a:r>
              <a:rPr lang="en-US"/>
              <a:t>Facebook Post Table + Reactions | SYM - 8 of 12</a:t>
            </a:r>
          </a:p>
        </p:txBody>
      </p:sp>
      <p:graphicFrame>
        <p:nvGraphicFramePr>
          <p:cNvPr id="5" name="Table Placeholder 4">
            <a:extLst>
              <a:ext uri="{FF2B5EF4-FFF2-40B4-BE49-F238E27FC236}">
                <a16:creationId xmlns:a16="http://schemas.microsoft.com/office/drawing/2014/main" id="{C11AE1B2-5A1D-470B-BCCF-BA65FBC9B835}"/>
              </a:ext>
            </a:extLst>
          </p:cNvPr>
          <p:cNvGraphicFramePr>
            <a:graphicFrameLocks noGrp="1"/>
          </p:cNvGraphicFramePr>
          <p:nvPr>
            <p:ph type="tbl" sz="quarter" idx="13"/>
            <p:extLst>
              <p:ext uri="{D42A27DB-BD31-4B8C-83A1-F6EECF244321}">
                <p14:modId xmlns:p14="http://schemas.microsoft.com/office/powerpoint/2010/main" val="789587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4763527"/>
                    </a:ext>
                  </a:extLst>
                </a:gridCol>
                <a:gridCol w="493776">
                  <a:extLst>
                    <a:ext uri="{9D8B030D-6E8A-4147-A177-3AD203B41FA5}">
                      <a16:colId xmlns:a16="http://schemas.microsoft.com/office/drawing/2014/main" val="3480929512"/>
                    </a:ext>
                  </a:extLst>
                </a:gridCol>
                <a:gridCol w="493776">
                  <a:extLst>
                    <a:ext uri="{9D8B030D-6E8A-4147-A177-3AD203B41FA5}">
                      <a16:colId xmlns:a16="http://schemas.microsoft.com/office/drawing/2014/main" val="2927871733"/>
                    </a:ext>
                  </a:extLst>
                </a:gridCol>
                <a:gridCol w="493776">
                  <a:extLst>
                    <a:ext uri="{9D8B030D-6E8A-4147-A177-3AD203B41FA5}">
                      <a16:colId xmlns:a16="http://schemas.microsoft.com/office/drawing/2014/main" val="3821857198"/>
                    </a:ext>
                  </a:extLst>
                </a:gridCol>
                <a:gridCol w="493776">
                  <a:extLst>
                    <a:ext uri="{9D8B030D-6E8A-4147-A177-3AD203B41FA5}">
                      <a16:colId xmlns:a16="http://schemas.microsoft.com/office/drawing/2014/main" val="2748711939"/>
                    </a:ext>
                  </a:extLst>
                </a:gridCol>
                <a:gridCol w="493776">
                  <a:extLst>
                    <a:ext uri="{9D8B030D-6E8A-4147-A177-3AD203B41FA5}">
                      <a16:colId xmlns:a16="http://schemas.microsoft.com/office/drawing/2014/main" val="488728767"/>
                    </a:ext>
                  </a:extLst>
                </a:gridCol>
                <a:gridCol w="493776">
                  <a:extLst>
                    <a:ext uri="{9D8B030D-6E8A-4147-A177-3AD203B41FA5}">
                      <a16:colId xmlns:a16="http://schemas.microsoft.com/office/drawing/2014/main" val="567137914"/>
                    </a:ext>
                  </a:extLst>
                </a:gridCol>
                <a:gridCol w="493776">
                  <a:extLst>
                    <a:ext uri="{9D8B030D-6E8A-4147-A177-3AD203B41FA5}">
                      <a16:colId xmlns:a16="http://schemas.microsoft.com/office/drawing/2014/main" val="3418090448"/>
                    </a:ext>
                  </a:extLst>
                </a:gridCol>
                <a:gridCol w="493776">
                  <a:extLst>
                    <a:ext uri="{9D8B030D-6E8A-4147-A177-3AD203B41FA5}">
                      <a16:colId xmlns:a16="http://schemas.microsoft.com/office/drawing/2014/main" val="4012660707"/>
                    </a:ext>
                  </a:extLst>
                </a:gridCol>
                <a:gridCol w="493776">
                  <a:extLst>
                    <a:ext uri="{9D8B030D-6E8A-4147-A177-3AD203B41FA5}">
                      <a16:colId xmlns:a16="http://schemas.microsoft.com/office/drawing/2014/main" val="4227605664"/>
                    </a:ext>
                  </a:extLst>
                </a:gridCol>
                <a:gridCol w="493776">
                  <a:extLst>
                    <a:ext uri="{9D8B030D-6E8A-4147-A177-3AD203B41FA5}">
                      <a16:colId xmlns:a16="http://schemas.microsoft.com/office/drawing/2014/main" val="3654712496"/>
                    </a:ext>
                  </a:extLst>
                </a:gridCol>
                <a:gridCol w="493776">
                  <a:extLst>
                    <a:ext uri="{9D8B030D-6E8A-4147-A177-3AD203B41FA5}">
                      <a16:colId xmlns:a16="http://schemas.microsoft.com/office/drawing/2014/main" val="983558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256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- 2022-03-10 10:27:18</a:t>
                      </a:r>
                      <a:r>
                        <a:rPr kumimoji="0" lang="en-US" sz="1000" b="0" i="0" u="none" strike="noStrike" kern="1200" cap="none" spc="0" normalizeH="0" baseline="0" noProof="0">
                          <a:ln>
                            <a:noFill/>
                          </a:ln>
                          <a:solidFill>
                            <a:prstClr val="black"/>
                          </a:solidFill>
                          <a:effectLst/>
                          <a:uLnTx/>
                          <a:uFillTx/>
                          <a:latin typeface="+mn-lt"/>
                          <a:ea typeface="+mn-ea"/>
                          <a:cs typeface="+mn-cs"/>
                        </a:rPr>
                        <a:t>
 El 𝐂𝐢𝐭𝐲𝐜𝐨𝐦 𝟑𝟎𝟎𝐢 combina 𝐩𝐫𝐚𝐜𝐭𝐢𝐜𝐢𝐝𝐚𝐝, 𝐬𝐞𝐠𝐮𝐫𝐢𝐝𝐚𝐝 y 𝐝𝐢𝐬𝐞ñ𝐨.
Su bello conjunto de 𝐟𝐚𝐫𝐨𝐬 𝐋𝐄𝐃 te permite viajar con tranquilidad y siempre ser visto.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5662919"/>
                  </a:ext>
                </a:extLst>
              </a:tr>
            </a:tbl>
          </a:graphicData>
        </a:graphic>
      </p:graphicFrame>
      <p:sp>
        <p:nvSpPr>
          <p:cNvPr id="4" name="Text Placeholder 3">
            <a:extLst>
              <a:ext uri="{FF2B5EF4-FFF2-40B4-BE49-F238E27FC236}">
                <a16:creationId xmlns:a16="http://schemas.microsoft.com/office/drawing/2014/main" id="{4FAFDBD8-8EB6-42CA-83B8-BCA4B952DBE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98431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7BA6A-52CA-4D79-84C8-1301F17CEC50}"/>
              </a:ext>
            </a:extLst>
          </p:cNvPr>
          <p:cNvSpPr>
            <a:spLocks noGrp="1"/>
          </p:cNvSpPr>
          <p:nvPr>
            <p:ph type="title"/>
          </p:nvPr>
        </p:nvSpPr>
        <p:spPr/>
        <p:txBody>
          <a:bodyPr/>
          <a:lstStyle/>
          <a:p>
            <a:r>
              <a:rPr lang="en-US"/>
              <a:t>Facebook Post Table + Reactions | SYM - 9 of 12</a:t>
            </a:r>
          </a:p>
        </p:txBody>
      </p:sp>
      <p:graphicFrame>
        <p:nvGraphicFramePr>
          <p:cNvPr id="5" name="Table Placeholder 4">
            <a:extLst>
              <a:ext uri="{FF2B5EF4-FFF2-40B4-BE49-F238E27FC236}">
                <a16:creationId xmlns:a16="http://schemas.microsoft.com/office/drawing/2014/main" id="{8FE4BCB1-82FE-4AEB-BD94-00C3DAAAC4A2}"/>
              </a:ext>
            </a:extLst>
          </p:cNvPr>
          <p:cNvGraphicFramePr>
            <a:graphicFrameLocks noGrp="1"/>
          </p:cNvGraphicFramePr>
          <p:nvPr>
            <p:ph type="tbl" sz="quarter" idx="13"/>
            <p:extLst>
              <p:ext uri="{D42A27DB-BD31-4B8C-83A1-F6EECF244321}">
                <p14:modId xmlns:p14="http://schemas.microsoft.com/office/powerpoint/2010/main" val="176383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8767073"/>
                    </a:ext>
                  </a:extLst>
                </a:gridCol>
                <a:gridCol w="493776">
                  <a:extLst>
                    <a:ext uri="{9D8B030D-6E8A-4147-A177-3AD203B41FA5}">
                      <a16:colId xmlns:a16="http://schemas.microsoft.com/office/drawing/2014/main" val="802992648"/>
                    </a:ext>
                  </a:extLst>
                </a:gridCol>
                <a:gridCol w="493776">
                  <a:extLst>
                    <a:ext uri="{9D8B030D-6E8A-4147-A177-3AD203B41FA5}">
                      <a16:colId xmlns:a16="http://schemas.microsoft.com/office/drawing/2014/main" val="2095924858"/>
                    </a:ext>
                  </a:extLst>
                </a:gridCol>
                <a:gridCol w="493776">
                  <a:extLst>
                    <a:ext uri="{9D8B030D-6E8A-4147-A177-3AD203B41FA5}">
                      <a16:colId xmlns:a16="http://schemas.microsoft.com/office/drawing/2014/main" val="3768420334"/>
                    </a:ext>
                  </a:extLst>
                </a:gridCol>
                <a:gridCol w="493776">
                  <a:extLst>
                    <a:ext uri="{9D8B030D-6E8A-4147-A177-3AD203B41FA5}">
                      <a16:colId xmlns:a16="http://schemas.microsoft.com/office/drawing/2014/main" val="4246627286"/>
                    </a:ext>
                  </a:extLst>
                </a:gridCol>
                <a:gridCol w="493776">
                  <a:extLst>
                    <a:ext uri="{9D8B030D-6E8A-4147-A177-3AD203B41FA5}">
                      <a16:colId xmlns:a16="http://schemas.microsoft.com/office/drawing/2014/main" val="1662040207"/>
                    </a:ext>
                  </a:extLst>
                </a:gridCol>
                <a:gridCol w="493776">
                  <a:extLst>
                    <a:ext uri="{9D8B030D-6E8A-4147-A177-3AD203B41FA5}">
                      <a16:colId xmlns:a16="http://schemas.microsoft.com/office/drawing/2014/main" val="1784520342"/>
                    </a:ext>
                  </a:extLst>
                </a:gridCol>
                <a:gridCol w="493776">
                  <a:extLst>
                    <a:ext uri="{9D8B030D-6E8A-4147-A177-3AD203B41FA5}">
                      <a16:colId xmlns:a16="http://schemas.microsoft.com/office/drawing/2014/main" val="2142942528"/>
                    </a:ext>
                  </a:extLst>
                </a:gridCol>
                <a:gridCol w="493776">
                  <a:extLst>
                    <a:ext uri="{9D8B030D-6E8A-4147-A177-3AD203B41FA5}">
                      <a16:colId xmlns:a16="http://schemas.microsoft.com/office/drawing/2014/main" val="364459874"/>
                    </a:ext>
                  </a:extLst>
                </a:gridCol>
                <a:gridCol w="493776">
                  <a:extLst>
                    <a:ext uri="{9D8B030D-6E8A-4147-A177-3AD203B41FA5}">
                      <a16:colId xmlns:a16="http://schemas.microsoft.com/office/drawing/2014/main" val="476487736"/>
                    </a:ext>
                  </a:extLst>
                </a:gridCol>
                <a:gridCol w="493776">
                  <a:extLst>
                    <a:ext uri="{9D8B030D-6E8A-4147-A177-3AD203B41FA5}">
                      <a16:colId xmlns:a16="http://schemas.microsoft.com/office/drawing/2014/main" val="526710506"/>
                    </a:ext>
                  </a:extLst>
                </a:gridCol>
                <a:gridCol w="493776">
                  <a:extLst>
                    <a:ext uri="{9D8B030D-6E8A-4147-A177-3AD203B41FA5}">
                      <a16:colId xmlns:a16="http://schemas.microsoft.com/office/drawing/2014/main" val="952745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711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- 2022-03-17 17:41:18</a:t>
                      </a:r>
                      <a:r>
                        <a:rPr kumimoji="0" lang="en-US" sz="1000" b="0" i="0" u="none" strike="noStrike" kern="1200" cap="none" spc="0" normalizeH="0" baseline="0" noProof="0">
                          <a:ln>
                            <a:noFill/>
                          </a:ln>
                          <a:solidFill>
                            <a:prstClr val="black"/>
                          </a:solidFill>
                          <a:effectLst/>
                          <a:uLnTx/>
                          <a:uFillTx/>
                          <a:latin typeface="+mn-lt"/>
                          <a:ea typeface="+mn-ea"/>
                          <a:cs typeface="+mn-cs"/>
                        </a:rPr>
                        <a:t>
 Hermoso por dónde lo mires, el 𝐂𝐢𝐭𝐲𝐜𝐨𝐦 𝟑𝟎𝟎𝐢 es un scooter que combina a la perfección diseño, seguridad y comodidad.
Movete de forma práctica, elegí 𝐒𝐘𝐌.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06096010"/>
                  </a:ext>
                </a:extLst>
              </a:tr>
            </a:tbl>
          </a:graphicData>
        </a:graphic>
      </p:graphicFrame>
      <p:sp>
        <p:nvSpPr>
          <p:cNvPr id="4" name="Text Placeholder 3">
            <a:extLst>
              <a:ext uri="{FF2B5EF4-FFF2-40B4-BE49-F238E27FC236}">
                <a16:creationId xmlns:a16="http://schemas.microsoft.com/office/drawing/2014/main" id="{05F2AFD0-4C27-4F41-923B-352360A2853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430823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1EBE1-E654-48CD-B7EB-D025A82849AE}"/>
              </a:ext>
            </a:extLst>
          </p:cNvPr>
          <p:cNvSpPr>
            <a:spLocks noGrp="1"/>
          </p:cNvSpPr>
          <p:nvPr>
            <p:ph type="title"/>
          </p:nvPr>
        </p:nvSpPr>
        <p:spPr/>
        <p:txBody>
          <a:bodyPr/>
          <a:lstStyle/>
          <a:p>
            <a:r>
              <a:rPr lang="en-US"/>
              <a:t>Facebook Post Table + Reactions | SYM - 10 of 12</a:t>
            </a:r>
          </a:p>
        </p:txBody>
      </p:sp>
      <p:graphicFrame>
        <p:nvGraphicFramePr>
          <p:cNvPr id="5" name="Table Placeholder 4">
            <a:extLst>
              <a:ext uri="{FF2B5EF4-FFF2-40B4-BE49-F238E27FC236}">
                <a16:creationId xmlns:a16="http://schemas.microsoft.com/office/drawing/2014/main" id="{26DA50B4-53C5-470A-AF17-A2B170DC1D15}"/>
              </a:ext>
            </a:extLst>
          </p:cNvPr>
          <p:cNvGraphicFramePr>
            <a:graphicFrameLocks noGrp="1"/>
          </p:cNvGraphicFramePr>
          <p:nvPr>
            <p:ph type="tbl" sz="quarter" idx="13"/>
            <p:extLst>
              <p:ext uri="{D42A27DB-BD31-4B8C-83A1-F6EECF244321}">
                <p14:modId xmlns:p14="http://schemas.microsoft.com/office/powerpoint/2010/main" val="2586944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0299843"/>
                    </a:ext>
                  </a:extLst>
                </a:gridCol>
                <a:gridCol w="493776">
                  <a:extLst>
                    <a:ext uri="{9D8B030D-6E8A-4147-A177-3AD203B41FA5}">
                      <a16:colId xmlns:a16="http://schemas.microsoft.com/office/drawing/2014/main" val="1604460754"/>
                    </a:ext>
                  </a:extLst>
                </a:gridCol>
                <a:gridCol w="493776">
                  <a:extLst>
                    <a:ext uri="{9D8B030D-6E8A-4147-A177-3AD203B41FA5}">
                      <a16:colId xmlns:a16="http://schemas.microsoft.com/office/drawing/2014/main" val="2551132472"/>
                    </a:ext>
                  </a:extLst>
                </a:gridCol>
                <a:gridCol w="493776">
                  <a:extLst>
                    <a:ext uri="{9D8B030D-6E8A-4147-A177-3AD203B41FA5}">
                      <a16:colId xmlns:a16="http://schemas.microsoft.com/office/drawing/2014/main" val="1630224194"/>
                    </a:ext>
                  </a:extLst>
                </a:gridCol>
                <a:gridCol w="493776">
                  <a:extLst>
                    <a:ext uri="{9D8B030D-6E8A-4147-A177-3AD203B41FA5}">
                      <a16:colId xmlns:a16="http://schemas.microsoft.com/office/drawing/2014/main" val="3286565525"/>
                    </a:ext>
                  </a:extLst>
                </a:gridCol>
                <a:gridCol w="493776">
                  <a:extLst>
                    <a:ext uri="{9D8B030D-6E8A-4147-A177-3AD203B41FA5}">
                      <a16:colId xmlns:a16="http://schemas.microsoft.com/office/drawing/2014/main" val="4138571154"/>
                    </a:ext>
                  </a:extLst>
                </a:gridCol>
                <a:gridCol w="493776">
                  <a:extLst>
                    <a:ext uri="{9D8B030D-6E8A-4147-A177-3AD203B41FA5}">
                      <a16:colId xmlns:a16="http://schemas.microsoft.com/office/drawing/2014/main" val="509735303"/>
                    </a:ext>
                  </a:extLst>
                </a:gridCol>
                <a:gridCol w="493776">
                  <a:extLst>
                    <a:ext uri="{9D8B030D-6E8A-4147-A177-3AD203B41FA5}">
                      <a16:colId xmlns:a16="http://schemas.microsoft.com/office/drawing/2014/main" val="1029507503"/>
                    </a:ext>
                  </a:extLst>
                </a:gridCol>
                <a:gridCol w="493776">
                  <a:extLst>
                    <a:ext uri="{9D8B030D-6E8A-4147-A177-3AD203B41FA5}">
                      <a16:colId xmlns:a16="http://schemas.microsoft.com/office/drawing/2014/main" val="1547012076"/>
                    </a:ext>
                  </a:extLst>
                </a:gridCol>
                <a:gridCol w="493776">
                  <a:extLst>
                    <a:ext uri="{9D8B030D-6E8A-4147-A177-3AD203B41FA5}">
                      <a16:colId xmlns:a16="http://schemas.microsoft.com/office/drawing/2014/main" val="1106054824"/>
                    </a:ext>
                  </a:extLst>
                </a:gridCol>
                <a:gridCol w="493776">
                  <a:extLst>
                    <a:ext uri="{9D8B030D-6E8A-4147-A177-3AD203B41FA5}">
                      <a16:colId xmlns:a16="http://schemas.microsoft.com/office/drawing/2014/main" val="2896616138"/>
                    </a:ext>
                  </a:extLst>
                </a:gridCol>
                <a:gridCol w="493776">
                  <a:extLst>
                    <a:ext uri="{9D8B030D-6E8A-4147-A177-3AD203B41FA5}">
                      <a16:colId xmlns:a16="http://schemas.microsoft.com/office/drawing/2014/main" val="238560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281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- 2022-03-15 12:00:04</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Subirse al futuro de la movilidad es hoy. No hay que dejar de moverse. 
El futuro tiene que ver con la forma de trasladarnos. 
Animémonos a ir adonde no van todos, vayamos más allá, pensemos más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4170788"/>
                  </a:ext>
                </a:extLst>
              </a:tr>
            </a:tbl>
          </a:graphicData>
        </a:graphic>
      </p:graphicFrame>
      <p:sp>
        <p:nvSpPr>
          <p:cNvPr id="4" name="Text Placeholder 3">
            <a:extLst>
              <a:ext uri="{FF2B5EF4-FFF2-40B4-BE49-F238E27FC236}">
                <a16:creationId xmlns:a16="http://schemas.microsoft.com/office/drawing/2014/main" id="{4A30BA82-56E8-43CA-ACB9-C92F57BFA56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00894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98338-7BDB-4131-A796-B3F3EDC5CA6B}"/>
              </a:ext>
            </a:extLst>
          </p:cNvPr>
          <p:cNvSpPr>
            <a:spLocks noGrp="1"/>
          </p:cNvSpPr>
          <p:nvPr>
            <p:ph type="title"/>
          </p:nvPr>
        </p:nvSpPr>
        <p:spPr/>
        <p:txBody>
          <a:bodyPr/>
          <a:lstStyle/>
          <a:p>
            <a:r>
              <a:rPr lang="en-US"/>
              <a:t>Facebook Post Table + Reactions | SYM - 11 of 12</a:t>
            </a:r>
          </a:p>
        </p:txBody>
      </p:sp>
      <p:graphicFrame>
        <p:nvGraphicFramePr>
          <p:cNvPr id="5" name="Table Placeholder 4">
            <a:extLst>
              <a:ext uri="{FF2B5EF4-FFF2-40B4-BE49-F238E27FC236}">
                <a16:creationId xmlns:a16="http://schemas.microsoft.com/office/drawing/2014/main" id="{751B7209-CDA1-4871-BB0C-8A5C39BB655F}"/>
              </a:ext>
            </a:extLst>
          </p:cNvPr>
          <p:cNvGraphicFramePr>
            <a:graphicFrameLocks noGrp="1"/>
          </p:cNvGraphicFramePr>
          <p:nvPr>
            <p:ph type="tbl" sz="quarter" idx="13"/>
            <p:extLst>
              <p:ext uri="{D42A27DB-BD31-4B8C-83A1-F6EECF244321}">
                <p14:modId xmlns:p14="http://schemas.microsoft.com/office/powerpoint/2010/main" val="1529949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9008138"/>
                    </a:ext>
                  </a:extLst>
                </a:gridCol>
                <a:gridCol w="493776">
                  <a:extLst>
                    <a:ext uri="{9D8B030D-6E8A-4147-A177-3AD203B41FA5}">
                      <a16:colId xmlns:a16="http://schemas.microsoft.com/office/drawing/2014/main" val="4040095960"/>
                    </a:ext>
                  </a:extLst>
                </a:gridCol>
                <a:gridCol w="493776">
                  <a:extLst>
                    <a:ext uri="{9D8B030D-6E8A-4147-A177-3AD203B41FA5}">
                      <a16:colId xmlns:a16="http://schemas.microsoft.com/office/drawing/2014/main" val="1409915650"/>
                    </a:ext>
                  </a:extLst>
                </a:gridCol>
                <a:gridCol w="493776">
                  <a:extLst>
                    <a:ext uri="{9D8B030D-6E8A-4147-A177-3AD203B41FA5}">
                      <a16:colId xmlns:a16="http://schemas.microsoft.com/office/drawing/2014/main" val="2496619603"/>
                    </a:ext>
                  </a:extLst>
                </a:gridCol>
                <a:gridCol w="493776">
                  <a:extLst>
                    <a:ext uri="{9D8B030D-6E8A-4147-A177-3AD203B41FA5}">
                      <a16:colId xmlns:a16="http://schemas.microsoft.com/office/drawing/2014/main" val="1750170564"/>
                    </a:ext>
                  </a:extLst>
                </a:gridCol>
                <a:gridCol w="493776">
                  <a:extLst>
                    <a:ext uri="{9D8B030D-6E8A-4147-A177-3AD203B41FA5}">
                      <a16:colId xmlns:a16="http://schemas.microsoft.com/office/drawing/2014/main" val="1895030920"/>
                    </a:ext>
                  </a:extLst>
                </a:gridCol>
                <a:gridCol w="493776">
                  <a:extLst>
                    <a:ext uri="{9D8B030D-6E8A-4147-A177-3AD203B41FA5}">
                      <a16:colId xmlns:a16="http://schemas.microsoft.com/office/drawing/2014/main" val="1413900124"/>
                    </a:ext>
                  </a:extLst>
                </a:gridCol>
                <a:gridCol w="493776">
                  <a:extLst>
                    <a:ext uri="{9D8B030D-6E8A-4147-A177-3AD203B41FA5}">
                      <a16:colId xmlns:a16="http://schemas.microsoft.com/office/drawing/2014/main" val="3038878120"/>
                    </a:ext>
                  </a:extLst>
                </a:gridCol>
                <a:gridCol w="493776">
                  <a:extLst>
                    <a:ext uri="{9D8B030D-6E8A-4147-A177-3AD203B41FA5}">
                      <a16:colId xmlns:a16="http://schemas.microsoft.com/office/drawing/2014/main" val="903909259"/>
                    </a:ext>
                  </a:extLst>
                </a:gridCol>
                <a:gridCol w="493776">
                  <a:extLst>
                    <a:ext uri="{9D8B030D-6E8A-4147-A177-3AD203B41FA5}">
                      <a16:colId xmlns:a16="http://schemas.microsoft.com/office/drawing/2014/main" val="72920868"/>
                    </a:ext>
                  </a:extLst>
                </a:gridCol>
                <a:gridCol w="493776">
                  <a:extLst>
                    <a:ext uri="{9D8B030D-6E8A-4147-A177-3AD203B41FA5}">
                      <a16:colId xmlns:a16="http://schemas.microsoft.com/office/drawing/2014/main" val="3224682308"/>
                    </a:ext>
                  </a:extLst>
                </a:gridCol>
                <a:gridCol w="493776">
                  <a:extLst>
                    <a:ext uri="{9D8B030D-6E8A-4147-A177-3AD203B41FA5}">
                      <a16:colId xmlns:a16="http://schemas.microsoft.com/office/drawing/2014/main" val="1720305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6555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- 2022-03-21 11:30:02</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2189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Kymco Argentina - 2022-03-30 15:10:52</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1028404"/>
                  </a:ext>
                </a:extLst>
              </a:tr>
            </a:tbl>
          </a:graphicData>
        </a:graphic>
      </p:graphicFrame>
      <p:sp>
        <p:nvSpPr>
          <p:cNvPr id="4" name="Text Placeholder 3">
            <a:extLst>
              <a:ext uri="{FF2B5EF4-FFF2-40B4-BE49-F238E27FC236}">
                <a16:creationId xmlns:a16="http://schemas.microsoft.com/office/drawing/2014/main" id="{F25C8302-3834-40B6-8BC7-E94BFDFACDA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215528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A79AB-07F1-40ED-8E9E-AEF9AE0A7736}"/>
              </a:ext>
            </a:extLst>
          </p:cNvPr>
          <p:cNvSpPr>
            <a:spLocks noGrp="1"/>
          </p:cNvSpPr>
          <p:nvPr>
            <p:ph type="title"/>
          </p:nvPr>
        </p:nvSpPr>
        <p:spPr/>
        <p:txBody>
          <a:bodyPr/>
          <a:lstStyle/>
          <a:p>
            <a:r>
              <a:rPr lang="en-US"/>
              <a:t>Facebook Post Table + Reactions | SYM - 12 of 12</a:t>
            </a:r>
          </a:p>
        </p:txBody>
      </p:sp>
      <p:graphicFrame>
        <p:nvGraphicFramePr>
          <p:cNvPr id="5" name="Table Placeholder 4">
            <a:extLst>
              <a:ext uri="{FF2B5EF4-FFF2-40B4-BE49-F238E27FC236}">
                <a16:creationId xmlns:a16="http://schemas.microsoft.com/office/drawing/2014/main" id="{27C1CF82-F62F-4FB3-81F7-C58B619F9E22}"/>
              </a:ext>
            </a:extLst>
          </p:cNvPr>
          <p:cNvGraphicFramePr>
            <a:graphicFrameLocks noGrp="1"/>
          </p:cNvGraphicFramePr>
          <p:nvPr>
            <p:ph type="tbl" sz="quarter" idx="13"/>
            <p:extLst>
              <p:ext uri="{D42A27DB-BD31-4B8C-83A1-F6EECF244321}">
                <p14:modId xmlns:p14="http://schemas.microsoft.com/office/powerpoint/2010/main" val="2059802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98123"/>
                    </a:ext>
                  </a:extLst>
                </a:gridCol>
                <a:gridCol w="493776">
                  <a:extLst>
                    <a:ext uri="{9D8B030D-6E8A-4147-A177-3AD203B41FA5}">
                      <a16:colId xmlns:a16="http://schemas.microsoft.com/office/drawing/2014/main" val="4249382404"/>
                    </a:ext>
                  </a:extLst>
                </a:gridCol>
                <a:gridCol w="493776">
                  <a:extLst>
                    <a:ext uri="{9D8B030D-6E8A-4147-A177-3AD203B41FA5}">
                      <a16:colId xmlns:a16="http://schemas.microsoft.com/office/drawing/2014/main" val="453724048"/>
                    </a:ext>
                  </a:extLst>
                </a:gridCol>
                <a:gridCol w="493776">
                  <a:extLst>
                    <a:ext uri="{9D8B030D-6E8A-4147-A177-3AD203B41FA5}">
                      <a16:colId xmlns:a16="http://schemas.microsoft.com/office/drawing/2014/main" val="4239915746"/>
                    </a:ext>
                  </a:extLst>
                </a:gridCol>
                <a:gridCol w="493776">
                  <a:extLst>
                    <a:ext uri="{9D8B030D-6E8A-4147-A177-3AD203B41FA5}">
                      <a16:colId xmlns:a16="http://schemas.microsoft.com/office/drawing/2014/main" val="1360882341"/>
                    </a:ext>
                  </a:extLst>
                </a:gridCol>
                <a:gridCol w="493776">
                  <a:extLst>
                    <a:ext uri="{9D8B030D-6E8A-4147-A177-3AD203B41FA5}">
                      <a16:colId xmlns:a16="http://schemas.microsoft.com/office/drawing/2014/main" val="2841604179"/>
                    </a:ext>
                  </a:extLst>
                </a:gridCol>
                <a:gridCol w="493776">
                  <a:extLst>
                    <a:ext uri="{9D8B030D-6E8A-4147-A177-3AD203B41FA5}">
                      <a16:colId xmlns:a16="http://schemas.microsoft.com/office/drawing/2014/main" val="1800740468"/>
                    </a:ext>
                  </a:extLst>
                </a:gridCol>
                <a:gridCol w="493776">
                  <a:extLst>
                    <a:ext uri="{9D8B030D-6E8A-4147-A177-3AD203B41FA5}">
                      <a16:colId xmlns:a16="http://schemas.microsoft.com/office/drawing/2014/main" val="597521108"/>
                    </a:ext>
                  </a:extLst>
                </a:gridCol>
                <a:gridCol w="493776">
                  <a:extLst>
                    <a:ext uri="{9D8B030D-6E8A-4147-A177-3AD203B41FA5}">
                      <a16:colId xmlns:a16="http://schemas.microsoft.com/office/drawing/2014/main" val="239417617"/>
                    </a:ext>
                  </a:extLst>
                </a:gridCol>
                <a:gridCol w="493776">
                  <a:extLst>
                    <a:ext uri="{9D8B030D-6E8A-4147-A177-3AD203B41FA5}">
                      <a16:colId xmlns:a16="http://schemas.microsoft.com/office/drawing/2014/main" val="148636208"/>
                    </a:ext>
                  </a:extLst>
                </a:gridCol>
                <a:gridCol w="493776">
                  <a:extLst>
                    <a:ext uri="{9D8B030D-6E8A-4147-A177-3AD203B41FA5}">
                      <a16:colId xmlns:a16="http://schemas.microsoft.com/office/drawing/2014/main" val="3812125632"/>
                    </a:ext>
                  </a:extLst>
                </a:gridCol>
                <a:gridCol w="493776">
                  <a:extLst>
                    <a:ext uri="{9D8B030D-6E8A-4147-A177-3AD203B41FA5}">
                      <a16:colId xmlns:a16="http://schemas.microsoft.com/office/drawing/2014/main" val="592851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455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- 2022-03-25 11:33:02</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181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- 2022-03-28 11:34:04</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Subirse al futuro de la movilidad es hoy. No hay que dejar de moverse. El futuro tiene que ver con la forma de trasladarnos. Animámonos a ir adonde no van todos, vayamos más allá, pensemos más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433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Kymco Argentina - 2022-03-30 16:39:44</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5150426"/>
                  </a:ext>
                </a:extLst>
              </a:tr>
            </a:tbl>
          </a:graphicData>
        </a:graphic>
      </p:graphicFrame>
      <p:sp>
        <p:nvSpPr>
          <p:cNvPr id="4" name="Text Placeholder 3">
            <a:extLst>
              <a:ext uri="{FF2B5EF4-FFF2-40B4-BE49-F238E27FC236}">
                <a16:creationId xmlns:a16="http://schemas.microsoft.com/office/drawing/2014/main" id="{55AB4CA2-81CC-40D2-A85A-C2F9E3721CB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56002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8F969-015D-47EB-A638-80EEBE74731E}"/>
              </a:ext>
            </a:extLst>
          </p:cNvPr>
          <p:cNvSpPr>
            <a:spLocks noGrp="1"/>
          </p:cNvSpPr>
          <p:nvPr>
            <p:ph type="title"/>
          </p:nvPr>
        </p:nvSpPr>
        <p:spPr/>
        <p:txBody>
          <a:bodyPr/>
          <a:lstStyle/>
          <a:p>
            <a:r>
              <a:rPr lang="en-US"/>
              <a:t>Facebook User Posts | SYM</a:t>
            </a:r>
          </a:p>
        </p:txBody>
      </p:sp>
      <p:graphicFrame>
        <p:nvGraphicFramePr>
          <p:cNvPr id="6" name="Chart Placeholder 5">
            <a:extLst>
              <a:ext uri="{FF2B5EF4-FFF2-40B4-BE49-F238E27FC236}">
                <a16:creationId xmlns:a16="http://schemas.microsoft.com/office/drawing/2014/main" id="{DB3EDB0D-5CF2-4199-9157-7562C69B9A83}"/>
              </a:ext>
            </a:extLst>
          </p:cNvPr>
          <p:cNvGraphicFramePr>
            <a:graphicFrameLocks noGrp="1"/>
          </p:cNvGraphicFramePr>
          <p:nvPr>
            <p:ph type="chart" sz="quarter" idx="13"/>
            <p:extLst>
              <p:ext uri="{D42A27DB-BD31-4B8C-83A1-F6EECF244321}">
                <p14:modId xmlns:p14="http://schemas.microsoft.com/office/powerpoint/2010/main" val="2335365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26ADBB-B439-427E-B536-45D855505C3A}"/>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A600C7EA-CB22-4339-BA99-BB1F8565B9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55896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988</Words>
  <Application>Microsoft Office PowerPoint</Application>
  <PresentationFormat>On-screen Show (4:3)</PresentationFormat>
  <Paragraphs>543</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FACEBOOK NUEVO - La emilia usar</vt:lpstr>
      <vt:lpstr>Facebook Key Metrics Table | SYM</vt:lpstr>
      <vt:lpstr>Facebook Key Metrics Radar | SYM</vt:lpstr>
      <vt:lpstr>Facebook Page Likes Total | SYM</vt:lpstr>
      <vt:lpstr>Facebook Fans Change | SYM</vt:lpstr>
      <vt:lpstr>Facebook Fans Change Per Weekday | SYM</vt:lpstr>
      <vt:lpstr>Facebook Fans Change Rate | SYM</vt:lpstr>
      <vt:lpstr>Facebook Own Posts | SYM</vt:lpstr>
      <vt:lpstr>Facebook Interaction Rate | SYM</vt:lpstr>
      <vt:lpstr>Facebook Own Posts By Weekday | SYM</vt:lpstr>
      <vt:lpstr>Facebook Interaction Rate By Weekday | SYM</vt:lpstr>
      <vt:lpstr>Facebook Own Posts By Hour | SYM</vt:lpstr>
      <vt:lpstr>Facebook Interaction Rate By Hour | SYM</vt:lpstr>
      <vt:lpstr>Facebook Post Type Distribution Per Profile | SYM</vt:lpstr>
      <vt:lpstr>Facebook Interaction Rate By Post Type | SYM</vt:lpstr>
      <vt:lpstr>Facebook Interactions Distribution | SYM</vt:lpstr>
      <vt:lpstr>Facebook Hashtag Detection | SYM</vt:lpstr>
      <vt:lpstr>Facebook Post Table + Reactions | SYM - 1 of 12</vt:lpstr>
      <vt:lpstr>Facebook Post Table + Reactions | SYM - 2 of 12</vt:lpstr>
      <vt:lpstr>Facebook Post Table + Reactions | SYM - 3 of 12</vt:lpstr>
      <vt:lpstr>Facebook Post Table + Reactions | SYM - 4 of 12</vt:lpstr>
      <vt:lpstr>Facebook Post Table + Reactions | SYM - 5 of 12</vt:lpstr>
      <vt:lpstr>Facebook Post Table + Reactions | SYM - 6 of 12</vt:lpstr>
      <vt:lpstr>Facebook Post Table + Reactions | SYM - 7 of 12</vt:lpstr>
      <vt:lpstr>Facebook Post Table + Reactions | SYM - 8 of 12</vt:lpstr>
      <vt:lpstr>Facebook Post Table + Reactions | SYM - 9 of 12</vt:lpstr>
      <vt:lpstr>Facebook Post Table + Reactions | SYM - 10 of 12</vt:lpstr>
      <vt:lpstr>Facebook Post Table + Reactions | SYM - 11 of 12</vt:lpstr>
      <vt:lpstr>Facebook Post Table + Reactions | SYM - 12 of 12</vt:lpstr>
      <vt:lpstr>Facebook User Posts | SYM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2022-03-31T16:40:59Z</dcterms:created>
  <dcterms:modified xsi:type="dcterms:W3CDTF">2022-03-31T16:41:49Z</dcterms:modified>
</cp:coreProperties>
</file>