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13.584899999999999</c:v>
                </c:pt>
                <c:pt idx="1">
                  <c:v>34.210500000000003</c:v>
                </c:pt>
                <c:pt idx="2">
                  <c:v>31.615100000000002</c:v>
                </c:pt>
                <c:pt idx="3">
                  <c:v>0</c:v>
                </c:pt>
                <c:pt idx="4">
                  <c:v>5.4169</c:v>
                </c:pt>
                <c:pt idx="5">
                  <c:v>-0.57350000000000001</c:v>
                </c:pt>
              </c:numCache>
            </c:numRef>
          </c:val>
          <c:extLst>
            <c:ext xmlns:c16="http://schemas.microsoft.com/office/drawing/2014/chart" uri="{C3380CC4-5D6E-409C-BE32-E72D297353CC}">
              <c16:uniqueId val="{00000000-C054-418C-BD62-3008011C28FB}"/>
            </c:ext>
          </c:extLst>
        </c:ser>
        <c:ser>
          <c:idx val="1"/>
          <c:order val="1"/>
          <c:tx>
            <c:strRef>
              <c:f>Sheet1!$C$1</c:f>
              <c:strCache>
                <c:ptCount val="1"/>
                <c:pt idx="0">
                  <c:v>Bajaj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9.0785</c:v>
                </c:pt>
                <c:pt idx="1">
                  <c:v>7.8947000000000003</c:v>
                </c:pt>
                <c:pt idx="2">
                  <c:v>4.3528000000000002</c:v>
                </c:pt>
                <c:pt idx="3">
                  <c:v>0</c:v>
                </c:pt>
                <c:pt idx="4">
                  <c:v>4.8348000000000004</c:v>
                </c:pt>
                <c:pt idx="5">
                  <c:v>-0.90559999999999996</c:v>
                </c:pt>
              </c:numCache>
            </c:numRef>
          </c:val>
          <c:extLst>
            <c:ext xmlns:c16="http://schemas.microsoft.com/office/drawing/2014/chart" uri="{C3380CC4-5D6E-409C-BE32-E72D297353CC}">
              <c16:uniqueId val="{00000001-C054-418C-BD62-3008011C28FB}"/>
            </c:ext>
          </c:extLst>
        </c:ser>
        <c:ser>
          <c:idx val="2"/>
          <c:order val="2"/>
          <c:tx>
            <c:strRef>
              <c:f>Sheet1!$D$1</c:f>
              <c:strCache>
                <c:ptCount val="1"/>
                <c:pt idx="0">
                  <c:v>Honda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60.1907</c:v>
                </c:pt>
                <c:pt idx="1">
                  <c:v>28.947399999999998</c:v>
                </c:pt>
                <c:pt idx="2">
                  <c:v>84.994299999999996</c:v>
                </c:pt>
                <c:pt idx="3">
                  <c:v>0</c:v>
                </c:pt>
                <c:pt idx="4">
                  <c:v>3.8841999999999999</c:v>
                </c:pt>
                <c:pt idx="5">
                  <c:v>-0.63460000000000005</c:v>
                </c:pt>
              </c:numCache>
            </c:numRef>
          </c:val>
          <c:extLst>
            <c:ext xmlns:c16="http://schemas.microsoft.com/office/drawing/2014/chart" uri="{C3380CC4-5D6E-409C-BE32-E72D297353CC}">
              <c16:uniqueId val="{00000002-C054-418C-BD62-3008011C28FB}"/>
            </c:ext>
          </c:extLst>
        </c:ser>
        <c:ser>
          <c:idx val="3"/>
          <c:order val="3"/>
          <c:tx>
            <c:strRef>
              <c:f>Sheet1!$E$1</c:f>
              <c:strCache>
                <c:ptCount val="1"/>
                <c:pt idx="0">
                  <c:v>Kawasaki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2.5127999999999999</c:v>
                </c:pt>
                <c:pt idx="1">
                  <c:v>44.736800000000002</c:v>
                </c:pt>
                <c:pt idx="2">
                  <c:v>14.7766</c:v>
                </c:pt>
                <c:pt idx="3">
                  <c:v>0</c:v>
                </c:pt>
                <c:pt idx="4">
                  <c:v>10.4657</c:v>
                </c:pt>
                <c:pt idx="5">
                  <c:v>-0.73950000000000005</c:v>
                </c:pt>
              </c:numCache>
            </c:numRef>
          </c:val>
          <c:extLst>
            <c:ext xmlns:c16="http://schemas.microsoft.com/office/drawing/2014/chart" uri="{C3380CC4-5D6E-409C-BE32-E72D297353CC}">
              <c16:uniqueId val="{00000003-C054-418C-BD62-3008011C28FB}"/>
            </c:ext>
          </c:extLst>
        </c:ser>
        <c:ser>
          <c:idx val="4"/>
          <c:order val="4"/>
          <c:tx>
            <c:strRef>
              <c:f>Sheet1!$F$1</c:f>
              <c:strCache>
                <c:ptCount val="1"/>
                <c:pt idx="0">
                  <c:v>Benelli</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100</c:v>
                </c:pt>
                <c:pt idx="1">
                  <c:v>57.8947</c:v>
                </c:pt>
                <c:pt idx="2">
                  <c:v>100</c:v>
                </c:pt>
                <c:pt idx="3">
                  <c:v>0</c:v>
                </c:pt>
                <c:pt idx="4">
                  <c:v>1.379</c:v>
                </c:pt>
                <c:pt idx="5">
                  <c:v>2.9270999999999998</c:v>
                </c:pt>
              </c:numCache>
            </c:numRef>
          </c:val>
          <c:extLst>
            <c:ext xmlns:c16="http://schemas.microsoft.com/office/drawing/2014/chart" uri="{C3380CC4-5D6E-409C-BE32-E72D297353CC}">
              <c16:uniqueId val="{00000004-C054-418C-BD62-3008011C28FB}"/>
            </c:ext>
          </c:extLst>
        </c:ser>
        <c:ser>
          <c:idx val="5"/>
          <c:order val="5"/>
          <c:tx>
            <c:strRef>
              <c:f>Sheet1!$G$1</c:f>
              <c:strCache>
                <c:ptCount val="1"/>
                <c:pt idx="0">
                  <c:v>Suzuki Motos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1.4303999999999999</c:v>
                </c:pt>
                <c:pt idx="1">
                  <c:v>42.1053</c:v>
                </c:pt>
                <c:pt idx="2">
                  <c:v>70.675799999999995</c:v>
                </c:pt>
                <c:pt idx="3">
                  <c:v>0</c:v>
                </c:pt>
                <c:pt idx="4">
                  <c:v>100</c:v>
                </c:pt>
                <c:pt idx="5">
                  <c:v>100</c:v>
                </c:pt>
              </c:numCache>
            </c:numRef>
          </c:val>
          <c:extLst>
            <c:ext xmlns:c16="http://schemas.microsoft.com/office/drawing/2014/chart" uri="{C3380CC4-5D6E-409C-BE32-E72D297353CC}">
              <c16:uniqueId val="{00000005-C054-418C-BD62-3008011C28FB}"/>
            </c:ext>
          </c:extLst>
        </c:ser>
        <c:ser>
          <c:idx val="6"/>
          <c:order val="6"/>
          <c:tx>
            <c:strRef>
              <c:f>Sheet1!$H$1</c:f>
              <c:strCache>
                <c:ptCount val="1"/>
                <c:pt idx="0">
                  <c:v>Yamaha Motor Argentina S.A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59.451999999999998</c:v>
                </c:pt>
                <c:pt idx="1">
                  <c:v>100</c:v>
                </c:pt>
                <c:pt idx="2">
                  <c:v>92.153499999999994</c:v>
                </c:pt>
                <c:pt idx="3">
                  <c:v>0</c:v>
                </c:pt>
                <c:pt idx="4">
                  <c:v>1.2346999999999999</c:v>
                </c:pt>
                <c:pt idx="5">
                  <c:v>-9.1899999999999996E-2</c:v>
                </c:pt>
              </c:numCache>
            </c:numRef>
          </c:val>
          <c:extLst>
            <c:ext xmlns:c16="http://schemas.microsoft.com/office/drawing/2014/chart" uri="{C3380CC4-5D6E-409C-BE32-E72D297353CC}">
              <c16:uniqueId val="{00000006-C054-418C-BD62-3008011C28FB}"/>
            </c:ext>
          </c:extLst>
        </c:ser>
        <c:dLbls>
          <c:showLegendKey val="0"/>
          <c:showVal val="0"/>
          <c:showCatName val="0"/>
          <c:showSerName val="0"/>
          <c:showPercent val="0"/>
          <c:showBubbleSize val="0"/>
        </c:dLbls>
        <c:axId val="388370200"/>
        <c:axId val="388368888"/>
      </c:radarChart>
      <c:catAx>
        <c:axId val="388370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368888"/>
        <c:crosses val="autoZero"/>
        <c:auto val="1"/>
        <c:lblAlgn val="ctr"/>
        <c:lblOffset val="100"/>
        <c:noMultiLvlLbl val="0"/>
      </c:catAx>
      <c:valAx>
        <c:axId val="388368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37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229258</c:v>
                </c:pt>
                <c:pt idx="1">
                  <c:v>229255</c:v>
                </c:pt>
                <c:pt idx="2">
                  <c:v>229250</c:v>
                </c:pt>
                <c:pt idx="3">
                  <c:v>229244</c:v>
                </c:pt>
                <c:pt idx="4">
                  <c:v>229239</c:v>
                </c:pt>
                <c:pt idx="5">
                  <c:v>229224</c:v>
                </c:pt>
                <c:pt idx="6">
                  <c:v>229217</c:v>
                </c:pt>
                <c:pt idx="7">
                  <c:v>229215</c:v>
                </c:pt>
                <c:pt idx="8">
                  <c:v>229214</c:v>
                </c:pt>
                <c:pt idx="9">
                  <c:v>229207</c:v>
                </c:pt>
                <c:pt idx="10">
                  <c:v>229196</c:v>
                </c:pt>
                <c:pt idx="11">
                  <c:v>229188</c:v>
                </c:pt>
                <c:pt idx="12">
                  <c:v>229185</c:v>
                </c:pt>
                <c:pt idx="13">
                  <c:v>229123</c:v>
                </c:pt>
                <c:pt idx="14">
                  <c:v>229096</c:v>
                </c:pt>
                <c:pt idx="15">
                  <c:v>229086</c:v>
                </c:pt>
                <c:pt idx="16">
                  <c:v>229075</c:v>
                </c:pt>
                <c:pt idx="17">
                  <c:v>229066</c:v>
                </c:pt>
                <c:pt idx="18">
                  <c:v>229063</c:v>
                </c:pt>
                <c:pt idx="19">
                  <c:v>229050</c:v>
                </c:pt>
                <c:pt idx="20">
                  <c:v>229043</c:v>
                </c:pt>
                <c:pt idx="21">
                  <c:v>229035</c:v>
                </c:pt>
                <c:pt idx="22">
                  <c:v>229025</c:v>
                </c:pt>
                <c:pt idx="23">
                  <c:v>229016</c:v>
                </c:pt>
                <c:pt idx="24">
                  <c:v>229015</c:v>
                </c:pt>
                <c:pt idx="25">
                  <c:v>229004</c:v>
                </c:pt>
                <c:pt idx="26">
                  <c:v>228989</c:v>
                </c:pt>
                <c:pt idx="27">
                  <c:v>228986</c:v>
                </c:pt>
                <c:pt idx="28">
                  <c:v>229005</c:v>
                </c:pt>
                <c:pt idx="29">
                  <c:v>229056</c:v>
                </c:pt>
                <c:pt idx="30">
                  <c:v>229073</c:v>
                </c:pt>
              </c:numCache>
            </c:numRef>
          </c:val>
          <c:smooth val="0"/>
          <c:extLst>
            <c:ext xmlns:c16="http://schemas.microsoft.com/office/drawing/2014/chart" uri="{C3380CC4-5D6E-409C-BE32-E72D297353CC}">
              <c16:uniqueId val="{00000000-A517-461A-AA96-581CB7A50662}"/>
            </c:ext>
          </c:extLst>
        </c:ser>
        <c:ser>
          <c:idx val="1"/>
          <c:order val="1"/>
          <c:tx>
            <c:strRef>
              <c:f>Sheet1!$C$1</c:f>
              <c:strCache>
                <c:ptCount val="1"/>
                <c:pt idx="0">
                  <c:v>Bajaj 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153278</c:v>
                </c:pt>
                <c:pt idx="1">
                  <c:v>153275</c:v>
                </c:pt>
                <c:pt idx="2">
                  <c:v>153271</c:v>
                </c:pt>
                <c:pt idx="3">
                  <c:v>153266</c:v>
                </c:pt>
                <c:pt idx="4">
                  <c:v>153265</c:v>
                </c:pt>
                <c:pt idx="5">
                  <c:v>153263</c:v>
                </c:pt>
                <c:pt idx="6">
                  <c:v>153257</c:v>
                </c:pt>
                <c:pt idx="7">
                  <c:v>153255</c:v>
                </c:pt>
                <c:pt idx="8">
                  <c:v>153258</c:v>
                </c:pt>
                <c:pt idx="9">
                  <c:v>153258</c:v>
                </c:pt>
                <c:pt idx="10">
                  <c:v>153253</c:v>
                </c:pt>
                <c:pt idx="11">
                  <c:v>153248</c:v>
                </c:pt>
                <c:pt idx="12">
                  <c:v>153246</c:v>
                </c:pt>
                <c:pt idx="13">
                  <c:v>153198</c:v>
                </c:pt>
                <c:pt idx="14">
                  <c:v>153178</c:v>
                </c:pt>
                <c:pt idx="15">
                  <c:v>153164</c:v>
                </c:pt>
                <c:pt idx="16">
                  <c:v>153158</c:v>
                </c:pt>
                <c:pt idx="17">
                  <c:v>153151</c:v>
                </c:pt>
                <c:pt idx="18">
                  <c:v>153142</c:v>
                </c:pt>
                <c:pt idx="19">
                  <c:v>153134</c:v>
                </c:pt>
                <c:pt idx="20">
                  <c:v>153131</c:v>
                </c:pt>
                <c:pt idx="21">
                  <c:v>153131</c:v>
                </c:pt>
                <c:pt idx="22">
                  <c:v>153131</c:v>
                </c:pt>
                <c:pt idx="23">
                  <c:v>153120</c:v>
                </c:pt>
                <c:pt idx="24">
                  <c:v>153118</c:v>
                </c:pt>
                <c:pt idx="25">
                  <c:v>153108</c:v>
                </c:pt>
                <c:pt idx="26">
                  <c:v>153090</c:v>
                </c:pt>
                <c:pt idx="27">
                  <c:v>153091</c:v>
                </c:pt>
                <c:pt idx="28">
                  <c:v>153091</c:v>
                </c:pt>
                <c:pt idx="29">
                  <c:v>153086</c:v>
                </c:pt>
                <c:pt idx="30">
                  <c:v>153084</c:v>
                </c:pt>
              </c:numCache>
            </c:numRef>
          </c:val>
          <c:smooth val="0"/>
          <c:extLst>
            <c:ext xmlns:c16="http://schemas.microsoft.com/office/drawing/2014/chart" uri="{C3380CC4-5D6E-409C-BE32-E72D297353CC}">
              <c16:uniqueId val="{00000001-A517-461A-AA96-581CB7A50662}"/>
            </c:ext>
          </c:extLst>
        </c:ser>
        <c:ser>
          <c:idx val="2"/>
          <c:order val="2"/>
          <c:tx>
            <c:strRef>
              <c:f>Sheet1!$D$1</c:f>
              <c:strCache>
                <c:ptCount val="1"/>
                <c:pt idx="0">
                  <c:v>Honda Argentina</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1015899</c:v>
                </c:pt>
                <c:pt idx="1">
                  <c:v>1015885</c:v>
                </c:pt>
                <c:pt idx="2">
                  <c:v>1015871</c:v>
                </c:pt>
                <c:pt idx="3">
                  <c:v>1015836</c:v>
                </c:pt>
                <c:pt idx="4">
                  <c:v>1015802</c:v>
                </c:pt>
                <c:pt idx="5">
                  <c:v>1015762</c:v>
                </c:pt>
                <c:pt idx="6">
                  <c:v>1015742</c:v>
                </c:pt>
                <c:pt idx="7">
                  <c:v>1015724</c:v>
                </c:pt>
                <c:pt idx="8">
                  <c:v>1015695</c:v>
                </c:pt>
                <c:pt idx="9">
                  <c:v>1015656</c:v>
                </c:pt>
                <c:pt idx="10">
                  <c:v>1015627</c:v>
                </c:pt>
                <c:pt idx="11">
                  <c:v>1015605</c:v>
                </c:pt>
                <c:pt idx="12">
                  <c:v>1015578</c:v>
                </c:pt>
                <c:pt idx="13">
                  <c:v>1015462</c:v>
                </c:pt>
                <c:pt idx="14">
                  <c:v>1015407</c:v>
                </c:pt>
                <c:pt idx="15">
                  <c:v>1015377</c:v>
                </c:pt>
                <c:pt idx="16">
                  <c:v>1015331</c:v>
                </c:pt>
                <c:pt idx="17">
                  <c:v>1015300</c:v>
                </c:pt>
                <c:pt idx="18">
                  <c:v>1015276</c:v>
                </c:pt>
                <c:pt idx="19">
                  <c:v>1015219</c:v>
                </c:pt>
                <c:pt idx="20">
                  <c:v>1015192</c:v>
                </c:pt>
                <c:pt idx="21">
                  <c:v>1015179</c:v>
                </c:pt>
                <c:pt idx="22">
                  <c:v>1015160</c:v>
                </c:pt>
                <c:pt idx="23">
                  <c:v>1015119</c:v>
                </c:pt>
                <c:pt idx="24">
                  <c:v>1015094</c:v>
                </c:pt>
                <c:pt idx="25">
                  <c:v>1015052</c:v>
                </c:pt>
                <c:pt idx="26">
                  <c:v>1015022</c:v>
                </c:pt>
                <c:pt idx="27">
                  <c:v>1015010</c:v>
                </c:pt>
                <c:pt idx="28">
                  <c:v>1014990</c:v>
                </c:pt>
                <c:pt idx="29">
                  <c:v>1014969</c:v>
                </c:pt>
                <c:pt idx="30">
                  <c:v>1014952</c:v>
                </c:pt>
              </c:numCache>
            </c:numRef>
          </c:val>
          <c:smooth val="0"/>
          <c:extLst>
            <c:ext xmlns:c16="http://schemas.microsoft.com/office/drawing/2014/chart" uri="{C3380CC4-5D6E-409C-BE32-E72D297353CC}">
              <c16:uniqueId val="{00000002-A517-461A-AA96-581CB7A50662}"/>
            </c:ext>
          </c:extLst>
        </c:ser>
        <c:ser>
          <c:idx val="3"/>
          <c:order val="3"/>
          <c:tx>
            <c:strRef>
              <c:f>Sheet1!$E$1</c:f>
              <c:strCache>
                <c:ptCount val="1"/>
                <c:pt idx="0">
                  <c:v>Kawasaki Argentina</c:v>
                </c:pt>
              </c:strCache>
            </c:strRef>
          </c:tx>
          <c:spPr>
            <a:ln w="28575" cap="rnd">
              <a:solidFill>
                <a:schemeClr val="accent4"/>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Sheet1!$E$2:$E$32</c:f>
              <c:numCache>
                <c:formatCode>General</c:formatCode>
                <c:ptCount val="31"/>
                <c:pt idx="0">
                  <c:v>42418</c:v>
                </c:pt>
                <c:pt idx="1">
                  <c:v>42420</c:v>
                </c:pt>
                <c:pt idx="2">
                  <c:v>42419</c:v>
                </c:pt>
                <c:pt idx="3">
                  <c:v>42413</c:v>
                </c:pt>
                <c:pt idx="4">
                  <c:v>42410</c:v>
                </c:pt>
                <c:pt idx="5">
                  <c:v>42405</c:v>
                </c:pt>
                <c:pt idx="6">
                  <c:v>42403</c:v>
                </c:pt>
                <c:pt idx="7">
                  <c:v>42401</c:v>
                </c:pt>
                <c:pt idx="8">
                  <c:v>42398</c:v>
                </c:pt>
                <c:pt idx="9">
                  <c:v>42398</c:v>
                </c:pt>
                <c:pt idx="10">
                  <c:v>42400</c:v>
                </c:pt>
                <c:pt idx="11">
                  <c:v>42397</c:v>
                </c:pt>
                <c:pt idx="12">
                  <c:v>42395</c:v>
                </c:pt>
                <c:pt idx="13">
                  <c:v>42389</c:v>
                </c:pt>
                <c:pt idx="14">
                  <c:v>42387</c:v>
                </c:pt>
                <c:pt idx="15">
                  <c:v>42384</c:v>
                </c:pt>
                <c:pt idx="16">
                  <c:v>42384</c:v>
                </c:pt>
                <c:pt idx="17">
                  <c:v>42385</c:v>
                </c:pt>
                <c:pt idx="18">
                  <c:v>42383</c:v>
                </c:pt>
                <c:pt idx="19">
                  <c:v>42379</c:v>
                </c:pt>
                <c:pt idx="20">
                  <c:v>42377</c:v>
                </c:pt>
                <c:pt idx="21">
                  <c:v>42375</c:v>
                </c:pt>
                <c:pt idx="22">
                  <c:v>42373</c:v>
                </c:pt>
                <c:pt idx="23">
                  <c:v>42373</c:v>
                </c:pt>
                <c:pt idx="24">
                  <c:v>42376</c:v>
                </c:pt>
                <c:pt idx="25">
                  <c:v>42376</c:v>
                </c:pt>
                <c:pt idx="26">
                  <c:v>42374</c:v>
                </c:pt>
                <c:pt idx="27">
                  <c:v>42374</c:v>
                </c:pt>
                <c:pt idx="28">
                  <c:v>42374</c:v>
                </c:pt>
                <c:pt idx="29">
                  <c:v>42371</c:v>
                </c:pt>
                <c:pt idx="30">
                  <c:v>42372</c:v>
                </c:pt>
              </c:numCache>
            </c:numRef>
          </c:val>
          <c:smooth val="0"/>
          <c:extLst>
            <c:ext xmlns:c16="http://schemas.microsoft.com/office/drawing/2014/chart" uri="{C3380CC4-5D6E-409C-BE32-E72D297353CC}">
              <c16:uniqueId val="{00000003-A517-461A-AA96-581CB7A50662}"/>
            </c:ext>
          </c:extLst>
        </c:ser>
        <c:ser>
          <c:idx val="4"/>
          <c:order val="4"/>
          <c:tx>
            <c:strRef>
              <c:f>Sheet1!$F$1</c:f>
              <c:strCache>
                <c:ptCount val="1"/>
                <c:pt idx="0">
                  <c:v>Benelli</c:v>
                </c:pt>
              </c:strCache>
            </c:strRef>
          </c:tx>
          <c:spPr>
            <a:ln w="28575" cap="rnd">
              <a:solidFill>
                <a:schemeClr val="accent5"/>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Sheet1!$F$2:$F$32</c:f>
              <c:numCache>
                <c:formatCode>General</c:formatCode>
                <c:ptCount val="31"/>
                <c:pt idx="0">
                  <c:v>1678577</c:v>
                </c:pt>
                <c:pt idx="1">
                  <c:v>1678714</c:v>
                </c:pt>
                <c:pt idx="2">
                  <c:v>1678855</c:v>
                </c:pt>
                <c:pt idx="3">
                  <c:v>1679006</c:v>
                </c:pt>
                <c:pt idx="4">
                  <c:v>1679487</c:v>
                </c:pt>
                <c:pt idx="5">
                  <c:v>1679659</c:v>
                </c:pt>
                <c:pt idx="6">
                  <c:v>1680150</c:v>
                </c:pt>
                <c:pt idx="7">
                  <c:v>1680602</c:v>
                </c:pt>
                <c:pt idx="8">
                  <c:v>1680888</c:v>
                </c:pt>
                <c:pt idx="9">
                  <c:v>1681362</c:v>
                </c:pt>
                <c:pt idx="10">
                  <c:v>1681941</c:v>
                </c:pt>
                <c:pt idx="11">
                  <c:v>1682095</c:v>
                </c:pt>
                <c:pt idx="12">
                  <c:v>1681443</c:v>
                </c:pt>
                <c:pt idx="13">
                  <c:v>1681558</c:v>
                </c:pt>
                <c:pt idx="14">
                  <c:v>1682244</c:v>
                </c:pt>
                <c:pt idx="15">
                  <c:v>1682170</c:v>
                </c:pt>
                <c:pt idx="16">
                  <c:v>1682747</c:v>
                </c:pt>
                <c:pt idx="17">
                  <c:v>1683407</c:v>
                </c:pt>
                <c:pt idx="18">
                  <c:v>1683620</c:v>
                </c:pt>
                <c:pt idx="19">
                  <c:v>1683956</c:v>
                </c:pt>
                <c:pt idx="20">
                  <c:v>1683618</c:v>
                </c:pt>
                <c:pt idx="21">
                  <c:v>1683941</c:v>
                </c:pt>
                <c:pt idx="22">
                  <c:v>1684047</c:v>
                </c:pt>
                <c:pt idx="23">
                  <c:v>1684133</c:v>
                </c:pt>
                <c:pt idx="24">
                  <c:v>1684868</c:v>
                </c:pt>
                <c:pt idx="25">
                  <c:v>1685268</c:v>
                </c:pt>
                <c:pt idx="26">
                  <c:v>1685361</c:v>
                </c:pt>
                <c:pt idx="27">
                  <c:v>1685472</c:v>
                </c:pt>
                <c:pt idx="28">
                  <c:v>1686082</c:v>
                </c:pt>
                <c:pt idx="29">
                  <c:v>1686108</c:v>
                </c:pt>
                <c:pt idx="30">
                  <c:v>1686227</c:v>
                </c:pt>
              </c:numCache>
            </c:numRef>
          </c:val>
          <c:smooth val="0"/>
          <c:extLst>
            <c:ext xmlns:c16="http://schemas.microsoft.com/office/drawing/2014/chart" uri="{C3380CC4-5D6E-409C-BE32-E72D297353CC}">
              <c16:uniqueId val="{00000004-A517-461A-AA96-581CB7A50662}"/>
            </c:ext>
          </c:extLst>
        </c:ser>
        <c:ser>
          <c:idx val="5"/>
          <c:order val="5"/>
          <c:tx>
            <c:strRef>
              <c:f>Sheet1!$G$1</c:f>
              <c:strCache>
                <c:ptCount val="1"/>
                <c:pt idx="0">
                  <c:v>Suzuki Motos Argentina</c:v>
                </c:pt>
              </c:strCache>
            </c:strRef>
          </c:tx>
          <c:spPr>
            <a:ln w="28575" cap="rnd">
              <a:solidFill>
                <a:schemeClr val="accent6"/>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Sheet1!$G$2:$G$32</c:f>
              <c:numCache>
                <c:formatCode>General</c:formatCode>
                <c:ptCount val="31"/>
                <c:pt idx="0">
                  <c:v>21161</c:v>
                </c:pt>
                <c:pt idx="1">
                  <c:v>21330</c:v>
                </c:pt>
                <c:pt idx="2">
                  <c:v>21480</c:v>
                </c:pt>
                <c:pt idx="3">
                  <c:v>21619</c:v>
                </c:pt>
                <c:pt idx="4">
                  <c:v>21775</c:v>
                </c:pt>
                <c:pt idx="5">
                  <c:v>21947</c:v>
                </c:pt>
                <c:pt idx="6">
                  <c:v>22087</c:v>
                </c:pt>
                <c:pt idx="7">
                  <c:v>22219</c:v>
                </c:pt>
                <c:pt idx="8">
                  <c:v>22356</c:v>
                </c:pt>
                <c:pt idx="9">
                  <c:v>22480</c:v>
                </c:pt>
                <c:pt idx="10">
                  <c:v>22585</c:v>
                </c:pt>
                <c:pt idx="11">
                  <c:v>22731</c:v>
                </c:pt>
                <c:pt idx="12">
                  <c:v>22879</c:v>
                </c:pt>
                <c:pt idx="13">
                  <c:v>23032</c:v>
                </c:pt>
                <c:pt idx="14">
                  <c:v>23179</c:v>
                </c:pt>
                <c:pt idx="15">
                  <c:v>23319</c:v>
                </c:pt>
                <c:pt idx="16">
                  <c:v>23431</c:v>
                </c:pt>
                <c:pt idx="17">
                  <c:v>23543</c:v>
                </c:pt>
                <c:pt idx="18">
                  <c:v>23647</c:v>
                </c:pt>
                <c:pt idx="19">
                  <c:v>23747</c:v>
                </c:pt>
                <c:pt idx="20">
                  <c:v>23892</c:v>
                </c:pt>
                <c:pt idx="21">
                  <c:v>24024</c:v>
                </c:pt>
                <c:pt idx="22">
                  <c:v>24124</c:v>
                </c:pt>
                <c:pt idx="23">
                  <c:v>24124</c:v>
                </c:pt>
                <c:pt idx="24">
                  <c:v>24124</c:v>
                </c:pt>
                <c:pt idx="25">
                  <c:v>24121</c:v>
                </c:pt>
                <c:pt idx="26">
                  <c:v>24120</c:v>
                </c:pt>
                <c:pt idx="27">
                  <c:v>24122</c:v>
                </c:pt>
                <c:pt idx="28">
                  <c:v>24123</c:v>
                </c:pt>
                <c:pt idx="29">
                  <c:v>24120</c:v>
                </c:pt>
                <c:pt idx="30">
                  <c:v>24120</c:v>
                </c:pt>
              </c:numCache>
            </c:numRef>
          </c:val>
          <c:smooth val="0"/>
          <c:extLst>
            <c:ext xmlns:c16="http://schemas.microsoft.com/office/drawing/2014/chart" uri="{C3380CC4-5D6E-409C-BE32-E72D297353CC}">
              <c16:uniqueId val="{00000005-A517-461A-AA96-581CB7A50662}"/>
            </c:ext>
          </c:extLst>
        </c:ser>
        <c:ser>
          <c:idx val="6"/>
          <c:order val="6"/>
          <c:tx>
            <c:strRef>
              <c:f>Sheet1!$H$1</c:f>
              <c:strCache>
                <c:ptCount val="1"/>
                <c:pt idx="0">
                  <c:v>Yamaha Motor Argentina S.A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Sheet1!$H$2:$H$32</c:f>
              <c:numCache>
                <c:formatCode>General</c:formatCode>
                <c:ptCount val="31"/>
                <c:pt idx="0">
                  <c:v>1002625</c:v>
                </c:pt>
                <c:pt idx="1">
                  <c:v>1002608</c:v>
                </c:pt>
                <c:pt idx="2">
                  <c:v>1002640</c:v>
                </c:pt>
                <c:pt idx="3">
                  <c:v>1002642</c:v>
                </c:pt>
                <c:pt idx="4">
                  <c:v>1002639</c:v>
                </c:pt>
                <c:pt idx="5">
                  <c:v>1002657</c:v>
                </c:pt>
                <c:pt idx="6">
                  <c:v>1002680</c:v>
                </c:pt>
                <c:pt idx="7">
                  <c:v>1002679</c:v>
                </c:pt>
                <c:pt idx="8">
                  <c:v>1002694</c:v>
                </c:pt>
                <c:pt idx="9">
                  <c:v>1002707</c:v>
                </c:pt>
                <c:pt idx="10">
                  <c:v>1002704</c:v>
                </c:pt>
                <c:pt idx="11">
                  <c:v>1002691</c:v>
                </c:pt>
                <c:pt idx="12">
                  <c:v>1002702</c:v>
                </c:pt>
                <c:pt idx="13">
                  <c:v>1002594</c:v>
                </c:pt>
                <c:pt idx="14">
                  <c:v>1002546</c:v>
                </c:pt>
                <c:pt idx="15">
                  <c:v>1002540</c:v>
                </c:pt>
                <c:pt idx="16">
                  <c:v>1002531</c:v>
                </c:pt>
                <c:pt idx="17">
                  <c:v>1002542</c:v>
                </c:pt>
                <c:pt idx="18">
                  <c:v>1002529</c:v>
                </c:pt>
                <c:pt idx="19">
                  <c:v>1002501</c:v>
                </c:pt>
                <c:pt idx="20">
                  <c:v>1002513</c:v>
                </c:pt>
                <c:pt idx="21">
                  <c:v>1002518</c:v>
                </c:pt>
                <c:pt idx="22">
                  <c:v>1002526</c:v>
                </c:pt>
                <c:pt idx="23">
                  <c:v>1002522</c:v>
                </c:pt>
                <c:pt idx="24">
                  <c:v>1002527</c:v>
                </c:pt>
                <c:pt idx="25">
                  <c:v>1002519</c:v>
                </c:pt>
                <c:pt idx="26">
                  <c:v>1002510</c:v>
                </c:pt>
                <c:pt idx="27">
                  <c:v>1002503</c:v>
                </c:pt>
                <c:pt idx="28">
                  <c:v>1002511</c:v>
                </c:pt>
                <c:pt idx="29">
                  <c:v>1002501</c:v>
                </c:pt>
                <c:pt idx="30">
                  <c:v>1002496</c:v>
                </c:pt>
              </c:numCache>
            </c:numRef>
          </c:val>
          <c:smooth val="0"/>
          <c:extLst>
            <c:ext xmlns:c16="http://schemas.microsoft.com/office/drawing/2014/chart" uri="{C3380CC4-5D6E-409C-BE32-E72D297353CC}">
              <c16:uniqueId val="{00000006-A517-461A-AA96-581CB7A50662}"/>
            </c:ext>
          </c:extLst>
        </c:ser>
        <c:dLbls>
          <c:showLegendKey val="0"/>
          <c:showVal val="0"/>
          <c:showCatName val="0"/>
          <c:showSerName val="0"/>
          <c:showPercent val="0"/>
          <c:showBubbleSize val="0"/>
        </c:dLbls>
        <c:smooth val="0"/>
        <c:axId val="420948608"/>
        <c:axId val="420947952"/>
      </c:lineChart>
      <c:dateAx>
        <c:axId val="420948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47952"/>
        <c:crosses val="autoZero"/>
        <c:auto val="1"/>
        <c:lblOffset val="100"/>
        <c:baseTimeUnit val="days"/>
      </c:dateAx>
      <c:valAx>
        <c:axId val="42094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4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-12</c:v>
                </c:pt>
                <c:pt idx="1">
                  <c:v>-3</c:v>
                </c:pt>
                <c:pt idx="2">
                  <c:v>-5</c:v>
                </c:pt>
                <c:pt idx="3">
                  <c:v>-6</c:v>
                </c:pt>
                <c:pt idx="4">
                  <c:v>-5</c:v>
                </c:pt>
                <c:pt idx="5">
                  <c:v>-15</c:v>
                </c:pt>
                <c:pt idx="6">
                  <c:v>-7</c:v>
                </c:pt>
                <c:pt idx="7">
                  <c:v>-2</c:v>
                </c:pt>
                <c:pt idx="8">
                  <c:v>-1</c:v>
                </c:pt>
                <c:pt idx="9">
                  <c:v>-7</c:v>
                </c:pt>
                <c:pt idx="10">
                  <c:v>-11</c:v>
                </c:pt>
                <c:pt idx="11">
                  <c:v>-8</c:v>
                </c:pt>
                <c:pt idx="12">
                  <c:v>-3</c:v>
                </c:pt>
                <c:pt idx="13">
                  <c:v>-62</c:v>
                </c:pt>
                <c:pt idx="14">
                  <c:v>-27</c:v>
                </c:pt>
                <c:pt idx="15">
                  <c:v>-10</c:v>
                </c:pt>
                <c:pt idx="16">
                  <c:v>-11</c:v>
                </c:pt>
                <c:pt idx="17">
                  <c:v>-9</c:v>
                </c:pt>
                <c:pt idx="18">
                  <c:v>-3</c:v>
                </c:pt>
                <c:pt idx="19">
                  <c:v>-13</c:v>
                </c:pt>
                <c:pt idx="20">
                  <c:v>-7</c:v>
                </c:pt>
                <c:pt idx="21">
                  <c:v>-8</c:v>
                </c:pt>
                <c:pt idx="22">
                  <c:v>-10</c:v>
                </c:pt>
                <c:pt idx="23">
                  <c:v>-9</c:v>
                </c:pt>
                <c:pt idx="24">
                  <c:v>-1</c:v>
                </c:pt>
                <c:pt idx="25">
                  <c:v>-11</c:v>
                </c:pt>
                <c:pt idx="26">
                  <c:v>-15</c:v>
                </c:pt>
                <c:pt idx="27">
                  <c:v>-3</c:v>
                </c:pt>
                <c:pt idx="28">
                  <c:v>19</c:v>
                </c:pt>
                <c:pt idx="29">
                  <c:v>51</c:v>
                </c:pt>
                <c:pt idx="30">
                  <c:v>17</c:v>
                </c:pt>
              </c:numCache>
            </c:numRef>
          </c:val>
          <c:smooth val="0"/>
          <c:extLst>
            <c:ext xmlns:c16="http://schemas.microsoft.com/office/drawing/2014/chart" uri="{C3380CC4-5D6E-409C-BE32-E72D297353CC}">
              <c16:uniqueId val="{00000000-8B3C-4C65-A71E-1CB4F325C4DC}"/>
            </c:ext>
          </c:extLst>
        </c:ser>
        <c:ser>
          <c:idx val="1"/>
          <c:order val="1"/>
          <c:tx>
            <c:strRef>
              <c:f>Sheet1!$C$1</c:f>
              <c:strCache>
                <c:ptCount val="1"/>
                <c:pt idx="0">
                  <c:v>Bajaj 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-14</c:v>
                </c:pt>
                <c:pt idx="1">
                  <c:v>-3</c:v>
                </c:pt>
                <c:pt idx="2">
                  <c:v>-4</c:v>
                </c:pt>
                <c:pt idx="3">
                  <c:v>-5</c:v>
                </c:pt>
                <c:pt idx="4">
                  <c:v>-1</c:v>
                </c:pt>
                <c:pt idx="5">
                  <c:v>-2</c:v>
                </c:pt>
                <c:pt idx="6">
                  <c:v>-6</c:v>
                </c:pt>
                <c:pt idx="7">
                  <c:v>-2</c:v>
                </c:pt>
                <c:pt idx="8">
                  <c:v>3</c:v>
                </c:pt>
                <c:pt idx="9">
                  <c:v>0</c:v>
                </c:pt>
                <c:pt idx="10">
                  <c:v>-5</c:v>
                </c:pt>
                <c:pt idx="11">
                  <c:v>-5</c:v>
                </c:pt>
                <c:pt idx="12">
                  <c:v>-2</c:v>
                </c:pt>
                <c:pt idx="13">
                  <c:v>-48</c:v>
                </c:pt>
                <c:pt idx="14">
                  <c:v>-20</c:v>
                </c:pt>
                <c:pt idx="15">
                  <c:v>-14</c:v>
                </c:pt>
                <c:pt idx="16">
                  <c:v>-6</c:v>
                </c:pt>
                <c:pt idx="17">
                  <c:v>-7</c:v>
                </c:pt>
                <c:pt idx="18">
                  <c:v>-9</c:v>
                </c:pt>
                <c:pt idx="19">
                  <c:v>-8</c:v>
                </c:pt>
                <c:pt idx="20">
                  <c:v>-3</c:v>
                </c:pt>
                <c:pt idx="21">
                  <c:v>0</c:v>
                </c:pt>
                <c:pt idx="22">
                  <c:v>0</c:v>
                </c:pt>
                <c:pt idx="23">
                  <c:v>-11</c:v>
                </c:pt>
                <c:pt idx="24">
                  <c:v>-2</c:v>
                </c:pt>
                <c:pt idx="25">
                  <c:v>-10</c:v>
                </c:pt>
                <c:pt idx="26">
                  <c:v>-18</c:v>
                </c:pt>
                <c:pt idx="27">
                  <c:v>1</c:v>
                </c:pt>
                <c:pt idx="28">
                  <c:v>0</c:v>
                </c:pt>
                <c:pt idx="29">
                  <c:v>-5</c:v>
                </c:pt>
                <c:pt idx="30">
                  <c:v>-2</c:v>
                </c:pt>
              </c:numCache>
            </c:numRef>
          </c:val>
          <c:smooth val="0"/>
          <c:extLst>
            <c:ext xmlns:c16="http://schemas.microsoft.com/office/drawing/2014/chart" uri="{C3380CC4-5D6E-409C-BE32-E72D297353CC}">
              <c16:uniqueId val="{00000001-8B3C-4C65-A71E-1CB4F325C4DC}"/>
            </c:ext>
          </c:extLst>
        </c:ser>
        <c:ser>
          <c:idx val="2"/>
          <c:order val="2"/>
          <c:tx>
            <c:strRef>
              <c:f>Sheet1!$D$1</c:f>
              <c:strCache>
                <c:ptCount val="1"/>
                <c:pt idx="0">
                  <c:v>Honda Argentina</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-19</c:v>
                </c:pt>
                <c:pt idx="1">
                  <c:v>-14</c:v>
                </c:pt>
                <c:pt idx="2">
                  <c:v>-14</c:v>
                </c:pt>
                <c:pt idx="3">
                  <c:v>-35</c:v>
                </c:pt>
                <c:pt idx="4">
                  <c:v>-34</c:v>
                </c:pt>
                <c:pt idx="5">
                  <c:v>-40</c:v>
                </c:pt>
                <c:pt idx="6">
                  <c:v>-20</c:v>
                </c:pt>
                <c:pt idx="7">
                  <c:v>-18</c:v>
                </c:pt>
                <c:pt idx="8">
                  <c:v>-29</c:v>
                </c:pt>
                <c:pt idx="9">
                  <c:v>-39</c:v>
                </c:pt>
                <c:pt idx="10">
                  <c:v>-29</c:v>
                </c:pt>
                <c:pt idx="11">
                  <c:v>-22</c:v>
                </c:pt>
                <c:pt idx="12">
                  <c:v>-27</c:v>
                </c:pt>
                <c:pt idx="13">
                  <c:v>-116</c:v>
                </c:pt>
                <c:pt idx="14">
                  <c:v>-55</c:v>
                </c:pt>
                <c:pt idx="15">
                  <c:v>-30</c:v>
                </c:pt>
                <c:pt idx="16">
                  <c:v>-46</c:v>
                </c:pt>
                <c:pt idx="17">
                  <c:v>-31</c:v>
                </c:pt>
                <c:pt idx="18">
                  <c:v>-24</c:v>
                </c:pt>
                <c:pt idx="19">
                  <c:v>-57</c:v>
                </c:pt>
                <c:pt idx="20">
                  <c:v>-27</c:v>
                </c:pt>
                <c:pt idx="21">
                  <c:v>-13</c:v>
                </c:pt>
                <c:pt idx="22">
                  <c:v>-19</c:v>
                </c:pt>
                <c:pt idx="23">
                  <c:v>-41</c:v>
                </c:pt>
                <c:pt idx="24">
                  <c:v>-25</c:v>
                </c:pt>
                <c:pt idx="25">
                  <c:v>-42</c:v>
                </c:pt>
                <c:pt idx="26">
                  <c:v>-30</c:v>
                </c:pt>
                <c:pt idx="27">
                  <c:v>-12</c:v>
                </c:pt>
                <c:pt idx="28">
                  <c:v>-20</c:v>
                </c:pt>
                <c:pt idx="29">
                  <c:v>-21</c:v>
                </c:pt>
                <c:pt idx="30">
                  <c:v>-17</c:v>
                </c:pt>
              </c:numCache>
            </c:numRef>
          </c:val>
          <c:smooth val="0"/>
          <c:extLst>
            <c:ext xmlns:c16="http://schemas.microsoft.com/office/drawing/2014/chart" uri="{C3380CC4-5D6E-409C-BE32-E72D297353CC}">
              <c16:uniqueId val="{00000002-8B3C-4C65-A71E-1CB4F325C4DC}"/>
            </c:ext>
          </c:extLst>
        </c:ser>
        <c:ser>
          <c:idx val="3"/>
          <c:order val="3"/>
          <c:tx>
            <c:strRef>
              <c:f>Sheet1!$E$1</c:f>
              <c:strCache>
                <c:ptCount val="1"/>
                <c:pt idx="0">
                  <c:v>Kawasaki Argentina</c:v>
                </c:pt>
              </c:strCache>
            </c:strRef>
          </c:tx>
          <c:spPr>
            <a:ln w="28575" cap="rnd">
              <a:solidFill>
                <a:schemeClr val="accent4"/>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Sheet1!$E$2:$E$32</c:f>
              <c:numCache>
                <c:formatCode>General</c:formatCode>
                <c:ptCount val="31"/>
                <c:pt idx="0">
                  <c:v>-1</c:v>
                </c:pt>
                <c:pt idx="1">
                  <c:v>2</c:v>
                </c:pt>
                <c:pt idx="2">
                  <c:v>-1</c:v>
                </c:pt>
                <c:pt idx="3">
                  <c:v>-6</c:v>
                </c:pt>
                <c:pt idx="4">
                  <c:v>-3</c:v>
                </c:pt>
                <c:pt idx="5">
                  <c:v>-5</c:v>
                </c:pt>
                <c:pt idx="6">
                  <c:v>-2</c:v>
                </c:pt>
                <c:pt idx="7">
                  <c:v>-2</c:v>
                </c:pt>
                <c:pt idx="8">
                  <c:v>-3</c:v>
                </c:pt>
                <c:pt idx="9">
                  <c:v>0</c:v>
                </c:pt>
                <c:pt idx="10">
                  <c:v>2</c:v>
                </c:pt>
                <c:pt idx="11">
                  <c:v>-3</c:v>
                </c:pt>
                <c:pt idx="12">
                  <c:v>-2</c:v>
                </c:pt>
                <c:pt idx="13">
                  <c:v>-6</c:v>
                </c:pt>
                <c:pt idx="14">
                  <c:v>-2</c:v>
                </c:pt>
                <c:pt idx="15">
                  <c:v>-3</c:v>
                </c:pt>
                <c:pt idx="16">
                  <c:v>0</c:v>
                </c:pt>
                <c:pt idx="17">
                  <c:v>1</c:v>
                </c:pt>
                <c:pt idx="18">
                  <c:v>-2</c:v>
                </c:pt>
                <c:pt idx="19">
                  <c:v>-4</c:v>
                </c:pt>
                <c:pt idx="20">
                  <c:v>-2</c:v>
                </c:pt>
                <c:pt idx="21">
                  <c:v>-2</c:v>
                </c:pt>
                <c:pt idx="22">
                  <c:v>-2</c:v>
                </c:pt>
                <c:pt idx="23">
                  <c:v>0</c:v>
                </c:pt>
                <c:pt idx="24">
                  <c:v>3</c:v>
                </c:pt>
                <c:pt idx="25">
                  <c:v>0</c:v>
                </c:pt>
                <c:pt idx="26">
                  <c:v>-2</c:v>
                </c:pt>
                <c:pt idx="27">
                  <c:v>0</c:v>
                </c:pt>
                <c:pt idx="28">
                  <c:v>0</c:v>
                </c:pt>
                <c:pt idx="29">
                  <c:v>-3</c:v>
                </c:pt>
                <c:pt idx="30">
                  <c:v>1</c:v>
                </c:pt>
              </c:numCache>
            </c:numRef>
          </c:val>
          <c:smooth val="0"/>
          <c:extLst>
            <c:ext xmlns:c16="http://schemas.microsoft.com/office/drawing/2014/chart" uri="{C3380CC4-5D6E-409C-BE32-E72D297353CC}">
              <c16:uniqueId val="{00000003-8B3C-4C65-A71E-1CB4F325C4DC}"/>
            </c:ext>
          </c:extLst>
        </c:ser>
        <c:ser>
          <c:idx val="4"/>
          <c:order val="4"/>
          <c:tx>
            <c:strRef>
              <c:f>Sheet1!$F$1</c:f>
              <c:strCache>
                <c:ptCount val="1"/>
                <c:pt idx="0">
                  <c:v>Benelli</c:v>
                </c:pt>
              </c:strCache>
            </c:strRef>
          </c:tx>
          <c:spPr>
            <a:ln w="28575" cap="rnd">
              <a:solidFill>
                <a:schemeClr val="accent5"/>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Sheet1!$F$2:$F$32</c:f>
              <c:numCache>
                <c:formatCode>General</c:formatCode>
                <c:ptCount val="31"/>
                <c:pt idx="0">
                  <c:v>-287</c:v>
                </c:pt>
                <c:pt idx="1">
                  <c:v>137</c:v>
                </c:pt>
                <c:pt idx="2">
                  <c:v>141</c:v>
                </c:pt>
                <c:pt idx="3">
                  <c:v>151</c:v>
                </c:pt>
                <c:pt idx="4">
                  <c:v>481</c:v>
                </c:pt>
                <c:pt idx="5">
                  <c:v>172</c:v>
                </c:pt>
                <c:pt idx="6">
                  <c:v>491</c:v>
                </c:pt>
                <c:pt idx="7">
                  <c:v>452</c:v>
                </c:pt>
                <c:pt idx="8">
                  <c:v>286</c:v>
                </c:pt>
                <c:pt idx="9">
                  <c:v>474</c:v>
                </c:pt>
                <c:pt idx="10">
                  <c:v>579</c:v>
                </c:pt>
                <c:pt idx="11">
                  <c:v>154</c:v>
                </c:pt>
                <c:pt idx="12">
                  <c:v>-652</c:v>
                </c:pt>
                <c:pt idx="13">
                  <c:v>115</c:v>
                </c:pt>
                <c:pt idx="14">
                  <c:v>686</c:v>
                </c:pt>
                <c:pt idx="15">
                  <c:v>-74</c:v>
                </c:pt>
                <c:pt idx="16">
                  <c:v>577</c:v>
                </c:pt>
                <c:pt idx="17">
                  <c:v>660</c:v>
                </c:pt>
                <c:pt idx="18">
                  <c:v>213</c:v>
                </c:pt>
                <c:pt idx="19">
                  <c:v>336</c:v>
                </c:pt>
                <c:pt idx="20">
                  <c:v>-338</c:v>
                </c:pt>
                <c:pt idx="21">
                  <c:v>323</c:v>
                </c:pt>
                <c:pt idx="22">
                  <c:v>106</c:v>
                </c:pt>
                <c:pt idx="23">
                  <c:v>86</c:v>
                </c:pt>
                <c:pt idx="24">
                  <c:v>735</c:v>
                </c:pt>
                <c:pt idx="25">
                  <c:v>400</c:v>
                </c:pt>
                <c:pt idx="26">
                  <c:v>93</c:v>
                </c:pt>
                <c:pt idx="27">
                  <c:v>111</c:v>
                </c:pt>
                <c:pt idx="28">
                  <c:v>610</c:v>
                </c:pt>
                <c:pt idx="29">
                  <c:v>26</c:v>
                </c:pt>
                <c:pt idx="30">
                  <c:v>119</c:v>
                </c:pt>
              </c:numCache>
            </c:numRef>
          </c:val>
          <c:smooth val="0"/>
          <c:extLst>
            <c:ext xmlns:c16="http://schemas.microsoft.com/office/drawing/2014/chart" uri="{C3380CC4-5D6E-409C-BE32-E72D297353CC}">
              <c16:uniqueId val="{00000004-8B3C-4C65-A71E-1CB4F325C4DC}"/>
            </c:ext>
          </c:extLst>
        </c:ser>
        <c:ser>
          <c:idx val="5"/>
          <c:order val="5"/>
          <c:tx>
            <c:strRef>
              <c:f>Sheet1!$G$1</c:f>
              <c:strCache>
                <c:ptCount val="1"/>
                <c:pt idx="0">
                  <c:v>Suzuki Motos Argentina</c:v>
                </c:pt>
              </c:strCache>
            </c:strRef>
          </c:tx>
          <c:spPr>
            <a:ln w="28575" cap="rnd">
              <a:solidFill>
                <a:schemeClr val="accent6"/>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Sheet1!$G$2:$G$32</c:f>
              <c:numCache>
                <c:formatCode>General</c:formatCode>
                <c:ptCount val="31"/>
                <c:pt idx="0">
                  <c:v>184</c:v>
                </c:pt>
                <c:pt idx="1">
                  <c:v>169</c:v>
                </c:pt>
                <c:pt idx="2">
                  <c:v>150</c:v>
                </c:pt>
                <c:pt idx="3">
                  <c:v>139</c:v>
                </c:pt>
                <c:pt idx="4">
                  <c:v>156</c:v>
                </c:pt>
                <c:pt idx="5">
                  <c:v>172</c:v>
                </c:pt>
                <c:pt idx="6">
                  <c:v>140</c:v>
                </c:pt>
                <c:pt idx="7">
                  <c:v>132</c:v>
                </c:pt>
                <c:pt idx="8">
                  <c:v>137</c:v>
                </c:pt>
                <c:pt idx="9">
                  <c:v>124</c:v>
                </c:pt>
                <c:pt idx="10">
                  <c:v>105</c:v>
                </c:pt>
                <c:pt idx="11">
                  <c:v>146</c:v>
                </c:pt>
                <c:pt idx="12">
                  <c:v>148</c:v>
                </c:pt>
                <c:pt idx="13">
                  <c:v>153</c:v>
                </c:pt>
                <c:pt idx="14">
                  <c:v>147</c:v>
                </c:pt>
                <c:pt idx="15">
                  <c:v>140</c:v>
                </c:pt>
                <c:pt idx="16">
                  <c:v>112</c:v>
                </c:pt>
                <c:pt idx="17">
                  <c:v>112</c:v>
                </c:pt>
                <c:pt idx="18">
                  <c:v>104</c:v>
                </c:pt>
                <c:pt idx="19">
                  <c:v>100</c:v>
                </c:pt>
                <c:pt idx="20">
                  <c:v>145</c:v>
                </c:pt>
                <c:pt idx="21">
                  <c:v>132</c:v>
                </c:pt>
                <c:pt idx="22">
                  <c:v>100</c:v>
                </c:pt>
                <c:pt idx="23">
                  <c:v>0</c:v>
                </c:pt>
                <c:pt idx="24">
                  <c:v>0</c:v>
                </c:pt>
                <c:pt idx="25">
                  <c:v>-3</c:v>
                </c:pt>
                <c:pt idx="26">
                  <c:v>-1</c:v>
                </c:pt>
                <c:pt idx="27">
                  <c:v>2</c:v>
                </c:pt>
                <c:pt idx="28">
                  <c:v>1</c:v>
                </c:pt>
                <c:pt idx="29">
                  <c:v>-3</c:v>
                </c:pt>
                <c:pt idx="30">
                  <c:v>0</c:v>
                </c:pt>
              </c:numCache>
            </c:numRef>
          </c:val>
          <c:smooth val="0"/>
          <c:extLst>
            <c:ext xmlns:c16="http://schemas.microsoft.com/office/drawing/2014/chart" uri="{C3380CC4-5D6E-409C-BE32-E72D297353CC}">
              <c16:uniqueId val="{00000005-8B3C-4C65-A71E-1CB4F325C4DC}"/>
            </c:ext>
          </c:extLst>
        </c:ser>
        <c:ser>
          <c:idx val="6"/>
          <c:order val="6"/>
          <c:tx>
            <c:strRef>
              <c:f>Sheet1!$H$1</c:f>
              <c:strCache>
                <c:ptCount val="1"/>
                <c:pt idx="0">
                  <c:v>Yamaha Motor Argentina S.A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Sheet1!$H$2:$H$32</c:f>
              <c:numCache>
                <c:formatCode>General</c:formatCode>
                <c:ptCount val="31"/>
                <c:pt idx="0">
                  <c:v>-9</c:v>
                </c:pt>
                <c:pt idx="1">
                  <c:v>-17</c:v>
                </c:pt>
                <c:pt idx="2">
                  <c:v>32</c:v>
                </c:pt>
                <c:pt idx="3">
                  <c:v>2</c:v>
                </c:pt>
                <c:pt idx="4">
                  <c:v>-3</c:v>
                </c:pt>
                <c:pt idx="5">
                  <c:v>18</c:v>
                </c:pt>
                <c:pt idx="6">
                  <c:v>23</c:v>
                </c:pt>
                <c:pt idx="7">
                  <c:v>-1</c:v>
                </c:pt>
                <c:pt idx="8">
                  <c:v>15</c:v>
                </c:pt>
                <c:pt idx="9">
                  <c:v>13</c:v>
                </c:pt>
                <c:pt idx="10">
                  <c:v>-3</c:v>
                </c:pt>
                <c:pt idx="11">
                  <c:v>-13</c:v>
                </c:pt>
                <c:pt idx="12">
                  <c:v>11</c:v>
                </c:pt>
                <c:pt idx="13">
                  <c:v>-108</c:v>
                </c:pt>
                <c:pt idx="14">
                  <c:v>-48</c:v>
                </c:pt>
                <c:pt idx="15">
                  <c:v>-6</c:v>
                </c:pt>
                <c:pt idx="16">
                  <c:v>-9</c:v>
                </c:pt>
                <c:pt idx="17">
                  <c:v>11</c:v>
                </c:pt>
                <c:pt idx="18">
                  <c:v>-13</c:v>
                </c:pt>
                <c:pt idx="19">
                  <c:v>-28</c:v>
                </c:pt>
                <c:pt idx="20">
                  <c:v>12</c:v>
                </c:pt>
                <c:pt idx="21">
                  <c:v>5</c:v>
                </c:pt>
                <c:pt idx="22">
                  <c:v>8</c:v>
                </c:pt>
                <c:pt idx="23">
                  <c:v>-4</c:v>
                </c:pt>
                <c:pt idx="24">
                  <c:v>5</c:v>
                </c:pt>
                <c:pt idx="25">
                  <c:v>-8</c:v>
                </c:pt>
                <c:pt idx="26">
                  <c:v>-9</c:v>
                </c:pt>
                <c:pt idx="27">
                  <c:v>-7</c:v>
                </c:pt>
                <c:pt idx="28">
                  <c:v>8</c:v>
                </c:pt>
                <c:pt idx="29">
                  <c:v>-10</c:v>
                </c:pt>
                <c:pt idx="30">
                  <c:v>-5</c:v>
                </c:pt>
              </c:numCache>
            </c:numRef>
          </c:val>
          <c:smooth val="0"/>
          <c:extLst>
            <c:ext xmlns:c16="http://schemas.microsoft.com/office/drawing/2014/chart" uri="{C3380CC4-5D6E-409C-BE32-E72D297353CC}">
              <c16:uniqueId val="{00000006-8B3C-4C65-A71E-1CB4F325C4DC}"/>
            </c:ext>
          </c:extLst>
        </c:ser>
        <c:dLbls>
          <c:showLegendKey val="0"/>
          <c:showVal val="0"/>
          <c:showCatName val="0"/>
          <c:showSerName val="0"/>
          <c:showPercent val="0"/>
          <c:showBubbleSize val="0"/>
        </c:dLbls>
        <c:smooth val="0"/>
        <c:axId val="420965008"/>
        <c:axId val="420958448"/>
      </c:lineChart>
      <c:dateAx>
        <c:axId val="420965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58448"/>
        <c:crosses val="autoZero"/>
        <c:auto val="1"/>
        <c:lblOffset val="100"/>
        <c:baseTimeUnit val="days"/>
      </c:dateAx>
      <c:valAx>
        <c:axId val="42095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6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c:v>
                </c:pt>
                <c:pt idx="1">
                  <c:v>-6</c:v>
                </c:pt>
                <c:pt idx="2">
                  <c:v>5</c:v>
                </c:pt>
                <c:pt idx="3">
                  <c:v>-3</c:v>
                </c:pt>
                <c:pt idx="4">
                  <c:v>-7</c:v>
                </c:pt>
                <c:pt idx="5">
                  <c:v>-7</c:v>
                </c:pt>
                <c:pt idx="6">
                  <c:v>-12</c:v>
                </c:pt>
              </c:numCache>
            </c:numRef>
          </c:val>
          <c:extLst>
            <c:ext xmlns:c16="http://schemas.microsoft.com/office/drawing/2014/chart" uri="{C3380CC4-5D6E-409C-BE32-E72D297353CC}">
              <c16:uniqueId val="{00000000-8B0C-462D-9B39-6306DFCA46C7}"/>
            </c:ext>
          </c:extLst>
        </c:ser>
        <c:ser>
          <c:idx val="1"/>
          <c:order val="1"/>
          <c:tx>
            <c:strRef>
              <c:f>Sheet1!$C$1</c:f>
              <c:strCache>
                <c:ptCount val="1"/>
                <c:pt idx="0">
                  <c:v>Bajaj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-14</c:v>
                </c:pt>
                <c:pt idx="1">
                  <c:v>-7</c:v>
                </c:pt>
                <c:pt idx="2">
                  <c:v>-4</c:v>
                </c:pt>
                <c:pt idx="3">
                  <c:v>-5</c:v>
                </c:pt>
                <c:pt idx="4">
                  <c:v>-5</c:v>
                </c:pt>
                <c:pt idx="5">
                  <c:v>-6</c:v>
                </c:pt>
                <c:pt idx="6">
                  <c:v>-8</c:v>
                </c:pt>
              </c:numCache>
            </c:numRef>
          </c:val>
          <c:extLst>
            <c:ext xmlns:c16="http://schemas.microsoft.com/office/drawing/2014/chart" uri="{C3380CC4-5D6E-409C-BE32-E72D297353CC}">
              <c16:uniqueId val="{00000001-8B0C-462D-9B39-6306DFCA46C7}"/>
            </c:ext>
          </c:extLst>
        </c:ser>
        <c:ser>
          <c:idx val="2"/>
          <c:order val="2"/>
          <c:tx>
            <c:strRef>
              <c:f>Sheet1!$D$1</c:f>
              <c:strCache>
                <c:ptCount val="1"/>
                <c:pt idx="0">
                  <c:v>Honda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-44</c:v>
                </c:pt>
                <c:pt idx="1">
                  <c:v>-25</c:v>
                </c:pt>
                <c:pt idx="2">
                  <c:v>-23</c:v>
                </c:pt>
                <c:pt idx="3">
                  <c:v>-31</c:v>
                </c:pt>
                <c:pt idx="4">
                  <c:v>-30</c:v>
                </c:pt>
                <c:pt idx="5">
                  <c:v>-31</c:v>
                </c:pt>
                <c:pt idx="6">
                  <c:v>-39</c:v>
                </c:pt>
              </c:numCache>
            </c:numRef>
          </c:val>
          <c:extLst>
            <c:ext xmlns:c16="http://schemas.microsoft.com/office/drawing/2014/chart" uri="{C3380CC4-5D6E-409C-BE32-E72D297353CC}">
              <c16:uniqueId val="{00000002-8B0C-462D-9B39-6306DFCA46C7}"/>
            </c:ext>
          </c:extLst>
        </c:ser>
        <c:ser>
          <c:idx val="3"/>
          <c:order val="3"/>
          <c:tx>
            <c:strRef>
              <c:f>Sheet1!$E$1</c:f>
              <c:strCache>
                <c:ptCount val="1"/>
                <c:pt idx="0">
                  <c:v>Kawasaki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-1</c:v>
                </c:pt>
                <c:pt idx="2">
                  <c:v>-2</c:v>
                </c:pt>
                <c:pt idx="3">
                  <c:v>0</c:v>
                </c:pt>
                <c:pt idx="4">
                  <c:v>0</c:v>
                </c:pt>
                <c:pt idx="5">
                  <c:v>-2</c:v>
                </c:pt>
                <c:pt idx="6">
                  <c:v>-3</c:v>
                </c:pt>
              </c:numCache>
            </c:numRef>
          </c:val>
          <c:extLst>
            <c:ext xmlns:c16="http://schemas.microsoft.com/office/drawing/2014/chart" uri="{C3380CC4-5D6E-409C-BE32-E72D297353CC}">
              <c16:uniqueId val="{00000003-8B0C-462D-9B39-6306DFCA46C7}"/>
            </c:ext>
          </c:extLst>
        </c:ser>
        <c:ser>
          <c:idx val="4"/>
          <c:order val="4"/>
          <c:tx>
            <c:strRef>
              <c:f>Sheet1!$F$1</c:f>
              <c:strCache>
                <c:ptCount val="1"/>
                <c:pt idx="0">
                  <c:v>Benelli</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95</c:v>
                </c:pt>
                <c:pt idx="1">
                  <c:v>357</c:v>
                </c:pt>
                <c:pt idx="2">
                  <c:v>96</c:v>
                </c:pt>
                <c:pt idx="3">
                  <c:v>279</c:v>
                </c:pt>
                <c:pt idx="4">
                  <c:v>531</c:v>
                </c:pt>
                <c:pt idx="5">
                  <c:v>312</c:v>
                </c:pt>
                <c:pt idx="6">
                  <c:v>-13</c:v>
                </c:pt>
              </c:numCache>
            </c:numRef>
          </c:val>
          <c:extLst>
            <c:ext xmlns:c16="http://schemas.microsoft.com/office/drawing/2014/chart" uri="{C3380CC4-5D6E-409C-BE32-E72D297353CC}">
              <c16:uniqueId val="{00000004-8B0C-462D-9B39-6306DFCA46C7}"/>
            </c:ext>
          </c:extLst>
        </c:ser>
        <c:ser>
          <c:idx val="5"/>
          <c:order val="5"/>
          <c:tx>
            <c:strRef>
              <c:f>Sheet1!$G$1</c:f>
              <c:strCache>
                <c:ptCount val="1"/>
                <c:pt idx="0">
                  <c:v>Suzuki Motos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110</c:v>
                </c:pt>
                <c:pt idx="1">
                  <c:v>119</c:v>
                </c:pt>
                <c:pt idx="2">
                  <c:v>109</c:v>
                </c:pt>
                <c:pt idx="3">
                  <c:v>77</c:v>
                </c:pt>
                <c:pt idx="4">
                  <c:v>89</c:v>
                </c:pt>
                <c:pt idx="5">
                  <c:v>101</c:v>
                </c:pt>
                <c:pt idx="6">
                  <c:v>105</c:v>
                </c:pt>
              </c:numCache>
            </c:numRef>
          </c:val>
          <c:extLst>
            <c:ext xmlns:c16="http://schemas.microsoft.com/office/drawing/2014/chart" uri="{C3380CC4-5D6E-409C-BE32-E72D297353CC}">
              <c16:uniqueId val="{00000005-8B0C-462D-9B39-6306DFCA46C7}"/>
            </c:ext>
          </c:extLst>
        </c:ser>
        <c:ser>
          <c:idx val="6"/>
          <c:order val="6"/>
          <c:tx>
            <c:strRef>
              <c:f>Sheet1!$H$1</c:f>
              <c:strCache>
                <c:ptCount val="1"/>
                <c:pt idx="0">
                  <c:v>Yamaha Motor Argentina S.A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-20</c:v>
                </c:pt>
                <c:pt idx="1">
                  <c:v>-9</c:v>
                </c:pt>
                <c:pt idx="2">
                  <c:v>-2</c:v>
                </c:pt>
                <c:pt idx="3">
                  <c:v>5</c:v>
                </c:pt>
                <c:pt idx="4">
                  <c:v>4</c:v>
                </c:pt>
                <c:pt idx="5">
                  <c:v>-9</c:v>
                </c:pt>
                <c:pt idx="6">
                  <c:v>-2</c:v>
                </c:pt>
              </c:numCache>
            </c:numRef>
          </c:val>
          <c:extLst>
            <c:ext xmlns:c16="http://schemas.microsoft.com/office/drawing/2014/chart" uri="{C3380CC4-5D6E-409C-BE32-E72D297353CC}">
              <c16:uniqueId val="{00000006-8B0C-462D-9B39-6306DFCA46C7}"/>
            </c:ext>
          </c:extLst>
        </c:ser>
        <c:dLbls>
          <c:showLegendKey val="0"/>
          <c:showVal val="0"/>
          <c:showCatName val="0"/>
          <c:showSerName val="0"/>
          <c:showPercent val="0"/>
          <c:showBubbleSize val="0"/>
        </c:dLbls>
        <c:gapWidth val="219"/>
        <c:overlap val="-27"/>
        <c:axId val="420958776"/>
        <c:axId val="420960416"/>
      </c:barChart>
      <c:catAx>
        <c:axId val="420958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60416"/>
        <c:crosses val="autoZero"/>
        <c:auto val="1"/>
        <c:lblAlgn val="ctr"/>
        <c:lblOffset val="100"/>
        <c:noMultiLvlLbl val="0"/>
      </c:catAx>
      <c:valAx>
        <c:axId val="420960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5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-5.2340035765691103E-3</c:v>
                </c:pt>
                <c:pt idx="1">
                  <c:v>-1.3085693847106801E-3</c:v>
                </c:pt>
                <c:pt idx="2">
                  <c:v>-2.1809775141218299E-3</c:v>
                </c:pt>
                <c:pt idx="3">
                  <c:v>-2.61723009814613E-3</c:v>
                </c:pt>
                <c:pt idx="4">
                  <c:v>-2.1810821657273498E-3</c:v>
                </c:pt>
                <c:pt idx="5">
                  <c:v>-6.5433892138772199E-3</c:v>
                </c:pt>
                <c:pt idx="6">
                  <c:v>-3.0537814539489802E-3</c:v>
                </c:pt>
                <c:pt idx="7">
                  <c:v>-8.7253563217387902E-4</c:v>
                </c:pt>
                <c:pt idx="8">
                  <c:v>-4.3627162271230101E-4</c:v>
                </c:pt>
                <c:pt idx="9">
                  <c:v>-3.05391468234925E-3</c:v>
                </c:pt>
                <c:pt idx="10">
                  <c:v>-4.7991553486586404E-3</c:v>
                </c:pt>
                <c:pt idx="11">
                  <c:v>-3.4904623117331902E-3</c:v>
                </c:pt>
                <c:pt idx="12">
                  <c:v>-1.3089690559715201E-3</c:v>
                </c:pt>
                <c:pt idx="13">
                  <c:v>-2.7052381264044301E-2</c:v>
                </c:pt>
                <c:pt idx="14">
                  <c:v>-1.17840635815697E-2</c:v>
                </c:pt>
                <c:pt idx="15">
                  <c:v>-4.36498236547124E-3</c:v>
                </c:pt>
                <c:pt idx="16">
                  <c:v>-4.8016901949486197E-3</c:v>
                </c:pt>
                <c:pt idx="17">
                  <c:v>-3.9288442649787203E-3</c:v>
                </c:pt>
                <c:pt idx="18">
                  <c:v>-1.3096662097386799E-3</c:v>
                </c:pt>
                <c:pt idx="19">
                  <c:v>-5.6752945696162196E-3</c:v>
                </c:pt>
                <c:pt idx="20">
                  <c:v>-3.0561012879284002E-3</c:v>
                </c:pt>
                <c:pt idx="21">
                  <c:v>-3.49279392952415E-3</c:v>
                </c:pt>
                <c:pt idx="22">
                  <c:v>-4.36614491234964E-3</c:v>
                </c:pt>
                <c:pt idx="23">
                  <c:v>-3.9297019975985097E-3</c:v>
                </c:pt>
                <c:pt idx="24">
                  <c:v>-4.3665071436056898E-4</c:v>
                </c:pt>
                <c:pt idx="25">
                  <c:v>-4.8031788310809297E-3</c:v>
                </c:pt>
                <c:pt idx="26">
                  <c:v>-6.5501039283156603E-3</c:v>
                </c:pt>
                <c:pt idx="27">
                  <c:v>-1.3101065990069401E-3</c:v>
                </c:pt>
                <c:pt idx="28">
                  <c:v>8.2974504991571493E-3</c:v>
                </c:pt>
                <c:pt idx="29">
                  <c:v>2.22702561079452E-2</c:v>
                </c:pt>
                <c:pt idx="30">
                  <c:v>7.4217658563844697E-3</c:v>
                </c:pt>
              </c:numCache>
            </c:numRef>
          </c:val>
          <c:smooth val="0"/>
          <c:extLst>
            <c:ext xmlns:c16="http://schemas.microsoft.com/office/drawing/2014/chart" uri="{C3380CC4-5D6E-409C-BE32-E72D297353CC}">
              <c16:uniqueId val="{00000000-0615-41B5-904B-A506AB80111C}"/>
            </c:ext>
          </c:extLst>
        </c:ser>
        <c:ser>
          <c:idx val="1"/>
          <c:order val="1"/>
          <c:tx>
            <c:strRef>
              <c:f>Sheet1!$C$1</c:f>
              <c:strCache>
                <c:ptCount val="1"/>
                <c:pt idx="0">
                  <c:v>Bajaj 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-9.1328966938914007E-3</c:v>
                </c:pt>
                <c:pt idx="1">
                  <c:v>-1.9572280431634E-3</c:v>
                </c:pt>
                <c:pt idx="2">
                  <c:v>-2.6096884684390798E-3</c:v>
                </c:pt>
                <c:pt idx="3">
                  <c:v>-3.26219571869434E-3</c:v>
                </c:pt>
                <c:pt idx="4">
                  <c:v>-6.5246042827502503E-4</c:v>
                </c:pt>
                <c:pt idx="5">
                  <c:v>-1.3049293706978099E-3</c:v>
                </c:pt>
                <c:pt idx="6">
                  <c:v>-3.9148391979799404E-3</c:v>
                </c:pt>
                <c:pt idx="7">
                  <c:v>-1.3049974878798401E-3</c:v>
                </c:pt>
                <c:pt idx="8">
                  <c:v>1.9575217774297701E-3</c:v>
                </c:pt>
                <c:pt idx="9">
                  <c:v>0</c:v>
                </c:pt>
                <c:pt idx="10">
                  <c:v>-3.2624724321079499E-3</c:v>
                </c:pt>
                <c:pt idx="11">
                  <c:v>-3.2625788728442499E-3</c:v>
                </c:pt>
                <c:pt idx="12">
                  <c:v>-1.30507412821048E-3</c:v>
                </c:pt>
                <c:pt idx="13">
                  <c:v>-3.1322187854821701E-2</c:v>
                </c:pt>
                <c:pt idx="14">
                  <c:v>-1.3055000718024999E-2</c:v>
                </c:pt>
                <c:pt idx="15">
                  <c:v>-9.1396936896943407E-3</c:v>
                </c:pt>
                <c:pt idx="16">
                  <c:v>-3.9173696168812496E-3</c:v>
                </c:pt>
                <c:pt idx="17">
                  <c:v>-4.5704435941968397E-3</c:v>
                </c:pt>
                <c:pt idx="18">
                  <c:v>-5.8765532056597701E-3</c:v>
                </c:pt>
                <c:pt idx="19">
                  <c:v>-5.2239098353162403E-3</c:v>
                </c:pt>
                <c:pt idx="20">
                  <c:v>-1.9590685282171198E-3</c:v>
                </c:pt>
                <c:pt idx="21">
                  <c:v>0</c:v>
                </c:pt>
                <c:pt idx="22">
                  <c:v>0</c:v>
                </c:pt>
                <c:pt idx="23">
                  <c:v>-7.1833919977013104E-3</c:v>
                </c:pt>
                <c:pt idx="24">
                  <c:v>-1.30616509926855E-3</c:v>
                </c:pt>
                <c:pt idx="25">
                  <c:v>-6.5309108008202799E-3</c:v>
                </c:pt>
                <c:pt idx="26">
                  <c:v>-1.17564072419469E-2</c:v>
                </c:pt>
                <c:pt idx="27">
                  <c:v>6.5321052975374E-4</c:v>
                </c:pt>
                <c:pt idx="28">
                  <c:v>0</c:v>
                </c:pt>
                <c:pt idx="29">
                  <c:v>-3.2660313147082499E-3</c:v>
                </c:pt>
                <c:pt idx="30">
                  <c:v>-1.30645519511908E-3</c:v>
                </c:pt>
              </c:numCache>
            </c:numRef>
          </c:val>
          <c:smooth val="0"/>
          <c:extLst>
            <c:ext xmlns:c16="http://schemas.microsoft.com/office/drawing/2014/chart" uri="{C3380CC4-5D6E-409C-BE32-E72D297353CC}">
              <c16:uniqueId val="{00000001-0615-41B5-904B-A506AB80111C}"/>
            </c:ext>
          </c:extLst>
        </c:ser>
        <c:ser>
          <c:idx val="2"/>
          <c:order val="2"/>
          <c:tx>
            <c:strRef>
              <c:f>Sheet1!$D$1</c:f>
              <c:strCache>
                <c:ptCount val="1"/>
                <c:pt idx="0">
                  <c:v>Honda Argentina</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-1.8702296838918101E-3</c:v>
                </c:pt>
                <c:pt idx="1">
                  <c:v>-1.3780897510480899E-3</c:v>
                </c:pt>
                <c:pt idx="2">
                  <c:v>-1.37810874262343E-3</c:v>
                </c:pt>
                <c:pt idx="3">
                  <c:v>-3.4453193368055601E-3</c:v>
                </c:pt>
                <c:pt idx="4">
                  <c:v>-3.3469969562015902E-3</c:v>
                </c:pt>
                <c:pt idx="5">
                  <c:v>-3.9377752751028304E-3</c:v>
                </c:pt>
                <c:pt idx="6">
                  <c:v>-1.96896517097509E-3</c:v>
                </c:pt>
                <c:pt idx="7">
                  <c:v>-1.7721035459791999E-3</c:v>
                </c:pt>
                <c:pt idx="8">
                  <c:v>-2.8551063084066102E-3</c:v>
                </c:pt>
                <c:pt idx="9">
                  <c:v>-3.8397353536248598E-3</c:v>
                </c:pt>
                <c:pt idx="10">
                  <c:v>-2.8552974629205202E-3</c:v>
                </c:pt>
                <c:pt idx="11">
                  <c:v>-2.1661495805054402E-3</c:v>
                </c:pt>
                <c:pt idx="12">
                  <c:v>-2.6585138907350798E-3</c:v>
                </c:pt>
                <c:pt idx="13">
                  <c:v>-1.1422067039656199E-2</c:v>
                </c:pt>
                <c:pt idx="14">
                  <c:v>-5.4162538824692602E-3</c:v>
                </c:pt>
                <c:pt idx="15">
                  <c:v>-2.95448032168382E-3</c:v>
                </c:pt>
                <c:pt idx="16">
                  <c:v>-4.5303370078305901E-3</c:v>
                </c:pt>
                <c:pt idx="17">
                  <c:v>-3.0531915207947001E-3</c:v>
                </c:pt>
                <c:pt idx="18">
                  <c:v>-2.3638333497488402E-3</c:v>
                </c:pt>
                <c:pt idx="19">
                  <c:v>-5.6142369168580798E-3</c:v>
                </c:pt>
                <c:pt idx="20">
                  <c:v>-2.6595246936867798E-3</c:v>
                </c:pt>
                <c:pt idx="21">
                  <c:v>-1.28054594598854E-3</c:v>
                </c:pt>
                <c:pt idx="22">
                  <c:v>-1.8715911184136E-3</c:v>
                </c:pt>
                <c:pt idx="23">
                  <c:v>-4.0387722132471703E-3</c:v>
                </c:pt>
                <c:pt idx="24">
                  <c:v>-2.4627654491739398E-3</c:v>
                </c:pt>
                <c:pt idx="25">
                  <c:v>-4.1375478527111804E-3</c:v>
                </c:pt>
                <c:pt idx="26">
                  <c:v>-2.9555136091550002E-3</c:v>
                </c:pt>
                <c:pt idx="27">
                  <c:v>-1.1822403849374699E-3</c:v>
                </c:pt>
                <c:pt idx="28">
                  <c:v>-1.9704239367099802E-3</c:v>
                </c:pt>
                <c:pt idx="29">
                  <c:v>-2.0689859013389299E-3</c:v>
                </c:pt>
                <c:pt idx="30">
                  <c:v>-1.67492800272718E-3</c:v>
                </c:pt>
              </c:numCache>
            </c:numRef>
          </c:val>
          <c:smooth val="0"/>
          <c:extLst>
            <c:ext xmlns:c16="http://schemas.microsoft.com/office/drawing/2014/chart" uri="{C3380CC4-5D6E-409C-BE32-E72D297353CC}">
              <c16:uniqueId val="{00000002-0615-41B5-904B-A506AB80111C}"/>
            </c:ext>
          </c:extLst>
        </c:ser>
        <c:ser>
          <c:idx val="3"/>
          <c:order val="3"/>
          <c:tx>
            <c:strRef>
              <c:f>Sheet1!$E$1</c:f>
              <c:strCache>
                <c:ptCount val="1"/>
                <c:pt idx="0">
                  <c:v>Kawasaki Argentina</c:v>
                </c:pt>
              </c:strCache>
            </c:strRef>
          </c:tx>
          <c:spPr>
            <a:ln w="28575" cap="rnd">
              <a:solidFill>
                <a:schemeClr val="accent4"/>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Sheet1!$E$2:$E$32</c:f>
              <c:numCache>
                <c:formatCode>General</c:formatCode>
                <c:ptCount val="31"/>
                <c:pt idx="0">
                  <c:v>-2.3574341686508401E-3</c:v>
                </c:pt>
                <c:pt idx="1">
                  <c:v>4.7149794898392198E-3</c:v>
                </c:pt>
                <c:pt idx="2">
                  <c:v>-2.3573785950023601E-3</c:v>
                </c:pt>
                <c:pt idx="3">
                  <c:v>-1.4144605011905001E-2</c:v>
                </c:pt>
                <c:pt idx="4">
                  <c:v>-7.0733029967227001E-3</c:v>
                </c:pt>
                <c:pt idx="5">
                  <c:v>-1.1789672247111501E-2</c:v>
                </c:pt>
                <c:pt idx="6">
                  <c:v>-4.7164249498879802E-3</c:v>
                </c:pt>
                <c:pt idx="7">
                  <c:v>-4.7166474070230897E-3</c:v>
                </c:pt>
                <c:pt idx="8">
                  <c:v>-7.0753048277163296E-3</c:v>
                </c:pt>
                <c:pt idx="9">
                  <c:v>0</c:v>
                </c:pt>
                <c:pt idx="10">
                  <c:v>4.7172036416812096E-3</c:v>
                </c:pt>
                <c:pt idx="11">
                  <c:v>-7.0754716981132103E-3</c:v>
                </c:pt>
                <c:pt idx="12">
                  <c:v>-4.7173149043564398E-3</c:v>
                </c:pt>
                <c:pt idx="13">
                  <c:v>-1.41526123363604E-2</c:v>
                </c:pt>
                <c:pt idx="14">
                  <c:v>-4.7182051947439203E-3</c:v>
                </c:pt>
                <c:pt idx="15">
                  <c:v>-7.0776417297756401E-3</c:v>
                </c:pt>
                <c:pt idx="16">
                  <c:v>0</c:v>
                </c:pt>
                <c:pt idx="17">
                  <c:v>2.35938089845225E-3</c:v>
                </c:pt>
                <c:pt idx="18">
                  <c:v>-4.7186504659667301E-3</c:v>
                </c:pt>
                <c:pt idx="19">
                  <c:v>-9.4377462661916298E-3</c:v>
                </c:pt>
                <c:pt idx="20">
                  <c:v>-4.7193185304042103E-3</c:v>
                </c:pt>
                <c:pt idx="21">
                  <c:v>-4.71954126058947E-3</c:v>
                </c:pt>
                <c:pt idx="22">
                  <c:v>-4.71976401179941E-3</c:v>
                </c:pt>
                <c:pt idx="23">
                  <c:v>0</c:v>
                </c:pt>
                <c:pt idx="24">
                  <c:v>7.0799801760555101E-3</c:v>
                </c:pt>
                <c:pt idx="25">
                  <c:v>0</c:v>
                </c:pt>
                <c:pt idx="26">
                  <c:v>-4.7196526335661704E-3</c:v>
                </c:pt>
                <c:pt idx="27">
                  <c:v>0</c:v>
                </c:pt>
                <c:pt idx="28">
                  <c:v>0</c:v>
                </c:pt>
                <c:pt idx="29">
                  <c:v>-7.0798130929343502E-3</c:v>
                </c:pt>
                <c:pt idx="30">
                  <c:v>2.3601047886526198E-3</c:v>
                </c:pt>
              </c:numCache>
            </c:numRef>
          </c:val>
          <c:smooth val="0"/>
          <c:extLst>
            <c:ext xmlns:c16="http://schemas.microsoft.com/office/drawing/2014/chart" uri="{C3380CC4-5D6E-409C-BE32-E72D297353CC}">
              <c16:uniqueId val="{00000003-0615-41B5-904B-A506AB80111C}"/>
            </c:ext>
          </c:extLst>
        </c:ser>
        <c:ser>
          <c:idx val="4"/>
          <c:order val="4"/>
          <c:tx>
            <c:strRef>
              <c:f>Sheet1!$F$1</c:f>
              <c:strCache>
                <c:ptCount val="1"/>
                <c:pt idx="0">
                  <c:v>Benelli</c:v>
                </c:pt>
              </c:strCache>
            </c:strRef>
          </c:tx>
          <c:spPr>
            <a:ln w="28575" cap="rnd">
              <a:solidFill>
                <a:schemeClr val="accent5"/>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Sheet1!$F$2:$F$32</c:f>
              <c:numCache>
                <c:formatCode>General</c:formatCode>
                <c:ptCount val="31"/>
                <c:pt idx="0">
                  <c:v>-1.7094892736993599E-2</c:v>
                </c:pt>
                <c:pt idx="1">
                  <c:v>8.1616750378445593E-3</c:v>
                </c:pt>
                <c:pt idx="2">
                  <c:v>8.3992865967639496E-3</c:v>
                </c:pt>
                <c:pt idx="3">
                  <c:v>8.9942252308865302E-3</c:v>
                </c:pt>
                <c:pt idx="4">
                  <c:v>2.8647902389866399E-2</c:v>
                </c:pt>
                <c:pt idx="5">
                  <c:v>1.02412224685276E-2</c:v>
                </c:pt>
                <c:pt idx="6">
                  <c:v>2.9232123901339498E-2</c:v>
                </c:pt>
                <c:pt idx="7">
                  <c:v>2.69023599083415E-2</c:v>
                </c:pt>
                <c:pt idx="8">
                  <c:v>1.7017711510518299E-2</c:v>
                </c:pt>
                <c:pt idx="9">
                  <c:v>2.8199380327541199E-2</c:v>
                </c:pt>
                <c:pt idx="10">
                  <c:v>3.44363676590764E-2</c:v>
                </c:pt>
                <c:pt idx="11">
                  <c:v>9.1560881148625307E-3</c:v>
                </c:pt>
                <c:pt idx="12">
                  <c:v>-3.87611876855945E-2</c:v>
                </c:pt>
                <c:pt idx="13">
                  <c:v>6.8393635704570403E-3</c:v>
                </c:pt>
                <c:pt idx="14">
                  <c:v>4.0795500363353498E-2</c:v>
                </c:pt>
                <c:pt idx="15">
                  <c:v>-4.39888624955714E-3</c:v>
                </c:pt>
                <c:pt idx="16">
                  <c:v>3.4300932723803197E-2</c:v>
                </c:pt>
                <c:pt idx="17">
                  <c:v>3.92215823293698E-2</c:v>
                </c:pt>
                <c:pt idx="18">
                  <c:v>1.26529116250556E-2</c:v>
                </c:pt>
                <c:pt idx="19">
                  <c:v>1.99569974222212E-2</c:v>
                </c:pt>
                <c:pt idx="20">
                  <c:v>-2.0071783348258501E-2</c:v>
                </c:pt>
                <c:pt idx="21">
                  <c:v>1.9184874478652501E-2</c:v>
                </c:pt>
                <c:pt idx="22">
                  <c:v>6.2947573578884296E-3</c:v>
                </c:pt>
                <c:pt idx="23">
                  <c:v>5.1067458331032298E-3</c:v>
                </c:pt>
                <c:pt idx="24">
                  <c:v>4.3642633924992902E-2</c:v>
                </c:pt>
                <c:pt idx="25">
                  <c:v>2.37407322116629E-2</c:v>
                </c:pt>
                <c:pt idx="26">
                  <c:v>5.5184101282407302E-3</c:v>
                </c:pt>
                <c:pt idx="27">
                  <c:v>6.5861260584527603E-3</c:v>
                </c:pt>
                <c:pt idx="28">
                  <c:v>3.6191642459797599E-2</c:v>
                </c:pt>
                <c:pt idx="29">
                  <c:v>1.5420365083074301E-3</c:v>
                </c:pt>
                <c:pt idx="30">
                  <c:v>7.0576736484258404E-3</c:v>
                </c:pt>
              </c:numCache>
            </c:numRef>
          </c:val>
          <c:smooth val="0"/>
          <c:extLst>
            <c:ext xmlns:c16="http://schemas.microsoft.com/office/drawing/2014/chart" uri="{C3380CC4-5D6E-409C-BE32-E72D297353CC}">
              <c16:uniqueId val="{00000004-0615-41B5-904B-A506AB80111C}"/>
            </c:ext>
          </c:extLst>
        </c:ser>
        <c:ser>
          <c:idx val="5"/>
          <c:order val="5"/>
          <c:tx>
            <c:strRef>
              <c:f>Sheet1!$G$1</c:f>
              <c:strCache>
                <c:ptCount val="1"/>
                <c:pt idx="0">
                  <c:v>Suzuki Motos Argentina</c:v>
                </c:pt>
              </c:strCache>
            </c:strRef>
          </c:tx>
          <c:spPr>
            <a:ln w="28575" cap="rnd">
              <a:solidFill>
                <a:schemeClr val="accent6"/>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Sheet1!$G$2:$G$32</c:f>
              <c:numCache>
                <c:formatCode>General</c:formatCode>
                <c:ptCount val="31"/>
                <c:pt idx="0">
                  <c:v>0.87715116556228201</c:v>
                </c:pt>
                <c:pt idx="1">
                  <c:v>0.79863900571806601</c:v>
                </c:pt>
                <c:pt idx="2">
                  <c:v>0.70323488045006999</c:v>
                </c:pt>
                <c:pt idx="3">
                  <c:v>0.64711359404096802</c:v>
                </c:pt>
                <c:pt idx="4">
                  <c:v>0.72158749248346399</c:v>
                </c:pt>
                <c:pt idx="5">
                  <c:v>0.78989667049368495</c:v>
                </c:pt>
                <c:pt idx="6">
                  <c:v>0.637900396409532</c:v>
                </c:pt>
                <c:pt idx="7">
                  <c:v>0.59763661882555397</c:v>
                </c:pt>
                <c:pt idx="8">
                  <c:v>0.61658940546379204</c:v>
                </c:pt>
                <c:pt idx="9">
                  <c:v>0.55466094113437103</c:v>
                </c:pt>
                <c:pt idx="10">
                  <c:v>0.46708185053380802</c:v>
                </c:pt>
                <c:pt idx="11">
                  <c:v>0.64644675669692298</c:v>
                </c:pt>
                <c:pt idx="12">
                  <c:v>0.65109322071180298</c:v>
                </c:pt>
                <c:pt idx="13">
                  <c:v>0.66873552165741501</c:v>
                </c:pt>
                <c:pt idx="14">
                  <c:v>0.63824244529350505</c:v>
                </c:pt>
                <c:pt idx="15">
                  <c:v>0.60399499547003799</c:v>
                </c:pt>
                <c:pt idx="16">
                  <c:v>0.48029503838072002</c:v>
                </c:pt>
                <c:pt idx="17">
                  <c:v>0.47799923178694897</c:v>
                </c:pt>
                <c:pt idx="18">
                  <c:v>0.441744892324683</c:v>
                </c:pt>
                <c:pt idx="19">
                  <c:v>0.42288662409608002</c:v>
                </c:pt>
                <c:pt idx="20">
                  <c:v>0.61060344464563898</c:v>
                </c:pt>
                <c:pt idx="21">
                  <c:v>0.55248618784530401</c:v>
                </c:pt>
                <c:pt idx="22">
                  <c:v>0.41625041625041598</c:v>
                </c:pt>
                <c:pt idx="23">
                  <c:v>0</c:v>
                </c:pt>
                <c:pt idx="24">
                  <c:v>0</c:v>
                </c:pt>
                <c:pt idx="25">
                  <c:v>-1.24357486320677E-2</c:v>
                </c:pt>
                <c:pt idx="26">
                  <c:v>-4.14576510094938E-3</c:v>
                </c:pt>
                <c:pt idx="27">
                  <c:v>8.2918739635157602E-3</c:v>
                </c:pt>
                <c:pt idx="28">
                  <c:v>4.1455932343918396E-3</c:v>
                </c:pt>
                <c:pt idx="29">
                  <c:v>-1.24362641462505E-2</c:v>
                </c:pt>
                <c:pt idx="30">
                  <c:v>0</c:v>
                </c:pt>
              </c:numCache>
            </c:numRef>
          </c:val>
          <c:smooth val="0"/>
          <c:extLst>
            <c:ext xmlns:c16="http://schemas.microsoft.com/office/drawing/2014/chart" uri="{C3380CC4-5D6E-409C-BE32-E72D297353CC}">
              <c16:uniqueId val="{00000005-0615-41B5-904B-A506AB80111C}"/>
            </c:ext>
          </c:extLst>
        </c:ser>
        <c:ser>
          <c:idx val="6"/>
          <c:order val="6"/>
          <c:tx>
            <c:strRef>
              <c:f>Sheet1!$H$1</c:f>
              <c:strCache>
                <c:ptCount val="1"/>
                <c:pt idx="0">
                  <c:v>Yamaha Motor Argentina S.A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Sheet1!$H$2:$H$32</c:f>
              <c:numCache>
                <c:formatCode>General</c:formatCode>
                <c:ptCount val="31"/>
                <c:pt idx="0">
                  <c:v>-8.9763562775649005E-4</c:v>
                </c:pt>
                <c:pt idx="1">
                  <c:v>-1.69554918339359E-3</c:v>
                </c:pt>
                <c:pt idx="2">
                  <c:v>3.1916761087084902E-3</c:v>
                </c:pt>
                <c:pt idx="3">
                  <c:v>1.99473390249741E-4</c:v>
                </c:pt>
                <c:pt idx="4">
                  <c:v>-2.9920948853129998E-4</c:v>
                </c:pt>
                <c:pt idx="5">
                  <c:v>1.7952623027829601E-3</c:v>
                </c:pt>
                <c:pt idx="6">
                  <c:v>2.2939050941647998E-3</c:v>
                </c:pt>
                <c:pt idx="7" formatCode="0.00E+00">
                  <c:v>-9.9732716320261706E-5</c:v>
                </c:pt>
                <c:pt idx="8">
                  <c:v>1.4959922367976199E-3</c:v>
                </c:pt>
                <c:pt idx="9">
                  <c:v>1.2965072095774001E-3</c:v>
                </c:pt>
                <c:pt idx="10">
                  <c:v>-2.9919009241982002E-4</c:v>
                </c:pt>
                <c:pt idx="11">
                  <c:v>-1.29649427946832E-3</c:v>
                </c:pt>
                <c:pt idx="12">
                  <c:v>1.0970478442511201E-3</c:v>
                </c:pt>
                <c:pt idx="13">
                  <c:v>-1.0770897036208199E-2</c:v>
                </c:pt>
                <c:pt idx="14">
                  <c:v>-4.7875810148474904E-3</c:v>
                </c:pt>
                <c:pt idx="15">
                  <c:v>-5.9847627939266603E-4</c:v>
                </c:pt>
                <c:pt idx="16">
                  <c:v>-8.9771979172900804E-4</c:v>
                </c:pt>
                <c:pt idx="17">
                  <c:v>1.09722292876729E-3</c:v>
                </c:pt>
                <c:pt idx="18">
                  <c:v>-1.2967037789938E-3</c:v>
                </c:pt>
                <c:pt idx="19">
                  <c:v>-2.7929366631788198E-3</c:v>
                </c:pt>
                <c:pt idx="20">
                  <c:v>1.19700628727552E-3</c:v>
                </c:pt>
                <c:pt idx="21">
                  <c:v>4.9874664966938101E-4</c:v>
                </c:pt>
                <c:pt idx="22">
                  <c:v>7.9799065951933004E-4</c:v>
                </c:pt>
                <c:pt idx="23">
                  <c:v>-3.9899214583960898E-4</c:v>
                </c:pt>
                <c:pt idx="24">
                  <c:v>4.9874217224160698E-4</c:v>
                </c:pt>
                <c:pt idx="25">
                  <c:v>-7.9798349570635004E-4</c:v>
                </c:pt>
                <c:pt idx="26">
                  <c:v>-8.9773859647547798E-4</c:v>
                </c:pt>
                <c:pt idx="27">
                  <c:v>-6.9824739902843902E-4</c:v>
                </c:pt>
                <c:pt idx="28">
                  <c:v>7.9800259949346802E-4</c:v>
                </c:pt>
                <c:pt idx="29">
                  <c:v>-9.9749528932849599E-4</c:v>
                </c:pt>
                <c:pt idx="30">
                  <c:v>-4.9875261969813502E-4</c:v>
                </c:pt>
              </c:numCache>
            </c:numRef>
          </c:val>
          <c:smooth val="0"/>
          <c:extLst>
            <c:ext xmlns:c16="http://schemas.microsoft.com/office/drawing/2014/chart" uri="{C3380CC4-5D6E-409C-BE32-E72D297353CC}">
              <c16:uniqueId val="{00000006-0615-41B5-904B-A506AB80111C}"/>
            </c:ext>
          </c:extLst>
        </c:ser>
        <c:dLbls>
          <c:showLegendKey val="0"/>
          <c:showVal val="0"/>
          <c:showCatName val="0"/>
          <c:showSerName val="0"/>
          <c:showPercent val="0"/>
          <c:showBubbleSize val="0"/>
        </c:dLbls>
        <c:smooth val="0"/>
        <c:axId val="420965664"/>
        <c:axId val="420965992"/>
      </c:lineChart>
      <c:dateAx>
        <c:axId val="420965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65992"/>
        <c:crosses val="autoZero"/>
        <c:auto val="1"/>
        <c:lblOffset val="100"/>
        <c:baseTimeUnit val="days"/>
      </c:dateAx>
      <c:valAx>
        <c:axId val="420965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6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0</c:v>
                </c:pt>
                <c:pt idx="1">
                  <c:v>0</c:v>
                </c:pt>
                <c:pt idx="2">
                  <c:v>3</c:v>
                </c:pt>
                <c:pt idx="3">
                  <c:v>0</c:v>
                </c:pt>
                <c:pt idx="4">
                  <c:v>0</c:v>
                </c:pt>
                <c:pt idx="5">
                  <c:v>0</c:v>
                </c:pt>
                <c:pt idx="6">
                  <c:v>3</c:v>
                </c:pt>
                <c:pt idx="7">
                  <c:v>2</c:v>
                </c:pt>
                <c:pt idx="8">
                  <c:v>0</c:v>
                </c:pt>
                <c:pt idx="9">
                  <c:v>0</c:v>
                </c:pt>
                <c:pt idx="10">
                  <c:v>1</c:v>
                </c:pt>
                <c:pt idx="11">
                  <c:v>0</c:v>
                </c:pt>
                <c:pt idx="12">
                  <c:v>0</c:v>
                </c:pt>
                <c:pt idx="13">
                  <c:v>0</c:v>
                </c:pt>
                <c:pt idx="14">
                  <c:v>1</c:v>
                </c:pt>
                <c:pt idx="15">
                  <c:v>0</c:v>
                </c:pt>
                <c:pt idx="16">
                  <c:v>1</c:v>
                </c:pt>
                <c:pt idx="17">
                  <c:v>0</c:v>
                </c:pt>
                <c:pt idx="18">
                  <c:v>0</c:v>
                </c:pt>
                <c:pt idx="19">
                  <c:v>0</c:v>
                </c:pt>
                <c:pt idx="20">
                  <c:v>0</c:v>
                </c:pt>
                <c:pt idx="21">
                  <c:v>2</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BFC9-4B3D-B1A5-F8BFC7807FF0}"/>
            </c:ext>
          </c:extLst>
        </c:ser>
        <c:ser>
          <c:idx val="1"/>
          <c:order val="1"/>
          <c:tx>
            <c:strRef>
              <c:f>Sheet1!$C$1</c:f>
              <c:strCache>
                <c:ptCount val="1"/>
                <c:pt idx="0">
                  <c:v>Bajaj 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0</c:v>
                </c:pt>
                <c:pt idx="1">
                  <c:v>0</c:v>
                </c:pt>
                <c:pt idx="2">
                  <c:v>0</c:v>
                </c:pt>
                <c:pt idx="3">
                  <c:v>0</c:v>
                </c:pt>
                <c:pt idx="4">
                  <c:v>1</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1</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1-BFC9-4B3D-B1A5-F8BFC7807FF0}"/>
            </c:ext>
          </c:extLst>
        </c:ser>
        <c:ser>
          <c:idx val="2"/>
          <c:order val="2"/>
          <c:tx>
            <c:strRef>
              <c:f>Sheet1!$D$1</c:f>
              <c:strCache>
                <c:ptCount val="1"/>
                <c:pt idx="0">
                  <c:v>Honda Argentina</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0</c:v>
                </c:pt>
                <c:pt idx="1">
                  <c:v>0</c:v>
                </c:pt>
                <c:pt idx="2">
                  <c:v>0</c:v>
                </c:pt>
                <c:pt idx="3">
                  <c:v>1</c:v>
                </c:pt>
                <c:pt idx="4">
                  <c:v>2</c:v>
                </c:pt>
                <c:pt idx="5">
                  <c:v>0</c:v>
                </c:pt>
                <c:pt idx="6">
                  <c:v>1</c:v>
                </c:pt>
                <c:pt idx="7">
                  <c:v>0</c:v>
                </c:pt>
                <c:pt idx="8">
                  <c:v>1</c:v>
                </c:pt>
                <c:pt idx="9">
                  <c:v>0</c:v>
                </c:pt>
                <c:pt idx="10">
                  <c:v>1</c:v>
                </c:pt>
                <c:pt idx="11">
                  <c:v>0</c:v>
                </c:pt>
                <c:pt idx="12">
                  <c:v>0</c:v>
                </c:pt>
                <c:pt idx="13">
                  <c:v>1</c:v>
                </c:pt>
                <c:pt idx="14">
                  <c:v>0</c:v>
                </c:pt>
                <c:pt idx="15">
                  <c:v>0</c:v>
                </c:pt>
                <c:pt idx="16">
                  <c:v>1</c:v>
                </c:pt>
                <c:pt idx="17">
                  <c:v>0</c:v>
                </c:pt>
                <c:pt idx="18">
                  <c:v>0</c:v>
                </c:pt>
                <c:pt idx="19">
                  <c:v>0</c:v>
                </c:pt>
                <c:pt idx="20">
                  <c:v>0</c:v>
                </c:pt>
                <c:pt idx="21">
                  <c:v>0</c:v>
                </c:pt>
                <c:pt idx="22">
                  <c:v>1</c:v>
                </c:pt>
                <c:pt idx="23">
                  <c:v>0</c:v>
                </c:pt>
                <c:pt idx="24">
                  <c:v>1</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2-BFC9-4B3D-B1A5-F8BFC7807FF0}"/>
            </c:ext>
          </c:extLst>
        </c:ser>
        <c:ser>
          <c:idx val="3"/>
          <c:order val="3"/>
          <c:tx>
            <c:strRef>
              <c:f>Sheet1!$E$1</c:f>
              <c:strCache>
                <c:ptCount val="1"/>
                <c:pt idx="0">
                  <c:v>Kawasaki Argentina</c:v>
                </c:pt>
              </c:strCache>
            </c:strRef>
          </c:tx>
          <c:spPr>
            <a:ln w="28575" cap="rnd">
              <a:solidFill>
                <a:schemeClr val="accent4"/>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Sheet1!$E$2:$E$32</c:f>
              <c:numCache>
                <c:formatCode>General</c:formatCode>
                <c:ptCount val="31"/>
                <c:pt idx="0">
                  <c:v>1</c:v>
                </c:pt>
                <c:pt idx="1">
                  <c:v>0</c:v>
                </c:pt>
                <c:pt idx="2">
                  <c:v>1</c:v>
                </c:pt>
                <c:pt idx="3">
                  <c:v>0</c:v>
                </c:pt>
                <c:pt idx="4">
                  <c:v>3</c:v>
                </c:pt>
                <c:pt idx="5">
                  <c:v>0</c:v>
                </c:pt>
                <c:pt idx="6">
                  <c:v>1</c:v>
                </c:pt>
                <c:pt idx="7">
                  <c:v>1</c:v>
                </c:pt>
                <c:pt idx="8">
                  <c:v>0</c:v>
                </c:pt>
                <c:pt idx="9">
                  <c:v>0</c:v>
                </c:pt>
                <c:pt idx="10">
                  <c:v>0</c:v>
                </c:pt>
                <c:pt idx="11">
                  <c:v>0</c:v>
                </c:pt>
                <c:pt idx="12">
                  <c:v>0</c:v>
                </c:pt>
                <c:pt idx="13">
                  <c:v>0</c:v>
                </c:pt>
                <c:pt idx="14">
                  <c:v>1</c:v>
                </c:pt>
                <c:pt idx="15">
                  <c:v>1</c:v>
                </c:pt>
                <c:pt idx="16">
                  <c:v>1</c:v>
                </c:pt>
                <c:pt idx="17">
                  <c:v>1</c:v>
                </c:pt>
                <c:pt idx="18">
                  <c:v>3</c:v>
                </c:pt>
                <c:pt idx="19">
                  <c:v>2</c:v>
                </c:pt>
                <c:pt idx="20">
                  <c:v>0</c:v>
                </c:pt>
                <c:pt idx="21">
                  <c:v>0</c:v>
                </c:pt>
                <c:pt idx="22">
                  <c:v>0</c:v>
                </c:pt>
                <c:pt idx="23">
                  <c:v>0</c:v>
                </c:pt>
                <c:pt idx="24">
                  <c:v>1</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BFC9-4B3D-B1A5-F8BFC7807FF0}"/>
            </c:ext>
          </c:extLst>
        </c:ser>
        <c:ser>
          <c:idx val="4"/>
          <c:order val="4"/>
          <c:tx>
            <c:strRef>
              <c:f>Sheet1!$F$1</c:f>
              <c:strCache>
                <c:ptCount val="1"/>
                <c:pt idx="0">
                  <c:v>Benelli</c:v>
                </c:pt>
              </c:strCache>
            </c:strRef>
          </c:tx>
          <c:spPr>
            <a:ln w="28575" cap="rnd">
              <a:solidFill>
                <a:schemeClr val="accent5"/>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Sheet1!$F$2:$F$32</c:f>
              <c:numCache>
                <c:formatCode>General</c:formatCode>
                <c:ptCount val="31"/>
                <c:pt idx="0">
                  <c:v>1</c:v>
                </c:pt>
                <c:pt idx="1">
                  <c:v>1</c:v>
                </c:pt>
                <c:pt idx="2">
                  <c:v>0</c:v>
                </c:pt>
                <c:pt idx="3">
                  <c:v>1</c:v>
                </c:pt>
                <c:pt idx="4">
                  <c:v>1</c:v>
                </c:pt>
                <c:pt idx="5">
                  <c:v>0</c:v>
                </c:pt>
                <c:pt idx="6">
                  <c:v>2</c:v>
                </c:pt>
                <c:pt idx="7">
                  <c:v>1</c:v>
                </c:pt>
                <c:pt idx="8">
                  <c:v>1</c:v>
                </c:pt>
                <c:pt idx="9">
                  <c:v>0</c:v>
                </c:pt>
                <c:pt idx="10">
                  <c:v>1</c:v>
                </c:pt>
                <c:pt idx="11">
                  <c:v>1</c:v>
                </c:pt>
                <c:pt idx="12">
                  <c:v>0</c:v>
                </c:pt>
                <c:pt idx="13">
                  <c:v>1</c:v>
                </c:pt>
                <c:pt idx="14">
                  <c:v>1</c:v>
                </c:pt>
                <c:pt idx="15">
                  <c:v>1</c:v>
                </c:pt>
                <c:pt idx="16">
                  <c:v>1</c:v>
                </c:pt>
                <c:pt idx="17">
                  <c:v>0</c:v>
                </c:pt>
                <c:pt idx="18">
                  <c:v>0</c:v>
                </c:pt>
                <c:pt idx="19">
                  <c:v>1</c:v>
                </c:pt>
                <c:pt idx="20">
                  <c:v>1</c:v>
                </c:pt>
                <c:pt idx="21">
                  <c:v>1</c:v>
                </c:pt>
                <c:pt idx="22">
                  <c:v>1</c:v>
                </c:pt>
                <c:pt idx="23">
                  <c:v>0</c:v>
                </c:pt>
                <c:pt idx="24">
                  <c:v>1</c:v>
                </c:pt>
                <c:pt idx="25">
                  <c:v>0</c:v>
                </c:pt>
                <c:pt idx="26">
                  <c:v>0</c:v>
                </c:pt>
                <c:pt idx="27">
                  <c:v>1</c:v>
                </c:pt>
                <c:pt idx="28">
                  <c:v>1</c:v>
                </c:pt>
                <c:pt idx="29">
                  <c:v>1</c:v>
                </c:pt>
                <c:pt idx="30">
                  <c:v>0</c:v>
                </c:pt>
              </c:numCache>
            </c:numRef>
          </c:val>
          <c:smooth val="0"/>
          <c:extLst>
            <c:ext xmlns:c16="http://schemas.microsoft.com/office/drawing/2014/chart" uri="{C3380CC4-5D6E-409C-BE32-E72D297353CC}">
              <c16:uniqueId val="{00000004-BFC9-4B3D-B1A5-F8BFC7807FF0}"/>
            </c:ext>
          </c:extLst>
        </c:ser>
        <c:ser>
          <c:idx val="5"/>
          <c:order val="5"/>
          <c:tx>
            <c:strRef>
              <c:f>Sheet1!$G$1</c:f>
              <c:strCache>
                <c:ptCount val="1"/>
                <c:pt idx="0">
                  <c:v>Suzuki Motos Argentina</c:v>
                </c:pt>
              </c:strCache>
            </c:strRef>
          </c:tx>
          <c:spPr>
            <a:ln w="28575" cap="rnd">
              <a:solidFill>
                <a:schemeClr val="accent6"/>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Sheet1!$G$2:$G$32</c:f>
              <c:numCache>
                <c:formatCode>General</c:formatCode>
                <c:ptCount val="31"/>
                <c:pt idx="0">
                  <c:v>0</c:v>
                </c:pt>
                <c:pt idx="1">
                  <c:v>1</c:v>
                </c:pt>
                <c:pt idx="2">
                  <c:v>1</c:v>
                </c:pt>
                <c:pt idx="3">
                  <c:v>1</c:v>
                </c:pt>
                <c:pt idx="4">
                  <c:v>0</c:v>
                </c:pt>
                <c:pt idx="5">
                  <c:v>0</c:v>
                </c:pt>
                <c:pt idx="6">
                  <c:v>1</c:v>
                </c:pt>
                <c:pt idx="7">
                  <c:v>1</c:v>
                </c:pt>
                <c:pt idx="8">
                  <c:v>1</c:v>
                </c:pt>
                <c:pt idx="9">
                  <c:v>1</c:v>
                </c:pt>
                <c:pt idx="10">
                  <c:v>1</c:v>
                </c:pt>
                <c:pt idx="11">
                  <c:v>0</c:v>
                </c:pt>
                <c:pt idx="12">
                  <c:v>1</c:v>
                </c:pt>
                <c:pt idx="13">
                  <c:v>1</c:v>
                </c:pt>
                <c:pt idx="14">
                  <c:v>1</c:v>
                </c:pt>
                <c:pt idx="15">
                  <c:v>0</c:v>
                </c:pt>
                <c:pt idx="16">
                  <c:v>0</c:v>
                </c:pt>
                <c:pt idx="17">
                  <c:v>0</c:v>
                </c:pt>
                <c:pt idx="18">
                  <c:v>0</c:v>
                </c:pt>
                <c:pt idx="19">
                  <c:v>1</c:v>
                </c:pt>
                <c:pt idx="20">
                  <c:v>0</c:v>
                </c:pt>
                <c:pt idx="21">
                  <c:v>0</c:v>
                </c:pt>
                <c:pt idx="22">
                  <c:v>1</c:v>
                </c:pt>
                <c:pt idx="23">
                  <c:v>0</c:v>
                </c:pt>
                <c:pt idx="24">
                  <c:v>1</c:v>
                </c:pt>
                <c:pt idx="25">
                  <c:v>1</c:v>
                </c:pt>
                <c:pt idx="26">
                  <c:v>1</c:v>
                </c:pt>
                <c:pt idx="27">
                  <c:v>0</c:v>
                </c:pt>
                <c:pt idx="28">
                  <c:v>0</c:v>
                </c:pt>
                <c:pt idx="29">
                  <c:v>0</c:v>
                </c:pt>
                <c:pt idx="30">
                  <c:v>0</c:v>
                </c:pt>
              </c:numCache>
            </c:numRef>
          </c:val>
          <c:smooth val="0"/>
          <c:extLst>
            <c:ext xmlns:c16="http://schemas.microsoft.com/office/drawing/2014/chart" uri="{C3380CC4-5D6E-409C-BE32-E72D297353CC}">
              <c16:uniqueId val="{00000005-BFC9-4B3D-B1A5-F8BFC7807FF0}"/>
            </c:ext>
          </c:extLst>
        </c:ser>
        <c:ser>
          <c:idx val="6"/>
          <c:order val="6"/>
          <c:tx>
            <c:strRef>
              <c:f>Sheet1!$H$1</c:f>
              <c:strCache>
                <c:ptCount val="1"/>
                <c:pt idx="0">
                  <c:v>Yamaha Motor Argentina S.A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Sheet1!$H$2:$H$32</c:f>
              <c:numCache>
                <c:formatCode>General</c:formatCode>
                <c:ptCount val="31"/>
                <c:pt idx="0">
                  <c:v>1</c:v>
                </c:pt>
                <c:pt idx="1">
                  <c:v>2</c:v>
                </c:pt>
                <c:pt idx="2">
                  <c:v>1</c:v>
                </c:pt>
                <c:pt idx="3">
                  <c:v>1</c:v>
                </c:pt>
                <c:pt idx="4">
                  <c:v>1</c:v>
                </c:pt>
                <c:pt idx="5">
                  <c:v>0</c:v>
                </c:pt>
                <c:pt idx="6">
                  <c:v>3</c:v>
                </c:pt>
                <c:pt idx="7">
                  <c:v>2</c:v>
                </c:pt>
                <c:pt idx="8">
                  <c:v>0</c:v>
                </c:pt>
                <c:pt idx="9">
                  <c:v>0</c:v>
                </c:pt>
                <c:pt idx="10">
                  <c:v>0</c:v>
                </c:pt>
                <c:pt idx="11">
                  <c:v>0</c:v>
                </c:pt>
                <c:pt idx="12">
                  <c:v>0</c:v>
                </c:pt>
                <c:pt idx="13">
                  <c:v>0</c:v>
                </c:pt>
                <c:pt idx="14">
                  <c:v>0</c:v>
                </c:pt>
                <c:pt idx="15">
                  <c:v>1</c:v>
                </c:pt>
                <c:pt idx="16">
                  <c:v>2</c:v>
                </c:pt>
                <c:pt idx="17">
                  <c:v>4</c:v>
                </c:pt>
                <c:pt idx="18">
                  <c:v>0</c:v>
                </c:pt>
                <c:pt idx="19">
                  <c:v>0</c:v>
                </c:pt>
                <c:pt idx="20">
                  <c:v>2</c:v>
                </c:pt>
                <c:pt idx="21">
                  <c:v>3</c:v>
                </c:pt>
                <c:pt idx="22">
                  <c:v>2</c:v>
                </c:pt>
                <c:pt idx="23">
                  <c:v>3</c:v>
                </c:pt>
                <c:pt idx="24">
                  <c:v>2</c:v>
                </c:pt>
                <c:pt idx="25">
                  <c:v>0</c:v>
                </c:pt>
                <c:pt idx="26">
                  <c:v>0</c:v>
                </c:pt>
                <c:pt idx="27">
                  <c:v>2</c:v>
                </c:pt>
                <c:pt idx="28">
                  <c:v>2</c:v>
                </c:pt>
                <c:pt idx="29">
                  <c:v>4</c:v>
                </c:pt>
                <c:pt idx="30">
                  <c:v>0</c:v>
                </c:pt>
              </c:numCache>
            </c:numRef>
          </c:val>
          <c:smooth val="0"/>
          <c:extLst>
            <c:ext xmlns:c16="http://schemas.microsoft.com/office/drawing/2014/chart" uri="{C3380CC4-5D6E-409C-BE32-E72D297353CC}">
              <c16:uniqueId val="{00000006-BFC9-4B3D-B1A5-F8BFC7807FF0}"/>
            </c:ext>
          </c:extLst>
        </c:ser>
        <c:dLbls>
          <c:showLegendKey val="0"/>
          <c:showVal val="0"/>
          <c:showCatName val="0"/>
          <c:showSerName val="0"/>
          <c:showPercent val="0"/>
          <c:showBubbleSize val="0"/>
        </c:dLbls>
        <c:smooth val="0"/>
        <c:axId val="418728920"/>
        <c:axId val="418728592"/>
      </c:lineChart>
      <c:dateAx>
        <c:axId val="418728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28592"/>
        <c:crosses val="autoZero"/>
        <c:auto val="1"/>
        <c:lblOffset val="100"/>
        <c:baseTimeUnit val="days"/>
      </c:dateAx>
      <c:valAx>
        <c:axId val="418728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28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0</c:v>
                </c:pt>
                <c:pt idx="1">
                  <c:v>0</c:v>
                </c:pt>
                <c:pt idx="2">
                  <c:v>1.4249239555889E-2</c:v>
                </c:pt>
                <c:pt idx="3">
                  <c:v>0</c:v>
                </c:pt>
                <c:pt idx="4">
                  <c:v>0</c:v>
                </c:pt>
                <c:pt idx="5">
                  <c:v>0</c:v>
                </c:pt>
                <c:pt idx="6">
                  <c:v>1.62871186342088E-2</c:v>
                </c:pt>
                <c:pt idx="7">
                  <c:v>1.6360114477174399E-2</c:v>
                </c:pt>
                <c:pt idx="8">
                  <c:v>0</c:v>
                </c:pt>
                <c:pt idx="9">
                  <c:v>0</c:v>
                </c:pt>
                <c:pt idx="10">
                  <c:v>1.0034860231848901E-2</c:v>
                </c:pt>
                <c:pt idx="11">
                  <c:v>0</c:v>
                </c:pt>
                <c:pt idx="12">
                  <c:v>0</c:v>
                </c:pt>
                <c:pt idx="13">
                  <c:v>0</c:v>
                </c:pt>
                <c:pt idx="14">
                  <c:v>7.2018122378431207E-2</c:v>
                </c:pt>
                <c:pt idx="15">
                  <c:v>0</c:v>
                </c:pt>
                <c:pt idx="16">
                  <c:v>2.4009079797450698E-2</c:v>
                </c:pt>
                <c:pt idx="17">
                  <c:v>0</c:v>
                </c:pt>
                <c:pt idx="18">
                  <c:v>0</c:v>
                </c:pt>
                <c:pt idx="19">
                  <c:v>0</c:v>
                </c:pt>
                <c:pt idx="20">
                  <c:v>0</c:v>
                </c:pt>
                <c:pt idx="21">
                  <c:v>5.2392823929549104E-3</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EDFA-4590-A277-0A678DC1C8B3}"/>
            </c:ext>
          </c:extLst>
        </c:ser>
        <c:ser>
          <c:idx val="1"/>
          <c:order val="1"/>
          <c:tx>
            <c:strRef>
              <c:f>Sheet1!$C$1</c:f>
              <c:strCache>
                <c:ptCount val="1"/>
                <c:pt idx="0">
                  <c:v>Bajaj 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0</c:v>
                </c:pt>
                <c:pt idx="1">
                  <c:v>0</c:v>
                </c:pt>
                <c:pt idx="2">
                  <c:v>0</c:v>
                </c:pt>
                <c:pt idx="3">
                  <c:v>0</c:v>
                </c:pt>
                <c:pt idx="4">
                  <c:v>3.8495416435585399E-2</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1.30617362966059E-3</c:v>
                </c:pt>
                <c:pt idx="25">
                  <c:v>0</c:v>
                </c:pt>
                <c:pt idx="26">
                  <c:v>0</c:v>
                </c:pt>
                <c:pt idx="27">
                  <c:v>0</c:v>
                </c:pt>
                <c:pt idx="28">
                  <c:v>9.7980939441247392E-3</c:v>
                </c:pt>
                <c:pt idx="29">
                  <c:v>0</c:v>
                </c:pt>
                <c:pt idx="30">
                  <c:v>0</c:v>
                </c:pt>
              </c:numCache>
            </c:numRef>
          </c:val>
          <c:smooth val="0"/>
          <c:extLst>
            <c:ext xmlns:c16="http://schemas.microsoft.com/office/drawing/2014/chart" uri="{C3380CC4-5D6E-409C-BE32-E72D297353CC}">
              <c16:uniqueId val="{00000001-EDFA-4590-A277-0A678DC1C8B3}"/>
            </c:ext>
          </c:extLst>
        </c:ser>
        <c:ser>
          <c:idx val="2"/>
          <c:order val="2"/>
          <c:tx>
            <c:strRef>
              <c:f>Sheet1!$D$1</c:f>
              <c:strCache>
                <c:ptCount val="1"/>
                <c:pt idx="0">
                  <c:v>Honda Argentina</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0</c:v>
                </c:pt>
                <c:pt idx="1">
                  <c:v>0</c:v>
                </c:pt>
                <c:pt idx="2">
                  <c:v>0</c:v>
                </c:pt>
                <c:pt idx="3">
                  <c:v>2.8547437473729E-3</c:v>
                </c:pt>
                <c:pt idx="4">
                  <c:v>7.4324264460499398E-3</c:v>
                </c:pt>
                <c:pt idx="5">
                  <c:v>0</c:v>
                </c:pt>
                <c:pt idx="6">
                  <c:v>1.27983996093535E-3</c:v>
                </c:pt>
                <c:pt idx="7">
                  <c:v>0</c:v>
                </c:pt>
                <c:pt idx="8">
                  <c:v>5.6118435496781104E-3</c:v>
                </c:pt>
                <c:pt idx="9">
                  <c:v>0</c:v>
                </c:pt>
                <c:pt idx="10">
                  <c:v>8.7530928743522599E-2</c:v>
                </c:pt>
                <c:pt idx="11">
                  <c:v>0</c:v>
                </c:pt>
                <c:pt idx="12">
                  <c:v>0</c:v>
                </c:pt>
                <c:pt idx="13">
                  <c:v>5.9083031353395297E-3</c:v>
                </c:pt>
                <c:pt idx="14">
                  <c:v>0</c:v>
                </c:pt>
                <c:pt idx="15">
                  <c:v>0</c:v>
                </c:pt>
                <c:pt idx="16">
                  <c:v>2.4621954510446599E-3</c:v>
                </c:pt>
                <c:pt idx="17">
                  <c:v>0</c:v>
                </c:pt>
                <c:pt idx="18">
                  <c:v>0</c:v>
                </c:pt>
                <c:pt idx="19">
                  <c:v>0</c:v>
                </c:pt>
                <c:pt idx="20">
                  <c:v>0</c:v>
                </c:pt>
                <c:pt idx="21">
                  <c:v>0</c:v>
                </c:pt>
                <c:pt idx="22">
                  <c:v>4.9252883017507397E-3</c:v>
                </c:pt>
                <c:pt idx="23">
                  <c:v>0</c:v>
                </c:pt>
                <c:pt idx="24">
                  <c:v>4.2360108205448501E-3</c:v>
                </c:pt>
                <c:pt idx="25">
                  <c:v>0</c:v>
                </c:pt>
                <c:pt idx="26">
                  <c:v>0</c:v>
                </c:pt>
                <c:pt idx="27">
                  <c:v>0</c:v>
                </c:pt>
                <c:pt idx="28">
                  <c:v>1.64532019704434E-2</c:v>
                </c:pt>
                <c:pt idx="29">
                  <c:v>0</c:v>
                </c:pt>
                <c:pt idx="30">
                  <c:v>0</c:v>
                </c:pt>
              </c:numCache>
            </c:numRef>
          </c:val>
          <c:smooth val="0"/>
          <c:extLst>
            <c:ext xmlns:c16="http://schemas.microsoft.com/office/drawing/2014/chart" uri="{C3380CC4-5D6E-409C-BE32-E72D297353CC}">
              <c16:uniqueId val="{00000002-EDFA-4590-A277-0A678DC1C8B3}"/>
            </c:ext>
          </c:extLst>
        </c:ser>
        <c:ser>
          <c:idx val="3"/>
          <c:order val="3"/>
          <c:tx>
            <c:strRef>
              <c:f>Sheet1!$E$1</c:f>
              <c:strCache>
                <c:ptCount val="1"/>
                <c:pt idx="0">
                  <c:v>Kawasaki Argentina</c:v>
                </c:pt>
              </c:strCache>
            </c:strRef>
          </c:tx>
          <c:spPr>
            <a:ln w="28575" cap="rnd">
              <a:solidFill>
                <a:schemeClr val="accent4"/>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Sheet1!$E$2:$E$32</c:f>
              <c:numCache>
                <c:formatCode>General</c:formatCode>
                <c:ptCount val="31"/>
                <c:pt idx="0">
                  <c:v>2.1217407704276499E-2</c:v>
                </c:pt>
                <c:pt idx="1">
                  <c:v>0</c:v>
                </c:pt>
                <c:pt idx="2">
                  <c:v>8.7225064240081099E-2</c:v>
                </c:pt>
                <c:pt idx="3">
                  <c:v>0</c:v>
                </c:pt>
                <c:pt idx="4">
                  <c:v>2.2006869287055999E-2</c:v>
                </c:pt>
                <c:pt idx="5">
                  <c:v>0</c:v>
                </c:pt>
                <c:pt idx="6">
                  <c:v>8.2539383077068207E-2</c:v>
                </c:pt>
                <c:pt idx="7">
                  <c:v>1.88670345738409E-2</c:v>
                </c:pt>
                <c:pt idx="8">
                  <c:v>0</c:v>
                </c:pt>
                <c:pt idx="9">
                  <c:v>0</c:v>
                </c:pt>
                <c:pt idx="10">
                  <c:v>0</c:v>
                </c:pt>
                <c:pt idx="11">
                  <c:v>0</c:v>
                </c:pt>
                <c:pt idx="12">
                  <c:v>0</c:v>
                </c:pt>
                <c:pt idx="13">
                  <c:v>0</c:v>
                </c:pt>
                <c:pt idx="14">
                  <c:v>6.3697272813060299E-2</c:v>
                </c:pt>
                <c:pt idx="15">
                  <c:v>2.3593252329833701E-2</c:v>
                </c:pt>
                <c:pt idx="16">
                  <c:v>1.1796904492261199E-2</c:v>
                </c:pt>
                <c:pt idx="17">
                  <c:v>7.07814269535674E-2</c:v>
                </c:pt>
                <c:pt idx="18">
                  <c:v>1.96615074871021E-2</c:v>
                </c:pt>
                <c:pt idx="19">
                  <c:v>3.3033670748684602E-2</c:v>
                </c:pt>
                <c:pt idx="20">
                  <c:v>0</c:v>
                </c:pt>
                <c:pt idx="21">
                  <c:v>0</c:v>
                </c:pt>
                <c:pt idx="22">
                  <c:v>0</c:v>
                </c:pt>
                <c:pt idx="23">
                  <c:v>0</c:v>
                </c:pt>
                <c:pt idx="24">
                  <c:v>3.77590031623165E-2</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EDFA-4590-A277-0A678DC1C8B3}"/>
            </c:ext>
          </c:extLst>
        </c:ser>
        <c:ser>
          <c:idx val="4"/>
          <c:order val="4"/>
          <c:tx>
            <c:strRef>
              <c:f>Sheet1!$F$1</c:f>
              <c:strCache>
                <c:ptCount val="1"/>
                <c:pt idx="0">
                  <c:v>Benelli</c:v>
                </c:pt>
              </c:strCache>
            </c:strRef>
          </c:tx>
          <c:spPr>
            <a:ln w="28575" cap="rnd">
              <a:solidFill>
                <a:schemeClr val="accent5"/>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Sheet1!$F$2:$F$32</c:f>
              <c:numCache>
                <c:formatCode>General</c:formatCode>
                <c:ptCount val="31"/>
                <c:pt idx="0">
                  <c:v>3.5741517346549799E-3</c:v>
                </c:pt>
                <c:pt idx="1">
                  <c:v>1.2807949268606501E-2</c:v>
                </c:pt>
                <c:pt idx="2">
                  <c:v>0</c:v>
                </c:pt>
                <c:pt idx="3">
                  <c:v>3.3354577022270101E-3</c:v>
                </c:pt>
                <c:pt idx="4">
                  <c:v>1.21483094198229E-2</c:v>
                </c:pt>
                <c:pt idx="5">
                  <c:v>0</c:v>
                </c:pt>
                <c:pt idx="6">
                  <c:v>5.2086309693887304E-3</c:v>
                </c:pt>
                <c:pt idx="7">
                  <c:v>5.1774126743062299E-3</c:v>
                </c:pt>
                <c:pt idx="8">
                  <c:v>2.3798970099568901E-3</c:v>
                </c:pt>
                <c:pt idx="9">
                  <c:v>0</c:v>
                </c:pt>
                <c:pt idx="10">
                  <c:v>2.7354070493818298E-3</c:v>
                </c:pt>
                <c:pt idx="11">
                  <c:v>3.3293341688376702E-3</c:v>
                </c:pt>
                <c:pt idx="12">
                  <c:v>0</c:v>
                </c:pt>
                <c:pt idx="13">
                  <c:v>2.0814748736247401E-3</c:v>
                </c:pt>
                <c:pt idx="14">
                  <c:v>1.84315248043731E-3</c:v>
                </c:pt>
                <c:pt idx="15">
                  <c:v>3.1506229613834699E-3</c:v>
                </c:pt>
                <c:pt idx="16">
                  <c:v>1.05203220526159E-2</c:v>
                </c:pt>
                <c:pt idx="17">
                  <c:v>0</c:v>
                </c:pt>
                <c:pt idx="18">
                  <c:v>0</c:v>
                </c:pt>
                <c:pt idx="19">
                  <c:v>6.17654954186632E-3</c:v>
                </c:pt>
                <c:pt idx="20">
                  <c:v>4.9293645811495203E-3</c:v>
                </c:pt>
                <c:pt idx="21">
                  <c:v>1.60353585595259E-3</c:v>
                </c:pt>
                <c:pt idx="22">
                  <c:v>9.4418388664092596E-3</c:v>
                </c:pt>
                <c:pt idx="23">
                  <c:v>0</c:v>
                </c:pt>
                <c:pt idx="24">
                  <c:v>2.3745918670228599E-3</c:v>
                </c:pt>
                <c:pt idx="25">
                  <c:v>0</c:v>
                </c:pt>
                <c:pt idx="26">
                  <c:v>0</c:v>
                </c:pt>
                <c:pt idx="27">
                  <c:v>2.4919663750670499E-3</c:v>
                </c:pt>
                <c:pt idx="28">
                  <c:v>1.18639653999313E-3</c:v>
                </c:pt>
                <c:pt idx="29">
                  <c:v>2.1351110109454098E-3</c:v>
                </c:pt>
                <c:pt idx="30">
                  <c:v>0</c:v>
                </c:pt>
              </c:numCache>
            </c:numRef>
          </c:val>
          <c:smooth val="0"/>
          <c:extLst>
            <c:ext xmlns:c16="http://schemas.microsoft.com/office/drawing/2014/chart" uri="{C3380CC4-5D6E-409C-BE32-E72D297353CC}">
              <c16:uniqueId val="{00000004-EDFA-4590-A277-0A678DC1C8B3}"/>
            </c:ext>
          </c:extLst>
        </c:ser>
        <c:ser>
          <c:idx val="5"/>
          <c:order val="5"/>
          <c:tx>
            <c:strRef>
              <c:f>Sheet1!$G$1</c:f>
              <c:strCache>
                <c:ptCount val="1"/>
                <c:pt idx="0">
                  <c:v>Suzuki Motos Argentina</c:v>
                </c:pt>
              </c:strCache>
            </c:strRef>
          </c:tx>
          <c:spPr>
            <a:ln w="28575" cap="rnd">
              <a:solidFill>
                <a:schemeClr val="accent6"/>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Sheet1!$G$2:$G$32</c:f>
              <c:numCache>
                <c:formatCode>General</c:formatCode>
                <c:ptCount val="31"/>
                <c:pt idx="0">
                  <c:v>0</c:v>
                </c:pt>
                <c:pt idx="1">
                  <c:v>1.6286184984702301</c:v>
                </c:pt>
                <c:pt idx="2">
                  <c:v>0.112123335669236</c:v>
                </c:pt>
                <c:pt idx="3">
                  <c:v>8.8171144832706896E-2</c:v>
                </c:pt>
                <c:pt idx="4">
                  <c:v>0</c:v>
                </c:pt>
                <c:pt idx="5">
                  <c:v>0</c:v>
                </c:pt>
                <c:pt idx="6">
                  <c:v>0.190761684153154</c:v>
                </c:pt>
                <c:pt idx="7">
                  <c:v>4.0626551708572198E-2</c:v>
                </c:pt>
                <c:pt idx="8">
                  <c:v>9.4225333153856505E-2</c:v>
                </c:pt>
                <c:pt idx="9">
                  <c:v>1.0794896957801801</c:v>
                </c:pt>
                <c:pt idx="10">
                  <c:v>0.54145215693236304</c:v>
                </c:pt>
                <c:pt idx="11">
                  <c:v>0</c:v>
                </c:pt>
                <c:pt idx="12">
                  <c:v>0.14032010524007901</c:v>
                </c:pt>
                <c:pt idx="13">
                  <c:v>0.94532781529078602</c:v>
                </c:pt>
                <c:pt idx="14">
                  <c:v>8.6561350357065595E-2</c:v>
                </c:pt>
                <c:pt idx="15">
                  <c:v>0</c:v>
                </c:pt>
                <c:pt idx="16">
                  <c:v>0</c:v>
                </c:pt>
                <c:pt idx="17">
                  <c:v>0</c:v>
                </c:pt>
                <c:pt idx="18">
                  <c:v>0</c:v>
                </c:pt>
                <c:pt idx="19">
                  <c:v>5.9079208338608302E-2</c:v>
                </c:pt>
                <c:pt idx="20">
                  <c:v>0</c:v>
                </c:pt>
                <c:pt idx="21">
                  <c:v>0</c:v>
                </c:pt>
                <c:pt idx="22">
                  <c:v>3.3230871479604601E-2</c:v>
                </c:pt>
                <c:pt idx="23">
                  <c:v>0</c:v>
                </c:pt>
                <c:pt idx="24">
                  <c:v>0.16166473221687899</c:v>
                </c:pt>
                <c:pt idx="25">
                  <c:v>0.21142525495398401</c:v>
                </c:pt>
                <c:pt idx="26">
                  <c:v>0.11608623548922101</c:v>
                </c:pt>
                <c:pt idx="27">
                  <c:v>0</c:v>
                </c:pt>
                <c:pt idx="28">
                  <c:v>0</c:v>
                </c:pt>
                <c:pt idx="29">
                  <c:v>0</c:v>
                </c:pt>
                <c:pt idx="30">
                  <c:v>0</c:v>
                </c:pt>
              </c:numCache>
            </c:numRef>
          </c:val>
          <c:smooth val="0"/>
          <c:extLst>
            <c:ext xmlns:c16="http://schemas.microsoft.com/office/drawing/2014/chart" uri="{C3380CC4-5D6E-409C-BE32-E72D297353CC}">
              <c16:uniqueId val="{00000005-EDFA-4590-A277-0A678DC1C8B3}"/>
            </c:ext>
          </c:extLst>
        </c:ser>
        <c:ser>
          <c:idx val="6"/>
          <c:order val="6"/>
          <c:tx>
            <c:strRef>
              <c:f>Sheet1!$H$1</c:f>
              <c:strCache>
                <c:ptCount val="1"/>
                <c:pt idx="0">
                  <c:v>Yamaha Motor Argentina S.A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Sheet1!$H$2:$H$32</c:f>
              <c:numCache>
                <c:formatCode>General</c:formatCode>
                <c:ptCount val="31"/>
                <c:pt idx="0">
                  <c:v>2.89239589120203E-3</c:v>
                </c:pt>
                <c:pt idx="1">
                  <c:v>9.2757346780821398E-3</c:v>
                </c:pt>
                <c:pt idx="2">
                  <c:v>1.8551321332822699E-2</c:v>
                </c:pt>
                <c:pt idx="3">
                  <c:v>1.09710255215975E-2</c:v>
                </c:pt>
                <c:pt idx="4">
                  <c:v>1.0272879597861599E-2</c:v>
                </c:pt>
                <c:pt idx="5">
                  <c:v>0</c:v>
                </c:pt>
                <c:pt idx="6">
                  <c:v>4.05584567041799E-3</c:v>
                </c:pt>
                <c:pt idx="7">
                  <c:v>2.89225165780873E-3</c:v>
                </c:pt>
                <c:pt idx="8">
                  <c:v>0</c:v>
                </c:pt>
                <c:pt idx="9">
                  <c:v>0</c:v>
                </c:pt>
                <c:pt idx="10">
                  <c:v>0</c:v>
                </c:pt>
                <c:pt idx="11">
                  <c:v>0</c:v>
                </c:pt>
                <c:pt idx="12">
                  <c:v>0</c:v>
                </c:pt>
                <c:pt idx="13">
                  <c:v>0</c:v>
                </c:pt>
                <c:pt idx="14">
                  <c:v>0</c:v>
                </c:pt>
                <c:pt idx="15">
                  <c:v>2.4936586261137899E-3</c:v>
                </c:pt>
                <c:pt idx="16">
                  <c:v>4.08963278090042E-3</c:v>
                </c:pt>
                <c:pt idx="17">
                  <c:v>2.3939289960659802E-3</c:v>
                </c:pt>
                <c:pt idx="18">
                  <c:v>0</c:v>
                </c:pt>
                <c:pt idx="19">
                  <c:v>0</c:v>
                </c:pt>
                <c:pt idx="20">
                  <c:v>2.19449839252993E-3</c:v>
                </c:pt>
                <c:pt idx="21">
                  <c:v>6.7164414830035799E-3</c:v>
                </c:pt>
                <c:pt idx="22">
                  <c:v>3.0423272506737999E-3</c:v>
                </c:pt>
                <c:pt idx="23">
                  <c:v>3.1586941227009701E-3</c:v>
                </c:pt>
                <c:pt idx="24">
                  <c:v>1.69572000271315E-3</c:v>
                </c:pt>
                <c:pt idx="25">
                  <c:v>0</c:v>
                </c:pt>
                <c:pt idx="26">
                  <c:v>0</c:v>
                </c:pt>
                <c:pt idx="27">
                  <c:v>2.8428757533620701E-3</c:v>
                </c:pt>
                <c:pt idx="28">
                  <c:v>1.8453736482638E-3</c:v>
                </c:pt>
                <c:pt idx="29">
                  <c:v>2.0448755418920198E-3</c:v>
                </c:pt>
                <c:pt idx="30">
                  <c:v>0</c:v>
                </c:pt>
              </c:numCache>
            </c:numRef>
          </c:val>
          <c:smooth val="0"/>
          <c:extLst>
            <c:ext xmlns:c16="http://schemas.microsoft.com/office/drawing/2014/chart" uri="{C3380CC4-5D6E-409C-BE32-E72D297353CC}">
              <c16:uniqueId val="{00000006-EDFA-4590-A277-0A678DC1C8B3}"/>
            </c:ext>
          </c:extLst>
        </c:ser>
        <c:dLbls>
          <c:showLegendKey val="0"/>
          <c:showVal val="0"/>
          <c:showCatName val="0"/>
          <c:showSerName val="0"/>
          <c:showPercent val="0"/>
          <c:showBubbleSize val="0"/>
        </c:dLbls>
        <c:smooth val="0"/>
        <c:axId val="418726624"/>
        <c:axId val="418720720"/>
      </c:lineChart>
      <c:dateAx>
        <c:axId val="418726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20720"/>
        <c:crosses val="autoZero"/>
        <c:auto val="1"/>
        <c:lblOffset val="100"/>
        <c:baseTimeUnit val="days"/>
      </c:dateAx>
      <c:valAx>
        <c:axId val="41872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26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5</c:v>
                </c:pt>
                <c:pt idx="2">
                  <c:v>0</c:v>
                </c:pt>
                <c:pt idx="3">
                  <c:v>4</c:v>
                </c:pt>
                <c:pt idx="4">
                  <c:v>1</c:v>
                </c:pt>
                <c:pt idx="5">
                  <c:v>0</c:v>
                </c:pt>
                <c:pt idx="6">
                  <c:v>0</c:v>
                </c:pt>
              </c:numCache>
            </c:numRef>
          </c:val>
          <c:extLst>
            <c:ext xmlns:c16="http://schemas.microsoft.com/office/drawing/2014/chart" uri="{C3380CC4-5D6E-409C-BE32-E72D297353CC}">
              <c16:uniqueId val="{00000000-EC0E-4F68-81E3-595C45F8B376}"/>
            </c:ext>
          </c:extLst>
        </c:ser>
        <c:ser>
          <c:idx val="1"/>
          <c:order val="1"/>
          <c:tx>
            <c:strRef>
              <c:f>Sheet1!$C$1</c:f>
              <c:strCache>
                <c:ptCount val="1"/>
                <c:pt idx="0">
                  <c:v>Bajaj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0</c:v>
                </c:pt>
                <c:pt idx="3">
                  <c:v>0</c:v>
                </c:pt>
                <c:pt idx="4">
                  <c:v>1</c:v>
                </c:pt>
                <c:pt idx="5">
                  <c:v>1</c:v>
                </c:pt>
                <c:pt idx="6">
                  <c:v>0</c:v>
                </c:pt>
              </c:numCache>
            </c:numRef>
          </c:val>
          <c:extLst>
            <c:ext xmlns:c16="http://schemas.microsoft.com/office/drawing/2014/chart" uri="{C3380CC4-5D6E-409C-BE32-E72D297353CC}">
              <c16:uniqueId val="{00000001-EC0E-4F68-81E3-595C45F8B376}"/>
            </c:ext>
          </c:extLst>
        </c:ser>
        <c:ser>
          <c:idx val="2"/>
          <c:order val="2"/>
          <c:tx>
            <c:strRef>
              <c:f>Sheet1!$D$1</c:f>
              <c:strCache>
                <c:ptCount val="1"/>
                <c:pt idx="0">
                  <c:v>Honda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1</c:v>
                </c:pt>
                <c:pt idx="2">
                  <c:v>2</c:v>
                </c:pt>
                <c:pt idx="3">
                  <c:v>1</c:v>
                </c:pt>
                <c:pt idx="4">
                  <c:v>3</c:v>
                </c:pt>
                <c:pt idx="5">
                  <c:v>2</c:v>
                </c:pt>
                <c:pt idx="6">
                  <c:v>0</c:v>
                </c:pt>
              </c:numCache>
            </c:numRef>
          </c:val>
          <c:extLst>
            <c:ext xmlns:c16="http://schemas.microsoft.com/office/drawing/2014/chart" uri="{C3380CC4-5D6E-409C-BE32-E72D297353CC}">
              <c16:uniqueId val="{00000002-EC0E-4F68-81E3-595C45F8B376}"/>
            </c:ext>
          </c:extLst>
        </c:ser>
        <c:ser>
          <c:idx val="3"/>
          <c:order val="3"/>
          <c:tx>
            <c:strRef>
              <c:f>Sheet1!$E$1</c:f>
              <c:strCache>
                <c:ptCount val="1"/>
                <c:pt idx="0">
                  <c:v>Kawasaki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3</c:v>
                </c:pt>
                <c:pt idx="2">
                  <c:v>1</c:v>
                </c:pt>
                <c:pt idx="3">
                  <c:v>2</c:v>
                </c:pt>
                <c:pt idx="4">
                  <c:v>2</c:v>
                </c:pt>
                <c:pt idx="5">
                  <c:v>6</c:v>
                </c:pt>
                <c:pt idx="6">
                  <c:v>2</c:v>
                </c:pt>
              </c:numCache>
            </c:numRef>
          </c:val>
          <c:extLst>
            <c:ext xmlns:c16="http://schemas.microsoft.com/office/drawing/2014/chart" uri="{C3380CC4-5D6E-409C-BE32-E72D297353CC}">
              <c16:uniqueId val="{00000003-EC0E-4F68-81E3-595C45F8B376}"/>
            </c:ext>
          </c:extLst>
        </c:ser>
        <c:ser>
          <c:idx val="4"/>
          <c:order val="4"/>
          <c:tx>
            <c:strRef>
              <c:f>Sheet1!$F$1</c:f>
              <c:strCache>
                <c:ptCount val="1"/>
                <c:pt idx="0">
                  <c:v>Benelli</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c:v>
                </c:pt>
                <c:pt idx="1">
                  <c:v>5</c:v>
                </c:pt>
                <c:pt idx="2">
                  <c:v>5</c:v>
                </c:pt>
                <c:pt idx="3">
                  <c:v>1</c:v>
                </c:pt>
                <c:pt idx="4">
                  <c:v>3</c:v>
                </c:pt>
                <c:pt idx="5">
                  <c:v>2</c:v>
                </c:pt>
                <c:pt idx="6">
                  <c:v>1</c:v>
                </c:pt>
              </c:numCache>
            </c:numRef>
          </c:val>
          <c:extLst>
            <c:ext xmlns:c16="http://schemas.microsoft.com/office/drawing/2014/chart" uri="{C3380CC4-5D6E-409C-BE32-E72D297353CC}">
              <c16:uniqueId val="{00000004-EC0E-4F68-81E3-595C45F8B376}"/>
            </c:ext>
          </c:extLst>
        </c:ser>
        <c:ser>
          <c:idx val="5"/>
          <c:order val="5"/>
          <c:tx>
            <c:strRef>
              <c:f>Sheet1!$G$1</c:f>
              <c:strCache>
                <c:ptCount val="1"/>
                <c:pt idx="0">
                  <c:v>Suzuki Motos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c:v>
                </c:pt>
                <c:pt idx="1">
                  <c:v>2</c:v>
                </c:pt>
                <c:pt idx="2">
                  <c:v>3</c:v>
                </c:pt>
                <c:pt idx="3">
                  <c:v>2</c:v>
                </c:pt>
                <c:pt idx="4">
                  <c:v>3</c:v>
                </c:pt>
                <c:pt idx="5">
                  <c:v>1</c:v>
                </c:pt>
                <c:pt idx="6">
                  <c:v>3</c:v>
                </c:pt>
              </c:numCache>
            </c:numRef>
          </c:val>
          <c:extLst>
            <c:ext xmlns:c16="http://schemas.microsoft.com/office/drawing/2014/chart" uri="{C3380CC4-5D6E-409C-BE32-E72D297353CC}">
              <c16:uniqueId val="{00000005-EC0E-4F68-81E3-595C45F8B376}"/>
            </c:ext>
          </c:extLst>
        </c:ser>
        <c:ser>
          <c:idx val="6"/>
          <c:order val="6"/>
          <c:tx>
            <c:strRef>
              <c:f>Sheet1!$H$1</c:f>
              <c:strCache>
                <c:ptCount val="1"/>
                <c:pt idx="0">
                  <c:v>Yamaha Motor Argentina S.A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7</c:v>
                </c:pt>
                <c:pt idx="1">
                  <c:v>8</c:v>
                </c:pt>
                <c:pt idx="2">
                  <c:v>9</c:v>
                </c:pt>
                <c:pt idx="3">
                  <c:v>6</c:v>
                </c:pt>
                <c:pt idx="4">
                  <c:v>7</c:v>
                </c:pt>
                <c:pt idx="5">
                  <c:v>1</c:v>
                </c:pt>
                <c:pt idx="6">
                  <c:v>0</c:v>
                </c:pt>
              </c:numCache>
            </c:numRef>
          </c:val>
          <c:extLst>
            <c:ext xmlns:c16="http://schemas.microsoft.com/office/drawing/2014/chart" uri="{C3380CC4-5D6E-409C-BE32-E72D297353CC}">
              <c16:uniqueId val="{00000006-EC0E-4F68-81E3-595C45F8B376}"/>
            </c:ext>
          </c:extLst>
        </c:ser>
        <c:dLbls>
          <c:showLegendKey val="0"/>
          <c:showVal val="0"/>
          <c:showCatName val="0"/>
          <c:showSerName val="0"/>
          <c:showPercent val="0"/>
          <c:showBubbleSize val="0"/>
        </c:dLbls>
        <c:gapWidth val="219"/>
        <c:overlap val="-27"/>
        <c:axId val="418725640"/>
        <c:axId val="418738432"/>
      </c:barChart>
      <c:catAx>
        <c:axId val="418725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38432"/>
        <c:crosses val="autoZero"/>
        <c:auto val="1"/>
        <c:lblAlgn val="ctr"/>
        <c:lblOffset val="100"/>
        <c:noMultiLvlLbl val="0"/>
      </c:catAx>
      <c:valAx>
        <c:axId val="41873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25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1.62910275711096E-2</c:v>
                </c:pt>
                <c:pt idx="1">
                  <c:v>2.3040167564855E-2</c:v>
                </c:pt>
                <c:pt idx="3">
                  <c:v>1.6691030480221698E-2</c:v>
                </c:pt>
                <c:pt idx="4">
                  <c:v>1.003643662863E-2</c:v>
                </c:pt>
              </c:numCache>
            </c:numRef>
          </c:val>
          <c:extLst>
            <c:ext xmlns:c16="http://schemas.microsoft.com/office/drawing/2014/chart" uri="{C3380CC4-5D6E-409C-BE32-E72D297353CC}">
              <c16:uniqueId val="{00000000-0FA1-449F-8601-FCF676EB3072}"/>
            </c:ext>
          </c:extLst>
        </c:ser>
        <c:ser>
          <c:idx val="1"/>
          <c:order val="1"/>
          <c:tx>
            <c:strRef>
              <c:f>Sheet1!$C$1</c:f>
              <c:strCache>
                <c:ptCount val="1"/>
                <c:pt idx="0">
                  <c:v>Bajaj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9.79233716975343E-3</c:v>
                </c:pt>
                <c:pt idx="4">
                  <c:v>1.30564495596712E-3</c:v>
                </c:pt>
                <c:pt idx="5">
                  <c:v>3.8516526201030202E-2</c:v>
                </c:pt>
              </c:numCache>
            </c:numRef>
          </c:val>
          <c:extLst>
            <c:ext xmlns:c16="http://schemas.microsoft.com/office/drawing/2014/chart" uri="{C3380CC4-5D6E-409C-BE32-E72D297353CC}">
              <c16:uniqueId val="{00000001-0FA1-449F-8601-FCF676EB3072}"/>
            </c:ext>
          </c:extLst>
        </c:ser>
        <c:ser>
          <c:idx val="2"/>
          <c:order val="2"/>
          <c:tx>
            <c:strRef>
              <c:f>Sheet1!$D$1</c:f>
              <c:strCache>
                <c:ptCount val="1"/>
                <c:pt idx="0">
                  <c:v>Honda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3.5945540044808799E-3</c:v>
                </c:pt>
                <c:pt idx="1">
                  <c:v>1.6446315582145401E-2</c:v>
                </c:pt>
                <c:pt idx="2">
                  <c:v>5.2687298421843099E-3</c:v>
                </c:pt>
                <c:pt idx="3">
                  <c:v>2.4620232907403301E-3</c:v>
                </c:pt>
                <c:pt idx="4">
                  <c:v>3.1546725098686099E-2</c:v>
                </c:pt>
                <c:pt idx="5">
                  <c:v>7.4353103380358004E-3</c:v>
                </c:pt>
              </c:numCache>
            </c:numRef>
          </c:val>
          <c:extLst>
            <c:ext xmlns:c16="http://schemas.microsoft.com/office/drawing/2014/chart" uri="{C3380CC4-5D6E-409C-BE32-E72D297353CC}">
              <c16:uniqueId val="{00000002-0FA1-449F-8601-FCF676EB3072}"/>
            </c:ext>
          </c:extLst>
        </c:ser>
        <c:ser>
          <c:idx val="3"/>
          <c:order val="3"/>
          <c:tx>
            <c:strRef>
              <c:f>Sheet1!$E$1</c:f>
              <c:strCache>
                <c:ptCount val="1"/>
                <c:pt idx="0">
                  <c:v>Kawasaki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8.2556905295435801E-2</c:v>
                </c:pt>
                <c:pt idx="1">
                  <c:v>3.45952745999921E-2</c:v>
                </c:pt>
                <c:pt idx="2">
                  <c:v>2.3587687227267399E-2</c:v>
                </c:pt>
                <c:pt idx="3">
                  <c:v>4.95341431772615E-2</c:v>
                </c:pt>
                <c:pt idx="4">
                  <c:v>5.4251680622714897E-2</c:v>
                </c:pt>
                <c:pt idx="5">
                  <c:v>2.08357903840862E-2</c:v>
                </c:pt>
                <c:pt idx="6">
                  <c:v>3.3022762118174301E-2</c:v>
                </c:pt>
              </c:numCache>
            </c:numRef>
          </c:val>
          <c:extLst>
            <c:ext xmlns:c16="http://schemas.microsoft.com/office/drawing/2014/chart" uri="{C3380CC4-5D6E-409C-BE32-E72D297353CC}">
              <c16:uniqueId val="{00000003-0FA1-449F-8601-FCF676EB3072}"/>
            </c:ext>
          </c:extLst>
        </c:ser>
        <c:ser>
          <c:idx val="4"/>
          <c:order val="4"/>
          <c:tx>
            <c:strRef>
              <c:f>Sheet1!$F$1</c:f>
              <c:strCache>
                <c:ptCount val="1"/>
                <c:pt idx="0">
                  <c:v>Benelli</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3.98240135235217E-3</c:v>
                </c:pt>
                <c:pt idx="1">
                  <c:v>2.67474717695295E-3</c:v>
                </c:pt>
                <c:pt idx="2">
                  <c:v>5.9795459111437101E-3</c:v>
                </c:pt>
                <c:pt idx="3">
                  <c:v>1.0520672229348301E-2</c:v>
                </c:pt>
                <c:pt idx="4">
                  <c:v>2.8134377713134799E-3</c:v>
                </c:pt>
                <c:pt idx="5">
                  <c:v>7.7270474000863103E-3</c:v>
                </c:pt>
                <c:pt idx="6">
                  <c:v>6.1816379200690403E-3</c:v>
                </c:pt>
              </c:numCache>
            </c:numRef>
          </c:val>
          <c:extLst>
            <c:ext xmlns:c16="http://schemas.microsoft.com/office/drawing/2014/chart" uri="{C3380CC4-5D6E-409C-BE32-E72D297353CC}">
              <c16:uniqueId val="{00000004-0FA1-449F-8601-FCF676EB3072}"/>
            </c:ext>
          </c:extLst>
        </c:ser>
        <c:ser>
          <c:idx val="5"/>
          <c:order val="5"/>
          <c:tx>
            <c:strRef>
              <c:f>Sheet1!$G$1</c:f>
              <c:strCache>
                <c:ptCount val="1"/>
                <c:pt idx="0">
                  <c:v>Suzuki Motos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0.57199646643109503</c:v>
                </c:pt>
                <c:pt idx="1">
                  <c:v>6.4045936395759701E-2</c:v>
                </c:pt>
                <c:pt idx="2">
                  <c:v>0.552120141342756</c:v>
                </c:pt>
                <c:pt idx="3">
                  <c:v>0.58745583038869298</c:v>
                </c:pt>
                <c:pt idx="4">
                  <c:v>0.26501766784452302</c:v>
                </c:pt>
                <c:pt idx="5">
                  <c:v>0.22526501766784501</c:v>
                </c:pt>
                <c:pt idx="6">
                  <c:v>0.108951707891637</c:v>
                </c:pt>
              </c:numCache>
            </c:numRef>
          </c:val>
          <c:extLst>
            <c:ext xmlns:c16="http://schemas.microsoft.com/office/drawing/2014/chart" uri="{C3380CC4-5D6E-409C-BE32-E72D297353CC}">
              <c16:uniqueId val="{00000005-0FA1-449F-8601-FCF676EB3072}"/>
            </c:ext>
          </c:extLst>
        </c:ser>
        <c:ser>
          <c:idx val="6"/>
          <c:order val="6"/>
          <c:tx>
            <c:strRef>
              <c:f>Sheet1!$H$1</c:f>
              <c:strCache>
                <c:ptCount val="1"/>
                <c:pt idx="0">
                  <c:v>Yamaha Motor Argentina S.A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3.1775796817290602E-3</c:v>
                </c:pt>
                <c:pt idx="1">
                  <c:v>4.0645946377274198E-3</c:v>
                </c:pt>
                <c:pt idx="2">
                  <c:v>3.92328971167145E-3</c:v>
                </c:pt>
                <c:pt idx="3">
                  <c:v>6.0345515480370298E-3</c:v>
                </c:pt>
                <c:pt idx="4">
                  <c:v>3.419816697825E-3</c:v>
                </c:pt>
                <c:pt idx="5">
                  <c:v>1.0273699329715899E-2</c:v>
                </c:pt>
              </c:numCache>
            </c:numRef>
          </c:val>
          <c:extLst>
            <c:ext xmlns:c16="http://schemas.microsoft.com/office/drawing/2014/chart" uri="{C3380CC4-5D6E-409C-BE32-E72D297353CC}">
              <c16:uniqueId val="{00000006-0FA1-449F-8601-FCF676EB3072}"/>
            </c:ext>
          </c:extLst>
        </c:ser>
        <c:dLbls>
          <c:showLegendKey val="0"/>
          <c:showVal val="0"/>
          <c:showCatName val="0"/>
          <c:showSerName val="0"/>
          <c:showPercent val="0"/>
          <c:showBubbleSize val="0"/>
        </c:dLbls>
        <c:gapWidth val="219"/>
        <c:overlap val="-27"/>
        <c:axId val="418738760"/>
        <c:axId val="418730888"/>
      </c:barChart>
      <c:catAx>
        <c:axId val="418738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30888"/>
        <c:crosses val="autoZero"/>
        <c:auto val="1"/>
        <c:lblAlgn val="ctr"/>
        <c:lblOffset val="100"/>
        <c:noMultiLvlLbl val="0"/>
      </c:catAx>
      <c:valAx>
        <c:axId val="418730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38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3</c:v>
                </c:pt>
                <c:pt idx="13">
                  <c:v>5</c:v>
                </c:pt>
                <c:pt idx="14">
                  <c:v>0</c:v>
                </c:pt>
                <c:pt idx="15">
                  <c:v>1</c:v>
                </c:pt>
                <c:pt idx="16">
                  <c:v>3</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BDDD-4F95-809B-870911C2C773}"/>
            </c:ext>
          </c:extLst>
        </c:ser>
        <c:ser>
          <c:idx val="1"/>
          <c:order val="1"/>
          <c:tx>
            <c:strRef>
              <c:f>Sheet1!$C$1</c:f>
              <c:strCache>
                <c:ptCount val="1"/>
                <c:pt idx="0">
                  <c:v>Bajaj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BDDD-4F95-809B-870911C2C773}"/>
            </c:ext>
          </c:extLst>
        </c:ser>
        <c:ser>
          <c:idx val="2"/>
          <c:order val="2"/>
          <c:tx>
            <c:strRef>
              <c:f>Sheet1!$D$1</c:f>
              <c:strCache>
                <c:ptCount val="1"/>
                <c:pt idx="0">
                  <c:v>Honda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4</c:v>
                </c:pt>
                <c:pt idx="13">
                  <c:v>3</c:v>
                </c:pt>
                <c:pt idx="14">
                  <c:v>1</c:v>
                </c:pt>
                <c:pt idx="15">
                  <c:v>0</c:v>
                </c:pt>
                <c:pt idx="16">
                  <c:v>0</c:v>
                </c:pt>
                <c:pt idx="17">
                  <c:v>1</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2-BDDD-4F95-809B-870911C2C773}"/>
            </c:ext>
          </c:extLst>
        </c:ser>
        <c:ser>
          <c:idx val="3"/>
          <c:order val="3"/>
          <c:tx>
            <c:strRef>
              <c:f>Sheet1!$E$1</c:f>
              <c:strCache>
                <c:ptCount val="1"/>
                <c:pt idx="0">
                  <c:v>Kawasaki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4</c:v>
                </c:pt>
                <c:pt idx="11">
                  <c:v>2</c:v>
                </c:pt>
                <c:pt idx="12">
                  <c:v>4</c:v>
                </c:pt>
                <c:pt idx="13">
                  <c:v>1</c:v>
                </c:pt>
                <c:pt idx="14">
                  <c:v>0</c:v>
                </c:pt>
                <c:pt idx="15">
                  <c:v>1</c:v>
                </c:pt>
                <c:pt idx="16">
                  <c:v>0</c:v>
                </c:pt>
                <c:pt idx="17">
                  <c:v>0</c:v>
                </c:pt>
                <c:pt idx="18">
                  <c:v>1</c:v>
                </c:pt>
                <c:pt idx="19">
                  <c:v>0</c:v>
                </c:pt>
                <c:pt idx="20">
                  <c:v>1</c:v>
                </c:pt>
                <c:pt idx="21">
                  <c:v>3</c:v>
                </c:pt>
                <c:pt idx="22">
                  <c:v>0</c:v>
                </c:pt>
                <c:pt idx="23">
                  <c:v>0</c:v>
                </c:pt>
              </c:numCache>
            </c:numRef>
          </c:val>
          <c:smooth val="0"/>
          <c:extLst>
            <c:ext xmlns:c16="http://schemas.microsoft.com/office/drawing/2014/chart" uri="{C3380CC4-5D6E-409C-BE32-E72D297353CC}">
              <c16:uniqueId val="{00000003-BDDD-4F95-809B-870911C2C773}"/>
            </c:ext>
          </c:extLst>
        </c:ser>
        <c:ser>
          <c:idx val="4"/>
          <c:order val="4"/>
          <c:tx>
            <c:strRef>
              <c:f>Sheet1!$F$1</c:f>
              <c:strCache>
                <c:ptCount val="1"/>
                <c:pt idx="0">
                  <c:v>Benelli</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3</c:v>
                </c:pt>
                <c:pt idx="11">
                  <c:v>2</c:v>
                </c:pt>
                <c:pt idx="12">
                  <c:v>2</c:v>
                </c:pt>
                <c:pt idx="13">
                  <c:v>1</c:v>
                </c:pt>
                <c:pt idx="14">
                  <c:v>0</c:v>
                </c:pt>
                <c:pt idx="15">
                  <c:v>2</c:v>
                </c:pt>
                <c:pt idx="16">
                  <c:v>2</c:v>
                </c:pt>
                <c:pt idx="17">
                  <c:v>7</c:v>
                </c:pt>
                <c:pt idx="18">
                  <c:v>1</c:v>
                </c:pt>
                <c:pt idx="19">
                  <c:v>0</c:v>
                </c:pt>
                <c:pt idx="20">
                  <c:v>1</c:v>
                </c:pt>
                <c:pt idx="21">
                  <c:v>0</c:v>
                </c:pt>
                <c:pt idx="22">
                  <c:v>0</c:v>
                </c:pt>
                <c:pt idx="23">
                  <c:v>0</c:v>
                </c:pt>
              </c:numCache>
            </c:numRef>
          </c:val>
          <c:smooth val="0"/>
          <c:extLst>
            <c:ext xmlns:c16="http://schemas.microsoft.com/office/drawing/2014/chart" uri="{C3380CC4-5D6E-409C-BE32-E72D297353CC}">
              <c16:uniqueId val="{00000004-BDDD-4F95-809B-870911C2C773}"/>
            </c:ext>
          </c:extLst>
        </c:ser>
        <c:ser>
          <c:idx val="5"/>
          <c:order val="5"/>
          <c:tx>
            <c:strRef>
              <c:f>Sheet1!$G$1</c:f>
              <c:strCache>
                <c:ptCount val="1"/>
                <c:pt idx="0">
                  <c:v>Suzuki Motos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1</c:v>
                </c:pt>
                <c:pt idx="16">
                  <c:v>0</c:v>
                </c:pt>
                <c:pt idx="17">
                  <c:v>4</c:v>
                </c:pt>
                <c:pt idx="18">
                  <c:v>0</c:v>
                </c:pt>
                <c:pt idx="19">
                  <c:v>3</c:v>
                </c:pt>
                <c:pt idx="20">
                  <c:v>6</c:v>
                </c:pt>
                <c:pt idx="21">
                  <c:v>1</c:v>
                </c:pt>
                <c:pt idx="22">
                  <c:v>0</c:v>
                </c:pt>
                <c:pt idx="23">
                  <c:v>0</c:v>
                </c:pt>
              </c:numCache>
            </c:numRef>
          </c:val>
          <c:smooth val="0"/>
          <c:extLst>
            <c:ext xmlns:c16="http://schemas.microsoft.com/office/drawing/2014/chart" uri="{C3380CC4-5D6E-409C-BE32-E72D297353CC}">
              <c16:uniqueId val="{00000005-BDDD-4F95-809B-870911C2C773}"/>
            </c:ext>
          </c:extLst>
        </c:ser>
        <c:ser>
          <c:idx val="6"/>
          <c:order val="6"/>
          <c:tx>
            <c:strRef>
              <c:f>Sheet1!$H$1</c:f>
              <c:strCache>
                <c:ptCount val="1"/>
                <c:pt idx="0">
                  <c:v>Yamaha Motor Argentina S.A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12</c:v>
                </c:pt>
                <c:pt idx="10">
                  <c:v>4</c:v>
                </c:pt>
                <c:pt idx="11">
                  <c:v>4</c:v>
                </c:pt>
                <c:pt idx="12">
                  <c:v>1</c:v>
                </c:pt>
                <c:pt idx="13">
                  <c:v>1</c:v>
                </c:pt>
                <c:pt idx="14">
                  <c:v>0</c:v>
                </c:pt>
                <c:pt idx="15">
                  <c:v>3</c:v>
                </c:pt>
                <c:pt idx="16">
                  <c:v>3</c:v>
                </c:pt>
                <c:pt idx="17">
                  <c:v>5</c:v>
                </c:pt>
                <c:pt idx="18">
                  <c:v>5</c:v>
                </c:pt>
                <c:pt idx="19">
                  <c:v>0</c:v>
                </c:pt>
                <c:pt idx="20">
                  <c:v>0</c:v>
                </c:pt>
                <c:pt idx="21">
                  <c:v>0</c:v>
                </c:pt>
                <c:pt idx="22">
                  <c:v>0</c:v>
                </c:pt>
                <c:pt idx="23">
                  <c:v>0</c:v>
                </c:pt>
              </c:numCache>
            </c:numRef>
          </c:val>
          <c:smooth val="0"/>
          <c:extLst>
            <c:ext xmlns:c16="http://schemas.microsoft.com/office/drawing/2014/chart" uri="{C3380CC4-5D6E-409C-BE32-E72D297353CC}">
              <c16:uniqueId val="{00000006-BDDD-4F95-809B-870911C2C773}"/>
            </c:ext>
          </c:extLst>
        </c:ser>
        <c:dLbls>
          <c:showLegendKey val="0"/>
          <c:showVal val="0"/>
          <c:showCatName val="0"/>
          <c:showSerName val="0"/>
          <c:showPercent val="0"/>
          <c:showBubbleSize val="0"/>
        </c:dLbls>
        <c:smooth val="0"/>
        <c:axId val="418736792"/>
        <c:axId val="418737120"/>
      </c:lineChart>
      <c:catAx>
        <c:axId val="418736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37120"/>
        <c:crosses val="autoZero"/>
        <c:auto val="1"/>
        <c:lblAlgn val="ctr"/>
        <c:lblOffset val="100"/>
        <c:noMultiLvlLbl val="0"/>
      </c:catAx>
      <c:valAx>
        <c:axId val="418737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36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1.4254338118718299E-2</c:v>
                </c:pt>
                <c:pt idx="13">
                  <c:v>1.5359776585067901E-2</c:v>
                </c:pt>
                <c:pt idx="14">
                  <c:v>0</c:v>
                </c:pt>
                <c:pt idx="15">
                  <c:v>7.1998952742505604E-2</c:v>
                </c:pt>
                <c:pt idx="16">
                  <c:v>8.4362409274046906E-3</c:v>
                </c:pt>
                <c:pt idx="17">
                  <c:v>2.3999650914168499E-2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ADFC-49C1-ADC0-C20F7ED748DC}"/>
            </c:ext>
          </c:extLst>
        </c:ser>
        <c:ser>
          <c:idx val="1"/>
          <c:order val="1"/>
          <c:tx>
            <c:strRef>
              <c:f>Sheet1!$C$1</c:f>
              <c:strCache>
                <c:ptCount val="1"/>
                <c:pt idx="0">
                  <c:v>Bajaj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3.8514766169673899E-2</c:v>
                </c:pt>
                <c:pt idx="11">
                  <c:v>0</c:v>
                </c:pt>
                <c:pt idx="12">
                  <c:v>0</c:v>
                </c:pt>
                <c:pt idx="13">
                  <c:v>0</c:v>
                </c:pt>
                <c:pt idx="14">
                  <c:v>0</c:v>
                </c:pt>
                <c:pt idx="15">
                  <c:v>0</c:v>
                </c:pt>
                <c:pt idx="16">
                  <c:v>0</c:v>
                </c:pt>
                <c:pt idx="17">
                  <c:v>5.5487374990208097E-3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ADFC-49C1-ADC0-C20F7ED748DC}"/>
            </c:ext>
          </c:extLst>
        </c:ser>
        <c:ser>
          <c:idx val="2"/>
          <c:order val="2"/>
          <c:tx>
            <c:strRef>
              <c:f>Sheet1!$D$1</c:f>
              <c:strCache>
                <c:ptCount val="1"/>
                <c:pt idx="0">
                  <c:v>Honda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1.7726428036118601E-3</c:v>
                </c:pt>
                <c:pt idx="12">
                  <c:v>4.0376863860047902E-3</c:v>
                </c:pt>
                <c:pt idx="13">
                  <c:v>3.6536137785555499E-2</c:v>
                </c:pt>
                <c:pt idx="14">
                  <c:v>4.2346466975172201E-3</c:v>
                </c:pt>
                <c:pt idx="15">
                  <c:v>0</c:v>
                </c:pt>
                <c:pt idx="16">
                  <c:v>0</c:v>
                </c:pt>
                <c:pt idx="17">
                  <c:v>1.30978607155765E-2</c:v>
                </c:pt>
                <c:pt idx="18">
                  <c:v>0</c:v>
                </c:pt>
                <c:pt idx="19">
                  <c:v>1.28024202483079E-3</c:v>
                </c:pt>
                <c:pt idx="20">
                  <c:v>0</c:v>
                </c:pt>
                <c:pt idx="21">
                  <c:v>0</c:v>
                </c:pt>
                <c:pt idx="22">
                  <c:v>0</c:v>
                </c:pt>
                <c:pt idx="23">
                  <c:v>0</c:v>
                </c:pt>
              </c:numCache>
            </c:numRef>
          </c:val>
          <c:smooth val="0"/>
          <c:extLst>
            <c:ext xmlns:c16="http://schemas.microsoft.com/office/drawing/2014/chart" uri="{C3380CC4-5D6E-409C-BE32-E72D297353CC}">
              <c16:uniqueId val="{00000002-ADFC-49C1-ADC0-C20F7ED748DC}"/>
            </c:ext>
          </c:extLst>
        </c:ser>
        <c:ser>
          <c:idx val="3"/>
          <c:order val="3"/>
          <c:tx>
            <c:strRef>
              <c:f>Sheet1!$E$1</c:f>
              <c:strCache>
                <c:ptCount val="1"/>
                <c:pt idx="0">
                  <c:v>Kawasaki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2.1818610685222301E-2</c:v>
                </c:pt>
                <c:pt idx="11">
                  <c:v>4.7175374454534701E-2</c:v>
                </c:pt>
                <c:pt idx="12">
                  <c:v>5.3072296261351598E-2</c:v>
                </c:pt>
                <c:pt idx="13">
                  <c:v>1.6511381059087199E-2</c:v>
                </c:pt>
                <c:pt idx="14">
                  <c:v>0</c:v>
                </c:pt>
                <c:pt idx="15">
                  <c:v>1.8870149781813901E-2</c:v>
                </c:pt>
                <c:pt idx="16">
                  <c:v>0</c:v>
                </c:pt>
                <c:pt idx="17">
                  <c:v>0</c:v>
                </c:pt>
                <c:pt idx="18">
                  <c:v>7.0763061681802103E-2</c:v>
                </c:pt>
                <c:pt idx="19">
                  <c:v>0</c:v>
                </c:pt>
                <c:pt idx="20">
                  <c:v>4.95341431772615E-2</c:v>
                </c:pt>
                <c:pt idx="21">
                  <c:v>1.9656406022722801E-2</c:v>
                </c:pt>
                <c:pt idx="22">
                  <c:v>0</c:v>
                </c:pt>
                <c:pt idx="23">
                  <c:v>0</c:v>
                </c:pt>
              </c:numCache>
            </c:numRef>
          </c:val>
          <c:smooth val="0"/>
          <c:extLst>
            <c:ext xmlns:c16="http://schemas.microsoft.com/office/drawing/2014/chart" uri="{C3380CC4-5D6E-409C-BE32-E72D297353CC}">
              <c16:uniqueId val="{00000003-ADFC-49C1-ADC0-C20F7ED748DC}"/>
            </c:ext>
          </c:extLst>
        </c:ser>
        <c:ser>
          <c:idx val="4"/>
          <c:order val="4"/>
          <c:tx>
            <c:strRef>
              <c:f>Sheet1!$F$1</c:f>
              <c:strCache>
                <c:ptCount val="1"/>
                <c:pt idx="0">
                  <c:v>Benelli</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5.1708367186464503E-3</c:v>
                </c:pt>
                <c:pt idx="10">
                  <c:v>6.8944489581952697E-3</c:v>
                </c:pt>
                <c:pt idx="11">
                  <c:v>1.9613518587969299E-3</c:v>
                </c:pt>
                <c:pt idx="12">
                  <c:v>2.5854183593232299E-3</c:v>
                </c:pt>
                <c:pt idx="13">
                  <c:v>3.1500499550374899E-3</c:v>
                </c:pt>
                <c:pt idx="14">
                  <c:v>0</c:v>
                </c:pt>
                <c:pt idx="15">
                  <c:v>3.4472244790976401E-3</c:v>
                </c:pt>
                <c:pt idx="16">
                  <c:v>2.6448532641352501E-3</c:v>
                </c:pt>
                <c:pt idx="17">
                  <c:v>6.2661371073252604E-3</c:v>
                </c:pt>
                <c:pt idx="18">
                  <c:v>2.3773961924811299E-3</c:v>
                </c:pt>
                <c:pt idx="19">
                  <c:v>0</c:v>
                </c:pt>
                <c:pt idx="20">
                  <c:v>7.2510583870674401E-3</c:v>
                </c:pt>
                <c:pt idx="21">
                  <c:v>0</c:v>
                </c:pt>
                <c:pt idx="22">
                  <c:v>0</c:v>
                </c:pt>
                <c:pt idx="23">
                  <c:v>0</c:v>
                </c:pt>
              </c:numCache>
            </c:numRef>
          </c:val>
          <c:smooth val="0"/>
          <c:extLst>
            <c:ext xmlns:c16="http://schemas.microsoft.com/office/drawing/2014/chart" uri="{C3380CC4-5D6E-409C-BE32-E72D297353CC}">
              <c16:uniqueId val="{00000004-ADFC-49C1-ADC0-C20F7ED748DC}"/>
            </c:ext>
          </c:extLst>
        </c:ser>
        <c:ser>
          <c:idx val="5"/>
          <c:order val="5"/>
          <c:tx>
            <c:strRef>
              <c:f>Sheet1!$G$1</c:f>
              <c:strCache>
                <c:ptCount val="1"/>
                <c:pt idx="0">
                  <c:v>Suzuki Motos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6.2073246430788299E-2</c:v>
                </c:pt>
                <c:pt idx="12">
                  <c:v>0</c:v>
                </c:pt>
                <c:pt idx="13">
                  <c:v>0</c:v>
                </c:pt>
                <c:pt idx="14">
                  <c:v>0</c:v>
                </c:pt>
                <c:pt idx="15">
                  <c:v>3.9904229848363899E-2</c:v>
                </c:pt>
                <c:pt idx="16">
                  <c:v>0</c:v>
                </c:pt>
                <c:pt idx="17">
                  <c:v>0.13523100115278899</c:v>
                </c:pt>
                <c:pt idx="18">
                  <c:v>0</c:v>
                </c:pt>
                <c:pt idx="19">
                  <c:v>0.24385918240666801</c:v>
                </c:pt>
                <c:pt idx="20">
                  <c:v>0.66211462859507597</c:v>
                </c:pt>
                <c:pt idx="21">
                  <c:v>0.124146492861577</c:v>
                </c:pt>
                <c:pt idx="22">
                  <c:v>0</c:v>
                </c:pt>
                <c:pt idx="23">
                  <c:v>0</c:v>
                </c:pt>
              </c:numCache>
            </c:numRef>
          </c:val>
          <c:smooth val="0"/>
          <c:extLst>
            <c:ext xmlns:c16="http://schemas.microsoft.com/office/drawing/2014/chart" uri="{C3380CC4-5D6E-409C-BE32-E72D297353CC}">
              <c16:uniqueId val="{00000005-ADFC-49C1-ADC0-C20F7ED748DC}"/>
            </c:ext>
          </c:extLst>
        </c:ser>
        <c:ser>
          <c:idx val="6"/>
          <c:order val="6"/>
          <c:tx>
            <c:strRef>
              <c:f>Sheet1!$H$1</c:f>
              <c:strCache>
                <c:ptCount val="1"/>
                <c:pt idx="0">
                  <c:v>Yamaha Motor Argentina S.A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7.4891013211406399E-3</c:v>
                </c:pt>
                <c:pt idx="10">
                  <c:v>3.2167394131869401E-3</c:v>
                </c:pt>
                <c:pt idx="11">
                  <c:v>2.0696850487947E-3</c:v>
                </c:pt>
                <c:pt idx="12">
                  <c:v>2.2941087287844798E-3</c:v>
                </c:pt>
                <c:pt idx="13">
                  <c:v>6.9820700441266799E-4</c:v>
                </c:pt>
                <c:pt idx="14">
                  <c:v>0</c:v>
                </c:pt>
                <c:pt idx="15">
                  <c:v>2.5600923495131202E-3</c:v>
                </c:pt>
                <c:pt idx="16">
                  <c:v>2.65983620728636E-3</c:v>
                </c:pt>
                <c:pt idx="17">
                  <c:v>3.7902665953830602E-3</c:v>
                </c:pt>
                <c:pt idx="18">
                  <c:v>2.3739038150030699E-3</c:v>
                </c:pt>
                <c:pt idx="19">
                  <c:v>0</c:v>
                </c:pt>
                <c:pt idx="20">
                  <c:v>0</c:v>
                </c:pt>
                <c:pt idx="21">
                  <c:v>0</c:v>
                </c:pt>
                <c:pt idx="22">
                  <c:v>0</c:v>
                </c:pt>
                <c:pt idx="23">
                  <c:v>0</c:v>
                </c:pt>
              </c:numCache>
            </c:numRef>
          </c:val>
          <c:smooth val="0"/>
          <c:extLst>
            <c:ext xmlns:c16="http://schemas.microsoft.com/office/drawing/2014/chart" uri="{C3380CC4-5D6E-409C-BE32-E72D297353CC}">
              <c16:uniqueId val="{00000006-ADFC-49C1-ADC0-C20F7ED748DC}"/>
            </c:ext>
          </c:extLst>
        </c:ser>
        <c:dLbls>
          <c:showLegendKey val="0"/>
          <c:showVal val="0"/>
          <c:showCatName val="0"/>
          <c:showSerName val="0"/>
          <c:showPercent val="0"/>
          <c:showBubbleSize val="0"/>
        </c:dLbls>
        <c:smooth val="0"/>
        <c:axId val="418710880"/>
        <c:axId val="418715800"/>
      </c:lineChart>
      <c:catAx>
        <c:axId val="418710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15800"/>
        <c:crosses val="autoZero"/>
        <c:auto val="1"/>
        <c:lblAlgn val="ctr"/>
        <c:lblOffset val="100"/>
        <c:noMultiLvlLbl val="0"/>
      </c:catAx>
      <c:valAx>
        <c:axId val="418715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10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Sheet1!$A$2:$A$8</c:f>
              <c:strCache>
                <c:ptCount val="7"/>
                <c:pt idx="0">
                  <c:v>KTM Argentina</c:v>
                </c:pt>
                <c:pt idx="1">
                  <c:v>Bajaj Argentina</c:v>
                </c:pt>
                <c:pt idx="2">
                  <c:v>Honda Argentina</c:v>
                </c:pt>
                <c:pt idx="3">
                  <c:v>Kawasaki Argentina</c:v>
                </c:pt>
                <c:pt idx="4">
                  <c:v>Benelli</c:v>
                </c:pt>
                <c:pt idx="5">
                  <c:v>Suzuki Motos Argentina</c:v>
                </c:pt>
                <c:pt idx="6">
                  <c:v>Yamaha Motor Argentina S.A</c:v>
                </c:pt>
              </c:strCache>
            </c:strRef>
          </c:cat>
          <c:val>
            <c:numRef>
              <c:f>Sheet1!$B$2:$B$8</c:f>
              <c:numCache>
                <c:formatCode>General</c:formatCode>
                <c:ptCount val="7"/>
                <c:pt idx="0">
                  <c:v>2</c:v>
                </c:pt>
                <c:pt idx="1">
                  <c:v>0</c:v>
                </c:pt>
                <c:pt idx="2">
                  <c:v>5</c:v>
                </c:pt>
                <c:pt idx="3">
                  <c:v>5</c:v>
                </c:pt>
                <c:pt idx="4">
                  <c:v>6</c:v>
                </c:pt>
                <c:pt idx="5">
                  <c:v>5</c:v>
                </c:pt>
                <c:pt idx="6">
                  <c:v>3</c:v>
                </c:pt>
              </c:numCache>
            </c:numRef>
          </c:val>
          <c:extLst>
            <c:ext xmlns:c16="http://schemas.microsoft.com/office/drawing/2014/chart" uri="{C3380CC4-5D6E-409C-BE32-E72D297353CC}">
              <c16:uniqueId val="{00000000-2AF2-4200-9D6C-2972428D7118}"/>
            </c:ext>
          </c:extLst>
        </c:ser>
        <c:ser>
          <c:idx val="1"/>
          <c:order val="1"/>
          <c:tx>
            <c:strRef>
              <c:f>Sheet1!$C$1</c:f>
              <c:strCache>
                <c:ptCount val="1"/>
                <c:pt idx="0">
                  <c:v>Photo</c:v>
                </c:pt>
              </c:strCache>
            </c:strRef>
          </c:tx>
          <c:spPr>
            <a:solidFill>
              <a:schemeClr val="accent2"/>
            </a:solidFill>
            <a:ln>
              <a:noFill/>
            </a:ln>
            <a:effectLst/>
          </c:spPr>
          <c:invertIfNegative val="0"/>
          <c:cat>
            <c:strRef>
              <c:f>Sheet1!$A$2:$A$8</c:f>
              <c:strCache>
                <c:ptCount val="7"/>
                <c:pt idx="0">
                  <c:v>KTM Argentina</c:v>
                </c:pt>
                <c:pt idx="1">
                  <c:v>Bajaj Argentina</c:v>
                </c:pt>
                <c:pt idx="2">
                  <c:v>Honda Argentina</c:v>
                </c:pt>
                <c:pt idx="3">
                  <c:v>Kawasaki Argentina</c:v>
                </c:pt>
                <c:pt idx="4">
                  <c:v>Benelli</c:v>
                </c:pt>
                <c:pt idx="5">
                  <c:v>Suzuki Motos Argentina</c:v>
                </c:pt>
                <c:pt idx="6">
                  <c:v>Yamaha Motor Argentina S.A</c:v>
                </c:pt>
              </c:strCache>
            </c:strRef>
          </c:cat>
          <c:val>
            <c:numRef>
              <c:f>Sheet1!$C$2:$C$8</c:f>
              <c:numCache>
                <c:formatCode>General</c:formatCode>
                <c:ptCount val="7"/>
                <c:pt idx="0">
                  <c:v>11</c:v>
                </c:pt>
                <c:pt idx="1">
                  <c:v>1</c:v>
                </c:pt>
                <c:pt idx="2">
                  <c:v>5</c:v>
                </c:pt>
                <c:pt idx="3">
                  <c:v>9</c:v>
                </c:pt>
                <c:pt idx="4">
                  <c:v>14</c:v>
                </c:pt>
                <c:pt idx="5">
                  <c:v>11</c:v>
                </c:pt>
                <c:pt idx="6">
                  <c:v>27</c:v>
                </c:pt>
              </c:numCache>
            </c:numRef>
          </c:val>
          <c:extLst>
            <c:ext xmlns:c16="http://schemas.microsoft.com/office/drawing/2014/chart" uri="{C3380CC4-5D6E-409C-BE32-E72D297353CC}">
              <c16:uniqueId val="{00000001-2AF2-4200-9D6C-2972428D7118}"/>
            </c:ext>
          </c:extLst>
        </c:ser>
        <c:ser>
          <c:idx val="2"/>
          <c:order val="2"/>
          <c:tx>
            <c:strRef>
              <c:f>Sheet1!$D$1</c:f>
              <c:strCache>
                <c:ptCount val="1"/>
                <c:pt idx="0">
                  <c:v>Video</c:v>
                </c:pt>
              </c:strCache>
            </c:strRef>
          </c:tx>
          <c:spPr>
            <a:solidFill>
              <a:schemeClr val="accent3"/>
            </a:solidFill>
            <a:ln>
              <a:noFill/>
            </a:ln>
            <a:effectLst/>
          </c:spPr>
          <c:invertIfNegative val="0"/>
          <c:cat>
            <c:strRef>
              <c:f>Sheet1!$A$2:$A$8</c:f>
              <c:strCache>
                <c:ptCount val="7"/>
                <c:pt idx="0">
                  <c:v>KTM Argentina</c:v>
                </c:pt>
                <c:pt idx="1">
                  <c:v>Bajaj Argentina</c:v>
                </c:pt>
                <c:pt idx="2">
                  <c:v>Honda Argentina</c:v>
                </c:pt>
                <c:pt idx="3">
                  <c:v>Kawasaki Argentina</c:v>
                </c:pt>
                <c:pt idx="4">
                  <c:v>Benelli</c:v>
                </c:pt>
                <c:pt idx="5">
                  <c:v>Suzuki Motos Argentina</c:v>
                </c:pt>
                <c:pt idx="6">
                  <c:v>Yamaha Motor Argentina S.A</c:v>
                </c:pt>
              </c:strCache>
            </c:strRef>
          </c:cat>
          <c:val>
            <c:numRef>
              <c:f>Sheet1!$D$2:$D$8</c:f>
              <c:numCache>
                <c:formatCode>General</c:formatCode>
                <c:ptCount val="7"/>
                <c:pt idx="0">
                  <c:v>0</c:v>
                </c:pt>
                <c:pt idx="1">
                  <c:v>2</c:v>
                </c:pt>
                <c:pt idx="2">
                  <c:v>1</c:v>
                </c:pt>
                <c:pt idx="3">
                  <c:v>3</c:v>
                </c:pt>
                <c:pt idx="4">
                  <c:v>2</c:v>
                </c:pt>
                <c:pt idx="5">
                  <c:v>0</c:v>
                </c:pt>
                <c:pt idx="6">
                  <c:v>8</c:v>
                </c:pt>
              </c:numCache>
            </c:numRef>
          </c:val>
          <c:extLst>
            <c:ext xmlns:c16="http://schemas.microsoft.com/office/drawing/2014/chart" uri="{C3380CC4-5D6E-409C-BE32-E72D297353CC}">
              <c16:uniqueId val="{00000002-2AF2-4200-9D6C-2972428D7118}"/>
            </c:ext>
          </c:extLst>
        </c:ser>
        <c:dLbls>
          <c:showLegendKey val="0"/>
          <c:showVal val="0"/>
          <c:showCatName val="0"/>
          <c:showSerName val="0"/>
          <c:showPercent val="0"/>
          <c:showBubbleSize val="0"/>
        </c:dLbls>
        <c:gapWidth val="150"/>
        <c:overlap val="100"/>
        <c:axId val="418711864"/>
        <c:axId val="418719736"/>
      </c:barChart>
      <c:catAx>
        <c:axId val="418711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19736"/>
        <c:crosses val="autoZero"/>
        <c:auto val="1"/>
        <c:lblAlgn val="ctr"/>
        <c:lblOffset val="100"/>
        <c:noMultiLvlLbl val="0"/>
      </c:catAx>
      <c:valAx>
        <c:axId val="418719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1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9.8160715414604693E-3</c:v>
                </c:pt>
                <c:pt idx="1">
                  <c:v>2.0113086857543299E-2</c:v>
                </c:pt>
                <c:pt idx="2">
                  <c:v>0</c:v>
                </c:pt>
              </c:numCache>
            </c:numRef>
          </c:val>
          <c:extLst>
            <c:ext xmlns:c16="http://schemas.microsoft.com/office/drawing/2014/chart" uri="{C3380CC4-5D6E-409C-BE32-E72D297353CC}">
              <c16:uniqueId val="{00000000-B64E-4EC4-B1D5-12C66D6E6528}"/>
            </c:ext>
          </c:extLst>
        </c:ser>
        <c:ser>
          <c:idx val="1"/>
          <c:order val="1"/>
          <c:tx>
            <c:strRef>
              <c:f>Sheet1!$C$1</c:f>
              <c:strCache>
                <c:ptCount val="1"/>
                <c:pt idx="0">
                  <c:v>Bajaj Argentina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0</c:v>
                </c:pt>
                <c:pt idx="1">
                  <c:v>1.3061821601640601E-3</c:v>
                </c:pt>
                <c:pt idx="2">
                  <c:v>2.4146755189855099E-2</c:v>
                </c:pt>
              </c:numCache>
            </c:numRef>
          </c:val>
          <c:extLst>
            <c:ext xmlns:c16="http://schemas.microsoft.com/office/drawing/2014/chart" uri="{C3380CC4-5D6E-409C-BE32-E72D297353CC}">
              <c16:uniqueId val="{00000001-B64E-4EC4-B1D5-12C66D6E6528}"/>
            </c:ext>
          </c:extLst>
        </c:ser>
        <c:ser>
          <c:idx val="2"/>
          <c:order val="2"/>
          <c:tx>
            <c:strRef>
              <c:f>Sheet1!$D$1</c:f>
              <c:strCache>
                <c:ptCount val="1"/>
                <c:pt idx="0">
                  <c:v>Honda Argentina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3.4268296355449402E-3</c:v>
                </c:pt>
                <c:pt idx="1">
                  <c:v>2.5444660735896699E-2</c:v>
                </c:pt>
                <c:pt idx="2">
                  <c:v>1.77199887379627E-3</c:v>
                </c:pt>
              </c:numCache>
            </c:numRef>
          </c:val>
          <c:extLst>
            <c:ext xmlns:c16="http://schemas.microsoft.com/office/drawing/2014/chart" uri="{C3380CC4-5D6E-409C-BE32-E72D297353CC}">
              <c16:uniqueId val="{00000002-B64E-4EC4-B1D5-12C66D6E6528}"/>
            </c:ext>
          </c:extLst>
        </c:ser>
        <c:ser>
          <c:idx val="3"/>
          <c:order val="3"/>
          <c:tx>
            <c:strRef>
              <c:f>Sheet1!$E$1</c:f>
              <c:strCache>
                <c:ptCount val="1"/>
                <c:pt idx="0">
                  <c:v>Kawasaki Argentina</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2.9256657201922699E-2</c:v>
                </c:pt>
                <c:pt idx="1">
                  <c:v>4.6646190643811099E-2</c:v>
                </c:pt>
                <c:pt idx="2">
                  <c:v>1.4152428193300299E-2</c:v>
                </c:pt>
              </c:numCache>
            </c:numRef>
          </c:val>
          <c:extLst>
            <c:ext xmlns:c16="http://schemas.microsoft.com/office/drawing/2014/chart" uri="{C3380CC4-5D6E-409C-BE32-E72D297353CC}">
              <c16:uniqueId val="{00000003-B64E-4EC4-B1D5-12C66D6E6528}"/>
            </c:ext>
          </c:extLst>
        </c:ser>
        <c:ser>
          <c:idx val="4"/>
          <c:order val="4"/>
          <c:tx>
            <c:strRef>
              <c:f>Sheet1!$F$1</c:f>
              <c:strCache>
                <c:ptCount val="1"/>
                <c:pt idx="0">
                  <c:v>Benelli</c:v>
                </c:pt>
              </c:strCache>
            </c:strRef>
          </c:tx>
          <c:spPr>
            <a:solidFill>
              <a:schemeClr val="accent5"/>
            </a:solidFill>
            <a:ln>
              <a:noFill/>
            </a:ln>
            <a:effectLst/>
          </c:spPr>
          <c:invertIfNegative val="0"/>
          <c:cat>
            <c:strRef>
              <c:f>Sheet1!$A$2:$A$4</c:f>
              <c:strCache>
                <c:ptCount val="3"/>
                <c:pt idx="0">
                  <c:v>Album</c:v>
                </c:pt>
                <c:pt idx="1">
                  <c:v>Photo</c:v>
                </c:pt>
                <c:pt idx="2">
                  <c:v>Video</c:v>
                </c:pt>
              </c:strCache>
            </c:strRef>
          </c:cat>
          <c:val>
            <c:numRef>
              <c:f>Sheet1!$F$2:$F$4</c:f>
              <c:numCache>
                <c:formatCode>General</c:formatCode>
                <c:ptCount val="3"/>
                <c:pt idx="0">
                  <c:v>3.9815306901276101E-3</c:v>
                </c:pt>
                <c:pt idx="1">
                  <c:v>5.1329726852766596E-3</c:v>
                </c:pt>
                <c:pt idx="2">
                  <c:v>4.04027582337363E-3</c:v>
                </c:pt>
              </c:numCache>
            </c:numRef>
          </c:val>
          <c:extLst>
            <c:ext xmlns:c16="http://schemas.microsoft.com/office/drawing/2014/chart" uri="{C3380CC4-5D6E-409C-BE32-E72D297353CC}">
              <c16:uniqueId val="{00000004-B64E-4EC4-B1D5-12C66D6E6528}"/>
            </c:ext>
          </c:extLst>
        </c:ser>
        <c:ser>
          <c:idx val="5"/>
          <c:order val="5"/>
          <c:tx>
            <c:strRef>
              <c:f>Sheet1!$G$1</c:f>
              <c:strCache>
                <c:ptCount val="1"/>
                <c:pt idx="0">
                  <c:v>Suzuki Motos Argentina</c:v>
                </c:pt>
              </c:strCache>
            </c:strRef>
          </c:tx>
          <c:spPr>
            <a:solidFill>
              <a:schemeClr val="accent6"/>
            </a:solidFill>
            <a:ln>
              <a:noFill/>
            </a:ln>
            <a:effectLst/>
          </c:spPr>
          <c:invertIfNegative val="0"/>
          <c:cat>
            <c:strRef>
              <c:f>Sheet1!$A$2:$A$4</c:f>
              <c:strCache>
                <c:ptCount val="3"/>
                <c:pt idx="0">
                  <c:v>Album</c:v>
                </c:pt>
                <c:pt idx="1">
                  <c:v>Photo</c:v>
                </c:pt>
                <c:pt idx="2">
                  <c:v>Video</c:v>
                </c:pt>
              </c:strCache>
            </c:strRef>
          </c:cat>
          <c:val>
            <c:numRef>
              <c:f>Sheet1!$G$2:$G$4</c:f>
              <c:numCache>
                <c:formatCode>General</c:formatCode>
                <c:ptCount val="3"/>
                <c:pt idx="0">
                  <c:v>0.26456173156874702</c:v>
                </c:pt>
                <c:pt idx="1">
                  <c:v>0.380895386907459</c:v>
                </c:pt>
                <c:pt idx="2">
                  <c:v>0</c:v>
                </c:pt>
              </c:numCache>
            </c:numRef>
          </c:val>
          <c:extLst>
            <c:ext xmlns:c16="http://schemas.microsoft.com/office/drawing/2014/chart" uri="{C3380CC4-5D6E-409C-BE32-E72D297353CC}">
              <c16:uniqueId val="{00000005-B64E-4EC4-B1D5-12C66D6E6528}"/>
            </c:ext>
          </c:extLst>
        </c:ser>
        <c:ser>
          <c:idx val="6"/>
          <c:order val="6"/>
          <c:tx>
            <c:strRef>
              <c:f>Sheet1!$H$1</c:f>
              <c:strCache>
                <c:ptCount val="1"/>
                <c:pt idx="0">
                  <c:v>Yamaha Motor Argentina S.A</c:v>
                </c:pt>
              </c:strCache>
            </c:strRef>
          </c:tx>
          <c:spPr>
            <a:solidFill>
              <a:schemeClr val="accent1">
                <a:lumMod val="60000"/>
              </a:schemeClr>
            </a:solidFill>
            <a:ln>
              <a:noFill/>
            </a:ln>
            <a:effectLst/>
          </c:spPr>
          <c:invertIfNegative val="0"/>
          <c:cat>
            <c:strRef>
              <c:f>Sheet1!$A$2:$A$4</c:f>
              <c:strCache>
                <c:ptCount val="3"/>
                <c:pt idx="0">
                  <c:v>Album</c:v>
                </c:pt>
                <c:pt idx="1">
                  <c:v>Photo</c:v>
                </c:pt>
                <c:pt idx="2">
                  <c:v>Video</c:v>
                </c:pt>
              </c:strCache>
            </c:strRef>
          </c:cat>
          <c:val>
            <c:numRef>
              <c:f>Sheet1!$H$2:$H$4</c:f>
              <c:numCache>
                <c:formatCode>General</c:formatCode>
                <c:ptCount val="3"/>
                <c:pt idx="0">
                  <c:v>2.8262336351470899E-3</c:v>
                </c:pt>
                <c:pt idx="1">
                  <c:v>4.4736065492825602E-3</c:v>
                </c:pt>
                <c:pt idx="2">
                  <c:v>3.9024793172181701E-3</c:v>
                </c:pt>
              </c:numCache>
            </c:numRef>
          </c:val>
          <c:extLst>
            <c:ext xmlns:c16="http://schemas.microsoft.com/office/drawing/2014/chart" uri="{C3380CC4-5D6E-409C-BE32-E72D297353CC}">
              <c16:uniqueId val="{00000006-B64E-4EC4-B1D5-12C66D6E6528}"/>
            </c:ext>
          </c:extLst>
        </c:ser>
        <c:dLbls>
          <c:showLegendKey val="0"/>
          <c:showVal val="0"/>
          <c:showCatName val="0"/>
          <c:showSerName val="0"/>
          <c:showPercent val="0"/>
          <c:showBubbleSize val="0"/>
        </c:dLbls>
        <c:gapWidth val="219"/>
        <c:overlap val="-27"/>
        <c:axId val="418712192"/>
        <c:axId val="418709896"/>
      </c:barChart>
      <c:catAx>
        <c:axId val="418712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09896"/>
        <c:crosses val="autoZero"/>
        <c:auto val="1"/>
        <c:lblAlgn val="ctr"/>
        <c:lblOffset val="100"/>
        <c:noMultiLvlLbl val="0"/>
      </c:catAx>
      <c:valAx>
        <c:axId val="41870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712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Sheet1!$A$2:$A$8</c:f>
              <c:strCache>
                <c:ptCount val="7"/>
                <c:pt idx="0">
                  <c:v>KTM Argentina</c:v>
                </c:pt>
                <c:pt idx="1">
                  <c:v>Bajaj Argentina</c:v>
                </c:pt>
                <c:pt idx="2">
                  <c:v>Honda Argentina</c:v>
                </c:pt>
                <c:pt idx="3">
                  <c:v>Kawasaki Argentina</c:v>
                </c:pt>
                <c:pt idx="4">
                  <c:v>Benelli</c:v>
                </c:pt>
                <c:pt idx="5">
                  <c:v>Suzuki Motos Argentina</c:v>
                </c:pt>
                <c:pt idx="6">
                  <c:v>Yamaha Motor Argentina S.A</c:v>
                </c:pt>
              </c:strCache>
            </c:strRef>
          </c:cat>
          <c:val>
            <c:numRef>
              <c:f>Sheet1!$B$2:$B$8</c:f>
              <c:numCache>
                <c:formatCode>General</c:formatCode>
                <c:ptCount val="7"/>
                <c:pt idx="0">
                  <c:v>451</c:v>
                </c:pt>
                <c:pt idx="1">
                  <c:v>52</c:v>
                </c:pt>
                <c:pt idx="2">
                  <c:v>1099</c:v>
                </c:pt>
                <c:pt idx="3">
                  <c:v>215</c:v>
                </c:pt>
                <c:pt idx="4">
                  <c:v>1393</c:v>
                </c:pt>
                <c:pt idx="5">
                  <c:v>931</c:v>
                </c:pt>
                <c:pt idx="6">
                  <c:v>1267</c:v>
                </c:pt>
              </c:numCache>
            </c:numRef>
          </c:val>
          <c:extLst>
            <c:ext xmlns:c16="http://schemas.microsoft.com/office/drawing/2014/chart" uri="{C3380CC4-5D6E-409C-BE32-E72D297353CC}">
              <c16:uniqueId val="{00000000-CEA8-42F3-9469-4C0FAD68999E}"/>
            </c:ext>
          </c:extLst>
        </c:ser>
        <c:ser>
          <c:idx val="1"/>
          <c:order val="1"/>
          <c:tx>
            <c:strRef>
              <c:f>Sheet1!$C$1</c:f>
              <c:strCache>
                <c:ptCount val="1"/>
                <c:pt idx="0">
                  <c:v>Love</c:v>
                </c:pt>
              </c:strCache>
            </c:strRef>
          </c:tx>
          <c:spPr>
            <a:solidFill>
              <a:schemeClr val="accent2"/>
            </a:solidFill>
            <a:ln>
              <a:noFill/>
            </a:ln>
            <a:effectLst/>
          </c:spPr>
          <c:invertIfNegative val="0"/>
          <c:cat>
            <c:strRef>
              <c:f>Sheet1!$A$2:$A$8</c:f>
              <c:strCache>
                <c:ptCount val="7"/>
                <c:pt idx="0">
                  <c:v>KTM Argentina</c:v>
                </c:pt>
                <c:pt idx="1">
                  <c:v>Bajaj Argentina</c:v>
                </c:pt>
                <c:pt idx="2">
                  <c:v>Honda Argentina</c:v>
                </c:pt>
                <c:pt idx="3">
                  <c:v>Kawasaki Argentina</c:v>
                </c:pt>
                <c:pt idx="4">
                  <c:v>Benelli</c:v>
                </c:pt>
                <c:pt idx="5">
                  <c:v>Suzuki Motos Argentina</c:v>
                </c:pt>
                <c:pt idx="6">
                  <c:v>Yamaha Motor Argentina S.A</c:v>
                </c:pt>
              </c:strCache>
            </c:strRef>
          </c:cat>
          <c:val>
            <c:numRef>
              <c:f>Sheet1!$C$2:$C$8</c:f>
              <c:numCache>
                <c:formatCode>General</c:formatCode>
                <c:ptCount val="7"/>
                <c:pt idx="0">
                  <c:v>39</c:v>
                </c:pt>
                <c:pt idx="1">
                  <c:v>11</c:v>
                </c:pt>
                <c:pt idx="2">
                  <c:v>166</c:v>
                </c:pt>
                <c:pt idx="3">
                  <c:v>24</c:v>
                </c:pt>
                <c:pt idx="4">
                  <c:v>172</c:v>
                </c:pt>
                <c:pt idx="5">
                  <c:v>121</c:v>
                </c:pt>
                <c:pt idx="6">
                  <c:v>83</c:v>
                </c:pt>
              </c:numCache>
            </c:numRef>
          </c:val>
          <c:extLst>
            <c:ext xmlns:c16="http://schemas.microsoft.com/office/drawing/2014/chart" uri="{C3380CC4-5D6E-409C-BE32-E72D297353CC}">
              <c16:uniqueId val="{00000001-CEA8-42F3-9469-4C0FAD68999E}"/>
            </c:ext>
          </c:extLst>
        </c:ser>
        <c:ser>
          <c:idx val="2"/>
          <c:order val="2"/>
          <c:tx>
            <c:strRef>
              <c:f>Sheet1!$D$1</c:f>
              <c:strCache>
                <c:ptCount val="1"/>
                <c:pt idx="0">
                  <c:v>Haha</c:v>
                </c:pt>
              </c:strCache>
            </c:strRef>
          </c:tx>
          <c:spPr>
            <a:solidFill>
              <a:schemeClr val="accent3"/>
            </a:solidFill>
            <a:ln>
              <a:noFill/>
            </a:ln>
            <a:effectLst/>
          </c:spPr>
          <c:invertIfNegative val="0"/>
          <c:cat>
            <c:strRef>
              <c:f>Sheet1!$A$2:$A$8</c:f>
              <c:strCache>
                <c:ptCount val="7"/>
                <c:pt idx="0">
                  <c:v>KTM Argentina</c:v>
                </c:pt>
                <c:pt idx="1">
                  <c:v>Bajaj Argentina</c:v>
                </c:pt>
                <c:pt idx="2">
                  <c:v>Honda Argentina</c:v>
                </c:pt>
                <c:pt idx="3">
                  <c:v>Kawasaki Argentina</c:v>
                </c:pt>
                <c:pt idx="4">
                  <c:v>Benelli</c:v>
                </c:pt>
                <c:pt idx="5">
                  <c:v>Suzuki Motos Argentina</c:v>
                </c:pt>
                <c:pt idx="6">
                  <c:v>Yamaha Motor Argentina S.A</c:v>
                </c:pt>
              </c:strCache>
            </c:strRef>
          </c:cat>
          <c:val>
            <c:numRef>
              <c:f>Sheet1!$D$2:$D$8</c:f>
              <c:numCache>
                <c:formatCode>General</c:formatCode>
                <c:ptCount val="7"/>
                <c:pt idx="0">
                  <c:v>1</c:v>
                </c:pt>
                <c:pt idx="1">
                  <c:v>0</c:v>
                </c:pt>
                <c:pt idx="2">
                  <c:v>6</c:v>
                </c:pt>
                <c:pt idx="3">
                  <c:v>1</c:v>
                </c:pt>
                <c:pt idx="4">
                  <c:v>0</c:v>
                </c:pt>
                <c:pt idx="5">
                  <c:v>2</c:v>
                </c:pt>
                <c:pt idx="6">
                  <c:v>2</c:v>
                </c:pt>
              </c:numCache>
            </c:numRef>
          </c:val>
          <c:extLst>
            <c:ext xmlns:c16="http://schemas.microsoft.com/office/drawing/2014/chart" uri="{C3380CC4-5D6E-409C-BE32-E72D297353CC}">
              <c16:uniqueId val="{00000002-CEA8-42F3-9469-4C0FAD68999E}"/>
            </c:ext>
          </c:extLst>
        </c:ser>
        <c:ser>
          <c:idx val="3"/>
          <c:order val="3"/>
          <c:tx>
            <c:strRef>
              <c:f>Sheet1!$E$1</c:f>
              <c:strCache>
                <c:ptCount val="1"/>
                <c:pt idx="0">
                  <c:v>Wow</c:v>
                </c:pt>
              </c:strCache>
            </c:strRef>
          </c:tx>
          <c:spPr>
            <a:solidFill>
              <a:schemeClr val="accent4"/>
            </a:solidFill>
            <a:ln>
              <a:noFill/>
            </a:ln>
            <a:effectLst/>
          </c:spPr>
          <c:invertIfNegative val="0"/>
          <c:cat>
            <c:strRef>
              <c:f>Sheet1!$A$2:$A$8</c:f>
              <c:strCache>
                <c:ptCount val="7"/>
                <c:pt idx="0">
                  <c:v>KTM Argentina</c:v>
                </c:pt>
                <c:pt idx="1">
                  <c:v>Bajaj Argentina</c:v>
                </c:pt>
                <c:pt idx="2">
                  <c:v>Honda Argentina</c:v>
                </c:pt>
                <c:pt idx="3">
                  <c:v>Kawasaki Argentina</c:v>
                </c:pt>
                <c:pt idx="4">
                  <c:v>Benelli</c:v>
                </c:pt>
                <c:pt idx="5">
                  <c:v>Suzuki Motos Argentina</c:v>
                </c:pt>
                <c:pt idx="6">
                  <c:v>Yamaha Motor Argentina S.A</c:v>
                </c:pt>
              </c:strCache>
            </c:strRef>
          </c:cat>
          <c:val>
            <c:numRef>
              <c:f>Sheet1!$E$2:$E$8</c:f>
              <c:numCache>
                <c:formatCode>General</c:formatCode>
                <c:ptCount val="7"/>
                <c:pt idx="0">
                  <c:v>1</c:v>
                </c:pt>
                <c:pt idx="1">
                  <c:v>0</c:v>
                </c:pt>
                <c:pt idx="2">
                  <c:v>0</c:v>
                </c:pt>
                <c:pt idx="3">
                  <c:v>0</c:v>
                </c:pt>
                <c:pt idx="4">
                  <c:v>2</c:v>
                </c:pt>
                <c:pt idx="5">
                  <c:v>1</c:v>
                </c:pt>
                <c:pt idx="6">
                  <c:v>1</c:v>
                </c:pt>
              </c:numCache>
            </c:numRef>
          </c:val>
          <c:extLst>
            <c:ext xmlns:c16="http://schemas.microsoft.com/office/drawing/2014/chart" uri="{C3380CC4-5D6E-409C-BE32-E72D297353CC}">
              <c16:uniqueId val="{00000003-CEA8-42F3-9469-4C0FAD68999E}"/>
            </c:ext>
          </c:extLst>
        </c:ser>
        <c:ser>
          <c:idx val="4"/>
          <c:order val="4"/>
          <c:tx>
            <c:strRef>
              <c:f>Sheet1!$F$1</c:f>
              <c:strCache>
                <c:ptCount val="1"/>
                <c:pt idx="0">
                  <c:v>Sad</c:v>
                </c:pt>
              </c:strCache>
            </c:strRef>
          </c:tx>
          <c:spPr>
            <a:solidFill>
              <a:schemeClr val="accent5"/>
            </a:solidFill>
            <a:ln>
              <a:noFill/>
            </a:ln>
            <a:effectLst/>
          </c:spPr>
          <c:invertIfNegative val="0"/>
          <c:cat>
            <c:strRef>
              <c:f>Sheet1!$A$2:$A$8</c:f>
              <c:strCache>
                <c:ptCount val="7"/>
                <c:pt idx="0">
                  <c:v>KTM Argentina</c:v>
                </c:pt>
                <c:pt idx="1">
                  <c:v>Bajaj Argentina</c:v>
                </c:pt>
                <c:pt idx="2">
                  <c:v>Honda Argentina</c:v>
                </c:pt>
                <c:pt idx="3">
                  <c:v>Kawasaki Argentina</c:v>
                </c:pt>
                <c:pt idx="4">
                  <c:v>Benelli</c:v>
                </c:pt>
                <c:pt idx="5">
                  <c:v>Suzuki Motos Argentina</c:v>
                </c:pt>
                <c:pt idx="6">
                  <c:v>Yamaha Motor Argentina S.A</c:v>
                </c:pt>
              </c:strCache>
            </c:strRef>
          </c:cat>
          <c:val>
            <c:numRef>
              <c:f>Sheet1!$F$2:$F$8</c:f>
              <c:numCache>
                <c:formatCode>General</c:formatCode>
                <c:ptCount val="7"/>
                <c:pt idx="0">
                  <c:v>0</c:v>
                </c:pt>
                <c:pt idx="1">
                  <c:v>0</c:v>
                </c:pt>
                <c:pt idx="2">
                  <c:v>1</c:v>
                </c:pt>
                <c:pt idx="3">
                  <c:v>0</c:v>
                </c:pt>
                <c:pt idx="4">
                  <c:v>1</c:v>
                </c:pt>
                <c:pt idx="5">
                  <c:v>1</c:v>
                </c:pt>
                <c:pt idx="6">
                  <c:v>0</c:v>
                </c:pt>
              </c:numCache>
            </c:numRef>
          </c:val>
          <c:extLst>
            <c:ext xmlns:c16="http://schemas.microsoft.com/office/drawing/2014/chart" uri="{C3380CC4-5D6E-409C-BE32-E72D297353CC}">
              <c16:uniqueId val="{00000004-CEA8-42F3-9469-4C0FAD68999E}"/>
            </c:ext>
          </c:extLst>
        </c:ser>
        <c:ser>
          <c:idx val="5"/>
          <c:order val="5"/>
          <c:tx>
            <c:strRef>
              <c:f>Sheet1!$G$1</c:f>
              <c:strCache>
                <c:ptCount val="1"/>
                <c:pt idx="0">
                  <c:v>Angry</c:v>
                </c:pt>
              </c:strCache>
            </c:strRef>
          </c:tx>
          <c:spPr>
            <a:solidFill>
              <a:schemeClr val="accent6"/>
            </a:solidFill>
            <a:ln>
              <a:noFill/>
            </a:ln>
            <a:effectLst/>
          </c:spPr>
          <c:invertIfNegative val="0"/>
          <c:cat>
            <c:strRef>
              <c:f>Sheet1!$A$2:$A$8</c:f>
              <c:strCache>
                <c:ptCount val="7"/>
                <c:pt idx="0">
                  <c:v>KTM Argentina</c:v>
                </c:pt>
                <c:pt idx="1">
                  <c:v>Bajaj Argentina</c:v>
                </c:pt>
                <c:pt idx="2">
                  <c:v>Honda Argentina</c:v>
                </c:pt>
                <c:pt idx="3">
                  <c:v>Kawasaki Argentina</c:v>
                </c:pt>
                <c:pt idx="4">
                  <c:v>Benelli</c:v>
                </c:pt>
                <c:pt idx="5">
                  <c:v>Suzuki Motos Argentina</c:v>
                </c:pt>
                <c:pt idx="6">
                  <c:v>Yamaha Motor Argentina S.A</c:v>
                </c:pt>
              </c:strCache>
            </c:strRef>
          </c:cat>
          <c:val>
            <c:numRef>
              <c:f>Sheet1!$G$2:$G$8</c:f>
              <c:numCache>
                <c:formatCode>General</c:formatCode>
                <c:ptCount val="7"/>
                <c:pt idx="0">
                  <c:v>0</c:v>
                </c:pt>
                <c:pt idx="1">
                  <c:v>0</c:v>
                </c:pt>
                <c:pt idx="2">
                  <c:v>0</c:v>
                </c:pt>
                <c:pt idx="3">
                  <c:v>0</c:v>
                </c:pt>
                <c:pt idx="4">
                  <c:v>0</c:v>
                </c:pt>
                <c:pt idx="5">
                  <c:v>1</c:v>
                </c:pt>
                <c:pt idx="6">
                  <c:v>0</c:v>
                </c:pt>
              </c:numCache>
            </c:numRef>
          </c:val>
          <c:extLst>
            <c:ext xmlns:c16="http://schemas.microsoft.com/office/drawing/2014/chart" uri="{C3380CC4-5D6E-409C-BE32-E72D297353CC}">
              <c16:uniqueId val="{00000005-CEA8-42F3-9469-4C0FAD68999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Sheet1!$A$2:$A$8</c:f>
              <c:strCache>
                <c:ptCount val="7"/>
                <c:pt idx="0">
                  <c:v>KTM Argentina</c:v>
                </c:pt>
                <c:pt idx="1">
                  <c:v>Bajaj Argentina</c:v>
                </c:pt>
                <c:pt idx="2">
                  <c:v>Honda Argentina</c:v>
                </c:pt>
                <c:pt idx="3">
                  <c:v>Kawasaki Argentina</c:v>
                </c:pt>
                <c:pt idx="4">
                  <c:v>Benelli</c:v>
                </c:pt>
                <c:pt idx="5">
                  <c:v>Suzuki Motos Argentina</c:v>
                </c:pt>
                <c:pt idx="6">
                  <c:v>Yamaha Motor Argentina S.A</c:v>
                </c:pt>
              </c:strCache>
            </c:strRef>
          </c:cat>
          <c:val>
            <c:numRef>
              <c:f>Sheet1!$H$2:$H$8</c:f>
              <c:numCache>
                <c:formatCode>General</c:formatCode>
                <c:ptCount val="7"/>
                <c:pt idx="0">
                  <c:v>32</c:v>
                </c:pt>
                <c:pt idx="1">
                  <c:v>3</c:v>
                </c:pt>
                <c:pt idx="2">
                  <c:v>165</c:v>
                </c:pt>
                <c:pt idx="3">
                  <c:v>5</c:v>
                </c:pt>
                <c:pt idx="4">
                  <c:v>102</c:v>
                </c:pt>
                <c:pt idx="5">
                  <c:v>133</c:v>
                </c:pt>
                <c:pt idx="6">
                  <c:v>173</c:v>
                </c:pt>
              </c:numCache>
            </c:numRef>
          </c:val>
          <c:extLst>
            <c:ext xmlns:c16="http://schemas.microsoft.com/office/drawing/2014/chart" uri="{C3380CC4-5D6E-409C-BE32-E72D297353CC}">
              <c16:uniqueId val="{00000006-CEA8-42F3-9469-4C0FAD68999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Sheet1!$A$2:$A$8</c:f>
              <c:strCache>
                <c:ptCount val="7"/>
                <c:pt idx="0">
                  <c:v>KTM Argentina</c:v>
                </c:pt>
                <c:pt idx="1">
                  <c:v>Bajaj Argentina</c:v>
                </c:pt>
                <c:pt idx="2">
                  <c:v>Honda Argentina</c:v>
                </c:pt>
                <c:pt idx="3">
                  <c:v>Kawasaki Argentina</c:v>
                </c:pt>
                <c:pt idx="4">
                  <c:v>Benelli</c:v>
                </c:pt>
                <c:pt idx="5">
                  <c:v>Suzuki Motos Argentina</c:v>
                </c:pt>
                <c:pt idx="6">
                  <c:v>Yamaha Motor Argentina S.A</c:v>
                </c:pt>
              </c:strCache>
            </c:strRef>
          </c:cat>
          <c:val>
            <c:numRef>
              <c:f>Sheet1!$I$2:$I$8</c:f>
              <c:numCache>
                <c:formatCode>General</c:formatCode>
                <c:ptCount val="7"/>
                <c:pt idx="0">
                  <c:v>28</c:v>
                </c:pt>
                <c:pt idx="1">
                  <c:v>10</c:v>
                </c:pt>
                <c:pt idx="2">
                  <c:v>47</c:v>
                </c:pt>
                <c:pt idx="3">
                  <c:v>13</c:v>
                </c:pt>
                <c:pt idx="4">
                  <c:v>76</c:v>
                </c:pt>
                <c:pt idx="5">
                  <c:v>44</c:v>
                </c:pt>
                <c:pt idx="6">
                  <c:v>83</c:v>
                </c:pt>
              </c:numCache>
            </c:numRef>
          </c:val>
          <c:extLst>
            <c:ext xmlns:c16="http://schemas.microsoft.com/office/drawing/2014/chart" uri="{C3380CC4-5D6E-409C-BE32-E72D297353CC}">
              <c16:uniqueId val="{00000007-CEA8-42F3-9469-4C0FAD68999E}"/>
            </c:ext>
          </c:extLst>
        </c:ser>
        <c:dLbls>
          <c:showLegendKey val="0"/>
          <c:showVal val="0"/>
          <c:showCatName val="0"/>
          <c:showSerName val="0"/>
          <c:showPercent val="0"/>
          <c:showBubbleSize val="0"/>
        </c:dLbls>
        <c:gapWidth val="150"/>
        <c:overlap val="100"/>
        <c:axId val="420961400"/>
        <c:axId val="420957792"/>
      </c:barChart>
      <c:catAx>
        <c:axId val="42096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57792"/>
        <c:crosses val="autoZero"/>
        <c:auto val="1"/>
        <c:lblAlgn val="ctr"/>
        <c:lblOffset val="100"/>
        <c:noMultiLvlLbl val="0"/>
      </c:catAx>
      <c:valAx>
        <c:axId val="420957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6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B75C-4603-8C64-137F73F402F5}"/>
            </c:ext>
          </c:extLst>
        </c:ser>
        <c:ser>
          <c:idx val="1"/>
          <c:order val="1"/>
          <c:tx>
            <c:strRef>
              <c:f>Sheet1!$C$1</c:f>
              <c:strCache>
                <c:ptCount val="1"/>
                <c:pt idx="0">
                  <c:v>Bajaj 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0</c:v>
                </c:pt>
                <c:pt idx="1">
                  <c:v>0</c:v>
                </c:pt>
                <c:pt idx="2">
                  <c:v>1</c:v>
                </c:pt>
                <c:pt idx="3">
                  <c:v>0</c:v>
                </c:pt>
                <c:pt idx="4">
                  <c:v>0</c:v>
                </c:pt>
                <c:pt idx="5">
                  <c:v>0</c:v>
                </c:pt>
                <c:pt idx="6">
                  <c:v>0</c:v>
                </c:pt>
                <c:pt idx="7">
                  <c:v>0</c:v>
                </c:pt>
                <c:pt idx="8">
                  <c:v>0</c:v>
                </c:pt>
                <c:pt idx="9">
                  <c:v>1</c:v>
                </c:pt>
                <c:pt idx="10">
                  <c:v>0</c:v>
                </c:pt>
                <c:pt idx="11">
                  <c:v>0</c:v>
                </c:pt>
                <c:pt idx="12">
                  <c:v>0</c:v>
                </c:pt>
                <c:pt idx="13">
                  <c:v>0</c:v>
                </c:pt>
                <c:pt idx="14">
                  <c:v>0</c:v>
                </c:pt>
                <c:pt idx="15">
                  <c:v>0</c:v>
                </c:pt>
                <c:pt idx="16">
                  <c:v>0</c:v>
                </c:pt>
                <c:pt idx="17">
                  <c:v>0</c:v>
                </c:pt>
                <c:pt idx="18">
                  <c:v>0</c:v>
                </c:pt>
                <c:pt idx="19">
                  <c:v>0</c:v>
                </c:pt>
                <c:pt idx="20">
                  <c:v>0</c:v>
                </c:pt>
                <c:pt idx="21">
                  <c:v>1</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B75C-4603-8C64-137F73F402F5}"/>
            </c:ext>
          </c:extLst>
        </c:ser>
        <c:ser>
          <c:idx val="2"/>
          <c:order val="2"/>
          <c:tx>
            <c:strRef>
              <c:f>Sheet1!$D$1</c:f>
              <c:strCache>
                <c:ptCount val="1"/>
                <c:pt idx="0">
                  <c:v>Honda Argentina</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B75C-4603-8C64-137F73F402F5}"/>
            </c:ext>
          </c:extLst>
        </c:ser>
        <c:ser>
          <c:idx val="3"/>
          <c:order val="3"/>
          <c:tx>
            <c:strRef>
              <c:f>Sheet1!$E$1</c:f>
              <c:strCache>
                <c:ptCount val="1"/>
                <c:pt idx="0">
                  <c:v>Kawasaki Argentina</c:v>
                </c:pt>
              </c:strCache>
            </c:strRef>
          </c:tx>
          <c:spPr>
            <a:ln w="28575" cap="rnd">
              <a:solidFill>
                <a:schemeClr val="accent4"/>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B75C-4603-8C64-137F73F402F5}"/>
            </c:ext>
          </c:extLst>
        </c:ser>
        <c:ser>
          <c:idx val="4"/>
          <c:order val="4"/>
          <c:tx>
            <c:strRef>
              <c:f>Sheet1!$F$1</c:f>
              <c:strCache>
                <c:ptCount val="1"/>
                <c:pt idx="0">
                  <c:v>Benelli</c:v>
                </c:pt>
              </c:strCache>
            </c:strRef>
          </c:tx>
          <c:spPr>
            <a:ln w="28575" cap="rnd">
              <a:solidFill>
                <a:schemeClr val="accent5"/>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B75C-4603-8C64-137F73F402F5}"/>
            </c:ext>
          </c:extLst>
        </c:ser>
        <c:ser>
          <c:idx val="5"/>
          <c:order val="5"/>
          <c:tx>
            <c:strRef>
              <c:f>Sheet1!$G$1</c:f>
              <c:strCache>
                <c:ptCount val="1"/>
                <c:pt idx="0">
                  <c:v>Suzuki Motos Argentina</c:v>
                </c:pt>
              </c:strCache>
            </c:strRef>
          </c:tx>
          <c:spPr>
            <a:ln w="28575" cap="rnd">
              <a:solidFill>
                <a:schemeClr val="accent6"/>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B75C-4603-8C64-137F73F402F5}"/>
            </c:ext>
          </c:extLst>
        </c:ser>
        <c:ser>
          <c:idx val="6"/>
          <c:order val="6"/>
          <c:tx>
            <c:strRef>
              <c:f>Sheet1!$H$1</c:f>
              <c:strCache>
                <c:ptCount val="1"/>
                <c:pt idx="0">
                  <c:v>Yamaha Motor Argentina S.A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B75C-4603-8C64-137F73F402F5}"/>
            </c:ext>
          </c:extLst>
        </c:ser>
        <c:dLbls>
          <c:showLegendKey val="0"/>
          <c:showVal val="0"/>
          <c:showCatName val="0"/>
          <c:showSerName val="0"/>
          <c:showPercent val="0"/>
          <c:showBubbleSize val="0"/>
        </c:dLbls>
        <c:smooth val="0"/>
        <c:axId val="496375736"/>
        <c:axId val="496369832"/>
      </c:lineChart>
      <c:dateAx>
        <c:axId val="496375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369832"/>
        <c:crosses val="autoZero"/>
        <c:auto val="1"/>
        <c:lblOffset val="100"/>
        <c:baseTimeUnit val="days"/>
      </c:dateAx>
      <c:valAx>
        <c:axId val="496369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37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2D5F4-E437-42C3-88D4-F1CA51F10DB6}"/>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C1128678-DB61-45CB-8924-3E179F4866E7}"/>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086693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0BC41-0DD9-420C-A76F-A8F050621469}"/>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8401E3E9-E27D-4C19-9B43-07B6E034131B}"/>
              </a:ext>
            </a:extLst>
          </p:cNvPr>
          <p:cNvGraphicFramePr>
            <a:graphicFrameLocks noGrp="1"/>
          </p:cNvGraphicFramePr>
          <p:nvPr>
            <p:ph type="tbl" sz="quarter" idx="13"/>
            <p:extLst>
              <p:ext uri="{D42A27DB-BD31-4B8C-83A1-F6EECF244321}">
                <p14:modId xmlns:p14="http://schemas.microsoft.com/office/powerpoint/2010/main" val="1281342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70433336"/>
                    </a:ext>
                  </a:extLst>
                </a:gridCol>
                <a:gridCol w="740664">
                  <a:extLst>
                    <a:ext uri="{9D8B030D-6E8A-4147-A177-3AD203B41FA5}">
                      <a16:colId xmlns:a16="http://schemas.microsoft.com/office/drawing/2014/main" val="2757582169"/>
                    </a:ext>
                  </a:extLst>
                </a:gridCol>
                <a:gridCol w="740664">
                  <a:extLst>
                    <a:ext uri="{9D8B030D-6E8A-4147-A177-3AD203B41FA5}">
                      <a16:colId xmlns:a16="http://schemas.microsoft.com/office/drawing/2014/main" val="2260366767"/>
                    </a:ext>
                  </a:extLst>
                </a:gridCol>
                <a:gridCol w="740664">
                  <a:extLst>
                    <a:ext uri="{9D8B030D-6E8A-4147-A177-3AD203B41FA5}">
                      <a16:colId xmlns:a16="http://schemas.microsoft.com/office/drawing/2014/main" val="3287369475"/>
                    </a:ext>
                  </a:extLst>
                </a:gridCol>
                <a:gridCol w="740664">
                  <a:extLst>
                    <a:ext uri="{9D8B030D-6E8A-4147-A177-3AD203B41FA5}">
                      <a16:colId xmlns:a16="http://schemas.microsoft.com/office/drawing/2014/main" val="2200454689"/>
                    </a:ext>
                  </a:extLst>
                </a:gridCol>
                <a:gridCol w="740664">
                  <a:extLst>
                    <a:ext uri="{9D8B030D-6E8A-4147-A177-3AD203B41FA5}">
                      <a16:colId xmlns:a16="http://schemas.microsoft.com/office/drawing/2014/main" val="3626137452"/>
                    </a:ext>
                  </a:extLst>
                </a:gridCol>
                <a:gridCol w="740664">
                  <a:extLst>
                    <a:ext uri="{9D8B030D-6E8A-4147-A177-3AD203B41FA5}">
                      <a16:colId xmlns:a16="http://schemas.microsoft.com/office/drawing/2014/main" val="380170684"/>
                    </a:ext>
                  </a:extLst>
                </a:gridCol>
                <a:gridCol w="740664">
                  <a:extLst>
                    <a:ext uri="{9D8B030D-6E8A-4147-A177-3AD203B41FA5}">
                      <a16:colId xmlns:a16="http://schemas.microsoft.com/office/drawing/2014/main" val="3685880462"/>
                    </a:ext>
                  </a:extLst>
                </a:gridCol>
                <a:gridCol w="740664">
                  <a:extLst>
                    <a:ext uri="{9D8B030D-6E8A-4147-A177-3AD203B41FA5}">
                      <a16:colId xmlns:a16="http://schemas.microsoft.com/office/drawing/2014/main" val="139800702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579428610"/>
                  </a:ext>
                </a:extLst>
              </a:tr>
              <a:tr h="370840">
                <a:tc>
                  <a:txBody>
                    <a:bodyPr/>
                    <a:lstStyle/>
                    <a:p>
                      <a:r>
                        <a:rPr lang="en-US" sz="1000"/>
                        <a:t>Benelli</a:t>
                      </a:r>
                    </a:p>
                  </a:txBody>
                  <a:tcPr/>
                </a:tc>
                <a:tc>
                  <a:txBody>
                    <a:bodyPr/>
                    <a:lstStyle/>
                    <a:p>
                      <a:r>
                        <a:rPr lang="en-US" sz="1000"/>
                        <a:t>1686227</a:t>
                      </a:r>
                    </a:p>
                  </a:txBody>
                  <a:tcPr/>
                </a:tc>
                <a:tc>
                  <a:txBody>
                    <a:bodyPr/>
                    <a:lstStyle/>
                    <a:p>
                      <a:r>
                        <a:rPr lang="en-US" sz="1000"/>
                        <a:t>7363</a:t>
                      </a:r>
                    </a:p>
                  </a:txBody>
                  <a:tcPr/>
                </a:tc>
                <a:tc>
                  <a:txBody>
                    <a:bodyPr/>
                    <a:lstStyle/>
                    <a:p>
                      <a:r>
                        <a:rPr lang="en-US" sz="1000"/>
                        <a:t>22</a:t>
                      </a:r>
                    </a:p>
                  </a:txBody>
                  <a:tcPr/>
                </a:tc>
                <a:tc>
                  <a:txBody>
                    <a:bodyPr/>
                    <a:lstStyle/>
                    <a:p>
                      <a:r>
                        <a:rPr lang="en-US" sz="1000"/>
                        <a:t>1568</a:t>
                      </a:r>
                    </a:p>
                  </a:txBody>
                  <a:tcPr/>
                </a:tc>
                <a:tc>
                  <a:txBody>
                    <a:bodyPr/>
                    <a:lstStyle/>
                    <a:p>
                      <a:r>
                        <a:rPr lang="en-US" sz="1000"/>
                        <a:t>102</a:t>
                      </a:r>
                    </a:p>
                  </a:txBody>
                  <a:tcPr/>
                </a:tc>
                <a:tc>
                  <a:txBody>
                    <a:bodyPr/>
                    <a:lstStyle/>
                    <a:p>
                      <a:r>
                        <a:rPr lang="en-US" sz="1000"/>
                        <a:t>76</a:t>
                      </a:r>
                    </a:p>
                  </a:txBody>
                  <a:tcPr/>
                </a:tc>
                <a:tc>
                  <a:txBody>
                    <a:bodyPr/>
                    <a:lstStyle/>
                    <a:p>
                      <a:r>
                        <a:rPr lang="en-US" sz="1000"/>
                        <a:t>0</a:t>
                      </a:r>
                    </a:p>
                  </a:txBody>
                  <a:tcPr/>
                </a:tc>
                <a:tc>
                  <a:txBody>
                    <a:bodyPr/>
                    <a:lstStyle/>
                    <a:p>
                      <a:r>
                        <a:rPr lang="en-US" sz="1000"/>
                        <a:t>0.0047 %</a:t>
                      </a:r>
                    </a:p>
                  </a:txBody>
                  <a:tcPr/>
                </a:tc>
                <a:extLst>
                  <a:ext uri="{0D108BD9-81ED-4DB2-BD59-A6C34878D82A}">
                    <a16:rowId xmlns:a16="http://schemas.microsoft.com/office/drawing/2014/main" val="3254110624"/>
                  </a:ext>
                </a:extLst>
              </a:tr>
              <a:tr h="370840">
                <a:tc>
                  <a:txBody>
                    <a:bodyPr/>
                    <a:lstStyle/>
                    <a:p>
                      <a:r>
                        <a:rPr lang="en-US" sz="1000"/>
                        <a:t>Honda Argentina</a:t>
                      </a:r>
                    </a:p>
                  </a:txBody>
                  <a:tcPr/>
                </a:tc>
                <a:tc>
                  <a:txBody>
                    <a:bodyPr/>
                    <a:lstStyle/>
                    <a:p>
                      <a:r>
                        <a:rPr lang="en-US" sz="1000"/>
                        <a:t>1014952</a:t>
                      </a:r>
                    </a:p>
                  </a:txBody>
                  <a:tcPr/>
                </a:tc>
                <a:tc>
                  <a:txBody>
                    <a:bodyPr/>
                    <a:lstStyle/>
                    <a:p>
                      <a:r>
                        <a:rPr lang="en-US" sz="1000"/>
                        <a:t>-966</a:t>
                      </a:r>
                    </a:p>
                  </a:txBody>
                  <a:tcPr/>
                </a:tc>
                <a:tc>
                  <a:txBody>
                    <a:bodyPr/>
                    <a:lstStyle/>
                    <a:p>
                      <a:r>
                        <a:rPr lang="en-US" sz="1000"/>
                        <a:t>11</a:t>
                      </a:r>
                    </a:p>
                  </a:txBody>
                  <a:tcPr/>
                </a:tc>
                <a:tc>
                  <a:txBody>
                    <a:bodyPr/>
                    <a:lstStyle/>
                    <a:p>
                      <a:r>
                        <a:rPr lang="en-US" sz="1000"/>
                        <a:t>1272</a:t>
                      </a:r>
                    </a:p>
                  </a:txBody>
                  <a:tcPr/>
                </a:tc>
                <a:tc>
                  <a:txBody>
                    <a:bodyPr/>
                    <a:lstStyle/>
                    <a:p>
                      <a:r>
                        <a:rPr lang="en-US" sz="1000"/>
                        <a:t>165</a:t>
                      </a:r>
                    </a:p>
                  </a:txBody>
                  <a:tcPr/>
                </a:tc>
                <a:tc>
                  <a:txBody>
                    <a:bodyPr/>
                    <a:lstStyle/>
                    <a:p>
                      <a:r>
                        <a:rPr lang="en-US" sz="1000"/>
                        <a:t>47</a:t>
                      </a:r>
                    </a:p>
                  </a:txBody>
                  <a:tcPr/>
                </a:tc>
                <a:tc>
                  <a:txBody>
                    <a:bodyPr/>
                    <a:lstStyle/>
                    <a:p>
                      <a:r>
                        <a:rPr lang="en-US" sz="1000"/>
                        <a:t>0</a:t>
                      </a:r>
                    </a:p>
                  </a:txBody>
                  <a:tcPr/>
                </a:tc>
                <a:tc>
                  <a:txBody>
                    <a:bodyPr/>
                    <a:lstStyle/>
                    <a:p>
                      <a:r>
                        <a:rPr lang="en-US" sz="1000"/>
                        <a:t>0.0133 %</a:t>
                      </a:r>
                    </a:p>
                  </a:txBody>
                  <a:tcPr/>
                </a:tc>
                <a:extLst>
                  <a:ext uri="{0D108BD9-81ED-4DB2-BD59-A6C34878D82A}">
                    <a16:rowId xmlns:a16="http://schemas.microsoft.com/office/drawing/2014/main" val="1421224539"/>
                  </a:ext>
                </a:extLst>
              </a:tr>
              <a:tr h="370840">
                <a:tc>
                  <a:txBody>
                    <a:bodyPr/>
                    <a:lstStyle/>
                    <a:p>
                      <a:r>
                        <a:rPr lang="en-US" sz="1000"/>
                        <a:t>Yamaha Motor Argentina S.A</a:t>
                      </a:r>
                    </a:p>
                  </a:txBody>
                  <a:tcPr/>
                </a:tc>
                <a:tc>
                  <a:txBody>
                    <a:bodyPr/>
                    <a:lstStyle/>
                    <a:p>
                      <a:r>
                        <a:rPr lang="en-US" sz="1000"/>
                        <a:t>1002496</a:t>
                      </a:r>
                    </a:p>
                  </a:txBody>
                  <a:tcPr/>
                </a:tc>
                <a:tc>
                  <a:txBody>
                    <a:bodyPr/>
                    <a:lstStyle/>
                    <a:p>
                      <a:r>
                        <a:rPr lang="en-US" sz="1000"/>
                        <a:t>-138</a:t>
                      </a:r>
                    </a:p>
                  </a:txBody>
                  <a:tcPr/>
                </a:tc>
                <a:tc>
                  <a:txBody>
                    <a:bodyPr/>
                    <a:lstStyle/>
                    <a:p>
                      <a:r>
                        <a:rPr lang="en-US" sz="1000"/>
                        <a:t>38</a:t>
                      </a:r>
                    </a:p>
                  </a:txBody>
                  <a:tcPr/>
                </a:tc>
                <a:tc>
                  <a:txBody>
                    <a:bodyPr/>
                    <a:lstStyle/>
                    <a:p>
                      <a:r>
                        <a:rPr lang="en-US" sz="1000"/>
                        <a:t>1353</a:t>
                      </a:r>
                    </a:p>
                  </a:txBody>
                  <a:tcPr/>
                </a:tc>
                <a:tc>
                  <a:txBody>
                    <a:bodyPr/>
                    <a:lstStyle/>
                    <a:p>
                      <a:r>
                        <a:rPr lang="en-US" sz="1000"/>
                        <a:t>173</a:t>
                      </a:r>
                    </a:p>
                  </a:txBody>
                  <a:tcPr/>
                </a:tc>
                <a:tc>
                  <a:txBody>
                    <a:bodyPr/>
                    <a:lstStyle/>
                    <a:p>
                      <a:r>
                        <a:rPr lang="en-US" sz="1000"/>
                        <a:t>83</a:t>
                      </a:r>
                    </a:p>
                  </a:txBody>
                  <a:tcPr/>
                </a:tc>
                <a:tc>
                  <a:txBody>
                    <a:bodyPr/>
                    <a:lstStyle/>
                    <a:p>
                      <a:r>
                        <a:rPr lang="en-US" sz="1000"/>
                        <a:t>0</a:t>
                      </a:r>
                    </a:p>
                  </a:txBody>
                  <a:tcPr/>
                </a:tc>
                <a:tc>
                  <a:txBody>
                    <a:bodyPr/>
                    <a:lstStyle/>
                    <a:p>
                      <a:r>
                        <a:rPr lang="en-US" sz="1000"/>
                        <a:t>0.0042 %</a:t>
                      </a:r>
                    </a:p>
                  </a:txBody>
                  <a:tcPr/>
                </a:tc>
                <a:extLst>
                  <a:ext uri="{0D108BD9-81ED-4DB2-BD59-A6C34878D82A}">
                    <a16:rowId xmlns:a16="http://schemas.microsoft.com/office/drawing/2014/main" val="2680536387"/>
                  </a:ext>
                </a:extLst>
              </a:tr>
              <a:tr h="370840">
                <a:tc>
                  <a:txBody>
                    <a:bodyPr/>
                    <a:lstStyle/>
                    <a:p>
                      <a:r>
                        <a:rPr lang="en-US" sz="1000"/>
                        <a:t>KTM Argentina</a:t>
                      </a:r>
                    </a:p>
                  </a:txBody>
                  <a:tcPr/>
                </a:tc>
                <a:tc>
                  <a:txBody>
                    <a:bodyPr/>
                    <a:lstStyle/>
                    <a:p>
                      <a:r>
                        <a:rPr lang="en-US" sz="1000"/>
                        <a:t>229073</a:t>
                      </a:r>
                    </a:p>
                  </a:txBody>
                  <a:tcPr/>
                </a:tc>
                <a:tc>
                  <a:txBody>
                    <a:bodyPr/>
                    <a:lstStyle/>
                    <a:p>
                      <a:r>
                        <a:rPr lang="en-US" sz="1000"/>
                        <a:t>-197</a:t>
                      </a:r>
                    </a:p>
                  </a:txBody>
                  <a:tcPr/>
                </a:tc>
                <a:tc>
                  <a:txBody>
                    <a:bodyPr/>
                    <a:lstStyle/>
                    <a:p>
                      <a:r>
                        <a:rPr lang="en-US" sz="1000"/>
                        <a:t>13</a:t>
                      </a:r>
                    </a:p>
                  </a:txBody>
                  <a:tcPr/>
                </a:tc>
                <a:tc>
                  <a:txBody>
                    <a:bodyPr/>
                    <a:lstStyle/>
                    <a:p>
                      <a:r>
                        <a:rPr lang="en-US" sz="1000"/>
                        <a:t>492</a:t>
                      </a:r>
                    </a:p>
                  </a:txBody>
                  <a:tcPr/>
                </a:tc>
                <a:tc>
                  <a:txBody>
                    <a:bodyPr/>
                    <a:lstStyle/>
                    <a:p>
                      <a:r>
                        <a:rPr lang="en-US" sz="1000"/>
                        <a:t>32</a:t>
                      </a:r>
                    </a:p>
                  </a:txBody>
                  <a:tcPr/>
                </a:tc>
                <a:tc>
                  <a:txBody>
                    <a:bodyPr/>
                    <a:lstStyle/>
                    <a:p>
                      <a:r>
                        <a:rPr lang="en-US" sz="1000"/>
                        <a:t>28</a:t>
                      </a:r>
                    </a:p>
                  </a:txBody>
                  <a:tcPr/>
                </a:tc>
                <a:tc>
                  <a:txBody>
                    <a:bodyPr/>
                    <a:lstStyle/>
                    <a:p>
                      <a:r>
                        <a:rPr lang="en-US" sz="1000"/>
                        <a:t>0</a:t>
                      </a:r>
                    </a:p>
                  </a:txBody>
                  <a:tcPr/>
                </a:tc>
                <a:tc>
                  <a:txBody>
                    <a:bodyPr/>
                    <a:lstStyle/>
                    <a:p>
                      <a:r>
                        <a:rPr lang="en-US" sz="1000"/>
                        <a:t>0.0185 %</a:t>
                      </a:r>
                    </a:p>
                  </a:txBody>
                  <a:tcPr/>
                </a:tc>
                <a:extLst>
                  <a:ext uri="{0D108BD9-81ED-4DB2-BD59-A6C34878D82A}">
                    <a16:rowId xmlns:a16="http://schemas.microsoft.com/office/drawing/2014/main" val="3144544677"/>
                  </a:ext>
                </a:extLst>
              </a:tr>
              <a:tr h="370840">
                <a:tc>
                  <a:txBody>
                    <a:bodyPr/>
                    <a:lstStyle/>
                    <a:p>
                      <a:r>
                        <a:rPr lang="en-US" sz="1000"/>
                        <a:t>Bajaj Argentina</a:t>
                      </a:r>
                    </a:p>
                  </a:txBody>
                  <a:tcPr/>
                </a:tc>
                <a:tc>
                  <a:txBody>
                    <a:bodyPr/>
                    <a:lstStyle/>
                    <a:p>
                      <a:r>
                        <a:rPr lang="en-US" sz="1000"/>
                        <a:t>153084</a:t>
                      </a:r>
                    </a:p>
                  </a:txBody>
                  <a:tcPr/>
                </a:tc>
                <a:tc>
                  <a:txBody>
                    <a:bodyPr/>
                    <a:lstStyle/>
                    <a:p>
                      <a:r>
                        <a:rPr lang="en-US" sz="1000"/>
                        <a:t>-208</a:t>
                      </a:r>
                    </a:p>
                  </a:txBody>
                  <a:tcPr/>
                </a:tc>
                <a:tc>
                  <a:txBody>
                    <a:bodyPr/>
                    <a:lstStyle/>
                    <a:p>
                      <a:r>
                        <a:rPr lang="en-US" sz="1000"/>
                        <a:t>3</a:t>
                      </a:r>
                    </a:p>
                  </a:txBody>
                  <a:tcPr/>
                </a:tc>
                <a:tc>
                  <a:txBody>
                    <a:bodyPr/>
                    <a:lstStyle/>
                    <a:p>
                      <a:r>
                        <a:rPr lang="en-US" sz="1000"/>
                        <a:t>63</a:t>
                      </a:r>
                    </a:p>
                  </a:txBody>
                  <a:tcPr/>
                </a:tc>
                <a:tc>
                  <a:txBody>
                    <a:bodyPr/>
                    <a:lstStyle/>
                    <a:p>
                      <a:r>
                        <a:rPr lang="en-US" sz="1000"/>
                        <a:t>3</a:t>
                      </a:r>
                    </a:p>
                  </a:txBody>
                  <a:tcPr/>
                </a:tc>
                <a:tc>
                  <a:txBody>
                    <a:bodyPr/>
                    <a:lstStyle/>
                    <a:p>
                      <a:r>
                        <a:rPr lang="en-US" sz="1000"/>
                        <a:t>10</a:t>
                      </a:r>
                    </a:p>
                  </a:txBody>
                  <a:tcPr/>
                </a:tc>
                <a:tc>
                  <a:txBody>
                    <a:bodyPr/>
                    <a:lstStyle/>
                    <a:p>
                      <a:r>
                        <a:rPr lang="en-US" sz="1000"/>
                        <a:t>3</a:t>
                      </a:r>
                    </a:p>
                  </a:txBody>
                  <a:tcPr/>
                </a:tc>
                <a:tc>
                  <a:txBody>
                    <a:bodyPr/>
                    <a:lstStyle/>
                    <a:p>
                      <a:r>
                        <a:rPr lang="en-US" sz="1000"/>
                        <a:t>0.0165 %</a:t>
                      </a:r>
                    </a:p>
                  </a:txBody>
                  <a:tcPr/>
                </a:tc>
                <a:extLst>
                  <a:ext uri="{0D108BD9-81ED-4DB2-BD59-A6C34878D82A}">
                    <a16:rowId xmlns:a16="http://schemas.microsoft.com/office/drawing/2014/main" val="3842462183"/>
                  </a:ext>
                </a:extLst>
              </a:tr>
              <a:tr h="370840">
                <a:tc>
                  <a:txBody>
                    <a:bodyPr/>
                    <a:lstStyle/>
                    <a:p>
                      <a:r>
                        <a:rPr lang="en-US" sz="1000"/>
                        <a:t>Kawasaki Argentina</a:t>
                      </a:r>
                    </a:p>
                  </a:txBody>
                  <a:tcPr/>
                </a:tc>
                <a:tc>
                  <a:txBody>
                    <a:bodyPr/>
                    <a:lstStyle/>
                    <a:p>
                      <a:r>
                        <a:rPr lang="en-US" sz="1000"/>
                        <a:t>42372</a:t>
                      </a:r>
                    </a:p>
                  </a:txBody>
                  <a:tcPr/>
                </a:tc>
                <a:tc>
                  <a:txBody>
                    <a:bodyPr/>
                    <a:lstStyle/>
                    <a:p>
                      <a:r>
                        <a:rPr lang="en-US" sz="1000"/>
                        <a:t>-47</a:t>
                      </a:r>
                    </a:p>
                  </a:txBody>
                  <a:tcPr/>
                </a:tc>
                <a:tc>
                  <a:txBody>
                    <a:bodyPr/>
                    <a:lstStyle/>
                    <a:p>
                      <a:r>
                        <a:rPr lang="en-US" sz="1000"/>
                        <a:t>17</a:t>
                      </a:r>
                    </a:p>
                  </a:txBody>
                  <a:tcPr/>
                </a:tc>
                <a:tc>
                  <a:txBody>
                    <a:bodyPr/>
                    <a:lstStyle/>
                    <a:p>
                      <a:r>
                        <a:rPr lang="en-US" sz="1000"/>
                        <a:t>240</a:t>
                      </a:r>
                    </a:p>
                  </a:txBody>
                  <a:tcPr/>
                </a:tc>
                <a:tc>
                  <a:txBody>
                    <a:bodyPr/>
                    <a:lstStyle/>
                    <a:p>
                      <a:r>
                        <a:rPr lang="en-US" sz="1000"/>
                        <a:t>5</a:t>
                      </a:r>
                    </a:p>
                  </a:txBody>
                  <a:tcPr/>
                </a:tc>
                <a:tc>
                  <a:txBody>
                    <a:bodyPr/>
                    <a:lstStyle/>
                    <a:p>
                      <a:r>
                        <a:rPr lang="en-US" sz="1000"/>
                        <a:t>13</a:t>
                      </a:r>
                    </a:p>
                  </a:txBody>
                  <a:tcPr/>
                </a:tc>
                <a:tc>
                  <a:txBody>
                    <a:bodyPr/>
                    <a:lstStyle/>
                    <a:p>
                      <a:r>
                        <a:rPr lang="en-US" sz="1000"/>
                        <a:t>0</a:t>
                      </a:r>
                    </a:p>
                  </a:txBody>
                  <a:tcPr/>
                </a:tc>
                <a:tc>
                  <a:txBody>
                    <a:bodyPr/>
                    <a:lstStyle/>
                    <a:p>
                      <a:r>
                        <a:rPr lang="en-US" sz="1000"/>
                        <a:t>0.0358 %</a:t>
                      </a:r>
                    </a:p>
                  </a:txBody>
                  <a:tcPr/>
                </a:tc>
                <a:extLst>
                  <a:ext uri="{0D108BD9-81ED-4DB2-BD59-A6C34878D82A}">
                    <a16:rowId xmlns:a16="http://schemas.microsoft.com/office/drawing/2014/main" val="4102344709"/>
                  </a:ext>
                </a:extLst>
              </a:tr>
              <a:tr h="370840">
                <a:tc>
                  <a:txBody>
                    <a:bodyPr/>
                    <a:lstStyle/>
                    <a:p>
                      <a:r>
                        <a:rPr lang="en-US" sz="1000"/>
                        <a:t>Suzuki Motos Argentina</a:t>
                      </a:r>
                    </a:p>
                  </a:txBody>
                  <a:tcPr/>
                </a:tc>
                <a:tc>
                  <a:txBody>
                    <a:bodyPr/>
                    <a:lstStyle/>
                    <a:p>
                      <a:r>
                        <a:rPr lang="en-US" sz="1000"/>
                        <a:t>24120</a:t>
                      </a:r>
                    </a:p>
                  </a:txBody>
                  <a:tcPr/>
                </a:tc>
                <a:tc>
                  <a:txBody>
                    <a:bodyPr/>
                    <a:lstStyle/>
                    <a:p>
                      <a:r>
                        <a:rPr lang="en-US" sz="1000"/>
                        <a:t>3143</a:t>
                      </a:r>
                    </a:p>
                  </a:txBody>
                  <a:tcPr/>
                </a:tc>
                <a:tc>
                  <a:txBody>
                    <a:bodyPr/>
                    <a:lstStyle/>
                    <a:p>
                      <a:r>
                        <a:rPr lang="en-US" sz="1000"/>
                        <a:t>16</a:t>
                      </a:r>
                    </a:p>
                  </a:txBody>
                  <a:tcPr/>
                </a:tc>
                <a:tc>
                  <a:txBody>
                    <a:bodyPr/>
                    <a:lstStyle/>
                    <a:p>
                      <a:r>
                        <a:rPr lang="en-US" sz="1000"/>
                        <a:t>1057</a:t>
                      </a:r>
                    </a:p>
                  </a:txBody>
                  <a:tcPr/>
                </a:tc>
                <a:tc>
                  <a:txBody>
                    <a:bodyPr/>
                    <a:lstStyle/>
                    <a:p>
                      <a:r>
                        <a:rPr lang="en-US" sz="1000"/>
                        <a:t>133</a:t>
                      </a:r>
                    </a:p>
                  </a:txBody>
                  <a:tcPr/>
                </a:tc>
                <a:tc>
                  <a:txBody>
                    <a:bodyPr/>
                    <a:lstStyle/>
                    <a:p>
                      <a:r>
                        <a:rPr lang="en-US" sz="1000"/>
                        <a:t>44</a:t>
                      </a:r>
                    </a:p>
                  </a:txBody>
                  <a:tcPr/>
                </a:tc>
                <a:tc>
                  <a:txBody>
                    <a:bodyPr/>
                    <a:lstStyle/>
                    <a:p>
                      <a:r>
                        <a:rPr lang="en-US" sz="1000"/>
                        <a:t>1</a:t>
                      </a:r>
                    </a:p>
                  </a:txBody>
                  <a:tcPr/>
                </a:tc>
                <a:tc>
                  <a:txBody>
                    <a:bodyPr/>
                    <a:lstStyle/>
                    <a:p>
                      <a:r>
                        <a:rPr lang="en-US" sz="1000"/>
                        <a:t>0.3420 %</a:t>
                      </a:r>
                    </a:p>
                  </a:txBody>
                  <a:tcPr/>
                </a:tc>
                <a:extLst>
                  <a:ext uri="{0D108BD9-81ED-4DB2-BD59-A6C34878D82A}">
                    <a16:rowId xmlns:a16="http://schemas.microsoft.com/office/drawing/2014/main" val="358629392"/>
                  </a:ext>
                </a:extLst>
              </a:tr>
            </a:tbl>
          </a:graphicData>
        </a:graphic>
      </p:graphicFrame>
      <p:sp>
        <p:nvSpPr>
          <p:cNvPr id="4" name="Text Placeholder 3">
            <a:extLst>
              <a:ext uri="{FF2B5EF4-FFF2-40B4-BE49-F238E27FC236}">
                <a16:creationId xmlns:a16="http://schemas.microsoft.com/office/drawing/2014/main" id="{C83ADB50-7387-41D2-8F4C-BDD65468BD5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511772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80180-2918-4D59-AF54-A90896F007DB}"/>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2D1C405C-B0AF-4069-A505-89E1854001C6}"/>
              </a:ext>
            </a:extLst>
          </p:cNvPr>
          <p:cNvGraphicFramePr>
            <a:graphicFrameLocks noGrp="1"/>
          </p:cNvGraphicFramePr>
          <p:nvPr>
            <p:ph type="chart" sz="quarter" idx="13"/>
            <p:extLst>
              <p:ext uri="{D42A27DB-BD31-4B8C-83A1-F6EECF244321}">
                <p14:modId xmlns:p14="http://schemas.microsoft.com/office/powerpoint/2010/main" val="35132346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632B78-FA48-4400-AAC8-F75696BB760C}"/>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BFE50838-CC63-42DB-948A-0FFCCFE82A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2310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BB3B4-46DD-4AD3-AA71-82E192B26FE0}"/>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CD584F55-2B3F-4250-947F-4FFE45E7690C}"/>
              </a:ext>
            </a:extLst>
          </p:cNvPr>
          <p:cNvGraphicFramePr>
            <a:graphicFrameLocks noGrp="1"/>
          </p:cNvGraphicFramePr>
          <p:nvPr>
            <p:ph type="chart" sz="quarter" idx="13"/>
            <p:extLst>
              <p:ext uri="{D42A27DB-BD31-4B8C-83A1-F6EECF244321}">
                <p14:modId xmlns:p14="http://schemas.microsoft.com/office/powerpoint/2010/main" val="2440922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E5AFE1-E96A-4432-BC0B-2713CA4FD217}"/>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C0DCEAC6-2A74-44C0-8957-A9ACB798C9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376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8F323-0818-4283-BBE3-1EA79FE160A1}"/>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6608F705-D62E-484B-8330-1AB6F58791BE}"/>
              </a:ext>
            </a:extLst>
          </p:cNvPr>
          <p:cNvGraphicFramePr>
            <a:graphicFrameLocks noGrp="1"/>
          </p:cNvGraphicFramePr>
          <p:nvPr>
            <p:ph type="chart" sz="quarter" idx="13"/>
            <p:extLst>
              <p:ext uri="{D42A27DB-BD31-4B8C-83A1-F6EECF244321}">
                <p14:modId xmlns:p14="http://schemas.microsoft.com/office/powerpoint/2010/main" val="38914866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937BBC-17A0-470D-B4BC-9CE2C1E385F3}"/>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575A3F09-6657-43C9-AC54-3B3BA16DC4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2928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FB5D7-7CEE-48C8-A834-6191523C2105}"/>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4FEB5877-B585-4CC0-8D2D-C2CB4CB710A3}"/>
              </a:ext>
            </a:extLst>
          </p:cNvPr>
          <p:cNvGraphicFramePr>
            <a:graphicFrameLocks noGrp="1"/>
          </p:cNvGraphicFramePr>
          <p:nvPr>
            <p:ph type="chart" sz="quarter" idx="13"/>
            <p:extLst>
              <p:ext uri="{D42A27DB-BD31-4B8C-83A1-F6EECF244321}">
                <p14:modId xmlns:p14="http://schemas.microsoft.com/office/powerpoint/2010/main" val="2495018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BB316A-72F6-48B9-BEFC-763FBBE20C7E}"/>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FC873204-C491-401D-9430-A7F8F0DA4E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738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209A4-FB81-421E-BBF9-BB1D9C4C71F1}"/>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45092AB2-D767-4DE7-ADEF-8BBC109DED10}"/>
              </a:ext>
            </a:extLst>
          </p:cNvPr>
          <p:cNvGraphicFramePr>
            <a:graphicFrameLocks noGrp="1"/>
          </p:cNvGraphicFramePr>
          <p:nvPr>
            <p:ph type="chart" sz="quarter" idx="13"/>
            <p:extLst>
              <p:ext uri="{D42A27DB-BD31-4B8C-83A1-F6EECF244321}">
                <p14:modId xmlns:p14="http://schemas.microsoft.com/office/powerpoint/2010/main" val="25298063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9EB750-9BC9-4ACA-89AD-B2AAAC5DDA00}"/>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3C24D3DC-24C7-457F-B219-D182FB1947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1195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B6D32-2390-4DA7-8C49-FB74D7329592}"/>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F6394FFE-96C4-4F51-B89D-E235F9F32F13}"/>
              </a:ext>
            </a:extLst>
          </p:cNvPr>
          <p:cNvGraphicFramePr>
            <a:graphicFrameLocks noGrp="1"/>
          </p:cNvGraphicFramePr>
          <p:nvPr>
            <p:ph type="chart" sz="quarter" idx="13"/>
            <p:extLst>
              <p:ext uri="{D42A27DB-BD31-4B8C-83A1-F6EECF244321}">
                <p14:modId xmlns:p14="http://schemas.microsoft.com/office/powerpoint/2010/main" val="2886801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FD477A-F498-4BCD-804D-169346113F77}"/>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874C072F-1F5B-4B75-B6D1-8F2C37C335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8972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75B88-63B3-4113-971D-82017E43F4F9}"/>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0C57D45E-2B83-4921-96C6-0E1971C403BC}"/>
              </a:ext>
            </a:extLst>
          </p:cNvPr>
          <p:cNvGraphicFramePr>
            <a:graphicFrameLocks noGrp="1"/>
          </p:cNvGraphicFramePr>
          <p:nvPr>
            <p:ph type="chart" sz="quarter" idx="13"/>
            <p:extLst>
              <p:ext uri="{D42A27DB-BD31-4B8C-83A1-F6EECF244321}">
                <p14:modId xmlns:p14="http://schemas.microsoft.com/office/powerpoint/2010/main" val="738608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D63BA3-58B3-4430-9689-DE43D044DE22}"/>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B2315210-D4F2-4BA0-B086-7A435BEB64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3782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EF030-693F-48AB-8F1D-C6DB03EE2F46}"/>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FCBF12C4-7433-4060-9F3F-6FE17FAEB05E}"/>
              </a:ext>
            </a:extLst>
          </p:cNvPr>
          <p:cNvGraphicFramePr>
            <a:graphicFrameLocks noGrp="1"/>
          </p:cNvGraphicFramePr>
          <p:nvPr>
            <p:ph type="chart" sz="quarter" idx="13"/>
            <p:extLst>
              <p:ext uri="{D42A27DB-BD31-4B8C-83A1-F6EECF244321}">
                <p14:modId xmlns:p14="http://schemas.microsoft.com/office/powerpoint/2010/main" val="3023721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EF1578-2727-4416-B70F-288C43340A5E}"/>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618177A2-C1C5-42D2-A333-8E47B0CB6F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1131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625C4-3AEE-44FF-82DE-33C39E98289B}"/>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498CB61E-37D2-41AC-A859-1364EEA52010}"/>
              </a:ext>
            </a:extLst>
          </p:cNvPr>
          <p:cNvGraphicFramePr>
            <a:graphicFrameLocks noGrp="1"/>
          </p:cNvGraphicFramePr>
          <p:nvPr>
            <p:ph type="chart" sz="quarter" idx="13"/>
            <p:extLst>
              <p:ext uri="{D42A27DB-BD31-4B8C-83A1-F6EECF244321}">
                <p14:modId xmlns:p14="http://schemas.microsoft.com/office/powerpoint/2010/main" val="1867979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8F688F-9E44-4856-9238-2E5BD64277B8}"/>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6F79FCD4-7697-44C0-A9F9-E73DA6DC87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03609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DB450-C4F6-4494-87FB-2B68313C5090}"/>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339731E5-D328-43DF-99F0-9EE93C063A00}"/>
              </a:ext>
            </a:extLst>
          </p:cNvPr>
          <p:cNvGraphicFramePr>
            <a:graphicFrameLocks noGrp="1"/>
          </p:cNvGraphicFramePr>
          <p:nvPr>
            <p:ph type="chart" sz="quarter" idx="13"/>
            <p:extLst>
              <p:ext uri="{D42A27DB-BD31-4B8C-83A1-F6EECF244321}">
                <p14:modId xmlns:p14="http://schemas.microsoft.com/office/powerpoint/2010/main" val="2172644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73E1DE-E32F-4FB7-A320-CBEEE60B7C7F}"/>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B4FBC388-79BA-447C-B793-1AE6810B4B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7251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50DB2-D83A-444C-938E-004DB80669E9}"/>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091A5907-29A4-45A5-BE65-3C9CA3AAF26B}"/>
              </a:ext>
            </a:extLst>
          </p:cNvPr>
          <p:cNvGraphicFramePr>
            <a:graphicFrameLocks noGrp="1"/>
          </p:cNvGraphicFramePr>
          <p:nvPr>
            <p:ph type="chart" sz="quarter" idx="13"/>
            <p:extLst>
              <p:ext uri="{D42A27DB-BD31-4B8C-83A1-F6EECF244321}">
                <p14:modId xmlns:p14="http://schemas.microsoft.com/office/powerpoint/2010/main" val="4545399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05208E-70DA-4BEA-96A1-0E349B4D5ED3}"/>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329B0C40-07CF-4DAE-B64B-1D2E1F8689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6054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55AB6-7B52-4942-87A7-A72B0B8B8D23}"/>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E3208FA4-0F58-405E-AFCD-942F8EDB9829}"/>
              </a:ext>
            </a:extLst>
          </p:cNvPr>
          <p:cNvGraphicFramePr>
            <a:graphicFrameLocks noGrp="1"/>
          </p:cNvGraphicFramePr>
          <p:nvPr>
            <p:ph type="chart" sz="quarter" idx="13"/>
            <p:extLst>
              <p:ext uri="{D42A27DB-BD31-4B8C-83A1-F6EECF244321}">
                <p14:modId xmlns:p14="http://schemas.microsoft.com/office/powerpoint/2010/main" val="474339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E0EB5B-445D-4426-B7DF-77DFAC121EBE}"/>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C88AD74D-B82F-468A-AA6C-5DF0E40F34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6661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1F2CA-85BA-4796-AD46-ED870F3F330E}"/>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CE411FD9-1E89-43D2-B7D7-75DAD56D1BA0}"/>
              </a:ext>
            </a:extLst>
          </p:cNvPr>
          <p:cNvGraphicFramePr>
            <a:graphicFrameLocks noGrp="1"/>
          </p:cNvGraphicFramePr>
          <p:nvPr>
            <p:ph type="chart" sz="quarter" idx="13"/>
            <p:extLst>
              <p:ext uri="{D42A27DB-BD31-4B8C-83A1-F6EECF244321}">
                <p14:modId xmlns:p14="http://schemas.microsoft.com/office/powerpoint/2010/main" val="769388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4930CD-65CE-4843-95E9-5B88DBC050AE}"/>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E8F35CB1-6AB5-426A-B87B-CCAA834F60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7035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C76FA-6A3E-4EC6-81BA-D284A88D2BE2}"/>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F81F9B34-3C8C-47D5-B32D-B1DEDDBDDA27}"/>
              </a:ext>
            </a:extLst>
          </p:cNvPr>
          <p:cNvGraphicFramePr>
            <a:graphicFrameLocks noGrp="1"/>
          </p:cNvGraphicFramePr>
          <p:nvPr>
            <p:ph type="chart" sz="quarter" idx="13"/>
            <p:extLst>
              <p:ext uri="{D42A27DB-BD31-4B8C-83A1-F6EECF244321}">
                <p14:modId xmlns:p14="http://schemas.microsoft.com/office/powerpoint/2010/main" val="1283556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8DAC9B-D677-457F-BE39-AE787E77A135}"/>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F77F337F-3F53-4312-A3D1-C52E7AA75A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958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FB9D5-15D6-4374-B5C8-EE5408B05713}"/>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8676891C-967F-4552-BBB5-9AD6AD634A0D}"/>
              </a:ext>
            </a:extLst>
          </p:cNvPr>
          <p:cNvGraphicFramePr>
            <a:graphicFrameLocks noGrp="1"/>
          </p:cNvGraphicFramePr>
          <p:nvPr>
            <p:ph type="tbl" sz="quarter" idx="13"/>
            <p:extLst>
              <p:ext uri="{D42A27DB-BD31-4B8C-83A1-F6EECF244321}">
                <p14:modId xmlns:p14="http://schemas.microsoft.com/office/powerpoint/2010/main" val="375047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43154591"/>
                    </a:ext>
                  </a:extLst>
                </a:gridCol>
                <a:gridCol w="1152144">
                  <a:extLst>
                    <a:ext uri="{9D8B030D-6E8A-4147-A177-3AD203B41FA5}">
                      <a16:colId xmlns:a16="http://schemas.microsoft.com/office/drawing/2014/main" val="882910223"/>
                    </a:ext>
                  </a:extLst>
                </a:gridCol>
                <a:gridCol w="1152144">
                  <a:extLst>
                    <a:ext uri="{9D8B030D-6E8A-4147-A177-3AD203B41FA5}">
                      <a16:colId xmlns:a16="http://schemas.microsoft.com/office/drawing/2014/main" val="2042516776"/>
                    </a:ext>
                  </a:extLst>
                </a:gridCol>
                <a:gridCol w="1152144">
                  <a:extLst>
                    <a:ext uri="{9D8B030D-6E8A-4147-A177-3AD203B41FA5}">
                      <a16:colId xmlns:a16="http://schemas.microsoft.com/office/drawing/2014/main" val="2074643261"/>
                    </a:ext>
                  </a:extLst>
                </a:gridCol>
                <a:gridCol w="1152144">
                  <a:extLst>
                    <a:ext uri="{9D8B030D-6E8A-4147-A177-3AD203B41FA5}">
                      <a16:colId xmlns:a16="http://schemas.microsoft.com/office/drawing/2014/main" val="1483937038"/>
                    </a:ext>
                  </a:extLst>
                </a:gridCol>
                <a:gridCol w="1152144">
                  <a:extLst>
                    <a:ext uri="{9D8B030D-6E8A-4147-A177-3AD203B41FA5}">
                      <a16:colId xmlns:a16="http://schemas.microsoft.com/office/drawing/2014/main" val="4212137603"/>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778006547"/>
                  </a:ext>
                </a:extLst>
              </a:tr>
              <a:tr h="370840">
                <a:tc>
                  <a:txBody>
                    <a:bodyPr/>
                    <a:lstStyle/>
                    <a:p>
                      <a:r>
                        <a:rPr lang="en-US" sz="1000"/>
                        <a:t>#Benelli</a:t>
                      </a:r>
                    </a:p>
                  </a:txBody>
                  <a:tcPr/>
                </a:tc>
                <a:tc>
                  <a:txBody>
                    <a:bodyPr/>
                    <a:lstStyle/>
                    <a:p>
                      <a:r>
                        <a:rPr lang="en-US" sz="1000"/>
                        <a:t>22</a:t>
                      </a:r>
                    </a:p>
                  </a:txBody>
                  <a:tcPr/>
                </a:tc>
                <a:tc>
                  <a:txBody>
                    <a:bodyPr/>
                    <a:lstStyle/>
                    <a:p>
                      <a:r>
                        <a:rPr lang="en-US" sz="1000"/>
                        <a:t>71.272727272727</a:t>
                      </a:r>
                    </a:p>
                  </a:txBody>
                  <a:tcPr/>
                </a:tc>
                <a:tc>
                  <a:txBody>
                    <a:bodyPr/>
                    <a:lstStyle/>
                    <a:p>
                      <a:r>
                        <a:rPr lang="en-US" sz="1000"/>
                        <a:t>4.6363636363636</a:t>
                      </a:r>
                    </a:p>
                  </a:txBody>
                  <a:tcPr/>
                </a:tc>
                <a:tc>
                  <a:txBody>
                    <a:bodyPr/>
                    <a:lstStyle/>
                    <a:p>
                      <a:r>
                        <a:rPr lang="en-US" sz="1000"/>
                        <a:t>3.4545454545455</a:t>
                      </a:r>
                    </a:p>
                  </a:txBody>
                  <a:tcPr/>
                </a:tc>
                <a:tc>
                  <a:txBody>
                    <a:bodyPr/>
                    <a:lstStyle/>
                    <a:p>
                      <a:r>
                        <a:rPr lang="en-US" sz="1000"/>
                        <a:t>79.363636363636</a:t>
                      </a:r>
                    </a:p>
                  </a:txBody>
                  <a:tcPr/>
                </a:tc>
                <a:extLst>
                  <a:ext uri="{0D108BD9-81ED-4DB2-BD59-A6C34878D82A}">
                    <a16:rowId xmlns:a16="http://schemas.microsoft.com/office/drawing/2014/main" val="3339521395"/>
                  </a:ext>
                </a:extLst>
              </a:tr>
              <a:tr h="370840">
                <a:tc>
                  <a:txBody>
                    <a:bodyPr/>
                    <a:lstStyle/>
                    <a:p>
                      <a:r>
                        <a:rPr lang="en-US" sz="1000"/>
                        <a:t>#yamaha</a:t>
                      </a:r>
                    </a:p>
                  </a:txBody>
                  <a:tcPr/>
                </a:tc>
                <a:tc>
                  <a:txBody>
                    <a:bodyPr/>
                    <a:lstStyle/>
                    <a:p>
                      <a:r>
                        <a:rPr lang="en-US" sz="1000"/>
                        <a:t>13</a:t>
                      </a:r>
                    </a:p>
                  </a:txBody>
                  <a:tcPr/>
                </a:tc>
                <a:tc>
                  <a:txBody>
                    <a:bodyPr/>
                    <a:lstStyle/>
                    <a:p>
                      <a:r>
                        <a:rPr lang="en-US" sz="1000"/>
                        <a:t>34.461538461538</a:t>
                      </a:r>
                    </a:p>
                  </a:txBody>
                  <a:tcPr/>
                </a:tc>
                <a:tc>
                  <a:txBody>
                    <a:bodyPr/>
                    <a:lstStyle/>
                    <a:p>
                      <a:r>
                        <a:rPr lang="en-US" sz="1000"/>
                        <a:t>5.5384615384615</a:t>
                      </a:r>
                    </a:p>
                  </a:txBody>
                  <a:tcPr/>
                </a:tc>
                <a:tc>
                  <a:txBody>
                    <a:bodyPr/>
                    <a:lstStyle/>
                    <a:p>
                      <a:r>
                        <a:rPr lang="en-US" sz="1000"/>
                        <a:t>2.6923076923077</a:t>
                      </a:r>
                    </a:p>
                  </a:txBody>
                  <a:tcPr/>
                </a:tc>
                <a:tc>
                  <a:txBody>
                    <a:bodyPr/>
                    <a:lstStyle/>
                    <a:p>
                      <a:r>
                        <a:rPr lang="en-US" sz="1000"/>
                        <a:t>42.692307692308</a:t>
                      </a:r>
                    </a:p>
                  </a:txBody>
                  <a:tcPr/>
                </a:tc>
                <a:extLst>
                  <a:ext uri="{0D108BD9-81ED-4DB2-BD59-A6C34878D82A}">
                    <a16:rowId xmlns:a16="http://schemas.microsoft.com/office/drawing/2014/main" val="4182983953"/>
                  </a:ext>
                </a:extLst>
              </a:tr>
              <a:tr h="370840">
                <a:tc>
                  <a:txBody>
                    <a:bodyPr/>
                    <a:lstStyle/>
                    <a:p>
                      <a:r>
                        <a:rPr lang="en-US" sz="1000"/>
                        <a:t>#HondaArgentina</a:t>
                      </a:r>
                    </a:p>
                  </a:txBody>
                  <a:tcPr/>
                </a:tc>
                <a:tc>
                  <a:txBody>
                    <a:bodyPr/>
                    <a:lstStyle/>
                    <a:p>
                      <a:r>
                        <a:rPr lang="en-US" sz="1000"/>
                        <a:t>11</a:t>
                      </a:r>
                    </a:p>
                  </a:txBody>
                  <a:tcPr/>
                </a:tc>
                <a:tc>
                  <a:txBody>
                    <a:bodyPr/>
                    <a:lstStyle/>
                    <a:p>
                      <a:r>
                        <a:rPr lang="en-US" sz="1000"/>
                        <a:t>115.63636363636</a:t>
                      </a:r>
                    </a:p>
                  </a:txBody>
                  <a:tcPr/>
                </a:tc>
                <a:tc>
                  <a:txBody>
                    <a:bodyPr/>
                    <a:lstStyle/>
                    <a:p>
                      <a:r>
                        <a:rPr lang="en-US" sz="1000"/>
                        <a:t>15</a:t>
                      </a:r>
                    </a:p>
                  </a:txBody>
                  <a:tcPr/>
                </a:tc>
                <a:tc>
                  <a:txBody>
                    <a:bodyPr/>
                    <a:lstStyle/>
                    <a:p>
                      <a:r>
                        <a:rPr lang="en-US" sz="1000"/>
                        <a:t>4.2727272727273</a:t>
                      </a:r>
                    </a:p>
                  </a:txBody>
                  <a:tcPr/>
                </a:tc>
                <a:tc>
                  <a:txBody>
                    <a:bodyPr/>
                    <a:lstStyle/>
                    <a:p>
                      <a:r>
                        <a:rPr lang="en-US" sz="1000"/>
                        <a:t>134.90909090909</a:t>
                      </a:r>
                    </a:p>
                  </a:txBody>
                  <a:tcPr/>
                </a:tc>
                <a:extLst>
                  <a:ext uri="{0D108BD9-81ED-4DB2-BD59-A6C34878D82A}">
                    <a16:rowId xmlns:a16="http://schemas.microsoft.com/office/drawing/2014/main" val="1703682110"/>
                  </a:ext>
                </a:extLst>
              </a:tr>
              <a:tr h="370840">
                <a:tc>
                  <a:txBody>
                    <a:bodyPr/>
                    <a:lstStyle/>
                    <a:p>
                      <a:r>
                        <a:rPr lang="en-US" sz="1000"/>
                        <a:t>#MotoGP</a:t>
                      </a:r>
                    </a:p>
                  </a:txBody>
                  <a:tcPr/>
                </a:tc>
                <a:tc>
                  <a:txBody>
                    <a:bodyPr/>
                    <a:lstStyle/>
                    <a:p>
                      <a:r>
                        <a:rPr lang="en-US" sz="1000"/>
                        <a:t>9</a:t>
                      </a:r>
                    </a:p>
                  </a:txBody>
                  <a:tcPr/>
                </a:tc>
                <a:tc>
                  <a:txBody>
                    <a:bodyPr/>
                    <a:lstStyle/>
                    <a:p>
                      <a:r>
                        <a:rPr lang="en-US" sz="1000"/>
                        <a:t>20.444444444444</a:t>
                      </a:r>
                    </a:p>
                  </a:txBody>
                  <a:tcPr/>
                </a:tc>
                <a:tc>
                  <a:txBody>
                    <a:bodyPr/>
                    <a:lstStyle/>
                    <a:p>
                      <a:r>
                        <a:rPr lang="en-US" sz="1000"/>
                        <a:t>1</a:t>
                      </a:r>
                    </a:p>
                  </a:txBody>
                  <a:tcPr/>
                </a:tc>
                <a:tc>
                  <a:txBody>
                    <a:bodyPr/>
                    <a:lstStyle/>
                    <a:p>
                      <a:r>
                        <a:rPr lang="en-US" sz="1000"/>
                        <a:t>2.1111111111111</a:t>
                      </a:r>
                    </a:p>
                  </a:txBody>
                  <a:tcPr/>
                </a:tc>
                <a:tc>
                  <a:txBody>
                    <a:bodyPr/>
                    <a:lstStyle/>
                    <a:p>
                      <a:r>
                        <a:rPr lang="en-US" sz="1000"/>
                        <a:t>23.555555555556</a:t>
                      </a:r>
                    </a:p>
                  </a:txBody>
                  <a:tcPr/>
                </a:tc>
                <a:extLst>
                  <a:ext uri="{0D108BD9-81ED-4DB2-BD59-A6C34878D82A}">
                    <a16:rowId xmlns:a16="http://schemas.microsoft.com/office/drawing/2014/main" val="283902952"/>
                  </a:ext>
                </a:extLst>
              </a:tr>
              <a:tr h="370840">
                <a:tc>
                  <a:txBody>
                    <a:bodyPr/>
                    <a:lstStyle/>
                    <a:p>
                      <a:r>
                        <a:rPr lang="en-US" sz="1000"/>
                        <a:t>#ReadyToRace</a:t>
                      </a:r>
                    </a:p>
                  </a:txBody>
                  <a:tcPr/>
                </a:tc>
                <a:tc>
                  <a:txBody>
                    <a:bodyPr/>
                    <a:lstStyle/>
                    <a:p>
                      <a:r>
                        <a:rPr lang="en-US" sz="1000"/>
                        <a:t>9</a:t>
                      </a:r>
                    </a:p>
                  </a:txBody>
                  <a:tcPr/>
                </a:tc>
                <a:tc>
                  <a:txBody>
                    <a:bodyPr/>
                    <a:lstStyle/>
                    <a:p>
                      <a:r>
                        <a:rPr lang="en-US" sz="1000"/>
                        <a:t>41.444444444444</a:t>
                      </a:r>
                    </a:p>
                  </a:txBody>
                  <a:tcPr/>
                </a:tc>
                <a:tc>
                  <a:txBody>
                    <a:bodyPr/>
                    <a:lstStyle/>
                    <a:p>
                      <a:r>
                        <a:rPr lang="en-US" sz="1000"/>
                        <a:t>3.2222222222222</a:t>
                      </a:r>
                    </a:p>
                  </a:txBody>
                  <a:tcPr/>
                </a:tc>
                <a:tc>
                  <a:txBody>
                    <a:bodyPr/>
                    <a:lstStyle/>
                    <a:p>
                      <a:r>
                        <a:rPr lang="en-US" sz="1000"/>
                        <a:t>2.6666666666667</a:t>
                      </a:r>
                    </a:p>
                  </a:txBody>
                  <a:tcPr/>
                </a:tc>
                <a:tc>
                  <a:txBody>
                    <a:bodyPr/>
                    <a:lstStyle/>
                    <a:p>
                      <a:r>
                        <a:rPr lang="en-US" sz="1000"/>
                        <a:t>47.333333333333</a:t>
                      </a:r>
                    </a:p>
                  </a:txBody>
                  <a:tcPr/>
                </a:tc>
                <a:extLst>
                  <a:ext uri="{0D108BD9-81ED-4DB2-BD59-A6C34878D82A}">
                    <a16:rowId xmlns:a16="http://schemas.microsoft.com/office/drawing/2014/main" val="2369737068"/>
                  </a:ext>
                </a:extLst>
              </a:tr>
              <a:tr h="370840">
                <a:tc>
                  <a:txBody>
                    <a:bodyPr/>
                    <a:lstStyle/>
                    <a:p>
                      <a:r>
                        <a:rPr lang="en-US" sz="1000"/>
                        <a:t>#KTM</a:t>
                      </a:r>
                    </a:p>
                  </a:txBody>
                  <a:tcPr/>
                </a:tc>
                <a:tc>
                  <a:txBody>
                    <a:bodyPr/>
                    <a:lstStyle/>
                    <a:p>
                      <a:r>
                        <a:rPr lang="en-US" sz="1000"/>
                        <a:t>8</a:t>
                      </a:r>
                    </a:p>
                  </a:txBody>
                  <a:tcPr/>
                </a:tc>
                <a:tc>
                  <a:txBody>
                    <a:bodyPr/>
                    <a:lstStyle/>
                    <a:p>
                      <a:r>
                        <a:rPr lang="en-US" sz="1000"/>
                        <a:t>40.625</a:t>
                      </a:r>
                    </a:p>
                  </a:txBody>
                  <a:tcPr/>
                </a:tc>
                <a:tc>
                  <a:txBody>
                    <a:bodyPr/>
                    <a:lstStyle/>
                    <a:p>
                      <a:r>
                        <a:rPr lang="en-US" sz="1000"/>
                        <a:t>3.25</a:t>
                      </a:r>
                    </a:p>
                  </a:txBody>
                  <a:tcPr/>
                </a:tc>
                <a:tc>
                  <a:txBody>
                    <a:bodyPr/>
                    <a:lstStyle/>
                    <a:p>
                      <a:r>
                        <a:rPr lang="en-US" sz="1000"/>
                        <a:t>2.875</a:t>
                      </a:r>
                    </a:p>
                  </a:txBody>
                  <a:tcPr/>
                </a:tc>
                <a:tc>
                  <a:txBody>
                    <a:bodyPr/>
                    <a:lstStyle/>
                    <a:p>
                      <a:r>
                        <a:rPr lang="en-US" sz="1000"/>
                        <a:t>46.75</a:t>
                      </a:r>
                    </a:p>
                  </a:txBody>
                  <a:tcPr/>
                </a:tc>
                <a:extLst>
                  <a:ext uri="{0D108BD9-81ED-4DB2-BD59-A6C34878D82A}">
                    <a16:rowId xmlns:a16="http://schemas.microsoft.com/office/drawing/2014/main" val="92241405"/>
                  </a:ext>
                </a:extLst>
              </a:tr>
              <a:tr h="370840">
                <a:tc>
                  <a:txBody>
                    <a:bodyPr/>
                    <a:lstStyle/>
                    <a:p>
                      <a:r>
                        <a:rPr lang="en-US" sz="1000"/>
                        <a:t>#Yamaha</a:t>
                      </a:r>
                    </a:p>
                  </a:txBody>
                  <a:tcPr/>
                </a:tc>
                <a:tc>
                  <a:txBody>
                    <a:bodyPr/>
                    <a:lstStyle/>
                    <a:p>
                      <a:r>
                        <a:rPr lang="en-US" sz="1000"/>
                        <a:t>8</a:t>
                      </a:r>
                    </a:p>
                  </a:txBody>
                  <a:tcPr/>
                </a:tc>
                <a:tc>
                  <a:txBody>
                    <a:bodyPr/>
                    <a:lstStyle/>
                    <a:p>
                      <a:r>
                        <a:rPr lang="en-US" sz="1000"/>
                        <a:t>35.5</a:t>
                      </a:r>
                    </a:p>
                  </a:txBody>
                  <a:tcPr/>
                </a:tc>
                <a:tc>
                  <a:txBody>
                    <a:bodyPr/>
                    <a:lstStyle/>
                    <a:p>
                      <a:r>
                        <a:rPr lang="en-US" sz="1000"/>
                        <a:t>5.625</a:t>
                      </a:r>
                    </a:p>
                  </a:txBody>
                  <a:tcPr/>
                </a:tc>
                <a:tc>
                  <a:txBody>
                    <a:bodyPr/>
                    <a:lstStyle/>
                    <a:p>
                      <a:r>
                        <a:rPr lang="en-US" sz="1000"/>
                        <a:t>1.875</a:t>
                      </a:r>
                    </a:p>
                  </a:txBody>
                  <a:tcPr/>
                </a:tc>
                <a:tc>
                  <a:txBody>
                    <a:bodyPr/>
                    <a:lstStyle/>
                    <a:p>
                      <a:r>
                        <a:rPr lang="en-US" sz="1000"/>
                        <a:t>43</a:t>
                      </a:r>
                    </a:p>
                  </a:txBody>
                  <a:tcPr/>
                </a:tc>
                <a:extLst>
                  <a:ext uri="{0D108BD9-81ED-4DB2-BD59-A6C34878D82A}">
                    <a16:rowId xmlns:a16="http://schemas.microsoft.com/office/drawing/2014/main" val="3101416529"/>
                  </a:ext>
                </a:extLst>
              </a:tr>
              <a:tr h="370840">
                <a:tc>
                  <a:txBody>
                    <a:bodyPr/>
                    <a:lstStyle/>
                    <a:p>
                      <a:r>
                        <a:rPr lang="en-US" sz="1000"/>
                        <a:t>#Kawasaki</a:t>
                      </a:r>
                    </a:p>
                  </a:txBody>
                  <a:tcPr/>
                </a:tc>
                <a:tc>
                  <a:txBody>
                    <a:bodyPr/>
                    <a:lstStyle/>
                    <a:p>
                      <a:r>
                        <a:rPr lang="en-US" sz="1000"/>
                        <a:t>7</a:t>
                      </a:r>
                    </a:p>
                  </a:txBody>
                  <a:tcPr/>
                </a:tc>
                <a:tc>
                  <a:txBody>
                    <a:bodyPr/>
                    <a:lstStyle/>
                    <a:p>
                      <a:r>
                        <a:rPr lang="en-US" sz="1000"/>
                        <a:t>13</a:t>
                      </a:r>
                    </a:p>
                  </a:txBody>
                  <a:tcPr/>
                </a:tc>
                <a:tc>
                  <a:txBody>
                    <a:bodyPr/>
                    <a:lstStyle/>
                    <a:p>
                      <a:r>
                        <a:rPr lang="en-US" sz="1000"/>
                        <a:t>0</a:t>
                      </a:r>
                    </a:p>
                  </a:txBody>
                  <a:tcPr/>
                </a:tc>
                <a:tc>
                  <a:txBody>
                    <a:bodyPr/>
                    <a:lstStyle/>
                    <a:p>
                      <a:r>
                        <a:rPr lang="en-US" sz="1000"/>
                        <a:t>1</a:t>
                      </a:r>
                    </a:p>
                  </a:txBody>
                  <a:tcPr/>
                </a:tc>
                <a:tc>
                  <a:txBody>
                    <a:bodyPr/>
                    <a:lstStyle/>
                    <a:p>
                      <a:r>
                        <a:rPr lang="en-US" sz="1000"/>
                        <a:t>14</a:t>
                      </a:r>
                    </a:p>
                  </a:txBody>
                  <a:tcPr/>
                </a:tc>
                <a:extLst>
                  <a:ext uri="{0D108BD9-81ED-4DB2-BD59-A6C34878D82A}">
                    <a16:rowId xmlns:a16="http://schemas.microsoft.com/office/drawing/2014/main" val="3271675966"/>
                  </a:ext>
                </a:extLst>
              </a:tr>
              <a:tr h="370840">
                <a:tc>
                  <a:txBody>
                    <a:bodyPr/>
                    <a:lstStyle/>
                    <a:p>
                      <a:r>
                        <a:rPr lang="en-US" sz="1000"/>
                        <a:t>#WayOfLife</a:t>
                      </a:r>
                    </a:p>
                  </a:txBody>
                  <a:tcPr/>
                </a:tc>
                <a:tc>
                  <a:txBody>
                    <a:bodyPr/>
                    <a:lstStyle/>
                    <a:p>
                      <a:r>
                        <a:rPr lang="en-US" sz="1000"/>
                        <a:t>6</a:t>
                      </a:r>
                    </a:p>
                  </a:txBody>
                  <a:tcPr/>
                </a:tc>
                <a:tc>
                  <a:txBody>
                    <a:bodyPr/>
                    <a:lstStyle/>
                    <a:p>
                      <a:r>
                        <a:rPr lang="en-US" sz="1000"/>
                        <a:t>114.5</a:t>
                      </a:r>
                    </a:p>
                  </a:txBody>
                  <a:tcPr/>
                </a:tc>
                <a:tc>
                  <a:txBody>
                    <a:bodyPr/>
                    <a:lstStyle/>
                    <a:p>
                      <a:r>
                        <a:rPr lang="en-US" sz="1000"/>
                        <a:t>12.166666666667</a:t>
                      </a:r>
                    </a:p>
                  </a:txBody>
                  <a:tcPr/>
                </a:tc>
                <a:tc>
                  <a:txBody>
                    <a:bodyPr/>
                    <a:lstStyle/>
                    <a:p>
                      <a:r>
                        <a:rPr lang="en-US" sz="1000"/>
                        <a:t>2.8333333333333</a:t>
                      </a:r>
                    </a:p>
                  </a:txBody>
                  <a:tcPr/>
                </a:tc>
                <a:tc>
                  <a:txBody>
                    <a:bodyPr/>
                    <a:lstStyle/>
                    <a:p>
                      <a:r>
                        <a:rPr lang="en-US" sz="1000"/>
                        <a:t>129.5</a:t>
                      </a:r>
                    </a:p>
                  </a:txBody>
                  <a:tcPr/>
                </a:tc>
                <a:extLst>
                  <a:ext uri="{0D108BD9-81ED-4DB2-BD59-A6C34878D82A}">
                    <a16:rowId xmlns:a16="http://schemas.microsoft.com/office/drawing/2014/main" val="2769206552"/>
                  </a:ext>
                </a:extLst>
              </a:tr>
              <a:tr h="370840">
                <a:tc>
                  <a:txBody>
                    <a:bodyPr/>
                    <a:lstStyle/>
                    <a:p>
                      <a:r>
                        <a:rPr lang="en-US" sz="1000"/>
                        <a:t>#MXGP</a:t>
                      </a:r>
                    </a:p>
                  </a:txBody>
                  <a:tcPr/>
                </a:tc>
                <a:tc>
                  <a:txBody>
                    <a:bodyPr/>
                    <a:lstStyle/>
                    <a:p>
                      <a:r>
                        <a:rPr lang="en-US" sz="1000"/>
                        <a:t>6</a:t>
                      </a:r>
                    </a:p>
                  </a:txBody>
                  <a:tcPr/>
                </a:tc>
                <a:tc>
                  <a:txBody>
                    <a:bodyPr/>
                    <a:lstStyle/>
                    <a:p>
                      <a:r>
                        <a:rPr lang="en-US" sz="1000"/>
                        <a:t>14.333333333333</a:t>
                      </a:r>
                    </a:p>
                  </a:txBody>
                  <a:tcPr/>
                </a:tc>
                <a:tc>
                  <a:txBody>
                    <a:bodyPr/>
                    <a:lstStyle/>
                    <a:p>
                      <a:r>
                        <a:rPr lang="en-US" sz="1000"/>
                        <a:t>0</a:t>
                      </a:r>
                    </a:p>
                  </a:txBody>
                  <a:tcPr/>
                </a:tc>
                <a:tc>
                  <a:txBody>
                    <a:bodyPr/>
                    <a:lstStyle/>
                    <a:p>
                      <a:r>
                        <a:rPr lang="en-US" sz="1000"/>
                        <a:t>1</a:t>
                      </a:r>
                    </a:p>
                  </a:txBody>
                  <a:tcPr/>
                </a:tc>
                <a:tc>
                  <a:txBody>
                    <a:bodyPr/>
                    <a:lstStyle/>
                    <a:p>
                      <a:r>
                        <a:rPr lang="en-US" sz="1000"/>
                        <a:t>15.333333333333</a:t>
                      </a:r>
                    </a:p>
                  </a:txBody>
                  <a:tcPr/>
                </a:tc>
                <a:extLst>
                  <a:ext uri="{0D108BD9-81ED-4DB2-BD59-A6C34878D82A}">
                    <a16:rowId xmlns:a16="http://schemas.microsoft.com/office/drawing/2014/main" val="1693996887"/>
                  </a:ext>
                </a:extLst>
              </a:tr>
            </a:tbl>
          </a:graphicData>
        </a:graphic>
      </p:graphicFrame>
      <p:sp>
        <p:nvSpPr>
          <p:cNvPr id="4" name="Text Placeholder 3">
            <a:extLst>
              <a:ext uri="{FF2B5EF4-FFF2-40B4-BE49-F238E27FC236}">
                <a16:creationId xmlns:a16="http://schemas.microsoft.com/office/drawing/2014/main" id="{743E354C-4D52-47F9-9311-0D878859A84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925717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E1948-437A-4A63-BB3A-C305687F58A4}"/>
              </a:ext>
            </a:extLst>
          </p:cNvPr>
          <p:cNvSpPr>
            <a:spLocks noGrp="1"/>
          </p:cNvSpPr>
          <p:nvPr>
            <p:ph type="title"/>
          </p:nvPr>
        </p:nvSpPr>
        <p:spPr/>
        <p:txBody>
          <a:bodyPr/>
          <a:lstStyle/>
          <a:p>
            <a:r>
              <a:rPr lang="en-US"/>
              <a:t>Facebook Post Table + Reactions | La Emilia - 1 of 13</a:t>
            </a:r>
          </a:p>
        </p:txBody>
      </p:sp>
      <p:graphicFrame>
        <p:nvGraphicFramePr>
          <p:cNvPr id="5" name="Table Placeholder 4">
            <a:extLst>
              <a:ext uri="{FF2B5EF4-FFF2-40B4-BE49-F238E27FC236}">
                <a16:creationId xmlns:a16="http://schemas.microsoft.com/office/drawing/2014/main" id="{A013149B-5B66-4230-B9A6-8D0B216AB7E8}"/>
              </a:ext>
            </a:extLst>
          </p:cNvPr>
          <p:cNvGraphicFramePr>
            <a:graphicFrameLocks noGrp="1"/>
          </p:cNvGraphicFramePr>
          <p:nvPr>
            <p:ph type="tbl" sz="quarter" idx="13"/>
            <p:extLst>
              <p:ext uri="{D42A27DB-BD31-4B8C-83A1-F6EECF244321}">
                <p14:modId xmlns:p14="http://schemas.microsoft.com/office/powerpoint/2010/main" val="126760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15189741"/>
                    </a:ext>
                  </a:extLst>
                </a:gridCol>
                <a:gridCol w="493776">
                  <a:extLst>
                    <a:ext uri="{9D8B030D-6E8A-4147-A177-3AD203B41FA5}">
                      <a16:colId xmlns:a16="http://schemas.microsoft.com/office/drawing/2014/main" val="2101377108"/>
                    </a:ext>
                  </a:extLst>
                </a:gridCol>
                <a:gridCol w="493776">
                  <a:extLst>
                    <a:ext uri="{9D8B030D-6E8A-4147-A177-3AD203B41FA5}">
                      <a16:colId xmlns:a16="http://schemas.microsoft.com/office/drawing/2014/main" val="3750097915"/>
                    </a:ext>
                  </a:extLst>
                </a:gridCol>
                <a:gridCol w="493776">
                  <a:extLst>
                    <a:ext uri="{9D8B030D-6E8A-4147-A177-3AD203B41FA5}">
                      <a16:colId xmlns:a16="http://schemas.microsoft.com/office/drawing/2014/main" val="1463564539"/>
                    </a:ext>
                  </a:extLst>
                </a:gridCol>
                <a:gridCol w="493776">
                  <a:extLst>
                    <a:ext uri="{9D8B030D-6E8A-4147-A177-3AD203B41FA5}">
                      <a16:colId xmlns:a16="http://schemas.microsoft.com/office/drawing/2014/main" val="4039291847"/>
                    </a:ext>
                  </a:extLst>
                </a:gridCol>
                <a:gridCol w="493776">
                  <a:extLst>
                    <a:ext uri="{9D8B030D-6E8A-4147-A177-3AD203B41FA5}">
                      <a16:colId xmlns:a16="http://schemas.microsoft.com/office/drawing/2014/main" val="102933078"/>
                    </a:ext>
                  </a:extLst>
                </a:gridCol>
                <a:gridCol w="493776">
                  <a:extLst>
                    <a:ext uri="{9D8B030D-6E8A-4147-A177-3AD203B41FA5}">
                      <a16:colId xmlns:a16="http://schemas.microsoft.com/office/drawing/2014/main" val="528395053"/>
                    </a:ext>
                  </a:extLst>
                </a:gridCol>
                <a:gridCol w="493776">
                  <a:extLst>
                    <a:ext uri="{9D8B030D-6E8A-4147-A177-3AD203B41FA5}">
                      <a16:colId xmlns:a16="http://schemas.microsoft.com/office/drawing/2014/main" val="1009281432"/>
                    </a:ext>
                  </a:extLst>
                </a:gridCol>
                <a:gridCol w="493776">
                  <a:extLst>
                    <a:ext uri="{9D8B030D-6E8A-4147-A177-3AD203B41FA5}">
                      <a16:colId xmlns:a16="http://schemas.microsoft.com/office/drawing/2014/main" val="4148178924"/>
                    </a:ext>
                  </a:extLst>
                </a:gridCol>
                <a:gridCol w="493776">
                  <a:extLst>
                    <a:ext uri="{9D8B030D-6E8A-4147-A177-3AD203B41FA5}">
                      <a16:colId xmlns:a16="http://schemas.microsoft.com/office/drawing/2014/main" val="4063706155"/>
                    </a:ext>
                  </a:extLst>
                </a:gridCol>
                <a:gridCol w="493776">
                  <a:extLst>
                    <a:ext uri="{9D8B030D-6E8A-4147-A177-3AD203B41FA5}">
                      <a16:colId xmlns:a16="http://schemas.microsoft.com/office/drawing/2014/main" val="3040668319"/>
                    </a:ext>
                  </a:extLst>
                </a:gridCol>
                <a:gridCol w="493776">
                  <a:extLst>
                    <a:ext uri="{9D8B030D-6E8A-4147-A177-3AD203B41FA5}">
                      <a16:colId xmlns:a16="http://schemas.microsoft.com/office/drawing/2014/main" val="543298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097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- 2022-03-11 13:00:04</a:t>
                      </a:r>
                      <a:r>
                        <a:rPr kumimoji="0" lang="es-ES" sz="1000" b="0" i="0" u="none" strike="noStrike" kern="1200" cap="none" spc="0" normalizeH="0" baseline="0" noProof="0">
                          <a:ln>
                            <a:noFill/>
                          </a:ln>
                          <a:solidFill>
                            <a:prstClr val="black"/>
                          </a:solidFill>
                          <a:effectLst/>
                          <a:uLnTx/>
                          <a:uFillTx/>
                          <a:latin typeface="+mn-lt"/>
                          <a:ea typeface="+mn-ea"/>
                          <a:cs typeface="+mn-cs"/>
                        </a:rPr>
                        <a:t>
 El corazón inconfundible de la Twister 😍
#CB250 #Twister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96770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- 2022-03-02 20:10:46</a:t>
                      </a:r>
                      <a:r>
                        <a:rPr kumimoji="0" lang="es-ES" sz="1000" b="0" i="0" u="none" strike="noStrike" kern="1200" cap="none" spc="0" normalizeH="0" baseline="0" noProof="0">
                          <a:ln>
                            <a:noFill/>
                          </a:ln>
                          <a:solidFill>
                            <a:prstClr val="black"/>
                          </a:solidFill>
                          <a:effectLst/>
                          <a:uLnTx/>
                          <a:uFillTx/>
                          <a:latin typeface="+mn-lt"/>
                          <a:ea typeface="+mn-ea"/>
                          <a:cs typeface="+mn-cs"/>
                        </a:rPr>
                        <a:t>
 Nada más fiel y rendidor que el motor de tu Suzuki AX 100.
Conocela en detalle en nuestros concesionarios.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36171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- 2022-03-10 20:34:25</a:t>
                      </a:r>
                      <a:r>
                        <a:rPr kumimoji="0" lang="es-ES" sz="1000" b="0" i="0" u="none" strike="noStrike" kern="1200" cap="none" spc="0" normalizeH="0" baseline="0" noProof="0">
                          <a:ln>
                            <a:noFill/>
                          </a:ln>
                          <a:solidFill>
                            <a:prstClr val="black"/>
                          </a:solidFill>
                          <a:effectLst/>
                          <a:uLnTx/>
                          <a:uFillTx/>
                          <a:latin typeface="+mn-lt"/>
                          <a:ea typeface="+mn-ea"/>
                          <a:cs typeface="+mn-cs"/>
                        </a:rPr>
                        <a:t>
 ¡Llegá más fácil a tu primer Suzuki! Conseguila en 48 cuotas con el crédito del Banco Nación.
Más info en @banconacion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07930123"/>
                  </a:ext>
                </a:extLst>
              </a:tr>
            </a:tbl>
          </a:graphicData>
        </a:graphic>
      </p:graphicFrame>
      <p:sp>
        <p:nvSpPr>
          <p:cNvPr id="4" name="Text Placeholder 3">
            <a:extLst>
              <a:ext uri="{FF2B5EF4-FFF2-40B4-BE49-F238E27FC236}">
                <a16:creationId xmlns:a16="http://schemas.microsoft.com/office/drawing/2014/main" id="{92A2BF8B-EB4E-4736-997D-C5A44E4BA77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154603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5D659-254A-4024-AEBB-0CAAC6451617}"/>
              </a:ext>
            </a:extLst>
          </p:cNvPr>
          <p:cNvSpPr>
            <a:spLocks noGrp="1"/>
          </p:cNvSpPr>
          <p:nvPr>
            <p:ph type="title"/>
          </p:nvPr>
        </p:nvSpPr>
        <p:spPr/>
        <p:txBody>
          <a:bodyPr/>
          <a:lstStyle/>
          <a:p>
            <a:r>
              <a:rPr lang="en-US"/>
              <a:t>Facebook Post Table + Reactions | La Emilia - 2 of 13</a:t>
            </a:r>
          </a:p>
        </p:txBody>
      </p:sp>
      <p:graphicFrame>
        <p:nvGraphicFramePr>
          <p:cNvPr id="5" name="Table Placeholder 4">
            <a:extLst>
              <a:ext uri="{FF2B5EF4-FFF2-40B4-BE49-F238E27FC236}">
                <a16:creationId xmlns:a16="http://schemas.microsoft.com/office/drawing/2014/main" id="{D6EC6107-8F88-4B37-9DEB-A7A976CE29E2}"/>
              </a:ext>
            </a:extLst>
          </p:cNvPr>
          <p:cNvGraphicFramePr>
            <a:graphicFrameLocks noGrp="1"/>
          </p:cNvGraphicFramePr>
          <p:nvPr>
            <p:ph type="tbl" sz="quarter" idx="13"/>
            <p:extLst>
              <p:ext uri="{D42A27DB-BD31-4B8C-83A1-F6EECF244321}">
                <p14:modId xmlns:p14="http://schemas.microsoft.com/office/powerpoint/2010/main" val="4291652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23507941"/>
                    </a:ext>
                  </a:extLst>
                </a:gridCol>
                <a:gridCol w="493776">
                  <a:extLst>
                    <a:ext uri="{9D8B030D-6E8A-4147-A177-3AD203B41FA5}">
                      <a16:colId xmlns:a16="http://schemas.microsoft.com/office/drawing/2014/main" val="3170454559"/>
                    </a:ext>
                  </a:extLst>
                </a:gridCol>
                <a:gridCol w="493776">
                  <a:extLst>
                    <a:ext uri="{9D8B030D-6E8A-4147-A177-3AD203B41FA5}">
                      <a16:colId xmlns:a16="http://schemas.microsoft.com/office/drawing/2014/main" val="2851113485"/>
                    </a:ext>
                  </a:extLst>
                </a:gridCol>
                <a:gridCol w="493776">
                  <a:extLst>
                    <a:ext uri="{9D8B030D-6E8A-4147-A177-3AD203B41FA5}">
                      <a16:colId xmlns:a16="http://schemas.microsoft.com/office/drawing/2014/main" val="3266698841"/>
                    </a:ext>
                  </a:extLst>
                </a:gridCol>
                <a:gridCol w="493776">
                  <a:extLst>
                    <a:ext uri="{9D8B030D-6E8A-4147-A177-3AD203B41FA5}">
                      <a16:colId xmlns:a16="http://schemas.microsoft.com/office/drawing/2014/main" val="474836288"/>
                    </a:ext>
                  </a:extLst>
                </a:gridCol>
                <a:gridCol w="493776">
                  <a:extLst>
                    <a:ext uri="{9D8B030D-6E8A-4147-A177-3AD203B41FA5}">
                      <a16:colId xmlns:a16="http://schemas.microsoft.com/office/drawing/2014/main" val="640802762"/>
                    </a:ext>
                  </a:extLst>
                </a:gridCol>
                <a:gridCol w="493776">
                  <a:extLst>
                    <a:ext uri="{9D8B030D-6E8A-4147-A177-3AD203B41FA5}">
                      <a16:colId xmlns:a16="http://schemas.microsoft.com/office/drawing/2014/main" val="215052297"/>
                    </a:ext>
                  </a:extLst>
                </a:gridCol>
                <a:gridCol w="493776">
                  <a:extLst>
                    <a:ext uri="{9D8B030D-6E8A-4147-A177-3AD203B41FA5}">
                      <a16:colId xmlns:a16="http://schemas.microsoft.com/office/drawing/2014/main" val="3960561877"/>
                    </a:ext>
                  </a:extLst>
                </a:gridCol>
                <a:gridCol w="493776">
                  <a:extLst>
                    <a:ext uri="{9D8B030D-6E8A-4147-A177-3AD203B41FA5}">
                      <a16:colId xmlns:a16="http://schemas.microsoft.com/office/drawing/2014/main" val="2488643607"/>
                    </a:ext>
                  </a:extLst>
                </a:gridCol>
                <a:gridCol w="493776">
                  <a:extLst>
                    <a:ext uri="{9D8B030D-6E8A-4147-A177-3AD203B41FA5}">
                      <a16:colId xmlns:a16="http://schemas.microsoft.com/office/drawing/2014/main" val="16015683"/>
                    </a:ext>
                  </a:extLst>
                </a:gridCol>
                <a:gridCol w="493776">
                  <a:extLst>
                    <a:ext uri="{9D8B030D-6E8A-4147-A177-3AD203B41FA5}">
                      <a16:colId xmlns:a16="http://schemas.microsoft.com/office/drawing/2014/main" val="928208483"/>
                    </a:ext>
                  </a:extLst>
                </a:gridCol>
                <a:gridCol w="493776">
                  <a:extLst>
                    <a:ext uri="{9D8B030D-6E8A-4147-A177-3AD203B41FA5}">
                      <a16:colId xmlns:a16="http://schemas.microsoft.com/office/drawing/2014/main" val="91239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4590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- 2022-03-14 20:23:49</a:t>
                      </a:r>
                      <a:r>
                        <a:rPr kumimoji="0" lang="es-ES" sz="1000" b="0" i="0" u="none" strike="noStrike" kern="1200" cap="none" spc="0" normalizeH="0" baseline="0" noProof="0">
                          <a:ln>
                            <a:noFill/>
                          </a:ln>
                          <a:solidFill>
                            <a:prstClr val="black"/>
                          </a:solidFill>
                          <a:effectLst/>
                          <a:uLnTx/>
                          <a:uFillTx/>
                          <a:latin typeface="+mn-lt"/>
                          <a:ea typeface="+mn-ea"/>
                          <a:cs typeface="+mn-cs"/>
                        </a:rPr>
                        <a:t>
 Detalle por detalle, la AX 100 te enamora.
¿Ya pasaste por un concesionario a verla en persona?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93785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- 2022-03-02 17:25:54</a:t>
                      </a:r>
                      <a:r>
                        <a:rPr kumimoji="0" lang="es-ES" sz="1000" b="0" i="0" u="none" strike="noStrike" kern="1200" cap="none" spc="0" normalizeH="0" baseline="0" noProof="0">
                          <a:ln>
                            <a:noFill/>
                          </a:ln>
                          <a:solidFill>
                            <a:prstClr val="black"/>
                          </a:solidFill>
                          <a:effectLst/>
                          <a:uLnTx/>
                          <a:uFillTx/>
                          <a:latin typeface="+mn-lt"/>
                          <a:ea typeface="+mn-ea"/>
                          <a:cs typeface="+mn-cs"/>
                        </a:rPr>
                        <a:t>
 Imponente desde cualquier ángulo.
Conocé más sobre la 𝟕𝟓𝟐𝐒 visitando nuestra web o acercándote a nuestras tiendas oficiales.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8735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- 2022-03-05 10:00:17</a:t>
                      </a:r>
                      <a:r>
                        <a:rPr kumimoji="0" lang="es-ES" sz="1000" b="0" i="0" u="none" strike="noStrike" kern="1200" cap="none" spc="0" normalizeH="0" baseline="0" noProof="0">
                          <a:ln>
                            <a:noFill/>
                          </a:ln>
                          <a:solidFill>
                            <a:prstClr val="black"/>
                          </a:solidFill>
                          <a:effectLst/>
                          <a:uLnTx/>
                          <a:uFillTx/>
                          <a:latin typeface="+mn-lt"/>
                          <a:ea typeface="+mn-ea"/>
                          <a:cs typeface="+mn-cs"/>
                        </a:rPr>
                        <a:t>
 Sigamos recorriendo juntos esta pasión que nos une.
#Benelli #DíaDelMotociclista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03820319"/>
                  </a:ext>
                </a:extLst>
              </a:tr>
            </a:tbl>
          </a:graphicData>
        </a:graphic>
      </p:graphicFrame>
      <p:sp>
        <p:nvSpPr>
          <p:cNvPr id="4" name="Text Placeholder 3">
            <a:extLst>
              <a:ext uri="{FF2B5EF4-FFF2-40B4-BE49-F238E27FC236}">
                <a16:creationId xmlns:a16="http://schemas.microsoft.com/office/drawing/2014/main" id="{4EBFC072-D092-4113-90C2-00AD18D1C05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646573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1A46C-7C71-458D-B8BF-CA82F8576742}"/>
              </a:ext>
            </a:extLst>
          </p:cNvPr>
          <p:cNvSpPr>
            <a:spLocks noGrp="1"/>
          </p:cNvSpPr>
          <p:nvPr>
            <p:ph type="title"/>
          </p:nvPr>
        </p:nvSpPr>
        <p:spPr/>
        <p:txBody>
          <a:bodyPr/>
          <a:lstStyle/>
          <a:p>
            <a:r>
              <a:rPr lang="en-US"/>
              <a:t>Facebook Post Table + Reactions | La Emilia - 3 of 13</a:t>
            </a:r>
          </a:p>
        </p:txBody>
      </p:sp>
      <p:graphicFrame>
        <p:nvGraphicFramePr>
          <p:cNvPr id="5" name="Table Placeholder 4">
            <a:extLst>
              <a:ext uri="{FF2B5EF4-FFF2-40B4-BE49-F238E27FC236}">
                <a16:creationId xmlns:a16="http://schemas.microsoft.com/office/drawing/2014/main" id="{B4863A68-DE25-4E96-A694-C05551A98648}"/>
              </a:ext>
            </a:extLst>
          </p:cNvPr>
          <p:cNvGraphicFramePr>
            <a:graphicFrameLocks noGrp="1"/>
          </p:cNvGraphicFramePr>
          <p:nvPr>
            <p:ph type="tbl" sz="quarter" idx="13"/>
            <p:extLst>
              <p:ext uri="{D42A27DB-BD31-4B8C-83A1-F6EECF244321}">
                <p14:modId xmlns:p14="http://schemas.microsoft.com/office/powerpoint/2010/main" val="1110323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3954424"/>
                    </a:ext>
                  </a:extLst>
                </a:gridCol>
                <a:gridCol w="493776">
                  <a:extLst>
                    <a:ext uri="{9D8B030D-6E8A-4147-A177-3AD203B41FA5}">
                      <a16:colId xmlns:a16="http://schemas.microsoft.com/office/drawing/2014/main" val="1803895757"/>
                    </a:ext>
                  </a:extLst>
                </a:gridCol>
                <a:gridCol w="493776">
                  <a:extLst>
                    <a:ext uri="{9D8B030D-6E8A-4147-A177-3AD203B41FA5}">
                      <a16:colId xmlns:a16="http://schemas.microsoft.com/office/drawing/2014/main" val="412887981"/>
                    </a:ext>
                  </a:extLst>
                </a:gridCol>
                <a:gridCol w="493776">
                  <a:extLst>
                    <a:ext uri="{9D8B030D-6E8A-4147-A177-3AD203B41FA5}">
                      <a16:colId xmlns:a16="http://schemas.microsoft.com/office/drawing/2014/main" val="550783182"/>
                    </a:ext>
                  </a:extLst>
                </a:gridCol>
                <a:gridCol w="493776">
                  <a:extLst>
                    <a:ext uri="{9D8B030D-6E8A-4147-A177-3AD203B41FA5}">
                      <a16:colId xmlns:a16="http://schemas.microsoft.com/office/drawing/2014/main" val="2812432193"/>
                    </a:ext>
                  </a:extLst>
                </a:gridCol>
                <a:gridCol w="493776">
                  <a:extLst>
                    <a:ext uri="{9D8B030D-6E8A-4147-A177-3AD203B41FA5}">
                      <a16:colId xmlns:a16="http://schemas.microsoft.com/office/drawing/2014/main" val="322306659"/>
                    </a:ext>
                  </a:extLst>
                </a:gridCol>
                <a:gridCol w="493776">
                  <a:extLst>
                    <a:ext uri="{9D8B030D-6E8A-4147-A177-3AD203B41FA5}">
                      <a16:colId xmlns:a16="http://schemas.microsoft.com/office/drawing/2014/main" val="2262051394"/>
                    </a:ext>
                  </a:extLst>
                </a:gridCol>
                <a:gridCol w="493776">
                  <a:extLst>
                    <a:ext uri="{9D8B030D-6E8A-4147-A177-3AD203B41FA5}">
                      <a16:colId xmlns:a16="http://schemas.microsoft.com/office/drawing/2014/main" val="3929616130"/>
                    </a:ext>
                  </a:extLst>
                </a:gridCol>
                <a:gridCol w="493776">
                  <a:extLst>
                    <a:ext uri="{9D8B030D-6E8A-4147-A177-3AD203B41FA5}">
                      <a16:colId xmlns:a16="http://schemas.microsoft.com/office/drawing/2014/main" val="2637830925"/>
                    </a:ext>
                  </a:extLst>
                </a:gridCol>
                <a:gridCol w="493776">
                  <a:extLst>
                    <a:ext uri="{9D8B030D-6E8A-4147-A177-3AD203B41FA5}">
                      <a16:colId xmlns:a16="http://schemas.microsoft.com/office/drawing/2014/main" val="2660521308"/>
                    </a:ext>
                  </a:extLst>
                </a:gridCol>
                <a:gridCol w="493776">
                  <a:extLst>
                    <a:ext uri="{9D8B030D-6E8A-4147-A177-3AD203B41FA5}">
                      <a16:colId xmlns:a16="http://schemas.microsoft.com/office/drawing/2014/main" val="4282118290"/>
                    </a:ext>
                  </a:extLst>
                </a:gridCol>
                <a:gridCol w="493776">
                  <a:extLst>
                    <a:ext uri="{9D8B030D-6E8A-4147-A177-3AD203B41FA5}">
                      <a16:colId xmlns:a16="http://schemas.microsoft.com/office/drawing/2014/main" val="1383011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4073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- 2022-03-03 09:01:06</a:t>
                      </a:r>
                      <a:r>
                        <a:rPr kumimoji="0" lang="en-US" sz="1000" b="0" i="0" u="none" strike="noStrike" kern="1200" cap="none" spc="0" normalizeH="0" baseline="0" noProof="0">
                          <a:ln>
                            <a:noFill/>
                          </a:ln>
                          <a:solidFill>
                            <a:prstClr val="black"/>
                          </a:solidFill>
                          <a:effectLst/>
                          <a:uLnTx/>
                          <a:uFillTx/>
                          <a:latin typeface="+mn-lt"/>
                          <a:ea typeface="+mn-ea"/>
                          <a:cs typeface="+mn-cs"/>
                        </a:rPr>
                        <a:t>
 Nuevo scooter NMAX CONNECTED, una solución de Yamaha para estar siempre en movimiento y conectado.
Conocé la nueva tecnología que este referente de la marca tiene para vos ingresando en bit.ly/Nmax-Connected
#Yamaha #YamahaNmax #YamahaNmaxConnected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37223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- 2022-03-17 17:39:54</a:t>
                      </a:r>
                      <a:r>
                        <a:rPr kumimoji="0" lang="es-ES" sz="1000" b="0" i="0" u="none" strike="noStrike" kern="1200" cap="none" spc="0" normalizeH="0" baseline="0" noProof="0">
                          <a:ln>
                            <a:noFill/>
                          </a:ln>
                          <a:solidFill>
                            <a:prstClr val="black"/>
                          </a:solidFill>
                          <a:effectLst/>
                          <a:uLnTx/>
                          <a:uFillTx/>
                          <a:latin typeface="+mn-lt"/>
                          <a:ea typeface="+mn-ea"/>
                          <a:cs typeface="+mn-cs"/>
                        </a:rPr>
                        <a:t>
 La belleza de la 𝟕𝟓𝟐𝐒 a través de la lente de @motoblogcom
¿A dónde irías en tu primer salida con ella?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70362780"/>
                  </a:ext>
                </a:extLst>
              </a:tr>
            </a:tbl>
          </a:graphicData>
        </a:graphic>
      </p:graphicFrame>
      <p:sp>
        <p:nvSpPr>
          <p:cNvPr id="4" name="Text Placeholder 3">
            <a:extLst>
              <a:ext uri="{FF2B5EF4-FFF2-40B4-BE49-F238E27FC236}">
                <a16:creationId xmlns:a16="http://schemas.microsoft.com/office/drawing/2014/main" id="{29437D50-83D9-4153-9EE5-27C10C8EE1B4}"/>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117258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FC65F-0C8A-4AF9-A4A6-DAFAEE7F7EF5}"/>
              </a:ext>
            </a:extLst>
          </p:cNvPr>
          <p:cNvSpPr>
            <a:spLocks noGrp="1"/>
          </p:cNvSpPr>
          <p:nvPr>
            <p:ph type="title"/>
          </p:nvPr>
        </p:nvSpPr>
        <p:spPr/>
        <p:txBody>
          <a:bodyPr/>
          <a:lstStyle/>
          <a:p>
            <a:r>
              <a:rPr lang="en-US"/>
              <a:t>Facebook Post Table + Reactions | La Emilia - 4 of 13</a:t>
            </a:r>
          </a:p>
        </p:txBody>
      </p:sp>
      <p:graphicFrame>
        <p:nvGraphicFramePr>
          <p:cNvPr id="5" name="Table Placeholder 4">
            <a:extLst>
              <a:ext uri="{FF2B5EF4-FFF2-40B4-BE49-F238E27FC236}">
                <a16:creationId xmlns:a16="http://schemas.microsoft.com/office/drawing/2014/main" id="{D41ED421-E047-433F-AA8E-1D8319454821}"/>
              </a:ext>
            </a:extLst>
          </p:cNvPr>
          <p:cNvGraphicFramePr>
            <a:graphicFrameLocks noGrp="1"/>
          </p:cNvGraphicFramePr>
          <p:nvPr>
            <p:ph type="tbl" sz="quarter" idx="13"/>
            <p:extLst>
              <p:ext uri="{D42A27DB-BD31-4B8C-83A1-F6EECF244321}">
                <p14:modId xmlns:p14="http://schemas.microsoft.com/office/powerpoint/2010/main" val="1429444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43229542"/>
                    </a:ext>
                  </a:extLst>
                </a:gridCol>
                <a:gridCol w="493776">
                  <a:extLst>
                    <a:ext uri="{9D8B030D-6E8A-4147-A177-3AD203B41FA5}">
                      <a16:colId xmlns:a16="http://schemas.microsoft.com/office/drawing/2014/main" val="1204081970"/>
                    </a:ext>
                  </a:extLst>
                </a:gridCol>
                <a:gridCol w="493776">
                  <a:extLst>
                    <a:ext uri="{9D8B030D-6E8A-4147-A177-3AD203B41FA5}">
                      <a16:colId xmlns:a16="http://schemas.microsoft.com/office/drawing/2014/main" val="165634734"/>
                    </a:ext>
                  </a:extLst>
                </a:gridCol>
                <a:gridCol w="493776">
                  <a:extLst>
                    <a:ext uri="{9D8B030D-6E8A-4147-A177-3AD203B41FA5}">
                      <a16:colId xmlns:a16="http://schemas.microsoft.com/office/drawing/2014/main" val="1671907567"/>
                    </a:ext>
                  </a:extLst>
                </a:gridCol>
                <a:gridCol w="493776">
                  <a:extLst>
                    <a:ext uri="{9D8B030D-6E8A-4147-A177-3AD203B41FA5}">
                      <a16:colId xmlns:a16="http://schemas.microsoft.com/office/drawing/2014/main" val="3915453481"/>
                    </a:ext>
                  </a:extLst>
                </a:gridCol>
                <a:gridCol w="493776">
                  <a:extLst>
                    <a:ext uri="{9D8B030D-6E8A-4147-A177-3AD203B41FA5}">
                      <a16:colId xmlns:a16="http://schemas.microsoft.com/office/drawing/2014/main" val="3505843228"/>
                    </a:ext>
                  </a:extLst>
                </a:gridCol>
                <a:gridCol w="493776">
                  <a:extLst>
                    <a:ext uri="{9D8B030D-6E8A-4147-A177-3AD203B41FA5}">
                      <a16:colId xmlns:a16="http://schemas.microsoft.com/office/drawing/2014/main" val="1024187977"/>
                    </a:ext>
                  </a:extLst>
                </a:gridCol>
                <a:gridCol w="493776">
                  <a:extLst>
                    <a:ext uri="{9D8B030D-6E8A-4147-A177-3AD203B41FA5}">
                      <a16:colId xmlns:a16="http://schemas.microsoft.com/office/drawing/2014/main" val="620448882"/>
                    </a:ext>
                  </a:extLst>
                </a:gridCol>
                <a:gridCol w="493776">
                  <a:extLst>
                    <a:ext uri="{9D8B030D-6E8A-4147-A177-3AD203B41FA5}">
                      <a16:colId xmlns:a16="http://schemas.microsoft.com/office/drawing/2014/main" val="2898898332"/>
                    </a:ext>
                  </a:extLst>
                </a:gridCol>
                <a:gridCol w="493776">
                  <a:extLst>
                    <a:ext uri="{9D8B030D-6E8A-4147-A177-3AD203B41FA5}">
                      <a16:colId xmlns:a16="http://schemas.microsoft.com/office/drawing/2014/main" val="4040073404"/>
                    </a:ext>
                  </a:extLst>
                </a:gridCol>
                <a:gridCol w="493776">
                  <a:extLst>
                    <a:ext uri="{9D8B030D-6E8A-4147-A177-3AD203B41FA5}">
                      <a16:colId xmlns:a16="http://schemas.microsoft.com/office/drawing/2014/main" val="2203774318"/>
                    </a:ext>
                  </a:extLst>
                </a:gridCol>
                <a:gridCol w="493776">
                  <a:extLst>
                    <a:ext uri="{9D8B030D-6E8A-4147-A177-3AD203B41FA5}">
                      <a16:colId xmlns:a16="http://schemas.microsoft.com/office/drawing/2014/main" val="2413585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9547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- 2022-03-22 09:00:33</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9523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- 2022-03-29 13:00:04</a:t>
                      </a:r>
                      <a:r>
                        <a:rPr kumimoji="0" lang="es-ES" sz="1000" b="0" i="0" u="none" strike="noStrike" kern="1200" cap="none" spc="0" normalizeH="0" baseline="0" noProof="0">
                          <a:ln>
                            <a:noFill/>
                          </a:ln>
                          <a:solidFill>
                            <a:prstClr val="black"/>
                          </a:solidFill>
                          <a:effectLst/>
                          <a:uLnTx/>
                          <a:uFillTx/>
                          <a:latin typeface="+mn-lt"/>
                          <a:ea typeface="+mn-ea"/>
                          <a:cs typeface="+mn-cs"/>
                        </a:rPr>
                        <a:t>
 La adrenalina de la aventura, también podés sentirla en la ciudad 👊
#XR150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68616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- 2022-03-15 15:59:41</a:t>
                      </a:r>
                      <a:r>
                        <a:rPr kumimoji="0" lang="es-ES" sz="1000" b="0" i="0" u="none" strike="noStrike" kern="1200" cap="none" spc="0" normalizeH="0" baseline="0" noProof="0">
                          <a:ln>
                            <a:noFill/>
                          </a:ln>
                          <a:solidFill>
                            <a:prstClr val="black"/>
                          </a:solidFill>
                          <a:effectLst/>
                          <a:uLnTx/>
                          <a:uFillTx/>
                          <a:latin typeface="+mn-lt"/>
                          <a:ea typeface="+mn-ea"/>
                          <a:cs typeface="+mn-cs"/>
                        </a:rPr>
                        <a:t>
 🔜 Nueva KTM RC200
Próximamente disponible en todos los distribuidores del país
#ComingSoon
#KTM #ReadyToRace #RC200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37082503"/>
                  </a:ext>
                </a:extLst>
              </a:tr>
            </a:tbl>
          </a:graphicData>
        </a:graphic>
      </p:graphicFrame>
      <p:sp>
        <p:nvSpPr>
          <p:cNvPr id="4" name="Text Placeholder 3">
            <a:extLst>
              <a:ext uri="{FF2B5EF4-FFF2-40B4-BE49-F238E27FC236}">
                <a16:creationId xmlns:a16="http://schemas.microsoft.com/office/drawing/2014/main" id="{E10C1BCC-4702-4275-A75F-7A87CD97217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897162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1EC94-73C7-4BD9-882E-58E2A5CFD773}"/>
              </a:ext>
            </a:extLst>
          </p:cNvPr>
          <p:cNvSpPr>
            <a:spLocks noGrp="1"/>
          </p:cNvSpPr>
          <p:nvPr>
            <p:ph type="title"/>
          </p:nvPr>
        </p:nvSpPr>
        <p:spPr/>
        <p:txBody>
          <a:bodyPr/>
          <a:lstStyle/>
          <a:p>
            <a:r>
              <a:rPr lang="en-US"/>
              <a:t>Facebook Post Table + Reactions | La Emilia - 5 of 13</a:t>
            </a:r>
          </a:p>
        </p:txBody>
      </p:sp>
      <p:graphicFrame>
        <p:nvGraphicFramePr>
          <p:cNvPr id="5" name="Table Placeholder 4">
            <a:extLst>
              <a:ext uri="{FF2B5EF4-FFF2-40B4-BE49-F238E27FC236}">
                <a16:creationId xmlns:a16="http://schemas.microsoft.com/office/drawing/2014/main" id="{2C0763C8-6D58-4A95-B97F-821CE4E81580}"/>
              </a:ext>
            </a:extLst>
          </p:cNvPr>
          <p:cNvGraphicFramePr>
            <a:graphicFrameLocks noGrp="1"/>
          </p:cNvGraphicFramePr>
          <p:nvPr>
            <p:ph type="tbl" sz="quarter" idx="13"/>
            <p:extLst>
              <p:ext uri="{D42A27DB-BD31-4B8C-83A1-F6EECF244321}">
                <p14:modId xmlns:p14="http://schemas.microsoft.com/office/powerpoint/2010/main" val="2200690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55586696"/>
                    </a:ext>
                  </a:extLst>
                </a:gridCol>
                <a:gridCol w="493776">
                  <a:extLst>
                    <a:ext uri="{9D8B030D-6E8A-4147-A177-3AD203B41FA5}">
                      <a16:colId xmlns:a16="http://schemas.microsoft.com/office/drawing/2014/main" val="1254163596"/>
                    </a:ext>
                  </a:extLst>
                </a:gridCol>
                <a:gridCol w="493776">
                  <a:extLst>
                    <a:ext uri="{9D8B030D-6E8A-4147-A177-3AD203B41FA5}">
                      <a16:colId xmlns:a16="http://schemas.microsoft.com/office/drawing/2014/main" val="1174855238"/>
                    </a:ext>
                  </a:extLst>
                </a:gridCol>
                <a:gridCol w="493776">
                  <a:extLst>
                    <a:ext uri="{9D8B030D-6E8A-4147-A177-3AD203B41FA5}">
                      <a16:colId xmlns:a16="http://schemas.microsoft.com/office/drawing/2014/main" val="2035556412"/>
                    </a:ext>
                  </a:extLst>
                </a:gridCol>
                <a:gridCol w="493776">
                  <a:extLst>
                    <a:ext uri="{9D8B030D-6E8A-4147-A177-3AD203B41FA5}">
                      <a16:colId xmlns:a16="http://schemas.microsoft.com/office/drawing/2014/main" val="271069942"/>
                    </a:ext>
                  </a:extLst>
                </a:gridCol>
                <a:gridCol w="493776">
                  <a:extLst>
                    <a:ext uri="{9D8B030D-6E8A-4147-A177-3AD203B41FA5}">
                      <a16:colId xmlns:a16="http://schemas.microsoft.com/office/drawing/2014/main" val="1760849173"/>
                    </a:ext>
                  </a:extLst>
                </a:gridCol>
                <a:gridCol w="493776">
                  <a:extLst>
                    <a:ext uri="{9D8B030D-6E8A-4147-A177-3AD203B41FA5}">
                      <a16:colId xmlns:a16="http://schemas.microsoft.com/office/drawing/2014/main" val="3711886290"/>
                    </a:ext>
                  </a:extLst>
                </a:gridCol>
                <a:gridCol w="493776">
                  <a:extLst>
                    <a:ext uri="{9D8B030D-6E8A-4147-A177-3AD203B41FA5}">
                      <a16:colId xmlns:a16="http://schemas.microsoft.com/office/drawing/2014/main" val="838657406"/>
                    </a:ext>
                  </a:extLst>
                </a:gridCol>
                <a:gridCol w="493776">
                  <a:extLst>
                    <a:ext uri="{9D8B030D-6E8A-4147-A177-3AD203B41FA5}">
                      <a16:colId xmlns:a16="http://schemas.microsoft.com/office/drawing/2014/main" val="2977197106"/>
                    </a:ext>
                  </a:extLst>
                </a:gridCol>
                <a:gridCol w="493776">
                  <a:extLst>
                    <a:ext uri="{9D8B030D-6E8A-4147-A177-3AD203B41FA5}">
                      <a16:colId xmlns:a16="http://schemas.microsoft.com/office/drawing/2014/main" val="2434575974"/>
                    </a:ext>
                  </a:extLst>
                </a:gridCol>
                <a:gridCol w="493776">
                  <a:extLst>
                    <a:ext uri="{9D8B030D-6E8A-4147-A177-3AD203B41FA5}">
                      <a16:colId xmlns:a16="http://schemas.microsoft.com/office/drawing/2014/main" val="2379899014"/>
                    </a:ext>
                  </a:extLst>
                </a:gridCol>
                <a:gridCol w="493776">
                  <a:extLst>
                    <a:ext uri="{9D8B030D-6E8A-4147-A177-3AD203B41FA5}">
                      <a16:colId xmlns:a16="http://schemas.microsoft.com/office/drawing/2014/main" val="3678246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299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- 2022-03-23 17:14:00</a:t>
                      </a:r>
                      <a:r>
                        <a:rPr kumimoji="0" lang="es-ES" sz="1000" b="0" i="0" u="none" strike="noStrike" kern="1200" cap="none" spc="0" normalizeH="0" baseline="0" noProof="0">
                          <a:ln>
                            <a:noFill/>
                          </a:ln>
                          <a:solidFill>
                            <a:prstClr val="black"/>
                          </a:solidFill>
                          <a:effectLst/>
                          <a:uLnTx/>
                          <a:uFillTx/>
                          <a:latin typeface="+mn-lt"/>
                          <a:ea typeface="+mn-ea"/>
                          <a:cs typeface="+mn-cs"/>
                        </a:rPr>
                        <a:t>
 𝟕𝟓𝟐𝐒 es diseño, potencia y robustez.
Una naked de otro nivel pensada para riders exigentes.
Descubrila en detalle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87391202"/>
                  </a:ext>
                </a:extLst>
              </a:tr>
            </a:tbl>
          </a:graphicData>
        </a:graphic>
      </p:graphicFrame>
      <p:sp>
        <p:nvSpPr>
          <p:cNvPr id="4" name="Text Placeholder 3">
            <a:extLst>
              <a:ext uri="{FF2B5EF4-FFF2-40B4-BE49-F238E27FC236}">
                <a16:creationId xmlns:a16="http://schemas.microsoft.com/office/drawing/2014/main" id="{744338DD-E172-4561-B5D8-ABF6F403775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5295823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B184B-5CC9-4CD2-B3A7-F172BD1B1D15}"/>
              </a:ext>
            </a:extLst>
          </p:cNvPr>
          <p:cNvSpPr>
            <a:spLocks noGrp="1"/>
          </p:cNvSpPr>
          <p:nvPr>
            <p:ph type="title"/>
          </p:nvPr>
        </p:nvSpPr>
        <p:spPr/>
        <p:txBody>
          <a:bodyPr/>
          <a:lstStyle/>
          <a:p>
            <a:r>
              <a:rPr lang="en-US"/>
              <a:t>Facebook Post Table + Reactions | La Emilia - 6 of 13</a:t>
            </a:r>
          </a:p>
        </p:txBody>
      </p:sp>
      <p:graphicFrame>
        <p:nvGraphicFramePr>
          <p:cNvPr id="5" name="Table Placeholder 4">
            <a:extLst>
              <a:ext uri="{FF2B5EF4-FFF2-40B4-BE49-F238E27FC236}">
                <a16:creationId xmlns:a16="http://schemas.microsoft.com/office/drawing/2014/main" id="{EFA16925-0B8A-4743-A87E-3B0D9DE3502A}"/>
              </a:ext>
            </a:extLst>
          </p:cNvPr>
          <p:cNvGraphicFramePr>
            <a:graphicFrameLocks noGrp="1"/>
          </p:cNvGraphicFramePr>
          <p:nvPr>
            <p:ph type="tbl" sz="quarter" idx="13"/>
            <p:extLst>
              <p:ext uri="{D42A27DB-BD31-4B8C-83A1-F6EECF244321}">
                <p14:modId xmlns:p14="http://schemas.microsoft.com/office/powerpoint/2010/main" val="1980417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88202050"/>
                    </a:ext>
                  </a:extLst>
                </a:gridCol>
                <a:gridCol w="493776">
                  <a:extLst>
                    <a:ext uri="{9D8B030D-6E8A-4147-A177-3AD203B41FA5}">
                      <a16:colId xmlns:a16="http://schemas.microsoft.com/office/drawing/2014/main" val="2906112583"/>
                    </a:ext>
                  </a:extLst>
                </a:gridCol>
                <a:gridCol w="493776">
                  <a:extLst>
                    <a:ext uri="{9D8B030D-6E8A-4147-A177-3AD203B41FA5}">
                      <a16:colId xmlns:a16="http://schemas.microsoft.com/office/drawing/2014/main" val="590328421"/>
                    </a:ext>
                  </a:extLst>
                </a:gridCol>
                <a:gridCol w="493776">
                  <a:extLst>
                    <a:ext uri="{9D8B030D-6E8A-4147-A177-3AD203B41FA5}">
                      <a16:colId xmlns:a16="http://schemas.microsoft.com/office/drawing/2014/main" val="1260200470"/>
                    </a:ext>
                  </a:extLst>
                </a:gridCol>
                <a:gridCol w="493776">
                  <a:extLst>
                    <a:ext uri="{9D8B030D-6E8A-4147-A177-3AD203B41FA5}">
                      <a16:colId xmlns:a16="http://schemas.microsoft.com/office/drawing/2014/main" val="4034533507"/>
                    </a:ext>
                  </a:extLst>
                </a:gridCol>
                <a:gridCol w="493776">
                  <a:extLst>
                    <a:ext uri="{9D8B030D-6E8A-4147-A177-3AD203B41FA5}">
                      <a16:colId xmlns:a16="http://schemas.microsoft.com/office/drawing/2014/main" val="1847637949"/>
                    </a:ext>
                  </a:extLst>
                </a:gridCol>
                <a:gridCol w="493776">
                  <a:extLst>
                    <a:ext uri="{9D8B030D-6E8A-4147-A177-3AD203B41FA5}">
                      <a16:colId xmlns:a16="http://schemas.microsoft.com/office/drawing/2014/main" val="103235847"/>
                    </a:ext>
                  </a:extLst>
                </a:gridCol>
                <a:gridCol w="493776">
                  <a:extLst>
                    <a:ext uri="{9D8B030D-6E8A-4147-A177-3AD203B41FA5}">
                      <a16:colId xmlns:a16="http://schemas.microsoft.com/office/drawing/2014/main" val="577176175"/>
                    </a:ext>
                  </a:extLst>
                </a:gridCol>
                <a:gridCol w="493776">
                  <a:extLst>
                    <a:ext uri="{9D8B030D-6E8A-4147-A177-3AD203B41FA5}">
                      <a16:colId xmlns:a16="http://schemas.microsoft.com/office/drawing/2014/main" val="1001332118"/>
                    </a:ext>
                  </a:extLst>
                </a:gridCol>
                <a:gridCol w="493776">
                  <a:extLst>
                    <a:ext uri="{9D8B030D-6E8A-4147-A177-3AD203B41FA5}">
                      <a16:colId xmlns:a16="http://schemas.microsoft.com/office/drawing/2014/main" val="3509339673"/>
                    </a:ext>
                  </a:extLst>
                </a:gridCol>
                <a:gridCol w="493776">
                  <a:extLst>
                    <a:ext uri="{9D8B030D-6E8A-4147-A177-3AD203B41FA5}">
                      <a16:colId xmlns:a16="http://schemas.microsoft.com/office/drawing/2014/main" val="4127203768"/>
                    </a:ext>
                  </a:extLst>
                </a:gridCol>
                <a:gridCol w="493776">
                  <a:extLst>
                    <a:ext uri="{9D8B030D-6E8A-4147-A177-3AD203B41FA5}">
                      <a16:colId xmlns:a16="http://schemas.microsoft.com/office/drawing/2014/main" val="3350228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6019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- 2022-03-05 17:00:06</a:t>
                      </a:r>
                      <a:r>
                        <a:rPr kumimoji="0" lang="es-ES" sz="1000" b="0" i="0" u="none" strike="noStrike" kern="1200" cap="none" spc="0" normalizeH="0" baseline="0" noProof="0">
                          <a:ln>
                            <a:noFill/>
                          </a:ln>
                          <a:solidFill>
                            <a:prstClr val="black"/>
                          </a:solidFill>
                          <a:effectLst/>
                          <a:uLnTx/>
                          <a:uFillTx/>
                          <a:latin typeface="+mn-lt"/>
                          <a:ea typeface="+mn-ea"/>
                          <a:cs typeface="+mn-cs"/>
                        </a:rPr>
                        <a:t>
 ¿Sabías que hoy se festeja este día en homenaje al nacimiento de José Luis Carlessi Manzanares, alias “Conde de Javornovich”? Fue un aventurero experimentado y un pionero en recorrer la Argentina en moto distribuyendo repuestos y correspondencia a los pueblos más inhóspitos del país. 
Si vos también recorrés el país en tu Honda, envianos tus fotos por MD y sumate a #MiLeyenda y compartí tu historia con nuestra comunidad 💪
#DíaDelMotociclistaArgentino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34154979"/>
                  </a:ext>
                </a:extLst>
              </a:tr>
            </a:tbl>
          </a:graphicData>
        </a:graphic>
      </p:graphicFrame>
      <p:sp>
        <p:nvSpPr>
          <p:cNvPr id="4" name="Text Placeholder 3">
            <a:extLst>
              <a:ext uri="{FF2B5EF4-FFF2-40B4-BE49-F238E27FC236}">
                <a16:creationId xmlns:a16="http://schemas.microsoft.com/office/drawing/2014/main" id="{76C93448-8BA6-4995-A89F-341EEFE7223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9891318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7A82F-B6F0-4219-9920-34E787214EF4}"/>
              </a:ext>
            </a:extLst>
          </p:cNvPr>
          <p:cNvSpPr>
            <a:spLocks noGrp="1"/>
          </p:cNvSpPr>
          <p:nvPr>
            <p:ph type="title"/>
          </p:nvPr>
        </p:nvSpPr>
        <p:spPr/>
        <p:txBody>
          <a:bodyPr/>
          <a:lstStyle/>
          <a:p>
            <a:r>
              <a:rPr lang="en-US"/>
              <a:t>Facebook Post Table + Reactions | La Emilia - 7 of 13</a:t>
            </a:r>
          </a:p>
        </p:txBody>
      </p:sp>
      <p:graphicFrame>
        <p:nvGraphicFramePr>
          <p:cNvPr id="5" name="Table Placeholder 4">
            <a:extLst>
              <a:ext uri="{FF2B5EF4-FFF2-40B4-BE49-F238E27FC236}">
                <a16:creationId xmlns:a16="http://schemas.microsoft.com/office/drawing/2014/main" id="{725D90ED-141C-4911-835F-225324366570}"/>
              </a:ext>
            </a:extLst>
          </p:cNvPr>
          <p:cNvGraphicFramePr>
            <a:graphicFrameLocks noGrp="1"/>
          </p:cNvGraphicFramePr>
          <p:nvPr>
            <p:ph type="tbl" sz="quarter" idx="13"/>
            <p:extLst>
              <p:ext uri="{D42A27DB-BD31-4B8C-83A1-F6EECF244321}">
                <p14:modId xmlns:p14="http://schemas.microsoft.com/office/powerpoint/2010/main" val="3014878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76194474"/>
                    </a:ext>
                  </a:extLst>
                </a:gridCol>
                <a:gridCol w="493776">
                  <a:extLst>
                    <a:ext uri="{9D8B030D-6E8A-4147-A177-3AD203B41FA5}">
                      <a16:colId xmlns:a16="http://schemas.microsoft.com/office/drawing/2014/main" val="1692835958"/>
                    </a:ext>
                  </a:extLst>
                </a:gridCol>
                <a:gridCol w="493776">
                  <a:extLst>
                    <a:ext uri="{9D8B030D-6E8A-4147-A177-3AD203B41FA5}">
                      <a16:colId xmlns:a16="http://schemas.microsoft.com/office/drawing/2014/main" val="1483989317"/>
                    </a:ext>
                  </a:extLst>
                </a:gridCol>
                <a:gridCol w="493776">
                  <a:extLst>
                    <a:ext uri="{9D8B030D-6E8A-4147-A177-3AD203B41FA5}">
                      <a16:colId xmlns:a16="http://schemas.microsoft.com/office/drawing/2014/main" val="282529769"/>
                    </a:ext>
                  </a:extLst>
                </a:gridCol>
                <a:gridCol w="493776">
                  <a:extLst>
                    <a:ext uri="{9D8B030D-6E8A-4147-A177-3AD203B41FA5}">
                      <a16:colId xmlns:a16="http://schemas.microsoft.com/office/drawing/2014/main" val="3457303775"/>
                    </a:ext>
                  </a:extLst>
                </a:gridCol>
                <a:gridCol w="493776">
                  <a:extLst>
                    <a:ext uri="{9D8B030D-6E8A-4147-A177-3AD203B41FA5}">
                      <a16:colId xmlns:a16="http://schemas.microsoft.com/office/drawing/2014/main" val="276976000"/>
                    </a:ext>
                  </a:extLst>
                </a:gridCol>
                <a:gridCol w="493776">
                  <a:extLst>
                    <a:ext uri="{9D8B030D-6E8A-4147-A177-3AD203B41FA5}">
                      <a16:colId xmlns:a16="http://schemas.microsoft.com/office/drawing/2014/main" val="3510738582"/>
                    </a:ext>
                  </a:extLst>
                </a:gridCol>
                <a:gridCol w="493776">
                  <a:extLst>
                    <a:ext uri="{9D8B030D-6E8A-4147-A177-3AD203B41FA5}">
                      <a16:colId xmlns:a16="http://schemas.microsoft.com/office/drawing/2014/main" val="1840223232"/>
                    </a:ext>
                  </a:extLst>
                </a:gridCol>
                <a:gridCol w="493776">
                  <a:extLst>
                    <a:ext uri="{9D8B030D-6E8A-4147-A177-3AD203B41FA5}">
                      <a16:colId xmlns:a16="http://schemas.microsoft.com/office/drawing/2014/main" val="2963963247"/>
                    </a:ext>
                  </a:extLst>
                </a:gridCol>
                <a:gridCol w="493776">
                  <a:extLst>
                    <a:ext uri="{9D8B030D-6E8A-4147-A177-3AD203B41FA5}">
                      <a16:colId xmlns:a16="http://schemas.microsoft.com/office/drawing/2014/main" val="1965579523"/>
                    </a:ext>
                  </a:extLst>
                </a:gridCol>
                <a:gridCol w="493776">
                  <a:extLst>
                    <a:ext uri="{9D8B030D-6E8A-4147-A177-3AD203B41FA5}">
                      <a16:colId xmlns:a16="http://schemas.microsoft.com/office/drawing/2014/main" val="2624629051"/>
                    </a:ext>
                  </a:extLst>
                </a:gridCol>
                <a:gridCol w="493776">
                  <a:extLst>
                    <a:ext uri="{9D8B030D-6E8A-4147-A177-3AD203B41FA5}">
                      <a16:colId xmlns:a16="http://schemas.microsoft.com/office/drawing/2014/main" val="60490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9933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- 2022-03-11 19:46:20</a:t>
                      </a:r>
                      <a:r>
                        <a:rPr kumimoji="0" lang="es-ES" sz="1000" b="0" i="0" u="none" strike="noStrike" kern="1200" cap="none" spc="0" normalizeH="0" baseline="0" noProof="0">
                          <a:ln>
                            <a:noFill/>
                          </a:ln>
                          <a:solidFill>
                            <a:prstClr val="black"/>
                          </a:solidFill>
                          <a:effectLst/>
                          <a:uLnTx/>
                          <a:uFillTx/>
                          <a:latin typeface="+mn-lt"/>
                          <a:ea typeface="+mn-ea"/>
                          <a:cs typeface="+mn-cs"/>
                        </a:rPr>
                        <a:t>
 El fin de semana llegó.
¿Dónde vamos?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77890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- 2022-03-07 20:06:19</a:t>
                      </a:r>
                      <a:r>
                        <a:rPr kumimoji="0" lang="es-ES" sz="1000" b="0" i="0" u="none" strike="noStrike" kern="1200" cap="none" spc="0" normalizeH="0" baseline="0" noProof="0">
                          <a:ln>
                            <a:noFill/>
                          </a:ln>
                          <a:solidFill>
                            <a:prstClr val="black"/>
                          </a:solidFill>
                          <a:effectLst/>
                          <a:uLnTx/>
                          <a:uFillTx/>
                          <a:latin typeface="+mn-lt"/>
                          <a:ea typeface="+mn-ea"/>
                          <a:cs typeface="+mn-cs"/>
                        </a:rPr>
                        <a:t>
 El sueño de la 𝐓𝐑𝐊 𝟐𝟓𝟏 más cerca.
Conseguila en 𝟑𝟔 𝐜𝐮𝐨𝐭𝐚𝐬 𝐟𝐢𝐣𝐚𝐬 en pesos.
Acercarte a los concesionaros participantes y pedí la tuya. Para más información ingresá al link en nuestra bio.
Un nuevo camino comienza.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26180128"/>
                  </a:ext>
                </a:extLst>
              </a:tr>
            </a:tbl>
          </a:graphicData>
        </a:graphic>
      </p:graphicFrame>
      <p:sp>
        <p:nvSpPr>
          <p:cNvPr id="4" name="Text Placeholder 3">
            <a:extLst>
              <a:ext uri="{FF2B5EF4-FFF2-40B4-BE49-F238E27FC236}">
                <a16:creationId xmlns:a16="http://schemas.microsoft.com/office/drawing/2014/main" id="{FFE0C36B-44E7-4B5C-BE09-AE8D566E6E0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2000351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8778D-C03D-42C0-8E89-D85EB1C684BE}"/>
              </a:ext>
            </a:extLst>
          </p:cNvPr>
          <p:cNvSpPr>
            <a:spLocks noGrp="1"/>
          </p:cNvSpPr>
          <p:nvPr>
            <p:ph type="title"/>
          </p:nvPr>
        </p:nvSpPr>
        <p:spPr/>
        <p:txBody>
          <a:bodyPr/>
          <a:lstStyle/>
          <a:p>
            <a:r>
              <a:rPr lang="en-US"/>
              <a:t>Facebook Post Table + Reactions | La Emilia - 8 of 13</a:t>
            </a:r>
          </a:p>
        </p:txBody>
      </p:sp>
      <p:graphicFrame>
        <p:nvGraphicFramePr>
          <p:cNvPr id="5" name="Table Placeholder 4">
            <a:extLst>
              <a:ext uri="{FF2B5EF4-FFF2-40B4-BE49-F238E27FC236}">
                <a16:creationId xmlns:a16="http://schemas.microsoft.com/office/drawing/2014/main" id="{14C65A7F-A597-41D6-8D1F-EFB419BFD54E}"/>
              </a:ext>
            </a:extLst>
          </p:cNvPr>
          <p:cNvGraphicFramePr>
            <a:graphicFrameLocks noGrp="1"/>
          </p:cNvGraphicFramePr>
          <p:nvPr>
            <p:ph type="tbl" sz="quarter" idx="13"/>
            <p:extLst>
              <p:ext uri="{D42A27DB-BD31-4B8C-83A1-F6EECF244321}">
                <p14:modId xmlns:p14="http://schemas.microsoft.com/office/powerpoint/2010/main" val="2657560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30595734"/>
                    </a:ext>
                  </a:extLst>
                </a:gridCol>
                <a:gridCol w="493776">
                  <a:extLst>
                    <a:ext uri="{9D8B030D-6E8A-4147-A177-3AD203B41FA5}">
                      <a16:colId xmlns:a16="http://schemas.microsoft.com/office/drawing/2014/main" val="2224663192"/>
                    </a:ext>
                  </a:extLst>
                </a:gridCol>
                <a:gridCol w="493776">
                  <a:extLst>
                    <a:ext uri="{9D8B030D-6E8A-4147-A177-3AD203B41FA5}">
                      <a16:colId xmlns:a16="http://schemas.microsoft.com/office/drawing/2014/main" val="2805043628"/>
                    </a:ext>
                  </a:extLst>
                </a:gridCol>
                <a:gridCol w="493776">
                  <a:extLst>
                    <a:ext uri="{9D8B030D-6E8A-4147-A177-3AD203B41FA5}">
                      <a16:colId xmlns:a16="http://schemas.microsoft.com/office/drawing/2014/main" val="1913684355"/>
                    </a:ext>
                  </a:extLst>
                </a:gridCol>
                <a:gridCol w="493776">
                  <a:extLst>
                    <a:ext uri="{9D8B030D-6E8A-4147-A177-3AD203B41FA5}">
                      <a16:colId xmlns:a16="http://schemas.microsoft.com/office/drawing/2014/main" val="3035621209"/>
                    </a:ext>
                  </a:extLst>
                </a:gridCol>
                <a:gridCol w="493776">
                  <a:extLst>
                    <a:ext uri="{9D8B030D-6E8A-4147-A177-3AD203B41FA5}">
                      <a16:colId xmlns:a16="http://schemas.microsoft.com/office/drawing/2014/main" val="1111923272"/>
                    </a:ext>
                  </a:extLst>
                </a:gridCol>
                <a:gridCol w="493776">
                  <a:extLst>
                    <a:ext uri="{9D8B030D-6E8A-4147-A177-3AD203B41FA5}">
                      <a16:colId xmlns:a16="http://schemas.microsoft.com/office/drawing/2014/main" val="2985677696"/>
                    </a:ext>
                  </a:extLst>
                </a:gridCol>
                <a:gridCol w="493776">
                  <a:extLst>
                    <a:ext uri="{9D8B030D-6E8A-4147-A177-3AD203B41FA5}">
                      <a16:colId xmlns:a16="http://schemas.microsoft.com/office/drawing/2014/main" val="2239328270"/>
                    </a:ext>
                  </a:extLst>
                </a:gridCol>
                <a:gridCol w="493776">
                  <a:extLst>
                    <a:ext uri="{9D8B030D-6E8A-4147-A177-3AD203B41FA5}">
                      <a16:colId xmlns:a16="http://schemas.microsoft.com/office/drawing/2014/main" val="83139211"/>
                    </a:ext>
                  </a:extLst>
                </a:gridCol>
                <a:gridCol w="493776">
                  <a:extLst>
                    <a:ext uri="{9D8B030D-6E8A-4147-A177-3AD203B41FA5}">
                      <a16:colId xmlns:a16="http://schemas.microsoft.com/office/drawing/2014/main" val="4274167532"/>
                    </a:ext>
                  </a:extLst>
                </a:gridCol>
                <a:gridCol w="493776">
                  <a:extLst>
                    <a:ext uri="{9D8B030D-6E8A-4147-A177-3AD203B41FA5}">
                      <a16:colId xmlns:a16="http://schemas.microsoft.com/office/drawing/2014/main" val="698470694"/>
                    </a:ext>
                  </a:extLst>
                </a:gridCol>
                <a:gridCol w="493776">
                  <a:extLst>
                    <a:ext uri="{9D8B030D-6E8A-4147-A177-3AD203B41FA5}">
                      <a16:colId xmlns:a16="http://schemas.microsoft.com/office/drawing/2014/main" val="3522950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6471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- 2022-03-04 09:01:31</a:t>
                      </a:r>
                      <a:r>
                        <a:rPr kumimoji="0" lang="es-ES" sz="1000" b="0" i="0" u="none" strike="noStrike" kern="1200" cap="none" spc="0" normalizeH="0" baseline="0" noProof="0">
                          <a:ln>
                            <a:noFill/>
                          </a:ln>
                          <a:solidFill>
                            <a:prstClr val="black"/>
                          </a:solidFill>
                          <a:effectLst/>
                          <a:uLnTx/>
                          <a:uFillTx/>
                          <a:latin typeface="+mn-lt"/>
                          <a:ea typeface="+mn-ea"/>
                          <a:cs typeface="+mn-cs"/>
                        </a:rPr>
                        <a:t>
 ¡La espera finalmente terminó!
Este fin de semana comienza la temporada 2022 de MotoGP en Qatar.
El actual campeón, Fabio Quartararo, va en búsqueda de un segundo título consecutivo, mientras que su compañero, Franco Morbidelli, quiere seguir en ascenso.
Etiquetanos en la previa y contanos como lo vas a vivir.
#yamaha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32025667"/>
                  </a:ext>
                </a:extLst>
              </a:tr>
            </a:tbl>
          </a:graphicData>
        </a:graphic>
      </p:graphicFrame>
      <p:sp>
        <p:nvSpPr>
          <p:cNvPr id="4" name="Text Placeholder 3">
            <a:extLst>
              <a:ext uri="{FF2B5EF4-FFF2-40B4-BE49-F238E27FC236}">
                <a16:creationId xmlns:a16="http://schemas.microsoft.com/office/drawing/2014/main" id="{3FB9F87A-5107-47E2-BBDC-EF1911CBC42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2180042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2DE29-A2F4-4A8F-AD5F-651C14213B3C}"/>
              </a:ext>
            </a:extLst>
          </p:cNvPr>
          <p:cNvSpPr>
            <a:spLocks noGrp="1"/>
          </p:cNvSpPr>
          <p:nvPr>
            <p:ph type="title"/>
          </p:nvPr>
        </p:nvSpPr>
        <p:spPr/>
        <p:txBody>
          <a:bodyPr/>
          <a:lstStyle/>
          <a:p>
            <a:r>
              <a:rPr lang="en-US"/>
              <a:t>Facebook Post Table + Reactions | La Emilia - 9 of 13</a:t>
            </a:r>
          </a:p>
        </p:txBody>
      </p:sp>
      <p:graphicFrame>
        <p:nvGraphicFramePr>
          <p:cNvPr id="5" name="Table Placeholder 4">
            <a:extLst>
              <a:ext uri="{FF2B5EF4-FFF2-40B4-BE49-F238E27FC236}">
                <a16:creationId xmlns:a16="http://schemas.microsoft.com/office/drawing/2014/main" id="{6CC1BDEB-05FE-446F-B04C-E537CAD327CD}"/>
              </a:ext>
            </a:extLst>
          </p:cNvPr>
          <p:cNvGraphicFramePr>
            <a:graphicFrameLocks noGrp="1"/>
          </p:cNvGraphicFramePr>
          <p:nvPr>
            <p:ph type="tbl" sz="quarter" idx="13"/>
            <p:extLst>
              <p:ext uri="{D42A27DB-BD31-4B8C-83A1-F6EECF244321}">
                <p14:modId xmlns:p14="http://schemas.microsoft.com/office/powerpoint/2010/main" val="2964555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07716072"/>
                    </a:ext>
                  </a:extLst>
                </a:gridCol>
                <a:gridCol w="493776">
                  <a:extLst>
                    <a:ext uri="{9D8B030D-6E8A-4147-A177-3AD203B41FA5}">
                      <a16:colId xmlns:a16="http://schemas.microsoft.com/office/drawing/2014/main" val="279211197"/>
                    </a:ext>
                  </a:extLst>
                </a:gridCol>
                <a:gridCol w="493776">
                  <a:extLst>
                    <a:ext uri="{9D8B030D-6E8A-4147-A177-3AD203B41FA5}">
                      <a16:colId xmlns:a16="http://schemas.microsoft.com/office/drawing/2014/main" val="1509168019"/>
                    </a:ext>
                  </a:extLst>
                </a:gridCol>
                <a:gridCol w="493776">
                  <a:extLst>
                    <a:ext uri="{9D8B030D-6E8A-4147-A177-3AD203B41FA5}">
                      <a16:colId xmlns:a16="http://schemas.microsoft.com/office/drawing/2014/main" val="228597722"/>
                    </a:ext>
                  </a:extLst>
                </a:gridCol>
                <a:gridCol w="493776">
                  <a:extLst>
                    <a:ext uri="{9D8B030D-6E8A-4147-A177-3AD203B41FA5}">
                      <a16:colId xmlns:a16="http://schemas.microsoft.com/office/drawing/2014/main" val="3521828599"/>
                    </a:ext>
                  </a:extLst>
                </a:gridCol>
                <a:gridCol w="493776">
                  <a:extLst>
                    <a:ext uri="{9D8B030D-6E8A-4147-A177-3AD203B41FA5}">
                      <a16:colId xmlns:a16="http://schemas.microsoft.com/office/drawing/2014/main" val="3896944024"/>
                    </a:ext>
                  </a:extLst>
                </a:gridCol>
                <a:gridCol w="493776">
                  <a:extLst>
                    <a:ext uri="{9D8B030D-6E8A-4147-A177-3AD203B41FA5}">
                      <a16:colId xmlns:a16="http://schemas.microsoft.com/office/drawing/2014/main" val="1066730685"/>
                    </a:ext>
                  </a:extLst>
                </a:gridCol>
                <a:gridCol w="493776">
                  <a:extLst>
                    <a:ext uri="{9D8B030D-6E8A-4147-A177-3AD203B41FA5}">
                      <a16:colId xmlns:a16="http://schemas.microsoft.com/office/drawing/2014/main" val="3758154540"/>
                    </a:ext>
                  </a:extLst>
                </a:gridCol>
                <a:gridCol w="493776">
                  <a:extLst>
                    <a:ext uri="{9D8B030D-6E8A-4147-A177-3AD203B41FA5}">
                      <a16:colId xmlns:a16="http://schemas.microsoft.com/office/drawing/2014/main" val="1681209469"/>
                    </a:ext>
                  </a:extLst>
                </a:gridCol>
                <a:gridCol w="493776">
                  <a:extLst>
                    <a:ext uri="{9D8B030D-6E8A-4147-A177-3AD203B41FA5}">
                      <a16:colId xmlns:a16="http://schemas.microsoft.com/office/drawing/2014/main" val="3419350295"/>
                    </a:ext>
                  </a:extLst>
                </a:gridCol>
                <a:gridCol w="493776">
                  <a:extLst>
                    <a:ext uri="{9D8B030D-6E8A-4147-A177-3AD203B41FA5}">
                      <a16:colId xmlns:a16="http://schemas.microsoft.com/office/drawing/2014/main" val="754582082"/>
                    </a:ext>
                  </a:extLst>
                </a:gridCol>
                <a:gridCol w="493776">
                  <a:extLst>
                    <a:ext uri="{9D8B030D-6E8A-4147-A177-3AD203B41FA5}">
                      <a16:colId xmlns:a16="http://schemas.microsoft.com/office/drawing/2014/main" val="788620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6188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- 2022-03-20 10:00:26</a:t>
                      </a:r>
                      <a:r>
                        <a:rPr kumimoji="0" lang="es-ES" sz="1000" b="0" i="0" u="none" strike="noStrike" kern="1200" cap="none" spc="0" normalizeH="0" baseline="0" noProof="0">
                          <a:ln>
                            <a:noFill/>
                          </a:ln>
                          <a:solidFill>
                            <a:prstClr val="black"/>
                          </a:solidFill>
                          <a:effectLst/>
                          <a:uLnTx/>
                          <a:uFillTx/>
                          <a:latin typeface="+mn-lt"/>
                          <a:ea typeface="+mn-ea"/>
                          <a:cs typeface="+mn-cs"/>
                        </a:rPr>
                        <a:t>
 Solo nosotros, los riders, conocemos la felicidad plena de sentir el viento en la cara, el ruido del motor y la ruta bajo los pies.
¡Sigamos siendo felices a nuestra manera!
#Benelli #DíaDeLaFelicidad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97895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- 2022-03-05 09:00:50</a:t>
                      </a:r>
                      <a:r>
                        <a:rPr kumimoji="0" lang="es-ES" sz="1000" b="0" i="0" u="none" strike="noStrike" kern="1200" cap="none" spc="0" normalizeH="0" baseline="0" noProof="0">
                          <a:ln>
                            <a:noFill/>
                          </a:ln>
                          <a:solidFill>
                            <a:prstClr val="black"/>
                          </a:solidFill>
                          <a:effectLst/>
                          <a:uLnTx/>
                          <a:uFillTx/>
                          <a:latin typeface="+mn-lt"/>
                          <a:ea typeface="+mn-ea"/>
                          <a:cs typeface="+mn-cs"/>
                        </a:rPr>
                        <a:t>
 Queremos festejar este día tan especial con vos y que subas una foto con tu Yamaha en las historias y nos etiquetes :)
¡Feliz día del Motociclista Argentino!
#yamaha #motociclistaargentino #diadelmotociclista #felizdia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4534640"/>
                  </a:ext>
                </a:extLst>
              </a:tr>
            </a:tbl>
          </a:graphicData>
        </a:graphic>
      </p:graphicFrame>
      <p:sp>
        <p:nvSpPr>
          <p:cNvPr id="4" name="Text Placeholder 3">
            <a:extLst>
              <a:ext uri="{FF2B5EF4-FFF2-40B4-BE49-F238E27FC236}">
                <a16:creationId xmlns:a16="http://schemas.microsoft.com/office/drawing/2014/main" id="{814AB179-8748-4572-9793-AF8CCFF610E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5748041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90150-8161-4971-B4BE-6D384F505FE3}"/>
              </a:ext>
            </a:extLst>
          </p:cNvPr>
          <p:cNvSpPr>
            <a:spLocks noGrp="1"/>
          </p:cNvSpPr>
          <p:nvPr>
            <p:ph type="title"/>
          </p:nvPr>
        </p:nvSpPr>
        <p:spPr/>
        <p:txBody>
          <a:bodyPr/>
          <a:lstStyle/>
          <a:p>
            <a:r>
              <a:rPr lang="en-US"/>
              <a:t>Facebook Post Table + Reactions | La Emilia - 10 of 13</a:t>
            </a:r>
          </a:p>
        </p:txBody>
      </p:sp>
      <p:graphicFrame>
        <p:nvGraphicFramePr>
          <p:cNvPr id="5" name="Table Placeholder 4">
            <a:extLst>
              <a:ext uri="{FF2B5EF4-FFF2-40B4-BE49-F238E27FC236}">
                <a16:creationId xmlns:a16="http://schemas.microsoft.com/office/drawing/2014/main" id="{286B19C4-2DD7-41B7-9507-48621AE9CBAA}"/>
              </a:ext>
            </a:extLst>
          </p:cNvPr>
          <p:cNvGraphicFramePr>
            <a:graphicFrameLocks noGrp="1"/>
          </p:cNvGraphicFramePr>
          <p:nvPr>
            <p:ph type="tbl" sz="quarter" idx="13"/>
            <p:extLst>
              <p:ext uri="{D42A27DB-BD31-4B8C-83A1-F6EECF244321}">
                <p14:modId xmlns:p14="http://schemas.microsoft.com/office/powerpoint/2010/main" val="3840685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18144879"/>
                    </a:ext>
                  </a:extLst>
                </a:gridCol>
                <a:gridCol w="493776">
                  <a:extLst>
                    <a:ext uri="{9D8B030D-6E8A-4147-A177-3AD203B41FA5}">
                      <a16:colId xmlns:a16="http://schemas.microsoft.com/office/drawing/2014/main" val="763472886"/>
                    </a:ext>
                  </a:extLst>
                </a:gridCol>
                <a:gridCol w="493776">
                  <a:extLst>
                    <a:ext uri="{9D8B030D-6E8A-4147-A177-3AD203B41FA5}">
                      <a16:colId xmlns:a16="http://schemas.microsoft.com/office/drawing/2014/main" val="3330494569"/>
                    </a:ext>
                  </a:extLst>
                </a:gridCol>
                <a:gridCol w="493776">
                  <a:extLst>
                    <a:ext uri="{9D8B030D-6E8A-4147-A177-3AD203B41FA5}">
                      <a16:colId xmlns:a16="http://schemas.microsoft.com/office/drawing/2014/main" val="3501940833"/>
                    </a:ext>
                  </a:extLst>
                </a:gridCol>
                <a:gridCol w="493776">
                  <a:extLst>
                    <a:ext uri="{9D8B030D-6E8A-4147-A177-3AD203B41FA5}">
                      <a16:colId xmlns:a16="http://schemas.microsoft.com/office/drawing/2014/main" val="1804246345"/>
                    </a:ext>
                  </a:extLst>
                </a:gridCol>
                <a:gridCol w="493776">
                  <a:extLst>
                    <a:ext uri="{9D8B030D-6E8A-4147-A177-3AD203B41FA5}">
                      <a16:colId xmlns:a16="http://schemas.microsoft.com/office/drawing/2014/main" val="716380884"/>
                    </a:ext>
                  </a:extLst>
                </a:gridCol>
                <a:gridCol w="493776">
                  <a:extLst>
                    <a:ext uri="{9D8B030D-6E8A-4147-A177-3AD203B41FA5}">
                      <a16:colId xmlns:a16="http://schemas.microsoft.com/office/drawing/2014/main" val="3196864489"/>
                    </a:ext>
                  </a:extLst>
                </a:gridCol>
                <a:gridCol w="493776">
                  <a:extLst>
                    <a:ext uri="{9D8B030D-6E8A-4147-A177-3AD203B41FA5}">
                      <a16:colId xmlns:a16="http://schemas.microsoft.com/office/drawing/2014/main" val="2576255045"/>
                    </a:ext>
                  </a:extLst>
                </a:gridCol>
                <a:gridCol w="493776">
                  <a:extLst>
                    <a:ext uri="{9D8B030D-6E8A-4147-A177-3AD203B41FA5}">
                      <a16:colId xmlns:a16="http://schemas.microsoft.com/office/drawing/2014/main" val="2289287546"/>
                    </a:ext>
                  </a:extLst>
                </a:gridCol>
                <a:gridCol w="493776">
                  <a:extLst>
                    <a:ext uri="{9D8B030D-6E8A-4147-A177-3AD203B41FA5}">
                      <a16:colId xmlns:a16="http://schemas.microsoft.com/office/drawing/2014/main" val="3083752516"/>
                    </a:ext>
                  </a:extLst>
                </a:gridCol>
                <a:gridCol w="493776">
                  <a:extLst>
                    <a:ext uri="{9D8B030D-6E8A-4147-A177-3AD203B41FA5}">
                      <a16:colId xmlns:a16="http://schemas.microsoft.com/office/drawing/2014/main" val="3103980390"/>
                    </a:ext>
                  </a:extLst>
                </a:gridCol>
                <a:gridCol w="493776">
                  <a:extLst>
                    <a:ext uri="{9D8B030D-6E8A-4147-A177-3AD203B41FA5}">
                      <a16:colId xmlns:a16="http://schemas.microsoft.com/office/drawing/2014/main" val="4107359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0334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- 2022-03-02 09:01:20</a:t>
                      </a:r>
                      <a:r>
                        <a:rPr kumimoji="0" lang="es-ES" sz="1000" b="0" i="0" u="none" strike="noStrike" kern="1200" cap="none" spc="0" normalizeH="0" baseline="0" noProof="0">
                          <a:ln>
                            <a:noFill/>
                          </a:ln>
                          <a:solidFill>
                            <a:prstClr val="black"/>
                          </a:solidFill>
                          <a:effectLst/>
                          <a:uLnTx/>
                          <a:uFillTx/>
                          <a:latin typeface="+mn-lt"/>
                          <a:ea typeface="+mn-ea"/>
                          <a:cs typeface="+mn-cs"/>
                        </a:rPr>
                        <a:t>
 ¿Todavía no conoces Yamaha Plan de Ahorro?
Accedé a tu Yamaha 0KM en 60 cuotas a través de nuestros concesionarios oficiales. 
Hacelo ingresando en: bit.ly/YamahaPlan
#yamahaplandeahorro #plandeahorro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02500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- 2022-03-02 17:01:20</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07553334"/>
                  </a:ext>
                </a:extLst>
              </a:tr>
            </a:tbl>
          </a:graphicData>
        </a:graphic>
      </p:graphicFrame>
      <p:sp>
        <p:nvSpPr>
          <p:cNvPr id="4" name="Text Placeholder 3">
            <a:extLst>
              <a:ext uri="{FF2B5EF4-FFF2-40B4-BE49-F238E27FC236}">
                <a16:creationId xmlns:a16="http://schemas.microsoft.com/office/drawing/2014/main" id="{F61E2565-2B80-41DB-B12E-054C92A6CDD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9470920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C905D-D4C5-468C-8568-EBB987239065}"/>
              </a:ext>
            </a:extLst>
          </p:cNvPr>
          <p:cNvSpPr>
            <a:spLocks noGrp="1"/>
          </p:cNvSpPr>
          <p:nvPr>
            <p:ph type="title"/>
          </p:nvPr>
        </p:nvSpPr>
        <p:spPr/>
        <p:txBody>
          <a:bodyPr/>
          <a:lstStyle/>
          <a:p>
            <a:r>
              <a:rPr lang="en-US"/>
              <a:t>Facebook Post Table + Reactions | La Emilia - 11 of 13</a:t>
            </a:r>
          </a:p>
        </p:txBody>
      </p:sp>
      <p:graphicFrame>
        <p:nvGraphicFramePr>
          <p:cNvPr id="5" name="Table Placeholder 4">
            <a:extLst>
              <a:ext uri="{FF2B5EF4-FFF2-40B4-BE49-F238E27FC236}">
                <a16:creationId xmlns:a16="http://schemas.microsoft.com/office/drawing/2014/main" id="{BB101E30-6E01-4D91-8CAA-E6A390147C2C}"/>
              </a:ext>
            </a:extLst>
          </p:cNvPr>
          <p:cNvGraphicFramePr>
            <a:graphicFrameLocks noGrp="1"/>
          </p:cNvGraphicFramePr>
          <p:nvPr>
            <p:ph type="tbl" sz="quarter" idx="13"/>
            <p:extLst>
              <p:ext uri="{D42A27DB-BD31-4B8C-83A1-F6EECF244321}">
                <p14:modId xmlns:p14="http://schemas.microsoft.com/office/powerpoint/2010/main" val="3414056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91479667"/>
                    </a:ext>
                  </a:extLst>
                </a:gridCol>
                <a:gridCol w="493776">
                  <a:extLst>
                    <a:ext uri="{9D8B030D-6E8A-4147-A177-3AD203B41FA5}">
                      <a16:colId xmlns:a16="http://schemas.microsoft.com/office/drawing/2014/main" val="826913948"/>
                    </a:ext>
                  </a:extLst>
                </a:gridCol>
                <a:gridCol w="493776">
                  <a:extLst>
                    <a:ext uri="{9D8B030D-6E8A-4147-A177-3AD203B41FA5}">
                      <a16:colId xmlns:a16="http://schemas.microsoft.com/office/drawing/2014/main" val="4037130655"/>
                    </a:ext>
                  </a:extLst>
                </a:gridCol>
                <a:gridCol w="493776">
                  <a:extLst>
                    <a:ext uri="{9D8B030D-6E8A-4147-A177-3AD203B41FA5}">
                      <a16:colId xmlns:a16="http://schemas.microsoft.com/office/drawing/2014/main" val="3501394399"/>
                    </a:ext>
                  </a:extLst>
                </a:gridCol>
                <a:gridCol w="493776">
                  <a:extLst>
                    <a:ext uri="{9D8B030D-6E8A-4147-A177-3AD203B41FA5}">
                      <a16:colId xmlns:a16="http://schemas.microsoft.com/office/drawing/2014/main" val="1428041439"/>
                    </a:ext>
                  </a:extLst>
                </a:gridCol>
                <a:gridCol w="493776">
                  <a:extLst>
                    <a:ext uri="{9D8B030D-6E8A-4147-A177-3AD203B41FA5}">
                      <a16:colId xmlns:a16="http://schemas.microsoft.com/office/drawing/2014/main" val="1855947989"/>
                    </a:ext>
                  </a:extLst>
                </a:gridCol>
                <a:gridCol w="493776">
                  <a:extLst>
                    <a:ext uri="{9D8B030D-6E8A-4147-A177-3AD203B41FA5}">
                      <a16:colId xmlns:a16="http://schemas.microsoft.com/office/drawing/2014/main" val="3249115997"/>
                    </a:ext>
                  </a:extLst>
                </a:gridCol>
                <a:gridCol w="493776">
                  <a:extLst>
                    <a:ext uri="{9D8B030D-6E8A-4147-A177-3AD203B41FA5}">
                      <a16:colId xmlns:a16="http://schemas.microsoft.com/office/drawing/2014/main" val="3156308718"/>
                    </a:ext>
                  </a:extLst>
                </a:gridCol>
                <a:gridCol w="493776">
                  <a:extLst>
                    <a:ext uri="{9D8B030D-6E8A-4147-A177-3AD203B41FA5}">
                      <a16:colId xmlns:a16="http://schemas.microsoft.com/office/drawing/2014/main" val="2684550669"/>
                    </a:ext>
                  </a:extLst>
                </a:gridCol>
                <a:gridCol w="493776">
                  <a:extLst>
                    <a:ext uri="{9D8B030D-6E8A-4147-A177-3AD203B41FA5}">
                      <a16:colId xmlns:a16="http://schemas.microsoft.com/office/drawing/2014/main" val="3137319688"/>
                    </a:ext>
                  </a:extLst>
                </a:gridCol>
                <a:gridCol w="493776">
                  <a:extLst>
                    <a:ext uri="{9D8B030D-6E8A-4147-A177-3AD203B41FA5}">
                      <a16:colId xmlns:a16="http://schemas.microsoft.com/office/drawing/2014/main" val="3941674898"/>
                    </a:ext>
                  </a:extLst>
                </a:gridCol>
                <a:gridCol w="493776">
                  <a:extLst>
                    <a:ext uri="{9D8B030D-6E8A-4147-A177-3AD203B41FA5}">
                      <a16:colId xmlns:a16="http://schemas.microsoft.com/office/drawing/2014/main" val="1246251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242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- 2022-03-08 09:51:13</a:t>
                      </a:r>
                      <a:r>
                        <a:rPr kumimoji="0" lang="es-ES" sz="1000" b="0" i="0" u="none" strike="noStrike" kern="1200" cap="none" spc="0" normalizeH="0" baseline="0" noProof="0">
                          <a:ln>
                            <a:noFill/>
                          </a:ln>
                          <a:solidFill>
                            <a:prstClr val="black"/>
                          </a:solidFill>
                          <a:effectLst/>
                          <a:uLnTx/>
                          <a:uFillTx/>
                          <a:latin typeface="+mn-lt"/>
                          <a:ea typeface="+mn-ea"/>
                          <a:cs typeface="+mn-cs"/>
                        </a:rPr>
                        <a:t>
 En este Día Internacional de la Mujer, les compartimos un texto de ﻿@laurarebasti 
﻿Una mujer con una historia que inspira ﻿a ir siempre por más aventuras. Ella fue por su sueño y lo logró.﻿
﻿
"﻿﻿Hola, mi nombre es Laura, tengo 24 años y soy la feliz propietaria de una Benelli 302s.
Adquirí como parte de un sueño que era viajar desde Buenos Aires hasta Ushuaia en moto.
Finalmente después de todo un año juntas pudimos concretar ese proyecto soñado, donde viví experiencias únicas que jamás olvidaré.
¡Ya nos estamos preparando para sumar nuevas aventuras juntas para seguir recorriendo nuestro hermoso país!"
#Benelli #DíaInternacionalDeLaMujer #MujeresQueInspiran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63785498"/>
                  </a:ext>
                </a:extLst>
              </a:tr>
            </a:tbl>
          </a:graphicData>
        </a:graphic>
      </p:graphicFrame>
      <p:sp>
        <p:nvSpPr>
          <p:cNvPr id="4" name="Text Placeholder 3">
            <a:extLst>
              <a:ext uri="{FF2B5EF4-FFF2-40B4-BE49-F238E27FC236}">
                <a16:creationId xmlns:a16="http://schemas.microsoft.com/office/drawing/2014/main" id="{DBC3AAE7-1C1E-46C7-B8DF-5D3FEE8F671D}"/>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6621401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504ED-8A1D-467E-AF5C-CE63D41D56FD}"/>
              </a:ext>
            </a:extLst>
          </p:cNvPr>
          <p:cNvSpPr>
            <a:spLocks noGrp="1"/>
          </p:cNvSpPr>
          <p:nvPr>
            <p:ph type="title"/>
          </p:nvPr>
        </p:nvSpPr>
        <p:spPr/>
        <p:txBody>
          <a:bodyPr/>
          <a:lstStyle/>
          <a:p>
            <a:r>
              <a:rPr lang="en-US"/>
              <a:t>Facebook Post Table + Reactions | La Emilia - 12 of 13</a:t>
            </a:r>
          </a:p>
        </p:txBody>
      </p:sp>
      <p:graphicFrame>
        <p:nvGraphicFramePr>
          <p:cNvPr id="5" name="Table Placeholder 4">
            <a:extLst>
              <a:ext uri="{FF2B5EF4-FFF2-40B4-BE49-F238E27FC236}">
                <a16:creationId xmlns:a16="http://schemas.microsoft.com/office/drawing/2014/main" id="{9138356D-B40C-43C2-8061-9B31A97669F3}"/>
              </a:ext>
            </a:extLst>
          </p:cNvPr>
          <p:cNvGraphicFramePr>
            <a:graphicFrameLocks noGrp="1"/>
          </p:cNvGraphicFramePr>
          <p:nvPr>
            <p:ph type="tbl" sz="quarter" idx="13"/>
            <p:extLst>
              <p:ext uri="{D42A27DB-BD31-4B8C-83A1-F6EECF244321}">
                <p14:modId xmlns:p14="http://schemas.microsoft.com/office/powerpoint/2010/main" val="4148650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29751716"/>
                    </a:ext>
                  </a:extLst>
                </a:gridCol>
                <a:gridCol w="493776">
                  <a:extLst>
                    <a:ext uri="{9D8B030D-6E8A-4147-A177-3AD203B41FA5}">
                      <a16:colId xmlns:a16="http://schemas.microsoft.com/office/drawing/2014/main" val="737414437"/>
                    </a:ext>
                  </a:extLst>
                </a:gridCol>
                <a:gridCol w="493776">
                  <a:extLst>
                    <a:ext uri="{9D8B030D-6E8A-4147-A177-3AD203B41FA5}">
                      <a16:colId xmlns:a16="http://schemas.microsoft.com/office/drawing/2014/main" val="1356149082"/>
                    </a:ext>
                  </a:extLst>
                </a:gridCol>
                <a:gridCol w="493776">
                  <a:extLst>
                    <a:ext uri="{9D8B030D-6E8A-4147-A177-3AD203B41FA5}">
                      <a16:colId xmlns:a16="http://schemas.microsoft.com/office/drawing/2014/main" val="1616830192"/>
                    </a:ext>
                  </a:extLst>
                </a:gridCol>
                <a:gridCol w="493776">
                  <a:extLst>
                    <a:ext uri="{9D8B030D-6E8A-4147-A177-3AD203B41FA5}">
                      <a16:colId xmlns:a16="http://schemas.microsoft.com/office/drawing/2014/main" val="1020206776"/>
                    </a:ext>
                  </a:extLst>
                </a:gridCol>
                <a:gridCol w="493776">
                  <a:extLst>
                    <a:ext uri="{9D8B030D-6E8A-4147-A177-3AD203B41FA5}">
                      <a16:colId xmlns:a16="http://schemas.microsoft.com/office/drawing/2014/main" val="2316618988"/>
                    </a:ext>
                  </a:extLst>
                </a:gridCol>
                <a:gridCol w="493776">
                  <a:extLst>
                    <a:ext uri="{9D8B030D-6E8A-4147-A177-3AD203B41FA5}">
                      <a16:colId xmlns:a16="http://schemas.microsoft.com/office/drawing/2014/main" val="1125952826"/>
                    </a:ext>
                  </a:extLst>
                </a:gridCol>
                <a:gridCol w="493776">
                  <a:extLst>
                    <a:ext uri="{9D8B030D-6E8A-4147-A177-3AD203B41FA5}">
                      <a16:colId xmlns:a16="http://schemas.microsoft.com/office/drawing/2014/main" val="1724622500"/>
                    </a:ext>
                  </a:extLst>
                </a:gridCol>
                <a:gridCol w="493776">
                  <a:extLst>
                    <a:ext uri="{9D8B030D-6E8A-4147-A177-3AD203B41FA5}">
                      <a16:colId xmlns:a16="http://schemas.microsoft.com/office/drawing/2014/main" val="4256395065"/>
                    </a:ext>
                  </a:extLst>
                </a:gridCol>
                <a:gridCol w="493776">
                  <a:extLst>
                    <a:ext uri="{9D8B030D-6E8A-4147-A177-3AD203B41FA5}">
                      <a16:colId xmlns:a16="http://schemas.microsoft.com/office/drawing/2014/main" val="1850425322"/>
                    </a:ext>
                  </a:extLst>
                </a:gridCol>
                <a:gridCol w="493776">
                  <a:extLst>
                    <a:ext uri="{9D8B030D-6E8A-4147-A177-3AD203B41FA5}">
                      <a16:colId xmlns:a16="http://schemas.microsoft.com/office/drawing/2014/main" val="512356195"/>
                    </a:ext>
                  </a:extLst>
                </a:gridCol>
                <a:gridCol w="493776">
                  <a:extLst>
                    <a:ext uri="{9D8B030D-6E8A-4147-A177-3AD203B41FA5}">
                      <a16:colId xmlns:a16="http://schemas.microsoft.com/office/drawing/2014/main" val="509922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9661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- 2022-03-21 17:20:46</a:t>
                      </a:r>
                      <a:r>
                        <a:rPr kumimoji="0" lang="es-ES" sz="1000" b="0" i="0" u="none" strike="noStrike" kern="1200" cap="none" spc="0" normalizeH="0" baseline="0" noProof="0">
                          <a:ln>
                            <a:noFill/>
                          </a:ln>
                          <a:solidFill>
                            <a:prstClr val="black"/>
                          </a:solidFill>
                          <a:effectLst/>
                          <a:uLnTx/>
                          <a:uFillTx/>
                          <a:latin typeface="+mn-lt"/>
                          <a:ea typeface="+mn-ea"/>
                          <a:cs typeface="+mn-cs"/>
                        </a:rPr>
                        <a:t>
 Les compartimos algunos detalles de la 𝐓𝐑𝐊 𝟓𝟎𝟐𝐗, nuestro modelo más aventurero, ideal para aquellos que siempre buscan desafiar los límites e ir por más.
Descubrí más sobre ella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11833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- 2022-03-07 09:01:12</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bit.ly/CascosCaberg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53325160"/>
                  </a:ext>
                </a:extLst>
              </a:tr>
            </a:tbl>
          </a:graphicData>
        </a:graphic>
      </p:graphicFrame>
      <p:sp>
        <p:nvSpPr>
          <p:cNvPr id="4" name="Text Placeholder 3">
            <a:extLst>
              <a:ext uri="{FF2B5EF4-FFF2-40B4-BE49-F238E27FC236}">
                <a16:creationId xmlns:a16="http://schemas.microsoft.com/office/drawing/2014/main" id="{337B4877-D427-4582-897A-F63F5B11D71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0053601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EF20A-9290-4764-AD6E-79CFC91E24E4}"/>
              </a:ext>
            </a:extLst>
          </p:cNvPr>
          <p:cNvSpPr>
            <a:spLocks noGrp="1"/>
          </p:cNvSpPr>
          <p:nvPr>
            <p:ph type="title"/>
          </p:nvPr>
        </p:nvSpPr>
        <p:spPr/>
        <p:txBody>
          <a:bodyPr/>
          <a:lstStyle/>
          <a:p>
            <a:r>
              <a:rPr lang="en-US"/>
              <a:t>Facebook Post Table + Reactions | La Emilia - 13 of 13</a:t>
            </a:r>
          </a:p>
        </p:txBody>
      </p:sp>
      <p:graphicFrame>
        <p:nvGraphicFramePr>
          <p:cNvPr id="5" name="Table Placeholder 4">
            <a:extLst>
              <a:ext uri="{FF2B5EF4-FFF2-40B4-BE49-F238E27FC236}">
                <a16:creationId xmlns:a16="http://schemas.microsoft.com/office/drawing/2014/main" id="{2A06B9B0-D750-449C-8589-B0A8C0A30DC1}"/>
              </a:ext>
            </a:extLst>
          </p:cNvPr>
          <p:cNvGraphicFramePr>
            <a:graphicFrameLocks noGrp="1"/>
          </p:cNvGraphicFramePr>
          <p:nvPr>
            <p:ph type="tbl" sz="quarter" idx="13"/>
            <p:extLst>
              <p:ext uri="{D42A27DB-BD31-4B8C-83A1-F6EECF244321}">
                <p14:modId xmlns:p14="http://schemas.microsoft.com/office/powerpoint/2010/main" val="1637557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67182972"/>
                    </a:ext>
                  </a:extLst>
                </a:gridCol>
                <a:gridCol w="493776">
                  <a:extLst>
                    <a:ext uri="{9D8B030D-6E8A-4147-A177-3AD203B41FA5}">
                      <a16:colId xmlns:a16="http://schemas.microsoft.com/office/drawing/2014/main" val="124532776"/>
                    </a:ext>
                  </a:extLst>
                </a:gridCol>
                <a:gridCol w="493776">
                  <a:extLst>
                    <a:ext uri="{9D8B030D-6E8A-4147-A177-3AD203B41FA5}">
                      <a16:colId xmlns:a16="http://schemas.microsoft.com/office/drawing/2014/main" val="2387284712"/>
                    </a:ext>
                  </a:extLst>
                </a:gridCol>
                <a:gridCol w="493776">
                  <a:extLst>
                    <a:ext uri="{9D8B030D-6E8A-4147-A177-3AD203B41FA5}">
                      <a16:colId xmlns:a16="http://schemas.microsoft.com/office/drawing/2014/main" val="1089993631"/>
                    </a:ext>
                  </a:extLst>
                </a:gridCol>
                <a:gridCol w="493776">
                  <a:extLst>
                    <a:ext uri="{9D8B030D-6E8A-4147-A177-3AD203B41FA5}">
                      <a16:colId xmlns:a16="http://schemas.microsoft.com/office/drawing/2014/main" val="1653341427"/>
                    </a:ext>
                  </a:extLst>
                </a:gridCol>
                <a:gridCol w="493776">
                  <a:extLst>
                    <a:ext uri="{9D8B030D-6E8A-4147-A177-3AD203B41FA5}">
                      <a16:colId xmlns:a16="http://schemas.microsoft.com/office/drawing/2014/main" val="382427546"/>
                    </a:ext>
                  </a:extLst>
                </a:gridCol>
                <a:gridCol w="493776">
                  <a:extLst>
                    <a:ext uri="{9D8B030D-6E8A-4147-A177-3AD203B41FA5}">
                      <a16:colId xmlns:a16="http://schemas.microsoft.com/office/drawing/2014/main" val="3312172011"/>
                    </a:ext>
                  </a:extLst>
                </a:gridCol>
                <a:gridCol w="493776">
                  <a:extLst>
                    <a:ext uri="{9D8B030D-6E8A-4147-A177-3AD203B41FA5}">
                      <a16:colId xmlns:a16="http://schemas.microsoft.com/office/drawing/2014/main" val="3145443943"/>
                    </a:ext>
                  </a:extLst>
                </a:gridCol>
                <a:gridCol w="493776">
                  <a:extLst>
                    <a:ext uri="{9D8B030D-6E8A-4147-A177-3AD203B41FA5}">
                      <a16:colId xmlns:a16="http://schemas.microsoft.com/office/drawing/2014/main" val="2958274566"/>
                    </a:ext>
                  </a:extLst>
                </a:gridCol>
                <a:gridCol w="493776">
                  <a:extLst>
                    <a:ext uri="{9D8B030D-6E8A-4147-A177-3AD203B41FA5}">
                      <a16:colId xmlns:a16="http://schemas.microsoft.com/office/drawing/2014/main" val="3001157609"/>
                    </a:ext>
                  </a:extLst>
                </a:gridCol>
                <a:gridCol w="493776">
                  <a:extLst>
                    <a:ext uri="{9D8B030D-6E8A-4147-A177-3AD203B41FA5}">
                      <a16:colId xmlns:a16="http://schemas.microsoft.com/office/drawing/2014/main" val="3171723817"/>
                    </a:ext>
                  </a:extLst>
                </a:gridCol>
                <a:gridCol w="493776">
                  <a:extLst>
                    <a:ext uri="{9D8B030D-6E8A-4147-A177-3AD203B41FA5}">
                      <a16:colId xmlns:a16="http://schemas.microsoft.com/office/drawing/2014/main" val="459625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8375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- 2022-03-14 12:00:03</a:t>
                      </a:r>
                      <a:r>
                        <a:rPr kumimoji="0" lang="es-ES" sz="1000" b="0" i="0" u="none" strike="noStrike" kern="1200" cap="none" spc="0" normalizeH="0" baseline="0" noProof="0">
                          <a:ln>
                            <a:noFill/>
                          </a:ln>
                          <a:solidFill>
                            <a:prstClr val="black"/>
                          </a:solidFill>
                          <a:effectLst/>
                          <a:uLnTx/>
                          <a:uFillTx/>
                          <a:latin typeface="+mn-lt"/>
                          <a:ea typeface="+mn-ea"/>
                          <a:cs typeface="+mn-cs"/>
                        </a:rPr>
                        <a:t>
 Comodidad, estabilidad, y excelente maniobrabilidad. Hecha para facilitar tu rutina. ✔️
#GLH150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2639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 - 2022-03-01 15:01:42</a:t>
                      </a:r>
                      <a:r>
                        <a:rPr kumimoji="0" lang="en-US" sz="1000" b="0" i="0" u="none" strike="noStrike" kern="1200" cap="none" spc="0" normalizeH="0" baseline="0" noProof="0">
                          <a:ln>
                            <a:noFill/>
                          </a:ln>
                          <a:solidFill>
                            <a:prstClr val="black"/>
                          </a:solidFill>
                          <a:effectLst/>
                          <a:uLnTx/>
                          <a:uFillTx/>
                          <a:latin typeface="+mn-lt"/>
                          <a:ea typeface="+mn-ea"/>
                          <a:cs typeface="+mn-cs"/>
                        </a:rPr>
                        <a:t>
 Muchas gracias @octaguzmann por compartirnos tu foto junto con tu 𝐋𝐞𝐨𝐧𝐜𝐢𝐧𝐨 𝟓𝟎𝟎 para un nuevo #𝐌𝐚𝐫𝐭𝐞𝐬𝐌𝐢𝐁𝐞𝐧𝐞𝐥𝐥𝐢
𝘚𝘶𝘣í vos también la tuya 𝘤𝘰𝘯 𝘦𝘭 𝘩𝘢𝘴𝘩𝘵𝘢𝘨 #𝐌𝐢𝐁𝐞𝐧𝐞𝐥𝐥𝐢 𝘺 𝘦𝘵𝘪𝘲𝘶𝘦𝘵𝘢𝘯𝘰𝘴 𝘱𝘢𝘳𝘢 𝘲𝘶𝘦 𝘱𝘰𝘥𝘢𝘮𝘰𝘴 𝘤𝘰𝘮𝘱𝘢𝘳𝘵𝘪𝘳𝘭a. ⁣⁣⁣
Un nuevo camino comienza de la mano de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70956701"/>
                  </a:ext>
                </a:extLst>
              </a:tr>
            </a:tbl>
          </a:graphicData>
        </a:graphic>
      </p:graphicFrame>
      <p:sp>
        <p:nvSpPr>
          <p:cNvPr id="4" name="Text Placeholder 3">
            <a:extLst>
              <a:ext uri="{FF2B5EF4-FFF2-40B4-BE49-F238E27FC236}">
                <a16:creationId xmlns:a16="http://schemas.microsoft.com/office/drawing/2014/main" id="{B1BB294E-7403-40EF-8D7F-10A360C18D5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7806881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AA553-2176-425E-A7CD-515587E61893}"/>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469DAD17-8D2F-4A88-B006-19BE19AD4427}"/>
              </a:ext>
            </a:extLst>
          </p:cNvPr>
          <p:cNvGraphicFramePr>
            <a:graphicFrameLocks noGrp="1"/>
          </p:cNvGraphicFramePr>
          <p:nvPr>
            <p:ph type="chart" sz="quarter" idx="13"/>
            <p:extLst>
              <p:ext uri="{D42A27DB-BD31-4B8C-83A1-F6EECF244321}">
                <p14:modId xmlns:p14="http://schemas.microsoft.com/office/powerpoint/2010/main" val="2553101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E2161B-9808-49A5-A898-3A5BAC55338B}"/>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649B234A-763E-4665-A8F3-F2F8D2F180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84361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46984-AE05-4422-8D8E-57155624F406}"/>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7837FC03-8214-4DFF-A393-B2F29D4BE7FD}"/>
              </a:ext>
            </a:extLst>
          </p:cNvPr>
          <p:cNvGraphicFramePr>
            <a:graphicFrameLocks noGrp="1"/>
          </p:cNvGraphicFramePr>
          <p:nvPr>
            <p:ph type="tbl" sz="quarter" idx="13"/>
            <p:extLst>
              <p:ext uri="{D42A27DB-BD31-4B8C-83A1-F6EECF244321}">
                <p14:modId xmlns:p14="http://schemas.microsoft.com/office/powerpoint/2010/main" val="3656204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457028412"/>
                    </a:ext>
                  </a:extLst>
                </a:gridCol>
                <a:gridCol w="1152144">
                  <a:extLst>
                    <a:ext uri="{9D8B030D-6E8A-4147-A177-3AD203B41FA5}">
                      <a16:colId xmlns:a16="http://schemas.microsoft.com/office/drawing/2014/main" val="2487404238"/>
                    </a:ext>
                  </a:extLst>
                </a:gridCol>
                <a:gridCol w="1152144">
                  <a:extLst>
                    <a:ext uri="{9D8B030D-6E8A-4147-A177-3AD203B41FA5}">
                      <a16:colId xmlns:a16="http://schemas.microsoft.com/office/drawing/2014/main" val="2334325784"/>
                    </a:ext>
                  </a:extLst>
                </a:gridCol>
                <a:gridCol w="1152144">
                  <a:extLst>
                    <a:ext uri="{9D8B030D-6E8A-4147-A177-3AD203B41FA5}">
                      <a16:colId xmlns:a16="http://schemas.microsoft.com/office/drawing/2014/main" val="1669885218"/>
                    </a:ext>
                  </a:extLst>
                </a:gridCol>
                <a:gridCol w="1152144">
                  <a:extLst>
                    <a:ext uri="{9D8B030D-6E8A-4147-A177-3AD203B41FA5}">
                      <a16:colId xmlns:a16="http://schemas.microsoft.com/office/drawing/2014/main" val="2857888380"/>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2888754162"/>
                  </a:ext>
                </a:extLst>
              </a:tr>
              <a:tr h="370840">
                <a:tc>
                  <a:txBody>
                    <a:bodyPr/>
                    <a:lstStyle/>
                    <a:p>
                      <a:r>
                        <a:rPr lang="es-ES" sz="1000" b="1"/>
                        <a:t>Bajaj Argentina - 2022-03-03 11:03:02</a:t>
                      </a:r>
                      <a:r>
                        <a:rPr lang="es-ES" sz="1000"/>
                        <a:t>
 Ahora las Rouser NS 200 tienen un nuevo diseño y colores, conservando su tan particular estilo  y apariencia robusta.
Conocé más en Bajaj Argentina</a:t>
                      </a:r>
                      <a:endParaRPr lang="en-US" sz="1000"/>
                    </a:p>
                  </a:txBody>
                  <a:tcPr/>
                </a:tc>
                <a:tc>
                  <a:txBody>
                    <a:bodyPr/>
                    <a:lstStyle/>
                    <a:p>
                      <a:r>
                        <a:rPr lang="en-US" sz="1000"/>
                        <a:t>176</a:t>
                      </a:r>
                    </a:p>
                  </a:txBody>
                  <a:tcPr/>
                </a:tc>
                <a:tc>
                  <a:txBody>
                    <a:bodyPr/>
                    <a:lstStyle/>
                    <a:p>
                      <a:r>
                        <a:rPr lang="en-US" sz="1000"/>
                        <a:t>0</a:t>
                      </a:r>
                    </a:p>
                  </a:txBody>
                  <a:tcPr/>
                </a:tc>
                <a:tc>
                  <a:txBody>
                    <a:bodyPr/>
                    <a:lstStyle/>
                    <a:p>
                      <a:r>
                        <a:rPr lang="en-US" sz="1000"/>
                        <a:t>13</a:t>
                      </a:r>
                    </a:p>
                  </a:txBody>
                  <a:tcPr/>
                </a:tc>
                <a:tc>
                  <a:txBody>
                    <a:bodyPr/>
                    <a:lstStyle/>
                    <a:p>
                      <a:r>
                        <a:rPr lang="en-US" sz="1000"/>
                        <a:t>Video</a:t>
                      </a:r>
                    </a:p>
                  </a:txBody>
                  <a:tcPr/>
                </a:tc>
                <a:extLst>
                  <a:ext uri="{0D108BD9-81ED-4DB2-BD59-A6C34878D82A}">
                    <a16:rowId xmlns:a16="http://schemas.microsoft.com/office/drawing/2014/main" val="1776361190"/>
                  </a:ext>
                </a:extLst>
              </a:tr>
              <a:tr h="370840">
                <a:tc>
                  <a:txBody>
                    <a:bodyPr/>
                    <a:lstStyle/>
                    <a:p>
                      <a:r>
                        <a:rPr lang="es-ES" sz="1000" b="1"/>
                        <a:t>Bajaj Argentina - 2022-03-10 14:14:58</a:t>
                      </a:r>
                      <a:r>
                        <a:rPr lang="es-ES" sz="1000"/>
                        <a:t>
 Ahora las Rouser NS 200 tienen un nuevo
diseño y colores, conservando su tan particular estilo
y apariencia robusta.
Conocé más en Bajaj Argentina 
#RouserNS200 #CulturaBajaj</a:t>
                      </a:r>
                      <a:endParaRPr lang="en-US" sz="1000"/>
                    </a:p>
                  </a:txBody>
                  <a:tcPr/>
                </a:tc>
                <a:tc>
                  <a:txBody>
                    <a:bodyPr/>
                    <a:lstStyle/>
                    <a:p>
                      <a:r>
                        <a:rPr lang="en-US" sz="1000"/>
                        <a:t>84</a:t>
                      </a:r>
                    </a:p>
                  </a:txBody>
                  <a:tcPr/>
                </a:tc>
                <a:tc>
                  <a:txBody>
                    <a:bodyPr/>
                    <a:lstStyle/>
                    <a:p>
                      <a:r>
                        <a:rPr lang="en-US" sz="1000"/>
                        <a:t>0</a:t>
                      </a:r>
                    </a:p>
                  </a:txBody>
                  <a:tcPr/>
                </a:tc>
                <a:tc>
                  <a:txBody>
                    <a:bodyPr/>
                    <a:lstStyle/>
                    <a:p>
                      <a:r>
                        <a:rPr lang="en-US" sz="1000"/>
                        <a:t>5</a:t>
                      </a:r>
                    </a:p>
                  </a:txBody>
                  <a:tcPr/>
                </a:tc>
                <a:tc>
                  <a:txBody>
                    <a:bodyPr/>
                    <a:lstStyle/>
                    <a:p>
                      <a:r>
                        <a:rPr lang="en-US" sz="1000"/>
                        <a:t>Video</a:t>
                      </a:r>
                    </a:p>
                  </a:txBody>
                  <a:tcPr/>
                </a:tc>
                <a:extLst>
                  <a:ext uri="{0D108BD9-81ED-4DB2-BD59-A6C34878D82A}">
                    <a16:rowId xmlns:a16="http://schemas.microsoft.com/office/drawing/2014/main" val="191247891"/>
                  </a:ext>
                </a:extLst>
              </a:tr>
              <a:tr h="370840">
                <a:tc>
                  <a:txBody>
                    <a:bodyPr/>
                    <a:lstStyle/>
                    <a:p>
                      <a:r>
                        <a:rPr lang="es-ES" sz="1000" b="1"/>
                        <a:t>Bajaj Argentina - 2022-03-22 18:02:04</a:t>
                      </a:r>
                      <a:r>
                        <a:rPr lang="es-ES" sz="1000"/>
                        <a:t>
 NUEVA ROUSER NS 200 COLORES 2022.
FINANCIACIÓN CON TARJETA DE CRÉDITO EN 12 CUOTAS SIN INTERÉS HASTA $ 250.000 O PODES FINANCIAR EN 12 O 18 CUOTAS SIN INTERÉS CON TU RECIBO DE SUELDO HASTA $ 235.000 A TRAVÉS DE UN CRÉDITO PRENDARIO. 
CONTACTANOS.
#SinInteres
#CREDITOPRENDARIO
BBVA
Bajaj Argentina</a:t>
                      </a:r>
                      <a:endParaRPr lang="en-US" sz="1000"/>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Video</a:t>
                      </a:r>
                    </a:p>
                  </a:txBody>
                  <a:tcPr/>
                </a:tc>
                <a:extLst>
                  <a:ext uri="{0D108BD9-81ED-4DB2-BD59-A6C34878D82A}">
                    <a16:rowId xmlns:a16="http://schemas.microsoft.com/office/drawing/2014/main" val="2102630635"/>
                  </a:ext>
                </a:extLst>
              </a:tr>
              <a:tr h="370840">
                <a:tc>
                  <a:txBody>
                    <a:bodyPr/>
                    <a:lstStyle/>
                    <a:p>
                      <a:r>
                        <a:rPr lang="es-ES" sz="1000" b="1"/>
                        <a:t>Suzuki Motos Argentina - 2022-03-10 21:35:41</a:t>
                      </a:r>
                      <a:r>
                        <a:rPr lang="es-ES" sz="1000"/>
                        <a:t>
 EN 125?? Donde la venden?</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3865662101"/>
                  </a:ext>
                </a:extLst>
              </a:tr>
            </a:tbl>
          </a:graphicData>
        </a:graphic>
      </p:graphicFrame>
      <p:sp>
        <p:nvSpPr>
          <p:cNvPr id="4" name="Text Placeholder 3">
            <a:extLst>
              <a:ext uri="{FF2B5EF4-FFF2-40B4-BE49-F238E27FC236}">
                <a16:creationId xmlns:a16="http://schemas.microsoft.com/office/drawing/2014/main" id="{55E571A2-D767-4235-B660-2DC3C5C39FA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5295592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1277</Words>
  <Application>Microsoft Office PowerPoint</Application>
  <PresentationFormat>On-screen Show (4:3)</PresentationFormat>
  <Paragraphs>698</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FACEBOOK NUEVO - La emilia usar</vt:lpstr>
      <vt:lpstr>Facebook Key Metrics Table | La Emilia</vt:lpstr>
      <vt:lpstr>Facebook Key Metrics Radar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Interaction Rate | La Emilia</vt:lpstr>
      <vt:lpstr>Facebook Own Posts By Weekday | La Emilia</vt:lpstr>
      <vt:lpstr>Facebook Interaction Rate By Weekday | La Emilia</vt:lpstr>
      <vt:lpstr>Facebook Own Posts By Hour | La Emilia</vt:lpstr>
      <vt:lpstr>Facebook Interaction Rate By Hour | La Emilia</vt:lpstr>
      <vt:lpstr>Facebook Post Type Distribution Per Profile | La Emilia</vt:lpstr>
      <vt:lpstr>Facebook Interaction Rate By Post Type | La Emilia</vt:lpstr>
      <vt:lpstr>Facebook Interactions Distribution | La Emilia</vt:lpstr>
      <vt:lpstr>Facebook Hashtag Detection | La Emilia</vt:lpstr>
      <vt:lpstr>Facebook Post Table + Reactions | La Emilia - 1 of 13</vt:lpstr>
      <vt:lpstr>Facebook Post Table + Reactions | La Emilia - 2 of 13</vt:lpstr>
      <vt:lpstr>Facebook Post Table + Reactions | La Emilia - 3 of 13</vt:lpstr>
      <vt:lpstr>Facebook Post Table + Reactions | La Emilia - 4 of 13</vt:lpstr>
      <vt:lpstr>Facebook Post Table + Reactions | La Emilia - 5 of 13</vt:lpstr>
      <vt:lpstr>Facebook Post Table + Reactions | La Emilia - 6 of 13</vt:lpstr>
      <vt:lpstr>Facebook Post Table + Reactions | La Emilia - 7 of 13</vt:lpstr>
      <vt:lpstr>Facebook Post Table + Reactions | La Emilia - 8 of 13</vt:lpstr>
      <vt:lpstr>Facebook Post Table + Reactions | La Emilia - 9 of 13</vt:lpstr>
      <vt:lpstr>Facebook Post Table + Reactions | La Emilia - 10 of 13</vt:lpstr>
      <vt:lpstr>Facebook Post Table + Reactions | La Emilia - 11 of 13</vt:lpstr>
      <vt:lpstr>Facebook Post Table + Reactions | La Emilia - 12 of 13</vt:lpstr>
      <vt:lpstr>Facebook Post Table + Reactions | La Emilia - 13 of 13</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2022-03-31T16:38:23Z</dcterms:created>
  <dcterms:modified xsi:type="dcterms:W3CDTF">2022-03-31T16:39:18Z</dcterms:modified>
</cp:coreProperties>
</file>