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4.6967999999999996</c:v>
                </c:pt>
                <c:pt idx="1">
                  <c:v>23.8095</c:v>
                </c:pt>
                <c:pt idx="2">
                  <c:v>22.107099999999999</c:v>
                </c:pt>
                <c:pt idx="3">
                  <c:v>0</c:v>
                </c:pt>
                <c:pt idx="4">
                  <c:v>100</c:v>
                </c:pt>
                <c:pt idx="5">
                  <c:v>10.6953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1C-4771-B45F-CE16377694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40.122999999999998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12.672800000000001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1C-4771-B45F-CE16377694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12.142200000000001</c:v>
                </c:pt>
                <c:pt idx="1">
                  <c:v>28.571400000000001</c:v>
                </c:pt>
                <c:pt idx="2">
                  <c:v>32.642499999999998</c:v>
                </c:pt>
                <c:pt idx="3">
                  <c:v>0</c:v>
                </c:pt>
                <c:pt idx="4">
                  <c:v>47.548499999999997</c:v>
                </c:pt>
                <c:pt idx="5">
                  <c:v>-6.4881000000000002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1C-4771-B45F-CE16377694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42.857100000000003</c:v>
                </c:pt>
                <c:pt idx="2">
                  <c:v>51.468000000000004</c:v>
                </c:pt>
                <c:pt idx="3">
                  <c:v>0</c:v>
                </c:pt>
                <c:pt idx="4">
                  <c:v>6.069</c:v>
                </c:pt>
                <c:pt idx="5">
                  <c:v>-5.8135000000000003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1C-4771-B45F-CE1637769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4091648"/>
        <c:axId val="324086400"/>
      </c:radarChart>
      <c:catAx>
        <c:axId val="324091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086400"/>
        <c:crosses val="autoZero"/>
        <c:auto val="1"/>
        <c:lblAlgn val="ctr"/>
        <c:lblOffset val="100"/>
        <c:noMultiLvlLbl val="0"/>
      </c:catAx>
      <c:valAx>
        <c:axId val="32408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09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33555</c:v>
                </c:pt>
                <c:pt idx="1">
                  <c:v>33557</c:v>
                </c:pt>
                <c:pt idx="2">
                  <c:v>33557</c:v>
                </c:pt>
                <c:pt idx="3">
                  <c:v>33557</c:v>
                </c:pt>
                <c:pt idx="4">
                  <c:v>33555</c:v>
                </c:pt>
                <c:pt idx="5">
                  <c:v>33555</c:v>
                </c:pt>
                <c:pt idx="6">
                  <c:v>33559</c:v>
                </c:pt>
                <c:pt idx="7">
                  <c:v>33557</c:v>
                </c:pt>
                <c:pt idx="8">
                  <c:v>33561</c:v>
                </c:pt>
                <c:pt idx="9">
                  <c:v>33561</c:v>
                </c:pt>
                <c:pt idx="10">
                  <c:v>33559</c:v>
                </c:pt>
                <c:pt idx="11">
                  <c:v>33561</c:v>
                </c:pt>
                <c:pt idx="12">
                  <c:v>33565</c:v>
                </c:pt>
                <c:pt idx="13">
                  <c:v>33560</c:v>
                </c:pt>
                <c:pt idx="14">
                  <c:v>33562</c:v>
                </c:pt>
                <c:pt idx="15">
                  <c:v>33564</c:v>
                </c:pt>
                <c:pt idx="16">
                  <c:v>33571</c:v>
                </c:pt>
                <c:pt idx="17">
                  <c:v>33572</c:v>
                </c:pt>
                <c:pt idx="18">
                  <c:v>33569</c:v>
                </c:pt>
                <c:pt idx="19">
                  <c:v>33568</c:v>
                </c:pt>
                <c:pt idx="20">
                  <c:v>33569</c:v>
                </c:pt>
                <c:pt idx="21">
                  <c:v>33573</c:v>
                </c:pt>
                <c:pt idx="22">
                  <c:v>33574</c:v>
                </c:pt>
                <c:pt idx="23">
                  <c:v>33579</c:v>
                </c:pt>
                <c:pt idx="24">
                  <c:v>33581</c:v>
                </c:pt>
                <c:pt idx="25">
                  <c:v>33584</c:v>
                </c:pt>
                <c:pt idx="26">
                  <c:v>33588</c:v>
                </c:pt>
                <c:pt idx="27">
                  <c:v>33591</c:v>
                </c:pt>
                <c:pt idx="28">
                  <c:v>33592</c:v>
                </c:pt>
                <c:pt idx="29">
                  <c:v>33596</c:v>
                </c:pt>
                <c:pt idx="30">
                  <c:v>33596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D2-409F-99D0-E46DD2A709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283669</c:v>
                </c:pt>
                <c:pt idx="1">
                  <c:v>283728</c:v>
                </c:pt>
                <c:pt idx="2">
                  <c:v>283853</c:v>
                </c:pt>
                <c:pt idx="3">
                  <c:v>283961</c:v>
                </c:pt>
                <c:pt idx="4">
                  <c:v>284095</c:v>
                </c:pt>
                <c:pt idx="5">
                  <c:v>284190</c:v>
                </c:pt>
                <c:pt idx="6">
                  <c:v>284321</c:v>
                </c:pt>
                <c:pt idx="7">
                  <c:v>284409</c:v>
                </c:pt>
                <c:pt idx="8">
                  <c:v>284513</c:v>
                </c:pt>
                <c:pt idx="9">
                  <c:v>284608</c:v>
                </c:pt>
                <c:pt idx="10">
                  <c:v>284695</c:v>
                </c:pt>
                <c:pt idx="11">
                  <c:v>284827</c:v>
                </c:pt>
                <c:pt idx="12">
                  <c:v>284987</c:v>
                </c:pt>
                <c:pt idx="13">
                  <c:v>285081</c:v>
                </c:pt>
                <c:pt idx="14">
                  <c:v>285207</c:v>
                </c:pt>
                <c:pt idx="15">
                  <c:v>285366</c:v>
                </c:pt>
                <c:pt idx="16">
                  <c:v>285504</c:v>
                </c:pt>
                <c:pt idx="17">
                  <c:v>285617</c:v>
                </c:pt>
                <c:pt idx="18">
                  <c:v>285721</c:v>
                </c:pt>
                <c:pt idx="19">
                  <c:v>285834</c:v>
                </c:pt>
                <c:pt idx="20">
                  <c:v>285951</c:v>
                </c:pt>
                <c:pt idx="21">
                  <c:v>286069</c:v>
                </c:pt>
                <c:pt idx="22">
                  <c:v>286177</c:v>
                </c:pt>
                <c:pt idx="23">
                  <c:v>286316</c:v>
                </c:pt>
                <c:pt idx="24">
                  <c:v>286422</c:v>
                </c:pt>
                <c:pt idx="25">
                  <c:v>286544</c:v>
                </c:pt>
                <c:pt idx="26">
                  <c:v>286648</c:v>
                </c:pt>
                <c:pt idx="27">
                  <c:v>286768</c:v>
                </c:pt>
                <c:pt idx="28">
                  <c:v>286874</c:v>
                </c:pt>
                <c:pt idx="29">
                  <c:v>286959</c:v>
                </c:pt>
                <c:pt idx="30">
                  <c:v>286999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D2-409F-99D0-E46DD2A709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86919</c:v>
                </c:pt>
                <c:pt idx="1">
                  <c:v>86923</c:v>
                </c:pt>
                <c:pt idx="2">
                  <c:v>86920</c:v>
                </c:pt>
                <c:pt idx="3">
                  <c:v>86917</c:v>
                </c:pt>
                <c:pt idx="4">
                  <c:v>86918</c:v>
                </c:pt>
                <c:pt idx="5">
                  <c:v>86917</c:v>
                </c:pt>
                <c:pt idx="6">
                  <c:v>86916</c:v>
                </c:pt>
                <c:pt idx="7">
                  <c:v>86918</c:v>
                </c:pt>
                <c:pt idx="8">
                  <c:v>86918</c:v>
                </c:pt>
                <c:pt idx="9">
                  <c:v>86918</c:v>
                </c:pt>
                <c:pt idx="10">
                  <c:v>86924</c:v>
                </c:pt>
                <c:pt idx="11">
                  <c:v>86921</c:v>
                </c:pt>
                <c:pt idx="12">
                  <c:v>86918</c:v>
                </c:pt>
                <c:pt idx="13">
                  <c:v>86897</c:v>
                </c:pt>
                <c:pt idx="14">
                  <c:v>86890</c:v>
                </c:pt>
                <c:pt idx="15">
                  <c:v>86883</c:v>
                </c:pt>
                <c:pt idx="16">
                  <c:v>86880</c:v>
                </c:pt>
                <c:pt idx="17">
                  <c:v>86878</c:v>
                </c:pt>
                <c:pt idx="18">
                  <c:v>86872</c:v>
                </c:pt>
                <c:pt idx="19">
                  <c:v>86872</c:v>
                </c:pt>
                <c:pt idx="20">
                  <c:v>86874</c:v>
                </c:pt>
                <c:pt idx="21">
                  <c:v>86873</c:v>
                </c:pt>
                <c:pt idx="22">
                  <c:v>86870</c:v>
                </c:pt>
                <c:pt idx="23">
                  <c:v>86868</c:v>
                </c:pt>
                <c:pt idx="24">
                  <c:v>86866</c:v>
                </c:pt>
                <c:pt idx="25">
                  <c:v>86862</c:v>
                </c:pt>
                <c:pt idx="26">
                  <c:v>86862</c:v>
                </c:pt>
                <c:pt idx="27">
                  <c:v>86863</c:v>
                </c:pt>
                <c:pt idx="28">
                  <c:v>86860</c:v>
                </c:pt>
                <c:pt idx="29">
                  <c:v>86853</c:v>
                </c:pt>
                <c:pt idx="30">
                  <c:v>86853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7D2-409F-99D0-E46DD2A7098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715738</c:v>
                </c:pt>
                <c:pt idx="1">
                  <c:v>715710</c:v>
                </c:pt>
                <c:pt idx="2">
                  <c:v>715690</c:v>
                </c:pt>
                <c:pt idx="3">
                  <c:v>715667</c:v>
                </c:pt>
                <c:pt idx="4">
                  <c:v>715650</c:v>
                </c:pt>
                <c:pt idx="5">
                  <c:v>715642</c:v>
                </c:pt>
                <c:pt idx="6">
                  <c:v>715636</c:v>
                </c:pt>
                <c:pt idx="7">
                  <c:v>715635</c:v>
                </c:pt>
                <c:pt idx="8">
                  <c:v>715639</c:v>
                </c:pt>
                <c:pt idx="9">
                  <c:v>715605</c:v>
                </c:pt>
                <c:pt idx="10">
                  <c:v>715599</c:v>
                </c:pt>
                <c:pt idx="11">
                  <c:v>715584</c:v>
                </c:pt>
                <c:pt idx="12">
                  <c:v>715578</c:v>
                </c:pt>
                <c:pt idx="13">
                  <c:v>715509</c:v>
                </c:pt>
                <c:pt idx="14">
                  <c:v>715483</c:v>
                </c:pt>
                <c:pt idx="15">
                  <c:v>715474</c:v>
                </c:pt>
                <c:pt idx="16">
                  <c:v>715469</c:v>
                </c:pt>
                <c:pt idx="17">
                  <c:v>715439</c:v>
                </c:pt>
                <c:pt idx="18">
                  <c:v>715435</c:v>
                </c:pt>
                <c:pt idx="19">
                  <c:v>715403</c:v>
                </c:pt>
                <c:pt idx="20">
                  <c:v>715401</c:v>
                </c:pt>
                <c:pt idx="21">
                  <c:v>715390</c:v>
                </c:pt>
                <c:pt idx="22">
                  <c:v>715377</c:v>
                </c:pt>
                <c:pt idx="23">
                  <c:v>715378</c:v>
                </c:pt>
                <c:pt idx="24">
                  <c:v>715362</c:v>
                </c:pt>
                <c:pt idx="25">
                  <c:v>715356</c:v>
                </c:pt>
                <c:pt idx="26">
                  <c:v>715337</c:v>
                </c:pt>
                <c:pt idx="27">
                  <c:v>715342</c:v>
                </c:pt>
                <c:pt idx="28">
                  <c:v>715320</c:v>
                </c:pt>
                <c:pt idx="29">
                  <c:v>715305</c:v>
                </c:pt>
                <c:pt idx="30">
                  <c:v>715298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7D2-409F-99D0-E46DD2A709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149432"/>
        <c:axId val="410149760"/>
      </c:lineChart>
      <c:dateAx>
        <c:axId val="410149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49760"/>
        <c:crosses val="autoZero"/>
        <c:auto val="1"/>
        <c:lblOffset val="100"/>
        <c:baseTimeUnit val="days"/>
      </c:dateAx>
      <c:valAx>
        <c:axId val="41014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4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-2</c:v>
                </c:pt>
                <c:pt idx="5">
                  <c:v>0</c:v>
                </c:pt>
                <c:pt idx="6">
                  <c:v>4</c:v>
                </c:pt>
                <c:pt idx="7">
                  <c:v>-2</c:v>
                </c:pt>
                <c:pt idx="8">
                  <c:v>4</c:v>
                </c:pt>
                <c:pt idx="9">
                  <c:v>0</c:v>
                </c:pt>
                <c:pt idx="10">
                  <c:v>-2</c:v>
                </c:pt>
                <c:pt idx="11">
                  <c:v>2</c:v>
                </c:pt>
                <c:pt idx="12">
                  <c:v>4</c:v>
                </c:pt>
                <c:pt idx="13">
                  <c:v>-5</c:v>
                </c:pt>
                <c:pt idx="14">
                  <c:v>2</c:v>
                </c:pt>
                <c:pt idx="15">
                  <c:v>2</c:v>
                </c:pt>
                <c:pt idx="16">
                  <c:v>7</c:v>
                </c:pt>
                <c:pt idx="17">
                  <c:v>1</c:v>
                </c:pt>
                <c:pt idx="18">
                  <c:v>-3</c:v>
                </c:pt>
                <c:pt idx="19">
                  <c:v>-1</c:v>
                </c:pt>
                <c:pt idx="20">
                  <c:v>1</c:v>
                </c:pt>
                <c:pt idx="21">
                  <c:v>4</c:v>
                </c:pt>
                <c:pt idx="22">
                  <c:v>1</c:v>
                </c:pt>
                <c:pt idx="23">
                  <c:v>5</c:v>
                </c:pt>
                <c:pt idx="24">
                  <c:v>2</c:v>
                </c:pt>
                <c:pt idx="25">
                  <c:v>3</c:v>
                </c:pt>
                <c:pt idx="26">
                  <c:v>4</c:v>
                </c:pt>
                <c:pt idx="27">
                  <c:v>3</c:v>
                </c:pt>
                <c:pt idx="28">
                  <c:v>1</c:v>
                </c:pt>
                <c:pt idx="29">
                  <c:v>4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C1-476F-ABF8-36296E469E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-10</c:v>
                </c:pt>
                <c:pt idx="1">
                  <c:v>59</c:v>
                </c:pt>
                <c:pt idx="2">
                  <c:v>125</c:v>
                </c:pt>
                <c:pt idx="3">
                  <c:v>108</c:v>
                </c:pt>
                <c:pt idx="4">
                  <c:v>134</c:v>
                </c:pt>
                <c:pt idx="5">
                  <c:v>95</c:v>
                </c:pt>
                <c:pt idx="6">
                  <c:v>131</c:v>
                </c:pt>
                <c:pt idx="7">
                  <c:v>88</c:v>
                </c:pt>
                <c:pt idx="8">
                  <c:v>104</c:v>
                </c:pt>
                <c:pt idx="9">
                  <c:v>95</c:v>
                </c:pt>
                <c:pt idx="10">
                  <c:v>87</c:v>
                </c:pt>
                <c:pt idx="11">
                  <c:v>132</c:v>
                </c:pt>
                <c:pt idx="12">
                  <c:v>160</c:v>
                </c:pt>
                <c:pt idx="13">
                  <c:v>94</c:v>
                </c:pt>
                <c:pt idx="14">
                  <c:v>126</c:v>
                </c:pt>
                <c:pt idx="15">
                  <c:v>159</c:v>
                </c:pt>
                <c:pt idx="16">
                  <c:v>138</c:v>
                </c:pt>
                <c:pt idx="17">
                  <c:v>113</c:v>
                </c:pt>
                <c:pt idx="18">
                  <c:v>104</c:v>
                </c:pt>
                <c:pt idx="19">
                  <c:v>113</c:v>
                </c:pt>
                <c:pt idx="20">
                  <c:v>117</c:v>
                </c:pt>
                <c:pt idx="21">
                  <c:v>118</c:v>
                </c:pt>
                <c:pt idx="22">
                  <c:v>108</c:v>
                </c:pt>
                <c:pt idx="23">
                  <c:v>139</c:v>
                </c:pt>
                <c:pt idx="24">
                  <c:v>106</c:v>
                </c:pt>
                <c:pt idx="25">
                  <c:v>122</c:v>
                </c:pt>
                <c:pt idx="26">
                  <c:v>104</c:v>
                </c:pt>
                <c:pt idx="27">
                  <c:v>120</c:v>
                </c:pt>
                <c:pt idx="28">
                  <c:v>106</c:v>
                </c:pt>
                <c:pt idx="29">
                  <c:v>85</c:v>
                </c:pt>
                <c:pt idx="30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C1-476F-ABF8-36296E469E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4</c:v>
                </c:pt>
                <c:pt idx="2">
                  <c:v>-3</c:v>
                </c:pt>
                <c:pt idx="3">
                  <c:v>-3</c:v>
                </c:pt>
                <c:pt idx="4">
                  <c:v>1</c:v>
                </c:pt>
                <c:pt idx="5">
                  <c:v>-1</c:v>
                </c:pt>
                <c:pt idx="6">
                  <c:v>-1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6</c:v>
                </c:pt>
                <c:pt idx="11">
                  <c:v>-3</c:v>
                </c:pt>
                <c:pt idx="12">
                  <c:v>-3</c:v>
                </c:pt>
                <c:pt idx="13">
                  <c:v>-21</c:v>
                </c:pt>
                <c:pt idx="14">
                  <c:v>-7</c:v>
                </c:pt>
                <c:pt idx="15">
                  <c:v>-7</c:v>
                </c:pt>
                <c:pt idx="16">
                  <c:v>-3</c:v>
                </c:pt>
                <c:pt idx="17">
                  <c:v>-2</c:v>
                </c:pt>
                <c:pt idx="18">
                  <c:v>-6</c:v>
                </c:pt>
                <c:pt idx="19">
                  <c:v>0</c:v>
                </c:pt>
                <c:pt idx="20">
                  <c:v>2</c:v>
                </c:pt>
                <c:pt idx="21">
                  <c:v>-1</c:v>
                </c:pt>
                <c:pt idx="22">
                  <c:v>-3</c:v>
                </c:pt>
                <c:pt idx="23">
                  <c:v>-2</c:v>
                </c:pt>
                <c:pt idx="24">
                  <c:v>-2</c:v>
                </c:pt>
                <c:pt idx="25">
                  <c:v>-4</c:v>
                </c:pt>
                <c:pt idx="26">
                  <c:v>0</c:v>
                </c:pt>
                <c:pt idx="27">
                  <c:v>1</c:v>
                </c:pt>
                <c:pt idx="28">
                  <c:v>-3</c:v>
                </c:pt>
                <c:pt idx="29">
                  <c:v>-7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9C1-476F-ABF8-36296E469E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-47</c:v>
                </c:pt>
                <c:pt idx="1">
                  <c:v>-28</c:v>
                </c:pt>
                <c:pt idx="2">
                  <c:v>-20</c:v>
                </c:pt>
                <c:pt idx="3">
                  <c:v>-23</c:v>
                </c:pt>
                <c:pt idx="4">
                  <c:v>-17</c:v>
                </c:pt>
                <c:pt idx="5">
                  <c:v>-8</c:v>
                </c:pt>
                <c:pt idx="6">
                  <c:v>-6</c:v>
                </c:pt>
                <c:pt idx="7">
                  <c:v>-1</c:v>
                </c:pt>
                <c:pt idx="8">
                  <c:v>4</c:v>
                </c:pt>
                <c:pt idx="9">
                  <c:v>-34</c:v>
                </c:pt>
                <c:pt idx="10">
                  <c:v>-6</c:v>
                </c:pt>
                <c:pt idx="11">
                  <c:v>-15</c:v>
                </c:pt>
                <c:pt idx="12">
                  <c:v>-6</c:v>
                </c:pt>
                <c:pt idx="13">
                  <c:v>-69</c:v>
                </c:pt>
                <c:pt idx="14">
                  <c:v>-26</c:v>
                </c:pt>
                <c:pt idx="15">
                  <c:v>-9</c:v>
                </c:pt>
                <c:pt idx="16">
                  <c:v>-5</c:v>
                </c:pt>
                <c:pt idx="17">
                  <c:v>-30</c:v>
                </c:pt>
                <c:pt idx="18">
                  <c:v>-4</c:v>
                </c:pt>
                <c:pt idx="19">
                  <c:v>-32</c:v>
                </c:pt>
                <c:pt idx="20">
                  <c:v>-2</c:v>
                </c:pt>
                <c:pt idx="21">
                  <c:v>-11</c:v>
                </c:pt>
                <c:pt idx="22">
                  <c:v>-13</c:v>
                </c:pt>
                <c:pt idx="23">
                  <c:v>1</c:v>
                </c:pt>
                <c:pt idx="24">
                  <c:v>-16</c:v>
                </c:pt>
                <c:pt idx="25">
                  <c:v>-6</c:v>
                </c:pt>
                <c:pt idx="26">
                  <c:v>-19</c:v>
                </c:pt>
                <c:pt idx="27">
                  <c:v>5</c:v>
                </c:pt>
                <c:pt idx="28">
                  <c:v>-22</c:v>
                </c:pt>
                <c:pt idx="29">
                  <c:v>-15</c:v>
                </c:pt>
                <c:pt idx="30">
                  <c:v>-7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9C1-476F-ABF8-36296E469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163864"/>
        <c:axId val="410167144"/>
      </c:lineChart>
      <c:dateAx>
        <c:axId val="410163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67144"/>
        <c:crosses val="autoZero"/>
        <c:auto val="1"/>
        <c:lblOffset val="100"/>
        <c:baseTimeUnit val="days"/>
      </c:dateAx>
      <c:valAx>
        <c:axId val="410167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6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03-40FD-9ACD-327C192A6A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116</c:v>
                </c:pt>
                <c:pt idx="1">
                  <c:v>86</c:v>
                </c:pt>
                <c:pt idx="2">
                  <c:v>103</c:v>
                </c:pt>
                <c:pt idx="3">
                  <c:v>107</c:v>
                </c:pt>
                <c:pt idx="4">
                  <c:v>104</c:v>
                </c:pt>
                <c:pt idx="5">
                  <c:v>123</c:v>
                </c:pt>
                <c:pt idx="6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03-40FD-9ACD-327C192A6A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-5</c:v>
                </c:pt>
                <c:pt idx="1">
                  <c:v>-2</c:v>
                </c:pt>
                <c:pt idx="2">
                  <c:v>-3</c:v>
                </c:pt>
                <c:pt idx="3">
                  <c:v>-2</c:v>
                </c:pt>
                <c:pt idx="4">
                  <c:v>0</c:v>
                </c:pt>
                <c:pt idx="5">
                  <c:v>-3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03-40FD-9ACD-327C192A6A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-18</c:v>
                </c:pt>
                <c:pt idx="1">
                  <c:v>-21</c:v>
                </c:pt>
                <c:pt idx="2">
                  <c:v>-12</c:v>
                </c:pt>
                <c:pt idx="3">
                  <c:v>-13</c:v>
                </c:pt>
                <c:pt idx="4">
                  <c:v>-19</c:v>
                </c:pt>
                <c:pt idx="5">
                  <c:v>-11</c:v>
                </c:pt>
                <c:pt idx="6">
                  <c:v>-16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03-40FD-9ACD-327C192A6A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0159600"/>
        <c:axId val="410165504"/>
      </c:barChart>
      <c:catAx>
        <c:axId val="41015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65504"/>
        <c:crosses val="autoZero"/>
        <c:auto val="1"/>
        <c:lblAlgn val="ctr"/>
        <c:lblOffset val="100"/>
        <c:noMultiLvlLbl val="0"/>
      </c:catAx>
      <c:valAx>
        <c:axId val="41016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5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2.9802706085712599E-3</c:v>
                </c:pt>
                <c:pt idx="1">
                  <c:v>5.96036358217851E-3</c:v>
                </c:pt>
                <c:pt idx="2">
                  <c:v>0</c:v>
                </c:pt>
                <c:pt idx="3">
                  <c:v>0</c:v>
                </c:pt>
                <c:pt idx="4">
                  <c:v>-5.9600083440116804E-3</c:v>
                </c:pt>
                <c:pt idx="5">
                  <c:v>0</c:v>
                </c:pt>
                <c:pt idx="6">
                  <c:v>1.1920727164356999E-2</c:v>
                </c:pt>
                <c:pt idx="7">
                  <c:v>-5.9596531481867802E-3</c:v>
                </c:pt>
                <c:pt idx="8">
                  <c:v>1.1920016688023401E-2</c:v>
                </c:pt>
                <c:pt idx="9">
                  <c:v>0</c:v>
                </c:pt>
                <c:pt idx="10">
                  <c:v>-5.9592979946962296E-3</c:v>
                </c:pt>
                <c:pt idx="11">
                  <c:v>5.9596531481867802E-3</c:v>
                </c:pt>
                <c:pt idx="12">
                  <c:v>1.1918595989392501E-2</c:v>
                </c:pt>
                <c:pt idx="13">
                  <c:v>-1.48964695367198E-2</c:v>
                </c:pt>
                <c:pt idx="14">
                  <c:v>5.9594755661501802E-3</c:v>
                </c:pt>
                <c:pt idx="15">
                  <c:v>5.9591204338239698E-3</c:v>
                </c:pt>
                <c:pt idx="16">
                  <c:v>2.0855678703372699E-2</c:v>
                </c:pt>
                <c:pt idx="17">
                  <c:v>2.9787614309969902E-3</c:v>
                </c:pt>
                <c:pt idx="18">
                  <c:v>-8.9360181103300407E-3</c:v>
                </c:pt>
                <c:pt idx="19">
                  <c:v>-2.9789389019631201E-3</c:v>
                </c:pt>
                <c:pt idx="20">
                  <c:v>2.9790276453765499E-3</c:v>
                </c:pt>
                <c:pt idx="21">
                  <c:v>1.1915755607852499E-2</c:v>
                </c:pt>
                <c:pt idx="22">
                  <c:v>2.9785839811753501E-3</c:v>
                </c:pt>
                <c:pt idx="23">
                  <c:v>1.4892476320962701E-2</c:v>
                </c:pt>
                <c:pt idx="24">
                  <c:v>5.9561035170791303E-3</c:v>
                </c:pt>
                <c:pt idx="25">
                  <c:v>8.9336231797742804E-3</c:v>
                </c:pt>
                <c:pt idx="26">
                  <c:v>1.19104335397808E-2</c:v>
                </c:pt>
                <c:pt idx="27">
                  <c:v>8.9317613433369109E-3</c:v>
                </c:pt>
                <c:pt idx="28">
                  <c:v>2.9769878836593102E-3</c:v>
                </c:pt>
                <c:pt idx="29">
                  <c:v>1.1907597046915901E-2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A2-4358-9FD1-79C741F6FA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-3.52511112912835E-3</c:v>
                </c:pt>
                <c:pt idx="1">
                  <c:v>2.07988888458027E-2</c:v>
                </c:pt>
                <c:pt idx="2">
                  <c:v>4.4056279253369399E-2</c:v>
                </c:pt>
                <c:pt idx="3">
                  <c:v>3.8047862802225101E-2</c:v>
                </c:pt>
                <c:pt idx="4">
                  <c:v>4.7189578850616802E-2</c:v>
                </c:pt>
                <c:pt idx="5">
                  <c:v>3.3439518470934002E-2</c:v>
                </c:pt>
                <c:pt idx="6">
                  <c:v>4.6095921742496201E-2</c:v>
                </c:pt>
                <c:pt idx="7">
                  <c:v>3.0950932220975599E-2</c:v>
                </c:pt>
                <c:pt idx="8">
                  <c:v>3.6567056598068297E-2</c:v>
                </c:pt>
                <c:pt idx="9">
                  <c:v>3.3390389894310597E-2</c:v>
                </c:pt>
                <c:pt idx="10">
                  <c:v>3.0568360692601802E-2</c:v>
                </c:pt>
                <c:pt idx="11">
                  <c:v>4.63654085951632E-2</c:v>
                </c:pt>
                <c:pt idx="12">
                  <c:v>5.6174449753710103E-2</c:v>
                </c:pt>
                <c:pt idx="13">
                  <c:v>3.29839606718903E-2</c:v>
                </c:pt>
                <c:pt idx="14">
                  <c:v>4.4197964788954699E-2</c:v>
                </c:pt>
                <c:pt idx="15">
                  <c:v>5.5748982318105801E-2</c:v>
                </c:pt>
                <c:pt idx="16">
                  <c:v>4.8358949559512997E-2</c:v>
                </c:pt>
                <c:pt idx="17">
                  <c:v>3.95791302398565E-2</c:v>
                </c:pt>
                <c:pt idx="18">
                  <c:v>3.6412398421662599E-2</c:v>
                </c:pt>
                <c:pt idx="19">
                  <c:v>3.9549070596840999E-2</c:v>
                </c:pt>
                <c:pt idx="20">
                  <c:v>4.0932849136211903E-2</c:v>
                </c:pt>
                <c:pt idx="21">
                  <c:v>4.1265811275358402E-2</c:v>
                </c:pt>
                <c:pt idx="22">
                  <c:v>3.7753129489738503E-2</c:v>
                </c:pt>
                <c:pt idx="23">
                  <c:v>4.8571338716947902E-2</c:v>
                </c:pt>
                <c:pt idx="24">
                  <c:v>3.7022031601447403E-2</c:v>
                </c:pt>
                <c:pt idx="25">
                  <c:v>4.2594493439749699E-2</c:v>
                </c:pt>
                <c:pt idx="26">
                  <c:v>3.6294600480205497E-2</c:v>
                </c:pt>
                <c:pt idx="27">
                  <c:v>4.1863191091512902E-2</c:v>
                </c:pt>
                <c:pt idx="28">
                  <c:v>3.6963677955699402E-2</c:v>
                </c:pt>
                <c:pt idx="29">
                  <c:v>2.9629732914101699E-2</c:v>
                </c:pt>
                <c:pt idx="30">
                  <c:v>1.3939273554758699E-2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A2-4358-9FD1-79C741F6FA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4.6019857568540797E-3</c:v>
                </c:pt>
                <c:pt idx="2">
                  <c:v>-3.4513304879030902E-3</c:v>
                </c:pt>
                <c:pt idx="3">
                  <c:v>-3.4514496088357098E-3</c:v>
                </c:pt>
                <c:pt idx="4">
                  <c:v>1.1505229126638099E-3</c:v>
                </c:pt>
                <c:pt idx="5">
                  <c:v>-1.1505096757863701E-3</c:v>
                </c:pt>
                <c:pt idx="6">
                  <c:v>-1.1505229126638099E-3</c:v>
                </c:pt>
                <c:pt idx="7">
                  <c:v>2.3010722996916599E-3</c:v>
                </c:pt>
                <c:pt idx="8">
                  <c:v>0</c:v>
                </c:pt>
                <c:pt idx="9">
                  <c:v>0</c:v>
                </c:pt>
                <c:pt idx="10">
                  <c:v>6.9030580547182396E-3</c:v>
                </c:pt>
                <c:pt idx="11">
                  <c:v>-3.4512907827527499E-3</c:v>
                </c:pt>
                <c:pt idx="12">
                  <c:v>-3.4514099009445398E-3</c:v>
                </c:pt>
                <c:pt idx="13">
                  <c:v>-2.41607031915138E-2</c:v>
                </c:pt>
                <c:pt idx="14">
                  <c:v>-8.0555139993325406E-3</c:v>
                </c:pt>
                <c:pt idx="15">
                  <c:v>-8.0561629646679692E-3</c:v>
                </c:pt>
                <c:pt idx="16">
                  <c:v>-3.4529194433893899E-3</c:v>
                </c:pt>
                <c:pt idx="17">
                  <c:v>-2.3020257826887702E-3</c:v>
                </c:pt>
                <c:pt idx="18">
                  <c:v>-6.9062363314072598E-3</c:v>
                </c:pt>
                <c:pt idx="19">
                  <c:v>0</c:v>
                </c:pt>
                <c:pt idx="20">
                  <c:v>2.3022377751174099E-3</c:v>
                </c:pt>
                <c:pt idx="21">
                  <c:v>-1.1510923866749499E-3</c:v>
                </c:pt>
                <c:pt idx="22">
                  <c:v>-3.4533169108929098E-3</c:v>
                </c:pt>
                <c:pt idx="23">
                  <c:v>-2.3022907793254299E-3</c:v>
                </c:pt>
                <c:pt idx="24">
                  <c:v>-2.3023437859741201E-3</c:v>
                </c:pt>
                <c:pt idx="25">
                  <c:v>-4.6047935901273197E-3</c:v>
                </c:pt>
                <c:pt idx="26">
                  <c:v>0</c:v>
                </c:pt>
                <c:pt idx="27">
                  <c:v>1.15125141028298E-3</c:v>
                </c:pt>
                <c:pt idx="28">
                  <c:v>-3.4537144699123899E-3</c:v>
                </c:pt>
                <c:pt idx="29">
                  <c:v>-8.0589454294266605E-3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A2-4358-9FD1-79C741F6FA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-6.5662175094476699E-3</c:v>
                </c:pt>
                <c:pt idx="1">
                  <c:v>-3.9120460280158403E-3</c:v>
                </c:pt>
                <c:pt idx="2">
                  <c:v>-2.7944279107459699E-3</c:v>
                </c:pt>
                <c:pt idx="3">
                  <c:v>-3.2136819013818801E-3</c:v>
                </c:pt>
                <c:pt idx="4">
                  <c:v>-2.3754064390282101E-3</c:v>
                </c:pt>
                <c:pt idx="5">
                  <c:v>-1.11786487808286E-3</c:v>
                </c:pt>
                <c:pt idx="6">
                  <c:v>-8.3840803083105799E-4</c:v>
                </c:pt>
                <c:pt idx="7">
                  <c:v>-1.3973584336170899E-4</c:v>
                </c:pt>
                <c:pt idx="8">
                  <c:v>5.5894415449216398E-4</c:v>
                </c:pt>
                <c:pt idx="9">
                  <c:v>-4.7509987577535598E-3</c:v>
                </c:pt>
                <c:pt idx="10">
                  <c:v>-8.3845138030058501E-4</c:v>
                </c:pt>
                <c:pt idx="11">
                  <c:v>-2.0961460259167502E-3</c:v>
                </c:pt>
                <c:pt idx="12">
                  <c:v>-8.3847598604776003E-4</c:v>
                </c:pt>
                <c:pt idx="13">
                  <c:v>-9.6425546900547505E-3</c:v>
                </c:pt>
                <c:pt idx="14">
                  <c:v>-3.6337767938628301E-3</c:v>
                </c:pt>
                <c:pt idx="15">
                  <c:v>-1.25789152223044E-3</c:v>
                </c:pt>
                <c:pt idx="16">
                  <c:v>-6.9883741407794002E-4</c:v>
                </c:pt>
                <c:pt idx="17">
                  <c:v>-4.1930537870963E-3</c:v>
                </c:pt>
                <c:pt idx="18">
                  <c:v>-5.59097281529243E-4</c:v>
                </c:pt>
                <c:pt idx="19">
                  <c:v>-4.4728032595553798E-3</c:v>
                </c:pt>
                <c:pt idx="20">
                  <c:v>-2.7956270801212703E-4</c:v>
                </c:pt>
                <c:pt idx="21">
                  <c:v>-1.5375991926206401E-3</c:v>
                </c:pt>
                <c:pt idx="22">
                  <c:v>-1.81719062329638E-3</c:v>
                </c:pt>
                <c:pt idx="23">
                  <c:v>1.3978643428569801E-4</c:v>
                </c:pt>
                <c:pt idx="24">
                  <c:v>-2.2365798221359902E-3</c:v>
                </c:pt>
                <c:pt idx="25">
                  <c:v>-8.3873619230543403E-4</c:v>
                </c:pt>
                <c:pt idx="26">
                  <c:v>-2.6560202193033999E-3</c:v>
                </c:pt>
                <c:pt idx="27">
                  <c:v>6.9897125410820404E-4</c:v>
                </c:pt>
                <c:pt idx="28">
                  <c:v>-3.0754520215505298E-3</c:v>
                </c:pt>
                <c:pt idx="29">
                  <c:v>-2.0969635967119601E-3</c:v>
                </c:pt>
                <c:pt idx="30">
                  <c:v>-9.7860353275875289E-4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CA2-4358-9FD1-79C741F6F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167800"/>
        <c:axId val="410158288"/>
      </c:lineChart>
      <c:dateAx>
        <c:axId val="410167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58288"/>
        <c:crosses val="autoZero"/>
        <c:auto val="1"/>
        <c:lblOffset val="100"/>
        <c:baseTimeUnit val="days"/>
      </c:dateAx>
      <c:valAx>
        <c:axId val="41015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6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E9-4F9E-980A-8844E7DEF3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E9-4F9E-980A-8844E7DEF3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E9-4F9E-980A-8844E7DEF3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8E9-4F9E-980A-8844E7DEF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145824"/>
        <c:axId val="410138936"/>
      </c:lineChart>
      <c:dateAx>
        <c:axId val="410145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38936"/>
        <c:crosses val="autoZero"/>
        <c:auto val="1"/>
        <c:lblOffset val="100"/>
        <c:baseTimeUnit val="days"/>
      </c:dateAx>
      <c:valAx>
        <c:axId val="41013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4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0.137080191912269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7.7470873931050899E-2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7.4469035774924794E-2</c:v>
                </c:pt>
                <c:pt idx="22">
                  <c:v>0</c:v>
                </c:pt>
                <c:pt idx="23">
                  <c:v>5.0631403383369099E-2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4.16778303712304E-2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2E-45C6-B5DB-1D100EB419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2.1149250259078298E-3</c:v>
                </c:pt>
                <c:pt idx="2">
                  <c:v>0</c:v>
                </c:pt>
                <c:pt idx="3">
                  <c:v>1.8491970962322201E-2</c:v>
                </c:pt>
                <c:pt idx="4">
                  <c:v>6.33740335459884E-3</c:v>
                </c:pt>
                <c:pt idx="5">
                  <c:v>0</c:v>
                </c:pt>
                <c:pt idx="6">
                  <c:v>2.81437441733655E-3</c:v>
                </c:pt>
                <c:pt idx="7">
                  <c:v>4.0440982540045399E-3</c:v>
                </c:pt>
                <c:pt idx="8">
                  <c:v>2.7420279054070702E-2</c:v>
                </c:pt>
                <c:pt idx="9">
                  <c:v>6.6769749789148203E-3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1.50859195745069E-2</c:v>
                </c:pt>
                <c:pt idx="14">
                  <c:v>2.8055999775552002E-3</c:v>
                </c:pt>
                <c:pt idx="15">
                  <c:v>0</c:v>
                </c:pt>
                <c:pt idx="16">
                  <c:v>9.4592464133690692E-3</c:v>
                </c:pt>
                <c:pt idx="17">
                  <c:v>5.2528365317271297E-3</c:v>
                </c:pt>
                <c:pt idx="18">
                  <c:v>0</c:v>
                </c:pt>
                <c:pt idx="19">
                  <c:v>9.4479261802034396E-3</c:v>
                </c:pt>
                <c:pt idx="20">
                  <c:v>2.0986946119513701E-3</c:v>
                </c:pt>
                <c:pt idx="21">
                  <c:v>1.7481906227055002E-2</c:v>
                </c:pt>
                <c:pt idx="22">
                  <c:v>0</c:v>
                </c:pt>
                <c:pt idx="23">
                  <c:v>9.4324462175890706E-3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4.5342299482400202E-3</c:v>
                </c:pt>
                <c:pt idx="28">
                  <c:v>0</c:v>
                </c:pt>
                <c:pt idx="29">
                  <c:v>4.5309428543545902E-3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2E-45C6-B5DB-1D100EB419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5.8676668545854099E-2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4.6020387031454899E-3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1.95611400692694E-2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8.5181817135358495E-2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4.2595321421993002E-2</c:v>
                </c:pt>
                <c:pt idx="26">
                  <c:v>6.9075084616978697E-3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62E-45C6-B5DB-1D100EB419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4.8906041712661599E-3</c:v>
                </c:pt>
                <c:pt idx="5">
                  <c:v>0</c:v>
                </c:pt>
                <c:pt idx="6">
                  <c:v>0</c:v>
                </c:pt>
                <c:pt idx="7">
                  <c:v>1.6768324634764901E-3</c:v>
                </c:pt>
                <c:pt idx="8">
                  <c:v>0</c:v>
                </c:pt>
                <c:pt idx="9">
                  <c:v>0</c:v>
                </c:pt>
                <c:pt idx="10">
                  <c:v>1.8865235144675401E-2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7.2678684739432902E-3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3.2149756360759399E-3</c:v>
                </c:pt>
                <c:pt idx="21">
                  <c:v>0</c:v>
                </c:pt>
                <c:pt idx="22">
                  <c:v>8.3871157128419303E-4</c:v>
                </c:pt>
                <c:pt idx="23">
                  <c:v>0</c:v>
                </c:pt>
                <c:pt idx="24">
                  <c:v>5.59151208465549E-4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2.6561130441711601E-3</c:v>
                </c:pt>
                <c:pt idx="29">
                  <c:v>1.67758963920639E-3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62E-45C6-B5DB-1D100EB419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154024"/>
        <c:axId val="410155664"/>
      </c:lineChart>
      <c:dateAx>
        <c:axId val="410154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55664"/>
        <c:crosses val="autoZero"/>
        <c:auto val="1"/>
        <c:lblOffset val="100"/>
        <c:baseTimeUnit val="days"/>
      </c:dateAx>
      <c:valAx>
        <c:axId val="41015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5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F8-4227-A5A5-5982303A35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F8-4227-A5A5-5982303A35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F8-4227-A5A5-5982303A35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F8-4227-A5A5-5982303A35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0136640"/>
        <c:axId val="410146480"/>
      </c:barChart>
      <c:catAx>
        <c:axId val="41013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46480"/>
        <c:crosses val="autoZero"/>
        <c:auto val="1"/>
        <c:lblAlgn val="ctr"/>
        <c:lblOffset val="100"/>
        <c:noMultiLvlLbl val="0"/>
      </c:catAx>
      <c:valAx>
        <c:axId val="41014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3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6.4532141970712303E-2</c:v>
                </c:pt>
                <c:pt idx="3">
                  <c:v>9.3819806403574096E-2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40-4266-B91A-F992874217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6.1331632402728004E-3</c:v>
                </c:pt>
                <c:pt idx="1">
                  <c:v>7.0969460351728202E-3</c:v>
                </c:pt>
                <c:pt idx="2">
                  <c:v>1.5332908100682E-2</c:v>
                </c:pt>
                <c:pt idx="3">
                  <c:v>8.5280174579031292E-3</c:v>
                </c:pt>
                <c:pt idx="4">
                  <c:v>1.18282433919547E-2</c:v>
                </c:pt>
                <c:pt idx="5">
                  <c:v>6.3083964757091699E-3</c:v>
                </c:pt>
                <c:pt idx="6">
                  <c:v>9.4625947135637493E-3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40-4266-B91A-F992874217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5.23674700181848E-2</c:v>
                </c:pt>
                <c:pt idx="2">
                  <c:v>4.6037336279722901E-3</c:v>
                </c:pt>
                <c:pt idx="5">
                  <c:v>5.0641069907695097E-2</c:v>
                </c:pt>
                <c:pt idx="6">
                  <c:v>6.9056004419584304E-3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40-4266-B91A-F992874217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3.2144544232290502E-3</c:v>
                </c:pt>
                <c:pt idx="1">
                  <c:v>2.1662627634804399E-3</c:v>
                </c:pt>
                <c:pt idx="2">
                  <c:v>3.2610407192178699E-3</c:v>
                </c:pt>
                <c:pt idx="4">
                  <c:v>9.7132427136703801E-3</c:v>
                </c:pt>
                <c:pt idx="5">
                  <c:v>4.8915610788268097E-3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40-4266-B91A-F99287421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825632"/>
        <c:axId val="394828584"/>
      </c:barChart>
      <c:catAx>
        <c:axId val="3948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28584"/>
        <c:crosses val="autoZero"/>
        <c:auto val="1"/>
        <c:lblAlgn val="ctr"/>
        <c:lblOffset val="100"/>
        <c:noMultiLvlLbl val="0"/>
      </c:catAx>
      <c:valAx>
        <c:axId val="39482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2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98-4E44-8DDF-4F3BE70C86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5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98-4E44-8DDF-4F3BE70C86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B98-4E44-8DDF-4F3BE70C86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B98-4E44-8DDF-4F3BE70C86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819072"/>
        <c:axId val="394822680"/>
      </c:lineChart>
      <c:catAx>
        <c:axId val="394819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22680"/>
        <c:crosses val="autoZero"/>
        <c:auto val="1"/>
        <c:lblAlgn val="ctr"/>
        <c:lblOffset val="100"/>
        <c:noMultiLvlLbl val="0"/>
      </c:catAx>
      <c:valAx>
        <c:axId val="394822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19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7.6247207743857001E-2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95-4807-803D-3602F1CE6F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5.2569417916358604E-3</c:v>
                </c:pt>
                <c:pt idx="11">
                  <c:v>6.6587929360720803E-3</c:v>
                </c:pt>
                <c:pt idx="12">
                  <c:v>1.59460567679621E-2</c:v>
                </c:pt>
                <c:pt idx="13">
                  <c:v>9.46249522494454E-3</c:v>
                </c:pt>
                <c:pt idx="14">
                  <c:v>0</c:v>
                </c:pt>
                <c:pt idx="15">
                  <c:v>7.7101812943992497E-3</c:v>
                </c:pt>
                <c:pt idx="16">
                  <c:v>7.0793482794029496E-3</c:v>
                </c:pt>
                <c:pt idx="17">
                  <c:v>7.7977969909265197E-3</c:v>
                </c:pt>
                <c:pt idx="18">
                  <c:v>2.1027767166543398E-3</c:v>
                </c:pt>
                <c:pt idx="19">
                  <c:v>0</c:v>
                </c:pt>
                <c:pt idx="20">
                  <c:v>2.87379484609427E-2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95-4807-803D-3602F1CE6F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4.6037336279722901E-3</c:v>
                </c:pt>
                <c:pt idx="9">
                  <c:v>0</c:v>
                </c:pt>
                <c:pt idx="10">
                  <c:v>3.2801602099302503E-2</c:v>
                </c:pt>
                <c:pt idx="11">
                  <c:v>8.5169072117487296E-2</c:v>
                </c:pt>
                <c:pt idx="12">
                  <c:v>0</c:v>
                </c:pt>
                <c:pt idx="13">
                  <c:v>0</c:v>
                </c:pt>
                <c:pt idx="14">
                  <c:v>1.95658679188822E-2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4.2584536058743599E-2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95-4807-803D-3602F1CE6F0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4.8914380268777497E-3</c:v>
                </c:pt>
                <c:pt idx="11">
                  <c:v>2.65535207173364E-3</c:v>
                </c:pt>
                <c:pt idx="12">
                  <c:v>1.0248727294410499E-3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1.88669752465285E-2</c:v>
                </c:pt>
                <c:pt idx="17">
                  <c:v>2.4457190134388801E-3</c:v>
                </c:pt>
                <c:pt idx="18">
                  <c:v>7.2672793542183801E-3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195-4807-803D-3602F1CE6F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141232"/>
        <c:axId val="410141560"/>
      </c:lineChart>
      <c:catAx>
        <c:axId val="41014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41560"/>
        <c:crosses val="autoZero"/>
        <c:auto val="1"/>
        <c:lblAlgn val="ctr"/>
        <c:lblOffset val="100"/>
        <c:noMultiLvlLbl val="0"/>
      </c:catAx>
      <c:valAx>
        <c:axId val="41014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4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E0-4601-9392-D176DD7EC3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E0-4601-9392-D176DD7EC3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</c:v>
                </c:pt>
                <c:pt idx="1">
                  <c:v>15</c:v>
                </c:pt>
                <c:pt idx="2">
                  <c:v>6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E0-4601-9392-D176DD7EC3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E0-4601-9392-D176DD7EC3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6459720"/>
        <c:axId val="65214928"/>
      </c:barChart>
      <c:catAx>
        <c:axId val="386459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214928"/>
        <c:crosses val="autoZero"/>
        <c:auto val="1"/>
        <c:lblAlgn val="ctr"/>
        <c:lblOffset val="100"/>
        <c:noMultiLvlLbl val="0"/>
      </c:catAx>
      <c:valAx>
        <c:axId val="6521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59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0.137080191912269</c:v>
                </c:pt>
                <c:pt idx="1">
                  <c:v>0</c:v>
                </c:pt>
                <c:pt idx="2">
                  <c:v>6.1059158682118399E-2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97-48C4-8065-0DF3CF8992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1.34542204072954E-2</c:v>
                </c:pt>
                <c:pt idx="1">
                  <c:v>0</c:v>
                </c:pt>
                <c:pt idx="2">
                  <c:v>9.8823487780130195E-3</c:v>
                </c:pt>
                <c:pt idx="3">
                  <c:v>7.0140339531949199E-3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97-48C4-8065-0DF3CF8992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3.62543450942669E-2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97-48C4-8065-0DF3CF8992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1.6776060561578599E-3</c:v>
                </c:pt>
                <c:pt idx="1">
                  <c:v>2.8646887236633499E-3</c:v>
                </c:pt>
                <c:pt idx="2">
                  <c:v>8.0010893397136993E-3</c:v>
                </c:pt>
                <c:pt idx="3">
                  <c:v>1.1179949625067199E-3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97-48C4-8065-0DF3CF899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214600"/>
        <c:axId val="58474152"/>
      </c:barChart>
      <c:catAx>
        <c:axId val="65214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74152"/>
        <c:crosses val="autoZero"/>
        <c:auto val="1"/>
        <c:lblAlgn val="ctr"/>
        <c:lblOffset val="100"/>
        <c:noMultiLvlLbl val="0"/>
      </c:catAx>
      <c:valAx>
        <c:axId val="58474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21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</c:v>
                </c:pt>
                <c:pt idx="1">
                  <c:v>350</c:v>
                </c:pt>
                <c:pt idx="2">
                  <c:v>128</c:v>
                </c:pt>
                <c:pt idx="3">
                  <c:v>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F3-44BD-B467-EA60C58979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23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F3-44BD-B467-EA60C58979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11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F3-44BD-B467-EA60C58979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1F3-44BD-B467-EA60C58979E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1F3-44BD-B467-EA60C58979E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1F3-44BD-B467-EA60C58979E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5</c:v>
                </c:pt>
                <c:pt idx="1">
                  <c:v>162</c:v>
                </c:pt>
                <c:pt idx="2">
                  <c:v>20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1F3-44BD-B467-EA60C58979E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24</c:v>
                </c:pt>
                <c:pt idx="1">
                  <c:v>41</c:v>
                </c:pt>
                <c:pt idx="2">
                  <c:v>17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1F3-44BD-B467-EA60C58979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2975080"/>
        <c:axId val="412973440"/>
      </c:barChart>
      <c:catAx>
        <c:axId val="412975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973440"/>
        <c:crosses val="autoZero"/>
        <c:auto val="1"/>
        <c:lblAlgn val="ctr"/>
        <c:lblOffset val="100"/>
        <c:noMultiLvlLbl val="0"/>
      </c:catAx>
      <c:valAx>
        <c:axId val="412973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97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CD-4A20-9114-70C8E042B7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CD-4A20-9114-70C8E042B7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CD-4A20-9114-70C8E042B7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CCD-4A20-9114-70C8E042B7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4117952"/>
        <c:axId val="504118936"/>
      </c:lineChart>
      <c:dateAx>
        <c:axId val="504117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118936"/>
        <c:crosses val="autoZero"/>
        <c:auto val="1"/>
        <c:lblOffset val="100"/>
        <c:baseTimeUnit val="days"/>
      </c:dateAx>
      <c:valAx>
        <c:axId val="50411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11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6E364-49AE-48D9-ADF1-6A995424BF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BCE30C-4E63-4E59-B065-66A893BF76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90101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1D4DF-5613-4A14-834C-5A48A7A62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D2FF6D-1F62-42AA-A904-B28635A648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3891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148362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08834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51166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37348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68730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57942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70695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13476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6360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166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1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027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425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241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78E79-A3C9-4703-A28B-802A6B20B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340261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0D591-BD54-4D23-A334-937E92CCB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2CFFC9-F108-46C8-8878-8487B5FAD4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5736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7834B-9B2D-423F-B923-E43C18D06E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BFAF2-4787-4972-B46D-709DD1FAC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014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05D9B-2D1E-40D8-8DBC-640347B72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2DCF56-EF15-45F9-91CF-C48406ABAE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7448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56810A-C01A-47D0-B5AB-FA1C0D3E2B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8E6DB-775A-43B0-82C7-BBEAF7D69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989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41FB7-24C7-41C5-B33F-3FD1A34EC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921F1E-3E97-431E-BA88-653D5BF38B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31916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1656A-23AD-4599-8865-BD7F307AF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E3C4A-5EE2-439D-A5DE-42B4BBD45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858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B2DC2-7811-4D63-8300-79A369E86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D9C4E9-8613-4E3B-8EEB-EF7C740789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9375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4A2C4-147C-4A5D-8E66-B2F2605310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EEB09-15A1-4589-BBA2-563E726A1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24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28645-A62B-4EE6-B87A-42BB18BCC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06D5C1-9626-481A-AA6C-0509592FEF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0622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D3499-B30F-4B90-B473-AB78D7670D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EB8D4-366A-4BF6-8B5D-949A8D2DD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037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581D6-7ADA-4B31-958C-40DBD31DF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89E114-23D1-4100-8C76-DF50F5E8E8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0137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2C291-76E6-4843-A92B-C7845539B4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5B49E-24F7-46DF-BE85-57C6BC659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301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B7166-7E00-4A2B-93EC-ABF59BBAE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90862A-33B7-4AEA-94C0-638B8BB9B9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0570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D3FB8-14D9-4168-AA7E-B8C41E0844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46B4A-2410-4985-B5FF-33842F525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235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C2215-4C50-4423-B40A-F4757495B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4736DF-6998-41B4-8429-542F34E468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3840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E8D67-4C38-4DAA-AE0B-D5F4C1C430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81844-D7C4-47F3-9740-634AEE06C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012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47809-C4E5-4A64-97D0-241893652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11994F-FA0F-4DC8-9863-AEEA872E1F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1459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F143A1-6F5E-4F31-A48B-8263A26331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F702C-33F7-4DF1-BA78-21F1F6BC2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549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39055-BB82-46D1-ADAF-EA511725E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264B82-85A7-4E6D-848F-49CDFAE72B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1773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9BCEC8-B42E-4038-833E-2C5D4A6358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A0FF0-F1D7-4695-9DFC-8A4E95E55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577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29C52-ADD6-4725-A189-60B1B6413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B9A0AC-9C3D-4A01-ABE3-DE131D3939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94064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9E4E8-D58C-46E6-A84A-1DBDEAA7C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3C2BD-AB7E-440B-8779-CEF77DB36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927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AB0BA-C193-4DAD-955D-A95CDBAFD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1367A1-D95B-4883-B121-746266280F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6598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30A32-675C-468D-9518-5EC2A702F4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B9A9A-FFF1-4EBA-B256-D937C4BA7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536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2699C-02EE-4767-9139-92367C7AD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EC8783-5FE0-45C2-AC69-CDC5F47A7C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9629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A86C4-C57F-41F1-B26C-85C8FAACE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422B1-3C21-4DD1-AC57-7838016A7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767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B7C9A-8DD3-4F81-97A1-B98999BB8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DA2D17-270B-4E10-80C6-90986CA066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0675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9CA81-48F6-4D67-A00B-2CC863DA0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536E9-0C65-462A-932E-F1AFDCCD7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931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F7C60-91C8-47EF-A721-04068184C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8C7B7C-3916-4DD3-BF11-CB2FA65EDA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3955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256728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641678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473597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366995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822220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44475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461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067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21.266666666667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590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43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16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162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32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615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44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376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102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6D5FB-F2B0-4460-9B8D-B69DC9F4F1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831767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47B7C-3241-40FE-B9A5-46E211FD4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5A8CA7-57A8-4640-82C4-43566A5ED3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1992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70097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6484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1641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0322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9218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6123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7024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8602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0723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3194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7532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7692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904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- 2022-03-09 20:00:08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𝐁𝐥𝐢𝐭𝐳 𝐒𝐭𝐚𝐫𝐭 𝟏𝟏𝟎 es la moto perfecta para los que buscan dejar atrás el transporte público y moverse de forma independiente sin gastar de más.
Subite a tu primera moto, subite a una 𝐌𝐨𝐭𝐨𝐦𝐞𝐥.
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348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57582-DC7C-4DDB-AB6A-134AD796A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81924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77C92-7875-4B16-B26A-4DDD789F2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179D8F-050C-4C7B-B1A5-23CFEF0C0B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2589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62425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2104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2884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7341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2274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6943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8953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8338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0915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4863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3496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9007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620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- 2022-03-11 16:28:23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llegar a la cima hay que estar preparado. La RZ 650 posee una potencia máxima de 60 HP que se entrega a 8750 rpm y un par máximo de 56 N.m / 7000 rpm, en un motor de última generación.
Conocela en el link de nuestra bio.
#Zanella #CFMoto #RZ #RZ650 #PUSHFORPROGRESS #CFMOTObyZanella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36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C8213-85B0-436D-9615-A93E3C1DD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879995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F9B5F-4BB7-41EE-A2F7-398D3BB7A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2185F4-48EE-4A9F-ACE4-432DB150C2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1190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88783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3551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4134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7222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1398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4677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2729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6344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7515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9553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83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4395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33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- 2022-03-04 12:42:14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𝐒𝐤𝐮𝐚 𝟏𝟓𝟎 es la mejor alternativa para un uso ON/OFF diario.
¡Mirá todo lo que tiene para ofrecerte! 👇
✔️Eficiente motor 4 tiempos.
✔️Bajo consumo y fácil mantenimiento.
✔️Suspensión de gran recorrido.
✔️Asiento con material antideslizante.
✔️Freno a Disco.
Siempre recomendamos que uses productos @castrolargentina  😉
Visitá nuestra web para conocer todos sus detalles.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332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E7E26-756B-4E91-B593-DE2E4800EF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5350228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59BAC-DAD1-434C-9F84-78532DAED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6AE8AE-630C-4D72-A33F-B624505F41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9734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49461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636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5058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6660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2719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7878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639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9500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3984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4219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01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0222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698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- 2022-03-21 11:52:05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CALIDAD Y COMODIDAD
Una moto de diseño exclusivo, que incorpora un completo equipamiento pensado para quienes desean recorrer grandes distancias, deseando vivir un viaje aventurero, pero sobre todo cómodo y seguro.
Subite a la aventura Triax
#triax #corven #corvenmotors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363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08672-FAF1-4295-BFC2-87C176E6E9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8380417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01B9C-2604-4A61-ACFF-DFF3FEA7E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B046CE-A7E6-4096-84B5-8DB186E6BD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1548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32864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2793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7903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8186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5819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0634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6101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8732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8438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7742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0748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2840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447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- 2022-03-16 18:04:09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like es un km más en el cuentakilómetros de esta #ExclusiveEdizione  ¿Llegamos a los 10.000 😏?
Este marzo, #Zanellizate y elegí la moto que siempre quisiste en cuotas.
Te la podes llevar en:
👉🏼Cuotas fijas con Ahora 12
👉🏼Cuotas fijas con Ahora 18
Vos elegís el camino, nosotros te llevamos.
#Zanella #Zanellizate #ExclusiveLT #NosImpulsaNuestraHistoria⁣⁣ #TuMejorVersión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082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04A6C-E626-477B-8949-2C01797C8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287454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4AD98-0A81-4132-90DC-506CE1680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45B470-AA2B-4554-86C8-B9754AFBEC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1393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29124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908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7436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3037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5683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8926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9418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603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0889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1297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55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8880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71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- 2022-03-05 10:21:05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deseamos un feliz día a todos nuestros usuarios. ¡Gracias por elegirnos! 🧡🏍💪
#CorvenMotos #Corven #FamiliaCorven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500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- 2022-03-22 16:01:31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Dejá de darle vueltas a la idea. Subite a tu primera moto e independizate del bondi.
La 𝐁𝐥𝐢𝐭𝐳 𝐒𝐭𝐚𝐫𝐭 𝟏𝟏𝟎 es perfecta para vos, muy 𝐟𝐚́𝐜𝐢𝐥 𝐝𝐞 𝐦𝐚𝐧𝐞𝐣𝐚𝐫, 𝐛𝐚𝐣𝐨 𝐜𝐨𝐬𝐭𝐨 𝐝𝐞 𝐦𝐚𝐧𝐭𝐞𝐧𝐢𝐦𝐢𝐞𝐧𝐭𝐨 y 𝐜𝐨𝐧𝐬𝐮𝐦𝐨 𝐫𝐞𝐝𝐮𝐜𝐢𝐝𝐨.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710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7433F-44D0-470F-9865-B66085D92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3345162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AC87E-21AB-49BA-A008-DB457CA4B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F2FADE-3D2C-4236-B6AC-BB56AAFFBB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3568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37488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3943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1810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2023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1346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8347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7204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4520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8414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2283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3029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6585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500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- 2022-03-03 19:00:04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verano viví tu aventura con la Gilera SMX 200 ADVENTURE 🏁⁣
⁣
#AventuraModoOn⁣
⁣
✔️ Motor 4 tiempos, refrigerado por aire⁣
✔️ Transmisión 5 marchas⁣
✔️ Potencia 15 hp a 7500rpm⁣
✔️ Frenos Disco delantero y trasero⁣
✔️ Neumáticos Delantero 90/90 - 19 / Trasero 110/90 - 17⁣
✔️ Encendido eléctrico y pedal⁣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073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44779-44A3-4B48-9036-FE7B6DEBD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897379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6ABB8-DFB5-444C-BB9F-4EC576BB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121C6F-D1BF-4234-ADE5-9479707A8C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347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47549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1882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2915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1534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7787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7226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578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185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339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9027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5925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0601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370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- 2022-03-14 17:23:03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𝐁𝐥𝐢𝐭𝐳 𝐒𝐭𝐚𝐫𝐭 𝟏𝟏𝟎 además de 𝐞𝐜𝐨𝐧𝐨́𝐦𝐢𝐜𝐚 y 𝐚́𝐠𝐢𝐥, viene en 𝟔 𝐜𝐨𝐥𝐨𝐫𝐞𝐬 𝐝𝐢𝐟𝐞𝐫𝐞𝐧𝐭𝐞𝐬 para que elijas el que más va con vos 😉
¿Cuál elegís para recorrer la ciudad? 👇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137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095223-618E-4D06-A31B-E498D5987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9073612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F190B-955E-4348-80BC-D2A755153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12E858-646D-451B-B1FA-AB24B2C30F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635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39731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147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3218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8016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4628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8505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2089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6162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716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3578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735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784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08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- 2022-03-26 21:00:05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VIAJE DE MIL KILÓMETROS, COMIENZA CON UN SOLO PASO
Pensada para acompañarte en cada kilómetro, con Triax touring 250 ponete en marcha y disfruta de tu próximo destino.
Sé dueño de tu camino.
#triax #corven #corvenmotors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662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- 2022-03-05 10:01:00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 todo lo que te hace ser motociclista, feliz día 🏍❤️.
#Zanella #DiaDelMotociclista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070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7933D5-471E-4CBF-A77C-17597147B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6496499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E307D-4628-4585-B8F2-620AEA54F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DAB812-C91B-4022-A485-9EFD36C052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0051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81806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9386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2472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1382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4908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0643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5458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7312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6069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7247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7256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1903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651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- 2022-03-17 17:53:04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Elegancia y modernidad se dan la mano 🤝
La 𝐒𝐭𝐫𝐚𝐭𝐨 𝐄𝐮𝐫𝐨 𝟏𝟓𝟎 es un scooter con diseño retro adaptado a la nueva generación.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822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B70A3F-9D14-4CC2-BEE5-364208CA1F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6516531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FB5B1-EBB2-49F4-BD0B-4FBE9BCFD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241E4F-5562-4A0D-B6A8-50F00AEDA1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5875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52335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6070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1819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347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0279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0836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5938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8311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7495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5724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2574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0336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21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- 2022-03-20 10:00:25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es el día de la felicidad 😀 y qué mejor manera de honrarlo que salir con nuestra moto 🏍️ 😍
No importa la cilindrada, el clima o el destino, s﻿iempre que haya una moto y un camino nosotros seremos felices 💪
#Motomel #MotomelTeBanca #DíaDeLaFelicidad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427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3488A-1C34-49C0-B9A7-B58648E586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2082752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F991C-CF50-40EF-BD35-4146D55FB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18B512-B739-4A0C-948E-EA1BED2CD5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2600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44332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1272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760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5326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4262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8110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7672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4733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6727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6934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3422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8487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22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- 2022-03-24 13:14:53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corazón de la 𝐒𝐤𝐮𝐚 𝟏𝟓𝟎 es su potente motor de 4 tiempos.
𝐒𝐮́𝐩𝐞𝐫 𝐫𝐞𝐬𝐢𝐬𝐭𝐞𝐧𝐭𝐞 y 𝐟𝐚́𝐜𝐢𝐥 𝐦𝐚𝐧𝐭𝐞𝐧𝐞𝐫 hacen de ella una todo terreno 🚀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648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F46C1-2DA0-4E41-A0FB-F32CFCB62B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5844185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033B9-1A44-44AF-9978-432C262E9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B52916-DEFF-4C40-B3FD-31686AF560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4865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87646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9765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5702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4189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7524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0912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5410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4820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5791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7896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8641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4769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66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- 2022-03-15 19:00:09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¡Conocé la nueva Gilera AC1! Diseño Retro 😎
▶ Motor 4 tiempos, refrigerado por aire
▶ Transmisión 5 marchas
▶ Potencia 11.4 hp / 8000 rpm
▶ Frenos Delantero a disco, trasero a tambor
▶ Encendido eléctrico y patada
Descubrí más 💻 www.gilera.com.ar/modelo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717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0D5DD-BC4F-46D6-8AE1-1818523922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5706360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E55B4-B97F-4F1E-A431-1F153DE9F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833768-96CF-49F0-8717-EDAD61DBB7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8701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6666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960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4520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7671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9891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5296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3360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4056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8833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1917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1293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7961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380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- 2022-03-22 19:00:12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¡Tu #Gilera SMASH 0km te está esperando! 🔥🏁
Encontrala en nuestros concesionarios oficiales.
🔴 Motor 4 tiempos, refrigerado por aire
🔴 Potencia 6.6hp / 8500rpm
🔴 Transmisión 4 marchas
🔴 Frenos Tambor
🔴 Encendido electrónico por CDI
Más info en: 💻 www.gilera.com.ar/modelo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729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BBB5D5-ECD6-40C8-8858-D5C0403EAE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5008097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AD4EC-6C8F-4BDA-A296-BA64FC2A1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0D5BB2-4D96-4DBA-BFB9-70D8866311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8708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04049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7347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3178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3287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6157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4360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809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9201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2548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1148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8833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1382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764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- 2022-03-21 17:18:36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 Styler RS 150 exprimí tu día al máximo y estate listo para moverte en la ciudad de manera ágil, rápida y económica.
#Zanella #STYLERRS
#NosImpulsaNuestraHistoria⁣
#TomandoElControl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234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DFCAD-5E23-4960-A5F4-06D1E80BDE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9293023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AA4BC-8235-47E4-A45D-9435E22C1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5B1235-7F65-43A2-AFC3-065F2004B0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5958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36988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268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5975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8959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9670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3503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0522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0997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281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2644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9803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2218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251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- 2022-03-04 15:27:21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Julián Álvarez elegido por la gente como el #𝐉𝐮𝐠𝐚𝐝𝐨𝐫𝐌𝐨𝐭𝐨𝐦𝐞𝐥 del mes de Febrero.
¡Gracias a todos los que votaron en la encuesta de Twitter de @tntsportsar !
El goleador riverplatense se lleva una bici Motomel.
Los que hayan votado usando el QR, en cualquier partido disputado durante febrero, participan por otra bici Motomel Maxam.
Bancamos el fútbol argentino.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621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C6F0A-8925-4AAC-A0A0-B63C93B512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3227191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E73D1-ADDC-4F52-9A82-0D911E4D8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E7B187-0D0D-4ED0-9EBD-F8539E3050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3947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29503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3217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0642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5776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456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2114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6761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6034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9704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23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079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0955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43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- 2022-03-18 16:18:05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Elegido por ustedes como el #𝐉𝐮𝐠𝐚𝐝𝐨𝐫𝐌𝐨𝐭𝐨𝐦𝐞𝐥 de Febrero, 𝐉𝐮𝐥𝐢𝐚́𝐧 Á𝐥𝐯𝐚𝐫𝐞𝐳 recibió su premio. ¡Gracias por la buena onda, Juli! 😃
¿Quién será el próximo jugador ganador? 🤔
Bancamos el fútbol argentino.⁣⁣⁣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220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- 2022-03-29 11:01:06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Diseñada para atravesar cualquier terreno, bajo cualquier circunstancia con su ciclística ON OFF. La ZT 150 te da la libertad absoluta de elegir tu camino y descubrir nuevos horizontes más allá de la ciudad.
#Zanella #Zanellizate #ZT150 #Descubrí #NuevosHorizontes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204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DF2EF-E8C9-4C5E-A4AF-9525AA5349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0397608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0DC28-35CD-4B40-BEA4-884FC7C33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2D0720-D81C-4631-8EE4-B1C5E66477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4824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40577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026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0758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702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1018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9023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7254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530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9797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3764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2436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9692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013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- 2022-03-10 11:24:03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concesionario destacado del mes es @bairesmotorsports  🙌
Acercate y encontrá 👇:
✔️Local exclusivo Motomel
✔️Taller especializado
✔️La mejor atención personalizada
👉 Si andas buscando una 𝐒𝐤𝐮𝐚 𝐒𝐢𝐥𝐯𝐞𝐫, este es el lugar indicado 😉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967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B59961-972D-497C-83B5-34296AE4A1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2639896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3D34A-0962-41B5-9438-6FE49DB5B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478BFB-B9AF-4707-8DBA-C278A37B3C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2008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63315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1479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3868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0877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4021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3250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9493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5540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6709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3430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7014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6202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887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- 2022-03-05 10:00:16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la moto es para vos un estilo de vida y no sólo un medio de transporte, te deseamos un ¡feliz día del motociclista!
#MotomelTeBanca #Motomel ﻿#DíaDelMotociclista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859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CD04B-FDE4-45B4-9B27-EF4728C416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6640535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37709-721B-49CB-884D-35D2FD1C3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CAAFC1-73A8-4501-AC7F-2A76421A0C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088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3043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6803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8358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6584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4110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8531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156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4645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6176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176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0653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4131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84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- 2022-03-24 19:00:09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🏍️💥 SMX 200 ADVENTURE 💥🏍️
#AventuraModoOn⁣
⁣
◾ Motor 4 tiempos, refrigerado por aire⁣
◾ Transmisión 5 marchas⁣
◾ Potencia 15 hp a 7500rpm⁣
◾ Frenos Disco delantero y trasero⁣
◾ Neumáticos Delantero 90/90 - 19 / Trasero 110/90 - 17⁣
◾Encendido eléctrico y pedal⁣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138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E5D79-FA50-4817-835E-92A70E223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8820929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F0AF0-F923-47F5-981D-05D6AEA7B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4006C4-9872-403E-A188-CC296A5F31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2754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39099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5044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1403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7472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4835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1533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4483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6939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5516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7162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5596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5637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48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- 2022-03-14 14:11:40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Pensada y diseñada para que puedas conducirla en todo momento, brindando facilidad de manejo para que puedas realizar todo a tu alcance y con la practicidad de que puedas transportar y guardar lo que necesites.
#corven #corvenenergy #energy #tunning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933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D4D4A-5BA0-418A-B90D-4A8574A36D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7834851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70371-13E6-443F-BEDF-975498AC4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27D2EA-C6C1-4069-B104-3A8A114792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0895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95128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7397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4413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6358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0632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4596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8967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0124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024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2715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8568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2904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707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- 2022-03-08 20:40:01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¡Comprá tu Motomel con la mejor⁣⁣⁣ financiación 🛵😍!⁣⁣⁣
Elegí uno de nuestros 4 modelos disponibles y ⁣pagala en hasta 48 cuotas fijas con el⁣⁣⁣ crédito del Banco Nación.
¿Así de fácil? ¡Sí! Sólo tenes que seguir estos pasos 👇
⁣⁣⁣⁣⁣⁣⁣⁣1. Solicitá tu crédito desde la página web del Banco Nación: http://www.bna.com.ar/
⁣⁣⁣⁣⁣⁣⁣2.Una vez que el banco apruebe tu crédito recibirás un link del⁣⁣⁣
marketplace. Reservá la Motomel que mejor se adapte a⁣⁣⁣ vos:⁣⁣⁣⁣
⁣- Blitz base
- Blitz Aleación
- Skua 150
- S2 base
⁣⁣⁣⁣⁣3. Se formalizará el préstamo. La sucursal del banco coordinará con vos para firmar la documentación. ⁣⁣⁣⁣
⁣⁣⁣⁣⁣4.Por último el concesionario emite la factura y junto con el pago⁣⁣⁣
entrega la moto. ¡Y listo! Llevate tu Motomel
⁣⁣⁣⁣⁣⁣⁣¡No te quedés sin la tuya! ¡Tené en cuenta que son pocos cupos de Motos!⁣⁣
﻿
⁣⁣⁣⁣⚠️ ⁣⁣⁣Info adicional: El precio de la unidad no incluye los gastos administrativos⁣⁣⁣ ni de patentamiento. El crédito es ortorgado por el Banco Nación en⁣⁣⁣ hasta 48 cuotas fijas a una TNA 46,02% para los no clientes Banco⁣⁣⁣ Nación, y para los clientes a una TNA 34,97%.⁣⁣ Crédito y evaluación⁣⁣⁣ crediticia a cargo del BNA.⁣⁣⁣⁣
⁣⁣⁣Monto máximo del crédito hasta 0.000.- sujeto a aprobación crediticia⁣⁣⁣.
Para más información ingresá al link en nuestra bio!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891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F065E-6D03-4FCD-B0CD-B2F6A6EFB8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6772925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303E0-B326-493A-9FD8-48C55504F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79DBC8-AC88-4900-A9A6-B107A757C7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03283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87E61-5E58-470F-9881-949EA7549F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16B6-C6B2-4506-8FED-5F65BCCD2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6076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CB974-6AF3-4380-AAB1-78F357B56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618533-60C8-4AE2-838D-6527565FFB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4300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5287849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373848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259018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20384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74702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051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- 2022-03-13 11:26:57</a:t>
                      </a:r>
                      <a:r>
                        <a:rPr lang="es-ES" sz="1000"/>
                        <a:t>
 Buen día alguna horquilla trasera del trIax 150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212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- 2022-03-22 13:35:59</a:t>
                      </a:r>
                      <a:r>
                        <a:rPr lang="es-ES" sz="1000"/>
                        <a:t>
 Compré una junter 150 vino con una falla en el flotante del tanque marca que no tiene combustible la llevé dos veces al servicio y siguen sin solucionarlo el servicio posventa es malísimo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426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82756D-8DB9-46A6-9EEA-3F4FC419AB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4800026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1393</Words>
  <Application>Microsoft Office PowerPoint</Application>
  <PresentationFormat>On-screen Show (4:3)</PresentationFormat>
  <Paragraphs>787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FACEBOOK NUEVO - La emilia usar</vt:lpstr>
      <vt:lpstr>Facebook Key Metrics Table | Motomel</vt:lpstr>
      <vt:lpstr>Facebook Key Metrics Radar | Motomel</vt:lpstr>
      <vt:lpstr>Facebook Page Likes Total | Motomel</vt:lpstr>
      <vt:lpstr>Facebook Fans Change | Motomel</vt:lpstr>
      <vt:lpstr>Facebook Fans Change Per Weekday | Motomel</vt:lpstr>
      <vt:lpstr>Facebook Fans Change Rate | Motomel</vt:lpstr>
      <vt:lpstr>Facebook Own Posts | Motomel</vt:lpstr>
      <vt:lpstr>Facebook Interaction Rate | Motomel</vt:lpstr>
      <vt:lpstr>Facebook Own Posts By Weekday | Motomel</vt:lpstr>
      <vt:lpstr>Facebook Interaction Rate By Weekday | Motomel</vt:lpstr>
      <vt:lpstr>Facebook Own Posts By Hour | Motomel</vt:lpstr>
      <vt:lpstr>Facebook Interaction Rate By Hour | Motomel</vt:lpstr>
      <vt:lpstr>Facebook Post Type Distribution Per Profile | Motomel</vt:lpstr>
      <vt:lpstr>Facebook Interaction Rate By Post Type | Motomel</vt:lpstr>
      <vt:lpstr>Facebook Interactions Distribution | Motomel</vt:lpstr>
      <vt:lpstr>Facebook Hashtag Detection | Motomel</vt:lpstr>
      <vt:lpstr>Facebook Post Table + Reactions | Motomel - 1 of 22</vt:lpstr>
      <vt:lpstr>Facebook Post Table + Reactions | Motomel - 2 of 22</vt:lpstr>
      <vt:lpstr>Facebook Post Table + Reactions | Motomel - 3 of 22</vt:lpstr>
      <vt:lpstr>Facebook Post Table + Reactions | Motomel - 4 of 22</vt:lpstr>
      <vt:lpstr>Facebook Post Table + Reactions | Motomel - 5 of 22</vt:lpstr>
      <vt:lpstr>Facebook Post Table + Reactions | Motomel - 6 of 22</vt:lpstr>
      <vt:lpstr>Facebook Post Table + Reactions | Motomel - 7 of 22</vt:lpstr>
      <vt:lpstr>Facebook Post Table + Reactions | Motomel - 8 of 22</vt:lpstr>
      <vt:lpstr>Facebook Post Table + Reactions | Motomel - 9 of 22</vt:lpstr>
      <vt:lpstr>Facebook Post Table + Reactions | Motomel - 10 of 22</vt:lpstr>
      <vt:lpstr>Facebook Post Table + Reactions | Motomel - 11 of 22</vt:lpstr>
      <vt:lpstr>Facebook Post Table + Reactions | Motomel - 12 of 22</vt:lpstr>
      <vt:lpstr>Facebook Post Table + Reactions | Motomel - 13 of 22</vt:lpstr>
      <vt:lpstr>Facebook Post Table + Reactions | Motomel - 14 of 22</vt:lpstr>
      <vt:lpstr>Facebook Post Table + Reactions | Motomel - 15 of 22</vt:lpstr>
      <vt:lpstr>Facebook Post Table + Reactions | Motomel - 16 of 22</vt:lpstr>
      <vt:lpstr>Facebook Post Table + Reactions | Motomel - 17 of 22</vt:lpstr>
      <vt:lpstr>Facebook Post Table + Reactions | Motomel - 18 of 22</vt:lpstr>
      <vt:lpstr>Facebook Post Table + Reactions | Motomel - 19 of 22</vt:lpstr>
      <vt:lpstr>Facebook Post Table + Reactions | Motomel - 20 of 22</vt:lpstr>
      <vt:lpstr>Facebook Post Table + Reactions | Motomel - 21 of 22</vt:lpstr>
      <vt:lpstr>Facebook Post Table + Reactions | Motomel - 22 of 22</vt:lpstr>
      <vt:lpstr>Facebook User Posts | Motomel</vt:lpstr>
      <vt:lpstr>Facebook User Posts Table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2022-03-31T16:35:55Z</dcterms:created>
  <dcterms:modified xsi:type="dcterms:W3CDTF">2022-03-31T16:36:54Z</dcterms:modified>
</cp:coreProperties>
</file>