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56.216999999999999</c:v>
                </c:pt>
                <c:pt idx="1">
                  <c:v>45.945900000000002</c:v>
                </c:pt>
                <c:pt idx="2">
                  <c:v>44.444400000000002</c:v>
                </c:pt>
                <c:pt idx="3">
                  <c:v>8.3332999999999995</c:v>
                </c:pt>
                <c:pt idx="4">
                  <c:v>42.307699999999997</c:v>
                </c:pt>
                <c:pt idx="5">
                  <c:v>100</c:v>
                </c:pt>
                <c:pt idx="6">
                  <c:v>15.5063</c:v>
                </c:pt>
                <c:pt idx="7">
                  <c:v>2.2610000000000001</c:v>
                </c:pt>
              </c:numCache>
            </c:numRef>
          </c:val>
          <c:extLst>
            <c:ext xmlns:c16="http://schemas.microsoft.com/office/drawing/2014/chart" uri="{C3380CC4-5D6E-409C-BE32-E72D297353CC}">
              <c16:uniqueId val="{00000000-0412-41B0-A6DD-291F8D374335}"/>
            </c:ext>
          </c:extLst>
        </c:ser>
        <c:ser>
          <c:idx val="1"/>
          <c:order val="1"/>
          <c:tx>
            <c:strRef>
              <c:f>Sheet1!$C$1</c:f>
              <c:strCache>
                <c:ptCount val="1"/>
                <c:pt idx="0">
                  <c:v>benelliarg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36.371600000000001</c:v>
                </c:pt>
                <c:pt idx="1">
                  <c:v>37.837800000000001</c:v>
                </c:pt>
                <c:pt idx="2">
                  <c:v>66.666700000000006</c:v>
                </c:pt>
                <c:pt idx="3">
                  <c:v>16.666699999999999</c:v>
                </c:pt>
                <c:pt idx="4">
                  <c:v>42.307699999999997</c:v>
                </c:pt>
                <c:pt idx="5">
                  <c:v>89.516300000000001</c:v>
                </c:pt>
                <c:pt idx="6">
                  <c:v>15.904999999999999</c:v>
                </c:pt>
                <c:pt idx="7">
                  <c:v>5.2064000000000004</c:v>
                </c:pt>
              </c:numCache>
            </c:numRef>
          </c:val>
          <c:extLst>
            <c:ext xmlns:c16="http://schemas.microsoft.com/office/drawing/2014/chart" uri="{C3380CC4-5D6E-409C-BE32-E72D297353CC}">
              <c16:uniqueId val="{00000001-0412-41B0-A6DD-291F8D374335}"/>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98.318899999999999</c:v>
                </c:pt>
                <c:pt idx="1">
                  <c:v>13.513500000000001</c:v>
                </c:pt>
                <c:pt idx="2">
                  <c:v>55.555599999999998</c:v>
                </c:pt>
                <c:pt idx="3">
                  <c:v>8.3332999999999995</c:v>
                </c:pt>
                <c:pt idx="4">
                  <c:v>21.1538</c:v>
                </c:pt>
                <c:pt idx="5">
                  <c:v>56.234299999999998</c:v>
                </c:pt>
                <c:pt idx="6">
                  <c:v>11.868600000000001</c:v>
                </c:pt>
                <c:pt idx="7">
                  <c:v>4.7716000000000003</c:v>
                </c:pt>
              </c:numCache>
            </c:numRef>
          </c:val>
          <c:extLst>
            <c:ext xmlns:c16="http://schemas.microsoft.com/office/drawing/2014/chart" uri="{C3380CC4-5D6E-409C-BE32-E72D297353CC}">
              <c16:uniqueId val="{00000002-0412-41B0-A6DD-291F8D374335}"/>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7.4878999999999998</c:v>
                </c:pt>
                <c:pt idx="1">
                  <c:v>35.135100000000001</c:v>
                </c:pt>
                <c:pt idx="2">
                  <c:v>100</c:v>
                </c:pt>
                <c:pt idx="3">
                  <c:v>0</c:v>
                </c:pt>
                <c:pt idx="4">
                  <c:v>42.307699999999997</c:v>
                </c:pt>
                <c:pt idx="5">
                  <c:v>64.771600000000007</c:v>
                </c:pt>
                <c:pt idx="6">
                  <c:v>100</c:v>
                </c:pt>
                <c:pt idx="7">
                  <c:v>100</c:v>
                </c:pt>
              </c:numCache>
            </c:numRef>
          </c:val>
          <c:extLst>
            <c:ext xmlns:c16="http://schemas.microsoft.com/office/drawing/2014/chart" uri="{C3380CC4-5D6E-409C-BE32-E72D297353CC}">
              <c16:uniqueId val="{00000003-0412-41B0-A6DD-291F8D374335}"/>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100</c:v>
                </c:pt>
                <c:pt idx="2">
                  <c:v>33.333300000000001</c:v>
                </c:pt>
                <c:pt idx="3">
                  <c:v>100</c:v>
                </c:pt>
                <c:pt idx="4">
                  <c:v>100</c:v>
                </c:pt>
                <c:pt idx="5">
                  <c:v>79.668499999999995</c:v>
                </c:pt>
                <c:pt idx="6">
                  <c:v>2.5152999999999999</c:v>
                </c:pt>
                <c:pt idx="7">
                  <c:v>5.8974000000000002</c:v>
                </c:pt>
              </c:numCache>
            </c:numRef>
          </c:val>
          <c:extLst>
            <c:ext xmlns:c16="http://schemas.microsoft.com/office/drawing/2014/chart" uri="{C3380CC4-5D6E-409C-BE32-E72D297353CC}">
              <c16:uniqueId val="{00000004-0412-41B0-A6DD-291F8D374335}"/>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28.959700000000002</c:v>
                </c:pt>
                <c:pt idx="1">
                  <c:v>18.918900000000001</c:v>
                </c:pt>
                <c:pt idx="2">
                  <c:v>66.666700000000006</c:v>
                </c:pt>
                <c:pt idx="3">
                  <c:v>16.666699999999999</c:v>
                </c:pt>
                <c:pt idx="4">
                  <c:v>28.8462</c:v>
                </c:pt>
                <c:pt idx="5">
                  <c:v>17.604500000000002</c:v>
                </c:pt>
                <c:pt idx="6">
                  <c:v>5.3103999999999996</c:v>
                </c:pt>
                <c:pt idx="7">
                  <c:v>2.3323999999999998</c:v>
                </c:pt>
              </c:numCache>
            </c:numRef>
          </c:val>
          <c:extLst>
            <c:ext xmlns:c16="http://schemas.microsoft.com/office/drawing/2014/chart" uri="{C3380CC4-5D6E-409C-BE32-E72D297353CC}">
              <c16:uniqueId val="{00000005-0412-41B0-A6DD-291F8D374335}"/>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25.2484</c:v>
                </c:pt>
                <c:pt idx="1">
                  <c:v>2.7027000000000001</c:v>
                </c:pt>
                <c:pt idx="2">
                  <c:v>0</c:v>
                </c:pt>
                <c:pt idx="3">
                  <c:v>16.666699999999999</c:v>
                </c:pt>
                <c:pt idx="4">
                  <c:v>5.7691999999999997</c:v>
                </c:pt>
                <c:pt idx="5">
                  <c:v>5.4249000000000001</c:v>
                </c:pt>
                <c:pt idx="6">
                  <c:v>11.975</c:v>
                </c:pt>
                <c:pt idx="7">
                  <c:v>4.8061999999999996</c:v>
                </c:pt>
              </c:numCache>
            </c:numRef>
          </c:val>
          <c:extLst>
            <c:ext xmlns:c16="http://schemas.microsoft.com/office/drawing/2014/chart" uri="{C3380CC4-5D6E-409C-BE32-E72D297353CC}">
              <c16:uniqueId val="{00000006-0412-41B0-A6DD-291F8D374335}"/>
            </c:ext>
          </c:extLst>
        </c:ser>
        <c:dLbls>
          <c:showLegendKey val="0"/>
          <c:showVal val="0"/>
          <c:showCatName val="0"/>
          <c:showSerName val="0"/>
          <c:showPercent val="0"/>
          <c:showBubbleSize val="0"/>
        </c:dLbls>
        <c:axId val="393124320"/>
        <c:axId val="393124648"/>
      </c:radarChart>
      <c:catAx>
        <c:axId val="39312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4648"/>
        <c:crosses val="autoZero"/>
        <c:auto val="1"/>
        <c:lblAlgn val="ctr"/>
        <c:lblOffset val="100"/>
        <c:noMultiLvlLbl val="0"/>
      </c:catAx>
      <c:valAx>
        <c:axId val="3931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105168</c:v>
                </c:pt>
                <c:pt idx="1">
                  <c:v>105158</c:v>
                </c:pt>
                <c:pt idx="2">
                  <c:v>105159</c:v>
                </c:pt>
                <c:pt idx="3">
                  <c:v>105169</c:v>
                </c:pt>
                <c:pt idx="4">
                  <c:v>105173</c:v>
                </c:pt>
                <c:pt idx="5">
                  <c:v>105189</c:v>
                </c:pt>
                <c:pt idx="6">
                  <c:v>105201</c:v>
                </c:pt>
                <c:pt idx="7">
                  <c:v>105217</c:v>
                </c:pt>
                <c:pt idx="8">
                  <c:v>105235</c:v>
                </c:pt>
                <c:pt idx="9">
                  <c:v>105260</c:v>
                </c:pt>
                <c:pt idx="10">
                  <c:v>105421</c:v>
                </c:pt>
                <c:pt idx="11">
                  <c:v>105539</c:v>
                </c:pt>
                <c:pt idx="12">
                  <c:v>105571</c:v>
                </c:pt>
                <c:pt idx="13">
                  <c:v>105607</c:v>
                </c:pt>
                <c:pt idx="14">
                  <c:v>105616</c:v>
                </c:pt>
                <c:pt idx="15">
                  <c:v>105636</c:v>
                </c:pt>
                <c:pt idx="16">
                  <c:v>105653</c:v>
                </c:pt>
                <c:pt idx="17">
                  <c:v>105673</c:v>
                </c:pt>
                <c:pt idx="18">
                  <c:v>105741</c:v>
                </c:pt>
                <c:pt idx="19">
                  <c:v>105773</c:v>
                </c:pt>
                <c:pt idx="20">
                  <c:v>105757</c:v>
                </c:pt>
                <c:pt idx="21">
                  <c:v>105748</c:v>
                </c:pt>
                <c:pt idx="22">
                  <c:v>105758</c:v>
                </c:pt>
                <c:pt idx="23">
                  <c:v>105761</c:v>
                </c:pt>
                <c:pt idx="24">
                  <c:v>105748</c:v>
                </c:pt>
                <c:pt idx="25">
                  <c:v>105758</c:v>
                </c:pt>
                <c:pt idx="26">
                  <c:v>105772</c:v>
                </c:pt>
                <c:pt idx="27">
                  <c:v>105783</c:v>
                </c:pt>
                <c:pt idx="28">
                  <c:v>105793</c:v>
                </c:pt>
                <c:pt idx="29">
                  <c:v>105803</c:v>
                </c:pt>
                <c:pt idx="30">
                  <c:v>105806</c:v>
                </c:pt>
              </c:numCache>
            </c:numRef>
          </c:val>
          <c:smooth val="0"/>
          <c:extLst>
            <c:ext xmlns:c16="http://schemas.microsoft.com/office/drawing/2014/chart" uri="{C3380CC4-5D6E-409C-BE32-E72D297353CC}">
              <c16:uniqueId val="{00000000-7159-4421-A46C-09BDDA0EC2BF}"/>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67514</c:v>
                </c:pt>
                <c:pt idx="1">
                  <c:v>67541</c:v>
                </c:pt>
                <c:pt idx="2">
                  <c:v>67554</c:v>
                </c:pt>
                <c:pt idx="3">
                  <c:v>67599</c:v>
                </c:pt>
                <c:pt idx="4">
                  <c:v>67646</c:v>
                </c:pt>
                <c:pt idx="5">
                  <c:v>67685</c:v>
                </c:pt>
                <c:pt idx="6">
                  <c:v>67738</c:v>
                </c:pt>
                <c:pt idx="7">
                  <c:v>67783</c:v>
                </c:pt>
                <c:pt idx="8">
                  <c:v>67836</c:v>
                </c:pt>
                <c:pt idx="9">
                  <c:v>67869</c:v>
                </c:pt>
                <c:pt idx="10">
                  <c:v>67905</c:v>
                </c:pt>
                <c:pt idx="11">
                  <c:v>67950</c:v>
                </c:pt>
                <c:pt idx="12">
                  <c:v>67975</c:v>
                </c:pt>
                <c:pt idx="13">
                  <c:v>68006</c:v>
                </c:pt>
                <c:pt idx="14">
                  <c:v>68037</c:v>
                </c:pt>
                <c:pt idx="15">
                  <c:v>68079</c:v>
                </c:pt>
                <c:pt idx="16">
                  <c:v>68097</c:v>
                </c:pt>
                <c:pt idx="17">
                  <c:v>68122</c:v>
                </c:pt>
                <c:pt idx="18">
                  <c:v>68160</c:v>
                </c:pt>
                <c:pt idx="19">
                  <c:v>68185</c:v>
                </c:pt>
                <c:pt idx="20">
                  <c:v>68198</c:v>
                </c:pt>
                <c:pt idx="21">
                  <c:v>68221</c:v>
                </c:pt>
                <c:pt idx="22">
                  <c:v>68249</c:v>
                </c:pt>
                <c:pt idx="23">
                  <c:v>68286</c:v>
                </c:pt>
                <c:pt idx="24">
                  <c:v>68318</c:v>
                </c:pt>
                <c:pt idx="25">
                  <c:v>68338</c:v>
                </c:pt>
                <c:pt idx="26">
                  <c:v>68365</c:v>
                </c:pt>
                <c:pt idx="27">
                  <c:v>68399</c:v>
                </c:pt>
                <c:pt idx="28">
                  <c:v>68433</c:v>
                </c:pt>
                <c:pt idx="29">
                  <c:v>68445</c:v>
                </c:pt>
                <c:pt idx="30">
                  <c:v>68455</c:v>
                </c:pt>
              </c:numCache>
            </c:numRef>
          </c:val>
          <c:smooth val="0"/>
          <c:extLst>
            <c:ext xmlns:c16="http://schemas.microsoft.com/office/drawing/2014/chart" uri="{C3380CC4-5D6E-409C-BE32-E72D297353CC}">
              <c16:uniqueId val="{00000001-7159-4421-A46C-09BDDA0EC2BF}"/>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182721</c:v>
                </c:pt>
                <c:pt idx="1">
                  <c:v>182761</c:v>
                </c:pt>
                <c:pt idx="2">
                  <c:v>182808</c:v>
                </c:pt>
                <c:pt idx="3">
                  <c:v>182873</c:v>
                </c:pt>
                <c:pt idx="4">
                  <c:v>182961</c:v>
                </c:pt>
                <c:pt idx="5">
                  <c:v>183041</c:v>
                </c:pt>
                <c:pt idx="6">
                  <c:v>183131</c:v>
                </c:pt>
                <c:pt idx="7">
                  <c:v>183192</c:v>
                </c:pt>
                <c:pt idx="8">
                  <c:v>183304</c:v>
                </c:pt>
                <c:pt idx="9">
                  <c:v>183390</c:v>
                </c:pt>
                <c:pt idx="10">
                  <c:v>183480</c:v>
                </c:pt>
                <c:pt idx="11">
                  <c:v>183581</c:v>
                </c:pt>
                <c:pt idx="12">
                  <c:v>183688</c:v>
                </c:pt>
                <c:pt idx="13">
                  <c:v>183832</c:v>
                </c:pt>
                <c:pt idx="14">
                  <c:v>183941</c:v>
                </c:pt>
                <c:pt idx="15">
                  <c:v>184028</c:v>
                </c:pt>
                <c:pt idx="16">
                  <c:v>184115</c:v>
                </c:pt>
                <c:pt idx="17">
                  <c:v>184186</c:v>
                </c:pt>
                <c:pt idx="18">
                  <c:v>184247</c:v>
                </c:pt>
                <c:pt idx="19">
                  <c:v>184341</c:v>
                </c:pt>
                <c:pt idx="20">
                  <c:v>184426</c:v>
                </c:pt>
                <c:pt idx="21">
                  <c:v>184509</c:v>
                </c:pt>
                <c:pt idx="22">
                  <c:v>184587</c:v>
                </c:pt>
                <c:pt idx="23">
                  <c:v>184654</c:v>
                </c:pt>
                <c:pt idx="24">
                  <c:v>184724</c:v>
                </c:pt>
                <c:pt idx="25">
                  <c:v>184788</c:v>
                </c:pt>
                <c:pt idx="26">
                  <c:v>184829</c:v>
                </c:pt>
                <c:pt idx="27">
                  <c:v>184914</c:v>
                </c:pt>
                <c:pt idx="28">
                  <c:v>184959</c:v>
                </c:pt>
                <c:pt idx="29">
                  <c:v>185019</c:v>
                </c:pt>
                <c:pt idx="30">
                  <c:v>185046</c:v>
                </c:pt>
              </c:numCache>
            </c:numRef>
          </c:val>
          <c:smooth val="0"/>
          <c:extLst>
            <c:ext xmlns:c16="http://schemas.microsoft.com/office/drawing/2014/chart" uri="{C3380CC4-5D6E-409C-BE32-E72D297353CC}">
              <c16:uniqueId val="{00000002-7159-4421-A46C-09BDDA0EC2BF}"/>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11065</c:v>
                </c:pt>
                <c:pt idx="1">
                  <c:v>11086</c:v>
                </c:pt>
                <c:pt idx="2">
                  <c:v>11113</c:v>
                </c:pt>
                <c:pt idx="3">
                  <c:v>11159</c:v>
                </c:pt>
                <c:pt idx="4">
                  <c:v>11198</c:v>
                </c:pt>
                <c:pt idx="5">
                  <c:v>11241</c:v>
                </c:pt>
                <c:pt idx="6">
                  <c:v>11323</c:v>
                </c:pt>
                <c:pt idx="7">
                  <c:v>11785</c:v>
                </c:pt>
                <c:pt idx="8">
                  <c:v>12040</c:v>
                </c:pt>
                <c:pt idx="9">
                  <c:v>12268</c:v>
                </c:pt>
                <c:pt idx="10">
                  <c:v>12437</c:v>
                </c:pt>
                <c:pt idx="11">
                  <c:v>12543</c:v>
                </c:pt>
                <c:pt idx="12">
                  <c:v>12655</c:v>
                </c:pt>
                <c:pt idx="13">
                  <c:v>12745</c:v>
                </c:pt>
                <c:pt idx="14">
                  <c:v>12811</c:v>
                </c:pt>
                <c:pt idx="15">
                  <c:v>12898</c:v>
                </c:pt>
                <c:pt idx="16">
                  <c:v>12993</c:v>
                </c:pt>
                <c:pt idx="17">
                  <c:v>13205</c:v>
                </c:pt>
                <c:pt idx="18">
                  <c:v>13707</c:v>
                </c:pt>
                <c:pt idx="19">
                  <c:v>13954</c:v>
                </c:pt>
                <c:pt idx="20">
                  <c:v>13952</c:v>
                </c:pt>
                <c:pt idx="21">
                  <c:v>13978</c:v>
                </c:pt>
                <c:pt idx="22">
                  <c:v>13997</c:v>
                </c:pt>
                <c:pt idx="23">
                  <c:v>13998</c:v>
                </c:pt>
                <c:pt idx="24">
                  <c:v>14008</c:v>
                </c:pt>
                <c:pt idx="25">
                  <c:v>14021</c:v>
                </c:pt>
                <c:pt idx="26">
                  <c:v>14032</c:v>
                </c:pt>
                <c:pt idx="27">
                  <c:v>14040</c:v>
                </c:pt>
                <c:pt idx="28">
                  <c:v>14052</c:v>
                </c:pt>
                <c:pt idx="29">
                  <c:v>14076</c:v>
                </c:pt>
                <c:pt idx="30">
                  <c:v>14093</c:v>
                </c:pt>
              </c:numCache>
            </c:numRef>
          </c:val>
          <c:smooth val="0"/>
          <c:extLst>
            <c:ext xmlns:c16="http://schemas.microsoft.com/office/drawing/2014/chart" uri="{C3380CC4-5D6E-409C-BE32-E72D297353CC}">
              <c16:uniqueId val="{00000003-7159-4421-A46C-09BDDA0EC2BF}"/>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185242</c:v>
                </c:pt>
                <c:pt idx="1">
                  <c:v>185252</c:v>
                </c:pt>
                <c:pt idx="2">
                  <c:v>185340</c:v>
                </c:pt>
                <c:pt idx="3">
                  <c:v>185474</c:v>
                </c:pt>
                <c:pt idx="4">
                  <c:v>185619</c:v>
                </c:pt>
                <c:pt idx="5">
                  <c:v>185748</c:v>
                </c:pt>
                <c:pt idx="6">
                  <c:v>185891</c:v>
                </c:pt>
                <c:pt idx="7">
                  <c:v>185999</c:v>
                </c:pt>
                <c:pt idx="8">
                  <c:v>186141</c:v>
                </c:pt>
                <c:pt idx="9">
                  <c:v>186247</c:v>
                </c:pt>
                <c:pt idx="10">
                  <c:v>186377</c:v>
                </c:pt>
                <c:pt idx="11">
                  <c:v>186470</c:v>
                </c:pt>
                <c:pt idx="12">
                  <c:v>186573</c:v>
                </c:pt>
                <c:pt idx="13">
                  <c:v>186681</c:v>
                </c:pt>
                <c:pt idx="14">
                  <c:v>186810</c:v>
                </c:pt>
                <c:pt idx="15">
                  <c:v>186916</c:v>
                </c:pt>
                <c:pt idx="16">
                  <c:v>187009</c:v>
                </c:pt>
                <c:pt idx="17">
                  <c:v>187107</c:v>
                </c:pt>
                <c:pt idx="18">
                  <c:v>187172</c:v>
                </c:pt>
                <c:pt idx="19">
                  <c:v>187290</c:v>
                </c:pt>
                <c:pt idx="20">
                  <c:v>187395</c:v>
                </c:pt>
                <c:pt idx="21">
                  <c:v>187498</c:v>
                </c:pt>
                <c:pt idx="22">
                  <c:v>187597</c:v>
                </c:pt>
                <c:pt idx="23">
                  <c:v>187682</c:v>
                </c:pt>
                <c:pt idx="24">
                  <c:v>187771</c:v>
                </c:pt>
                <c:pt idx="25">
                  <c:v>187877</c:v>
                </c:pt>
                <c:pt idx="26">
                  <c:v>187971</c:v>
                </c:pt>
                <c:pt idx="27">
                  <c:v>188033</c:v>
                </c:pt>
                <c:pt idx="28">
                  <c:v>188123</c:v>
                </c:pt>
                <c:pt idx="29">
                  <c:v>188175</c:v>
                </c:pt>
                <c:pt idx="30">
                  <c:v>188210</c:v>
                </c:pt>
              </c:numCache>
            </c:numRef>
          </c:val>
          <c:smooth val="0"/>
          <c:extLst>
            <c:ext xmlns:c16="http://schemas.microsoft.com/office/drawing/2014/chart" uri="{C3380CC4-5D6E-409C-BE32-E72D297353CC}">
              <c16:uniqueId val="{00000004-7159-4421-A46C-09BDDA0EC2BF}"/>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54172</c:v>
                </c:pt>
                <c:pt idx="1">
                  <c:v>54178</c:v>
                </c:pt>
                <c:pt idx="2">
                  <c:v>54185</c:v>
                </c:pt>
                <c:pt idx="3">
                  <c:v>54186</c:v>
                </c:pt>
                <c:pt idx="4">
                  <c:v>54199</c:v>
                </c:pt>
                <c:pt idx="5">
                  <c:v>54218</c:v>
                </c:pt>
                <c:pt idx="6">
                  <c:v>54230</c:v>
                </c:pt>
                <c:pt idx="7">
                  <c:v>54235</c:v>
                </c:pt>
                <c:pt idx="8">
                  <c:v>54246</c:v>
                </c:pt>
                <c:pt idx="9">
                  <c:v>54257</c:v>
                </c:pt>
                <c:pt idx="10">
                  <c:v>54288</c:v>
                </c:pt>
                <c:pt idx="11">
                  <c:v>54307</c:v>
                </c:pt>
                <c:pt idx="12">
                  <c:v>54320</c:v>
                </c:pt>
                <c:pt idx="13">
                  <c:v>54321</c:v>
                </c:pt>
                <c:pt idx="14">
                  <c:v>54328</c:v>
                </c:pt>
                <c:pt idx="15">
                  <c:v>54350</c:v>
                </c:pt>
                <c:pt idx="16">
                  <c:v>54360</c:v>
                </c:pt>
                <c:pt idx="17">
                  <c:v>54375</c:v>
                </c:pt>
                <c:pt idx="18">
                  <c:v>54382</c:v>
                </c:pt>
                <c:pt idx="19">
                  <c:v>54399</c:v>
                </c:pt>
                <c:pt idx="20">
                  <c:v>54411</c:v>
                </c:pt>
                <c:pt idx="21">
                  <c:v>54431</c:v>
                </c:pt>
                <c:pt idx="22">
                  <c:v>54441</c:v>
                </c:pt>
                <c:pt idx="23">
                  <c:v>54455</c:v>
                </c:pt>
                <c:pt idx="24">
                  <c:v>54476</c:v>
                </c:pt>
                <c:pt idx="25">
                  <c:v>54486</c:v>
                </c:pt>
                <c:pt idx="26">
                  <c:v>54488</c:v>
                </c:pt>
                <c:pt idx="27">
                  <c:v>54497</c:v>
                </c:pt>
                <c:pt idx="28">
                  <c:v>54508</c:v>
                </c:pt>
                <c:pt idx="29">
                  <c:v>54502</c:v>
                </c:pt>
                <c:pt idx="30">
                  <c:v>54505</c:v>
                </c:pt>
              </c:numCache>
            </c:numRef>
          </c:val>
          <c:smooth val="0"/>
          <c:extLst>
            <c:ext xmlns:c16="http://schemas.microsoft.com/office/drawing/2014/chart" uri="{C3380CC4-5D6E-409C-BE32-E72D297353CC}">
              <c16:uniqueId val="{00000005-7159-4421-A46C-09BDDA0EC2BF}"/>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46918</c:v>
                </c:pt>
                <c:pt idx="1">
                  <c:v>46926</c:v>
                </c:pt>
                <c:pt idx="2">
                  <c:v>46943</c:v>
                </c:pt>
                <c:pt idx="3">
                  <c:v>46954</c:v>
                </c:pt>
                <c:pt idx="4">
                  <c:v>46965</c:v>
                </c:pt>
                <c:pt idx="5">
                  <c:v>46972</c:v>
                </c:pt>
                <c:pt idx="6">
                  <c:v>46989</c:v>
                </c:pt>
                <c:pt idx="7">
                  <c:v>46999</c:v>
                </c:pt>
                <c:pt idx="8">
                  <c:v>47024</c:v>
                </c:pt>
                <c:pt idx="9">
                  <c:v>47042</c:v>
                </c:pt>
                <c:pt idx="10">
                  <c:v>47062</c:v>
                </c:pt>
                <c:pt idx="11">
                  <c:v>47080</c:v>
                </c:pt>
                <c:pt idx="12">
                  <c:v>47099</c:v>
                </c:pt>
                <c:pt idx="13">
                  <c:v>47111</c:v>
                </c:pt>
                <c:pt idx="14">
                  <c:v>47118</c:v>
                </c:pt>
                <c:pt idx="15">
                  <c:v>47152</c:v>
                </c:pt>
                <c:pt idx="16">
                  <c:v>47177</c:v>
                </c:pt>
                <c:pt idx="17">
                  <c:v>47196</c:v>
                </c:pt>
                <c:pt idx="18">
                  <c:v>47244</c:v>
                </c:pt>
                <c:pt idx="19">
                  <c:v>47282</c:v>
                </c:pt>
                <c:pt idx="20">
                  <c:v>47300</c:v>
                </c:pt>
                <c:pt idx="21">
                  <c:v>47327</c:v>
                </c:pt>
                <c:pt idx="22">
                  <c:v>47356</c:v>
                </c:pt>
                <c:pt idx="23">
                  <c:v>47366</c:v>
                </c:pt>
                <c:pt idx="24">
                  <c:v>47379</c:v>
                </c:pt>
                <c:pt idx="25">
                  <c:v>47422</c:v>
                </c:pt>
                <c:pt idx="26">
                  <c:v>47449</c:v>
                </c:pt>
                <c:pt idx="27">
                  <c:v>47465</c:v>
                </c:pt>
                <c:pt idx="28">
                  <c:v>47499</c:v>
                </c:pt>
                <c:pt idx="29">
                  <c:v>47514</c:v>
                </c:pt>
                <c:pt idx="30">
                  <c:v>47520</c:v>
                </c:pt>
              </c:numCache>
            </c:numRef>
          </c:val>
          <c:smooth val="0"/>
          <c:extLst>
            <c:ext xmlns:c16="http://schemas.microsoft.com/office/drawing/2014/chart" uri="{C3380CC4-5D6E-409C-BE32-E72D297353CC}">
              <c16:uniqueId val="{00000006-7159-4421-A46C-09BDDA0EC2BF}"/>
            </c:ext>
          </c:extLst>
        </c:ser>
        <c:dLbls>
          <c:showLegendKey val="0"/>
          <c:showVal val="0"/>
          <c:showCatName val="0"/>
          <c:showSerName val="0"/>
          <c:showPercent val="0"/>
          <c:showBubbleSize val="0"/>
        </c:dLbls>
        <c:smooth val="0"/>
        <c:axId val="422147664"/>
        <c:axId val="422147008"/>
      </c:lineChart>
      <c:dateAx>
        <c:axId val="42214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47008"/>
        <c:crosses val="autoZero"/>
        <c:auto val="1"/>
        <c:lblOffset val="100"/>
        <c:baseTimeUnit val="days"/>
      </c:dateAx>
      <c:valAx>
        <c:axId val="42214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4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17</c:v>
                </c:pt>
                <c:pt idx="1">
                  <c:v>-10</c:v>
                </c:pt>
                <c:pt idx="2">
                  <c:v>1</c:v>
                </c:pt>
                <c:pt idx="3">
                  <c:v>10</c:v>
                </c:pt>
                <c:pt idx="4">
                  <c:v>4</c:v>
                </c:pt>
                <c:pt idx="5">
                  <c:v>16</c:v>
                </c:pt>
                <c:pt idx="6">
                  <c:v>12</c:v>
                </c:pt>
                <c:pt idx="7">
                  <c:v>16</c:v>
                </c:pt>
                <c:pt idx="8">
                  <c:v>18</c:v>
                </c:pt>
                <c:pt idx="9">
                  <c:v>25</c:v>
                </c:pt>
                <c:pt idx="10">
                  <c:v>161</c:v>
                </c:pt>
                <c:pt idx="11">
                  <c:v>118</c:v>
                </c:pt>
                <c:pt idx="12">
                  <c:v>32</c:v>
                </c:pt>
                <c:pt idx="13">
                  <c:v>36</c:v>
                </c:pt>
                <c:pt idx="14">
                  <c:v>9</c:v>
                </c:pt>
                <c:pt idx="15">
                  <c:v>20</c:v>
                </c:pt>
                <c:pt idx="16">
                  <c:v>17</c:v>
                </c:pt>
                <c:pt idx="17">
                  <c:v>20</c:v>
                </c:pt>
                <c:pt idx="18">
                  <c:v>68</c:v>
                </c:pt>
                <c:pt idx="19">
                  <c:v>32</c:v>
                </c:pt>
                <c:pt idx="20">
                  <c:v>-16</c:v>
                </c:pt>
                <c:pt idx="21">
                  <c:v>-9</c:v>
                </c:pt>
                <c:pt idx="22">
                  <c:v>10</c:v>
                </c:pt>
                <c:pt idx="23">
                  <c:v>3</c:v>
                </c:pt>
                <c:pt idx="24">
                  <c:v>-13</c:v>
                </c:pt>
                <c:pt idx="25">
                  <c:v>10</c:v>
                </c:pt>
                <c:pt idx="26">
                  <c:v>14</c:v>
                </c:pt>
                <c:pt idx="27">
                  <c:v>11</c:v>
                </c:pt>
                <c:pt idx="28">
                  <c:v>10</c:v>
                </c:pt>
                <c:pt idx="29">
                  <c:v>10</c:v>
                </c:pt>
                <c:pt idx="30">
                  <c:v>3</c:v>
                </c:pt>
              </c:numCache>
            </c:numRef>
          </c:val>
          <c:smooth val="0"/>
          <c:extLst>
            <c:ext xmlns:c16="http://schemas.microsoft.com/office/drawing/2014/chart" uri="{C3380CC4-5D6E-409C-BE32-E72D297353CC}">
              <c16:uniqueId val="{00000000-F4AE-4035-ACD6-4D4204B82AF7}"/>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27</c:v>
                </c:pt>
                <c:pt idx="1">
                  <c:v>27</c:v>
                </c:pt>
                <c:pt idx="2">
                  <c:v>13</c:v>
                </c:pt>
                <c:pt idx="3">
                  <c:v>45</c:v>
                </c:pt>
                <c:pt idx="4">
                  <c:v>47</c:v>
                </c:pt>
                <c:pt idx="5">
                  <c:v>39</c:v>
                </c:pt>
                <c:pt idx="6">
                  <c:v>53</c:v>
                </c:pt>
                <c:pt idx="7">
                  <c:v>45</c:v>
                </c:pt>
                <c:pt idx="8">
                  <c:v>53</c:v>
                </c:pt>
                <c:pt idx="9">
                  <c:v>33</c:v>
                </c:pt>
                <c:pt idx="10">
                  <c:v>36</c:v>
                </c:pt>
                <c:pt idx="11">
                  <c:v>45</c:v>
                </c:pt>
                <c:pt idx="12">
                  <c:v>25</c:v>
                </c:pt>
                <c:pt idx="13">
                  <c:v>31</c:v>
                </c:pt>
                <c:pt idx="14">
                  <c:v>31</c:v>
                </c:pt>
                <c:pt idx="15">
                  <c:v>42</c:v>
                </c:pt>
                <c:pt idx="16">
                  <c:v>18</c:v>
                </c:pt>
                <c:pt idx="17">
                  <c:v>25</c:v>
                </c:pt>
                <c:pt idx="18">
                  <c:v>38</c:v>
                </c:pt>
                <c:pt idx="19">
                  <c:v>25</c:v>
                </c:pt>
                <c:pt idx="20">
                  <c:v>13</c:v>
                </c:pt>
                <c:pt idx="21">
                  <c:v>23</c:v>
                </c:pt>
                <c:pt idx="22">
                  <c:v>28</c:v>
                </c:pt>
                <c:pt idx="23">
                  <c:v>37</c:v>
                </c:pt>
                <c:pt idx="24">
                  <c:v>32</c:v>
                </c:pt>
                <c:pt idx="25">
                  <c:v>20</c:v>
                </c:pt>
                <c:pt idx="26">
                  <c:v>27</c:v>
                </c:pt>
                <c:pt idx="27">
                  <c:v>34</c:v>
                </c:pt>
                <c:pt idx="28">
                  <c:v>34</c:v>
                </c:pt>
                <c:pt idx="29">
                  <c:v>12</c:v>
                </c:pt>
                <c:pt idx="30">
                  <c:v>10</c:v>
                </c:pt>
              </c:numCache>
            </c:numRef>
          </c:val>
          <c:smooth val="0"/>
          <c:extLst>
            <c:ext xmlns:c16="http://schemas.microsoft.com/office/drawing/2014/chart" uri="{C3380CC4-5D6E-409C-BE32-E72D297353CC}">
              <c16:uniqueId val="{00000001-F4AE-4035-ACD6-4D4204B82AF7}"/>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76</c:v>
                </c:pt>
                <c:pt idx="1">
                  <c:v>40</c:v>
                </c:pt>
                <c:pt idx="2">
                  <c:v>47</c:v>
                </c:pt>
                <c:pt idx="3">
                  <c:v>65</c:v>
                </c:pt>
                <c:pt idx="4">
                  <c:v>88</c:v>
                </c:pt>
                <c:pt idx="5">
                  <c:v>80</c:v>
                </c:pt>
                <c:pt idx="6">
                  <c:v>90</c:v>
                </c:pt>
                <c:pt idx="7">
                  <c:v>61</c:v>
                </c:pt>
                <c:pt idx="8">
                  <c:v>112</c:v>
                </c:pt>
                <c:pt idx="9">
                  <c:v>86</c:v>
                </c:pt>
                <c:pt idx="10">
                  <c:v>90</c:v>
                </c:pt>
                <c:pt idx="11">
                  <c:v>101</c:v>
                </c:pt>
                <c:pt idx="12">
                  <c:v>107</c:v>
                </c:pt>
                <c:pt idx="13">
                  <c:v>144</c:v>
                </c:pt>
                <c:pt idx="14">
                  <c:v>109</c:v>
                </c:pt>
                <c:pt idx="15">
                  <c:v>87</c:v>
                </c:pt>
                <c:pt idx="16">
                  <c:v>87</c:v>
                </c:pt>
                <c:pt idx="17">
                  <c:v>71</c:v>
                </c:pt>
                <c:pt idx="18">
                  <c:v>61</c:v>
                </c:pt>
                <c:pt idx="19">
                  <c:v>94</c:v>
                </c:pt>
                <c:pt idx="20">
                  <c:v>85</c:v>
                </c:pt>
                <c:pt idx="21">
                  <c:v>83</c:v>
                </c:pt>
                <c:pt idx="22">
                  <c:v>78</c:v>
                </c:pt>
                <c:pt idx="23">
                  <c:v>67</c:v>
                </c:pt>
                <c:pt idx="24">
                  <c:v>70</c:v>
                </c:pt>
                <c:pt idx="25">
                  <c:v>64</c:v>
                </c:pt>
                <c:pt idx="26">
                  <c:v>41</c:v>
                </c:pt>
                <c:pt idx="27">
                  <c:v>85</c:v>
                </c:pt>
                <c:pt idx="28">
                  <c:v>45</c:v>
                </c:pt>
                <c:pt idx="29">
                  <c:v>60</c:v>
                </c:pt>
                <c:pt idx="30">
                  <c:v>27</c:v>
                </c:pt>
              </c:numCache>
            </c:numRef>
          </c:val>
          <c:smooth val="0"/>
          <c:extLst>
            <c:ext xmlns:c16="http://schemas.microsoft.com/office/drawing/2014/chart" uri="{C3380CC4-5D6E-409C-BE32-E72D297353CC}">
              <c16:uniqueId val="{00000002-F4AE-4035-ACD6-4D4204B82AF7}"/>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16</c:v>
                </c:pt>
                <c:pt idx="1">
                  <c:v>21</c:v>
                </c:pt>
                <c:pt idx="2">
                  <c:v>27</c:v>
                </c:pt>
                <c:pt idx="3">
                  <c:v>46</c:v>
                </c:pt>
                <c:pt idx="4">
                  <c:v>39</c:v>
                </c:pt>
                <c:pt idx="5">
                  <c:v>43</c:v>
                </c:pt>
                <c:pt idx="6">
                  <c:v>82</c:v>
                </c:pt>
                <c:pt idx="7">
                  <c:v>462</c:v>
                </c:pt>
                <c:pt idx="8">
                  <c:v>255</c:v>
                </c:pt>
                <c:pt idx="9">
                  <c:v>228</c:v>
                </c:pt>
                <c:pt idx="10">
                  <c:v>169</c:v>
                </c:pt>
                <c:pt idx="11">
                  <c:v>106</c:v>
                </c:pt>
                <c:pt idx="12">
                  <c:v>112</c:v>
                </c:pt>
                <c:pt idx="13">
                  <c:v>90</c:v>
                </c:pt>
                <c:pt idx="14">
                  <c:v>66</c:v>
                </c:pt>
                <c:pt idx="15">
                  <c:v>87</c:v>
                </c:pt>
                <c:pt idx="16">
                  <c:v>95</c:v>
                </c:pt>
                <c:pt idx="17">
                  <c:v>212</c:v>
                </c:pt>
                <c:pt idx="18">
                  <c:v>502</c:v>
                </c:pt>
                <c:pt idx="19">
                  <c:v>247</c:v>
                </c:pt>
                <c:pt idx="20">
                  <c:v>-2</c:v>
                </c:pt>
                <c:pt idx="21">
                  <c:v>26</c:v>
                </c:pt>
                <c:pt idx="22">
                  <c:v>19</c:v>
                </c:pt>
                <c:pt idx="23">
                  <c:v>1</c:v>
                </c:pt>
                <c:pt idx="24">
                  <c:v>10</c:v>
                </c:pt>
                <c:pt idx="25">
                  <c:v>13</c:v>
                </c:pt>
                <c:pt idx="26">
                  <c:v>11</c:v>
                </c:pt>
                <c:pt idx="27">
                  <c:v>8</c:v>
                </c:pt>
                <c:pt idx="28">
                  <c:v>12</c:v>
                </c:pt>
                <c:pt idx="29">
                  <c:v>24</c:v>
                </c:pt>
                <c:pt idx="30">
                  <c:v>17</c:v>
                </c:pt>
              </c:numCache>
            </c:numRef>
          </c:val>
          <c:smooth val="0"/>
          <c:extLst>
            <c:ext xmlns:c16="http://schemas.microsoft.com/office/drawing/2014/chart" uri="{C3380CC4-5D6E-409C-BE32-E72D297353CC}">
              <c16:uniqueId val="{00000003-F4AE-4035-ACD6-4D4204B82AF7}"/>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41</c:v>
                </c:pt>
                <c:pt idx="1">
                  <c:v>10</c:v>
                </c:pt>
                <c:pt idx="2">
                  <c:v>88</c:v>
                </c:pt>
                <c:pt idx="3">
                  <c:v>134</c:v>
                </c:pt>
                <c:pt idx="4">
                  <c:v>145</c:v>
                </c:pt>
                <c:pt idx="5">
                  <c:v>129</c:v>
                </c:pt>
                <c:pt idx="6">
                  <c:v>143</c:v>
                </c:pt>
                <c:pt idx="7">
                  <c:v>108</c:v>
                </c:pt>
                <c:pt idx="8">
                  <c:v>142</c:v>
                </c:pt>
                <c:pt idx="9">
                  <c:v>106</c:v>
                </c:pt>
                <c:pt idx="10">
                  <c:v>130</c:v>
                </c:pt>
                <c:pt idx="11">
                  <c:v>93</c:v>
                </c:pt>
                <c:pt idx="12">
                  <c:v>103</c:v>
                </c:pt>
                <c:pt idx="13">
                  <c:v>108</c:v>
                </c:pt>
                <c:pt idx="14">
                  <c:v>129</c:v>
                </c:pt>
                <c:pt idx="15">
                  <c:v>106</c:v>
                </c:pt>
                <c:pt idx="16">
                  <c:v>93</c:v>
                </c:pt>
                <c:pt idx="17">
                  <c:v>98</c:v>
                </c:pt>
                <c:pt idx="18">
                  <c:v>65</c:v>
                </c:pt>
                <c:pt idx="19">
                  <c:v>118</c:v>
                </c:pt>
                <c:pt idx="20">
                  <c:v>105</c:v>
                </c:pt>
                <c:pt idx="21">
                  <c:v>103</c:v>
                </c:pt>
                <c:pt idx="22">
                  <c:v>99</c:v>
                </c:pt>
                <c:pt idx="23">
                  <c:v>85</c:v>
                </c:pt>
                <c:pt idx="24">
                  <c:v>89</c:v>
                </c:pt>
                <c:pt idx="25">
                  <c:v>106</c:v>
                </c:pt>
                <c:pt idx="26">
                  <c:v>94</c:v>
                </c:pt>
                <c:pt idx="27">
                  <c:v>62</c:v>
                </c:pt>
                <c:pt idx="28">
                  <c:v>90</c:v>
                </c:pt>
                <c:pt idx="29">
                  <c:v>52</c:v>
                </c:pt>
                <c:pt idx="30">
                  <c:v>35</c:v>
                </c:pt>
              </c:numCache>
            </c:numRef>
          </c:val>
          <c:smooth val="0"/>
          <c:extLst>
            <c:ext xmlns:c16="http://schemas.microsoft.com/office/drawing/2014/chart" uri="{C3380CC4-5D6E-409C-BE32-E72D297353CC}">
              <c16:uniqueId val="{00000004-F4AE-4035-ACD6-4D4204B82AF7}"/>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15</c:v>
                </c:pt>
                <c:pt idx="1">
                  <c:v>6</c:v>
                </c:pt>
                <c:pt idx="2">
                  <c:v>7</c:v>
                </c:pt>
                <c:pt idx="3">
                  <c:v>1</c:v>
                </c:pt>
                <c:pt idx="4">
                  <c:v>13</c:v>
                </c:pt>
                <c:pt idx="5">
                  <c:v>19</c:v>
                </c:pt>
                <c:pt idx="6">
                  <c:v>12</c:v>
                </c:pt>
                <c:pt idx="7">
                  <c:v>5</c:v>
                </c:pt>
                <c:pt idx="8">
                  <c:v>11</c:v>
                </c:pt>
                <c:pt idx="9">
                  <c:v>11</c:v>
                </c:pt>
                <c:pt idx="10">
                  <c:v>31</c:v>
                </c:pt>
                <c:pt idx="11">
                  <c:v>19</c:v>
                </c:pt>
                <c:pt idx="12">
                  <c:v>13</c:v>
                </c:pt>
                <c:pt idx="13">
                  <c:v>1</c:v>
                </c:pt>
                <c:pt idx="14">
                  <c:v>7</c:v>
                </c:pt>
                <c:pt idx="15">
                  <c:v>22</c:v>
                </c:pt>
                <c:pt idx="16">
                  <c:v>10</c:v>
                </c:pt>
                <c:pt idx="17">
                  <c:v>15</c:v>
                </c:pt>
                <c:pt idx="18">
                  <c:v>7</c:v>
                </c:pt>
                <c:pt idx="19">
                  <c:v>17</c:v>
                </c:pt>
                <c:pt idx="20">
                  <c:v>12</c:v>
                </c:pt>
                <c:pt idx="21">
                  <c:v>20</c:v>
                </c:pt>
                <c:pt idx="22">
                  <c:v>10</c:v>
                </c:pt>
                <c:pt idx="23">
                  <c:v>14</c:v>
                </c:pt>
                <c:pt idx="24">
                  <c:v>21</c:v>
                </c:pt>
                <c:pt idx="25">
                  <c:v>10</c:v>
                </c:pt>
                <c:pt idx="26">
                  <c:v>2</c:v>
                </c:pt>
                <c:pt idx="27">
                  <c:v>9</c:v>
                </c:pt>
                <c:pt idx="28">
                  <c:v>11</c:v>
                </c:pt>
                <c:pt idx="29">
                  <c:v>-6</c:v>
                </c:pt>
                <c:pt idx="30">
                  <c:v>3</c:v>
                </c:pt>
              </c:numCache>
            </c:numRef>
          </c:val>
          <c:smooth val="0"/>
          <c:extLst>
            <c:ext xmlns:c16="http://schemas.microsoft.com/office/drawing/2014/chart" uri="{C3380CC4-5D6E-409C-BE32-E72D297353CC}">
              <c16:uniqueId val="{00000005-F4AE-4035-ACD6-4D4204B82AF7}"/>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19</c:v>
                </c:pt>
                <c:pt idx="1">
                  <c:v>8</c:v>
                </c:pt>
                <c:pt idx="2">
                  <c:v>17</c:v>
                </c:pt>
                <c:pt idx="3">
                  <c:v>11</c:v>
                </c:pt>
                <c:pt idx="4">
                  <c:v>11</c:v>
                </c:pt>
                <c:pt idx="5">
                  <c:v>7</c:v>
                </c:pt>
                <c:pt idx="6">
                  <c:v>17</c:v>
                </c:pt>
                <c:pt idx="7">
                  <c:v>10</c:v>
                </c:pt>
                <c:pt idx="8">
                  <c:v>25</c:v>
                </c:pt>
                <c:pt idx="9">
                  <c:v>18</c:v>
                </c:pt>
                <c:pt idx="10">
                  <c:v>20</c:v>
                </c:pt>
                <c:pt idx="11">
                  <c:v>18</c:v>
                </c:pt>
                <c:pt idx="12">
                  <c:v>19</c:v>
                </c:pt>
                <c:pt idx="13">
                  <c:v>12</c:v>
                </c:pt>
                <c:pt idx="14">
                  <c:v>7</c:v>
                </c:pt>
                <c:pt idx="15">
                  <c:v>34</c:v>
                </c:pt>
                <c:pt idx="16">
                  <c:v>25</c:v>
                </c:pt>
                <c:pt idx="17">
                  <c:v>19</c:v>
                </c:pt>
                <c:pt idx="18">
                  <c:v>48</c:v>
                </c:pt>
                <c:pt idx="19">
                  <c:v>38</c:v>
                </c:pt>
                <c:pt idx="20">
                  <c:v>18</c:v>
                </c:pt>
                <c:pt idx="21">
                  <c:v>27</c:v>
                </c:pt>
                <c:pt idx="22">
                  <c:v>29</c:v>
                </c:pt>
                <c:pt idx="23">
                  <c:v>10</c:v>
                </c:pt>
                <c:pt idx="24">
                  <c:v>13</c:v>
                </c:pt>
                <c:pt idx="25">
                  <c:v>43</c:v>
                </c:pt>
                <c:pt idx="26">
                  <c:v>27</c:v>
                </c:pt>
                <c:pt idx="27">
                  <c:v>16</c:v>
                </c:pt>
                <c:pt idx="28">
                  <c:v>34</c:v>
                </c:pt>
                <c:pt idx="29">
                  <c:v>15</c:v>
                </c:pt>
                <c:pt idx="30">
                  <c:v>6</c:v>
                </c:pt>
              </c:numCache>
            </c:numRef>
          </c:val>
          <c:smooth val="0"/>
          <c:extLst>
            <c:ext xmlns:c16="http://schemas.microsoft.com/office/drawing/2014/chart" uri="{C3380CC4-5D6E-409C-BE32-E72D297353CC}">
              <c16:uniqueId val="{00000006-F4AE-4035-ACD6-4D4204B82AF7}"/>
            </c:ext>
          </c:extLst>
        </c:ser>
        <c:dLbls>
          <c:showLegendKey val="0"/>
          <c:showVal val="0"/>
          <c:showCatName val="0"/>
          <c:showSerName val="0"/>
          <c:showPercent val="0"/>
          <c:showBubbleSize val="0"/>
        </c:dLbls>
        <c:smooth val="0"/>
        <c:axId val="422140776"/>
        <c:axId val="422139136"/>
      </c:lineChart>
      <c:dateAx>
        <c:axId val="42214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39136"/>
        <c:crosses val="autoZero"/>
        <c:auto val="1"/>
        <c:lblOffset val="100"/>
        <c:baseTimeUnit val="days"/>
      </c:dateAx>
      <c:valAx>
        <c:axId val="42213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4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9</c:v>
                </c:pt>
                <c:pt idx="2">
                  <c:v>10</c:v>
                </c:pt>
                <c:pt idx="3">
                  <c:v>10</c:v>
                </c:pt>
                <c:pt idx="4">
                  <c:v>45</c:v>
                </c:pt>
                <c:pt idx="5">
                  <c:v>50</c:v>
                </c:pt>
                <c:pt idx="6">
                  <c:v>24</c:v>
                </c:pt>
              </c:numCache>
            </c:numRef>
          </c:val>
          <c:extLst>
            <c:ext xmlns:c16="http://schemas.microsoft.com/office/drawing/2014/chart" uri="{C3380CC4-5D6E-409C-BE32-E72D297353CC}">
              <c16:uniqueId val="{00000000-1CD5-4E5B-9C0D-BFB002E4A7B0}"/>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33</c:v>
                </c:pt>
                <c:pt idx="1">
                  <c:v>32</c:v>
                </c:pt>
                <c:pt idx="2">
                  <c:v>32</c:v>
                </c:pt>
                <c:pt idx="3">
                  <c:v>22</c:v>
                </c:pt>
                <c:pt idx="4">
                  <c:v>35</c:v>
                </c:pt>
                <c:pt idx="5">
                  <c:v>38</c:v>
                </c:pt>
                <c:pt idx="6">
                  <c:v>29</c:v>
                </c:pt>
              </c:numCache>
            </c:numRef>
          </c:val>
          <c:extLst>
            <c:ext xmlns:c16="http://schemas.microsoft.com/office/drawing/2014/chart" uri="{C3380CC4-5D6E-409C-BE32-E72D297353CC}">
              <c16:uniqueId val="{00000001-1CD5-4E5B-9C0D-BFB002E4A7B0}"/>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101</c:v>
                </c:pt>
                <c:pt idx="1">
                  <c:v>75</c:v>
                </c:pt>
                <c:pt idx="2">
                  <c:v>75</c:v>
                </c:pt>
                <c:pt idx="3">
                  <c:v>63</c:v>
                </c:pt>
                <c:pt idx="4">
                  <c:v>74</c:v>
                </c:pt>
                <c:pt idx="5">
                  <c:v>79</c:v>
                </c:pt>
                <c:pt idx="6">
                  <c:v>81</c:v>
                </c:pt>
              </c:numCache>
            </c:numRef>
          </c:val>
          <c:extLst>
            <c:ext xmlns:c16="http://schemas.microsoft.com/office/drawing/2014/chart" uri="{C3380CC4-5D6E-409C-BE32-E72D297353CC}">
              <c16:uniqueId val="{00000002-1CD5-4E5B-9C0D-BFB002E4A7B0}"/>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c:v>
                </c:pt>
                <c:pt idx="1">
                  <c:v>116</c:v>
                </c:pt>
                <c:pt idx="2">
                  <c:v>81</c:v>
                </c:pt>
                <c:pt idx="3">
                  <c:v>74</c:v>
                </c:pt>
                <c:pt idx="4">
                  <c:v>109</c:v>
                </c:pt>
                <c:pt idx="5">
                  <c:v>165</c:v>
                </c:pt>
                <c:pt idx="6">
                  <c:v>103</c:v>
                </c:pt>
              </c:numCache>
            </c:numRef>
          </c:val>
          <c:extLst>
            <c:ext xmlns:c16="http://schemas.microsoft.com/office/drawing/2014/chart" uri="{C3380CC4-5D6E-409C-BE32-E72D297353CC}">
              <c16:uniqueId val="{00000003-1CD5-4E5B-9C0D-BFB002E4A7B0}"/>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105</c:v>
                </c:pt>
                <c:pt idx="1">
                  <c:v>94</c:v>
                </c:pt>
                <c:pt idx="2">
                  <c:v>82</c:v>
                </c:pt>
                <c:pt idx="3">
                  <c:v>81</c:v>
                </c:pt>
                <c:pt idx="4">
                  <c:v>113</c:v>
                </c:pt>
                <c:pt idx="5">
                  <c:v>102</c:v>
                </c:pt>
                <c:pt idx="6">
                  <c:v>111</c:v>
                </c:pt>
              </c:numCache>
            </c:numRef>
          </c:val>
          <c:extLst>
            <c:ext xmlns:c16="http://schemas.microsoft.com/office/drawing/2014/chart" uri="{C3380CC4-5D6E-409C-BE32-E72D297353CC}">
              <c16:uniqueId val="{00000004-1CD5-4E5B-9C0D-BFB002E4A7B0}"/>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9</c:v>
                </c:pt>
                <c:pt idx="1">
                  <c:v>12</c:v>
                </c:pt>
                <c:pt idx="2">
                  <c:v>9</c:v>
                </c:pt>
                <c:pt idx="3">
                  <c:v>9</c:v>
                </c:pt>
                <c:pt idx="4">
                  <c:v>17</c:v>
                </c:pt>
                <c:pt idx="5">
                  <c:v>12</c:v>
                </c:pt>
                <c:pt idx="6">
                  <c:v>13</c:v>
                </c:pt>
              </c:numCache>
            </c:numRef>
          </c:val>
          <c:extLst>
            <c:ext xmlns:c16="http://schemas.microsoft.com/office/drawing/2014/chart" uri="{C3380CC4-5D6E-409C-BE32-E72D297353CC}">
              <c16:uniqueId val="{00000005-1CD5-4E5B-9C0D-BFB002E4A7B0}"/>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16</c:v>
                </c:pt>
                <c:pt idx="1">
                  <c:v>19</c:v>
                </c:pt>
                <c:pt idx="2">
                  <c:v>22</c:v>
                </c:pt>
                <c:pt idx="3">
                  <c:v>15</c:v>
                </c:pt>
                <c:pt idx="4">
                  <c:v>16</c:v>
                </c:pt>
                <c:pt idx="5">
                  <c:v>30</c:v>
                </c:pt>
                <c:pt idx="6">
                  <c:v>23</c:v>
                </c:pt>
              </c:numCache>
            </c:numRef>
          </c:val>
          <c:extLst>
            <c:ext xmlns:c16="http://schemas.microsoft.com/office/drawing/2014/chart" uri="{C3380CC4-5D6E-409C-BE32-E72D297353CC}">
              <c16:uniqueId val="{00000006-1CD5-4E5B-9C0D-BFB002E4A7B0}"/>
            </c:ext>
          </c:extLst>
        </c:ser>
        <c:dLbls>
          <c:showLegendKey val="0"/>
          <c:showVal val="0"/>
          <c:showCatName val="0"/>
          <c:showSerName val="0"/>
          <c:showPercent val="0"/>
          <c:showBubbleSize val="0"/>
        </c:dLbls>
        <c:gapWidth val="219"/>
        <c:overlap val="-27"/>
        <c:axId val="422117816"/>
        <c:axId val="422123720"/>
      </c:barChart>
      <c:catAx>
        <c:axId val="42211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23720"/>
        <c:crosses val="autoZero"/>
        <c:auto val="1"/>
        <c:lblAlgn val="ctr"/>
        <c:lblOffset val="100"/>
        <c:noMultiLvlLbl val="0"/>
      </c:catAx>
      <c:valAx>
        <c:axId val="42212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11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4</c:v>
                </c:pt>
                <c:pt idx="2">
                  <c:v>3</c:v>
                </c:pt>
                <c:pt idx="3">
                  <c:v>5</c:v>
                </c:pt>
                <c:pt idx="4">
                  <c:v>1</c:v>
                </c:pt>
                <c:pt idx="5">
                  <c:v>1</c:v>
                </c:pt>
                <c:pt idx="6">
                  <c:v>0</c:v>
                </c:pt>
              </c:numCache>
            </c:numRef>
          </c:val>
          <c:extLst>
            <c:ext xmlns:c16="http://schemas.microsoft.com/office/drawing/2014/chart" uri="{C3380CC4-5D6E-409C-BE32-E72D297353CC}">
              <c16:uniqueId val="{00000000-79E6-44DE-BE54-EF59D1E4AC46}"/>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5</c:v>
                </c:pt>
                <c:pt idx="2">
                  <c:v>5</c:v>
                </c:pt>
                <c:pt idx="3">
                  <c:v>1</c:v>
                </c:pt>
                <c:pt idx="4">
                  <c:v>3</c:v>
                </c:pt>
                <c:pt idx="5">
                  <c:v>2</c:v>
                </c:pt>
                <c:pt idx="6">
                  <c:v>1</c:v>
                </c:pt>
              </c:numCache>
            </c:numRef>
          </c:val>
          <c:extLst>
            <c:ext xmlns:c16="http://schemas.microsoft.com/office/drawing/2014/chart" uri="{C3380CC4-5D6E-409C-BE32-E72D297353CC}">
              <c16:uniqueId val="{00000001-79E6-44DE-BE54-EF59D1E4AC46}"/>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1</c:v>
                </c:pt>
                <c:pt idx="4">
                  <c:v>3</c:v>
                </c:pt>
                <c:pt idx="5">
                  <c:v>2</c:v>
                </c:pt>
                <c:pt idx="6">
                  <c:v>0</c:v>
                </c:pt>
              </c:numCache>
            </c:numRef>
          </c:val>
          <c:extLst>
            <c:ext xmlns:c16="http://schemas.microsoft.com/office/drawing/2014/chart" uri="{C3380CC4-5D6E-409C-BE32-E72D297353CC}">
              <c16:uniqueId val="{00000002-79E6-44DE-BE54-EF59D1E4AC46}"/>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3</c:v>
                </c:pt>
                <c:pt idx="3">
                  <c:v>3</c:v>
                </c:pt>
                <c:pt idx="4">
                  <c:v>4</c:v>
                </c:pt>
                <c:pt idx="5">
                  <c:v>3</c:v>
                </c:pt>
                <c:pt idx="6">
                  <c:v>4</c:v>
                </c:pt>
              </c:numCache>
            </c:numRef>
          </c:val>
          <c:extLst>
            <c:ext xmlns:c16="http://schemas.microsoft.com/office/drawing/2014/chart" uri="{C3380CC4-5D6E-409C-BE32-E72D297353CC}">
              <c16:uniqueId val="{00000003-79E6-44DE-BE54-EF59D1E4AC46}"/>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c:v>
                </c:pt>
                <c:pt idx="1">
                  <c:v>10</c:v>
                </c:pt>
                <c:pt idx="2">
                  <c:v>14</c:v>
                </c:pt>
                <c:pt idx="3">
                  <c:v>10</c:v>
                </c:pt>
                <c:pt idx="4">
                  <c:v>9</c:v>
                </c:pt>
                <c:pt idx="5">
                  <c:v>1</c:v>
                </c:pt>
                <c:pt idx="6">
                  <c:v>0</c:v>
                </c:pt>
              </c:numCache>
            </c:numRef>
          </c:val>
          <c:extLst>
            <c:ext xmlns:c16="http://schemas.microsoft.com/office/drawing/2014/chart" uri="{C3380CC4-5D6E-409C-BE32-E72D297353CC}">
              <c16:uniqueId val="{00000004-79E6-44DE-BE54-EF59D1E4AC46}"/>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3</c:v>
                </c:pt>
                <c:pt idx="2">
                  <c:v>1</c:v>
                </c:pt>
                <c:pt idx="3">
                  <c:v>1</c:v>
                </c:pt>
                <c:pt idx="4">
                  <c:v>2</c:v>
                </c:pt>
                <c:pt idx="5">
                  <c:v>6</c:v>
                </c:pt>
                <c:pt idx="6">
                  <c:v>2</c:v>
                </c:pt>
              </c:numCache>
            </c:numRef>
          </c:val>
          <c:extLst>
            <c:ext xmlns:c16="http://schemas.microsoft.com/office/drawing/2014/chart" uri="{C3380CC4-5D6E-409C-BE32-E72D297353CC}">
              <c16:uniqueId val="{00000005-79E6-44DE-BE54-EF59D1E4AC46}"/>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1</c:v>
                </c:pt>
                <c:pt idx="2">
                  <c:v>0</c:v>
                </c:pt>
                <c:pt idx="3">
                  <c:v>0</c:v>
                </c:pt>
                <c:pt idx="4">
                  <c:v>1</c:v>
                </c:pt>
                <c:pt idx="5">
                  <c:v>1</c:v>
                </c:pt>
                <c:pt idx="6">
                  <c:v>0</c:v>
                </c:pt>
              </c:numCache>
            </c:numRef>
          </c:val>
          <c:extLst>
            <c:ext xmlns:c16="http://schemas.microsoft.com/office/drawing/2014/chart" uri="{C3380CC4-5D6E-409C-BE32-E72D297353CC}">
              <c16:uniqueId val="{00000006-79E6-44DE-BE54-EF59D1E4AC46}"/>
            </c:ext>
          </c:extLst>
        </c:ser>
        <c:dLbls>
          <c:showLegendKey val="0"/>
          <c:showVal val="0"/>
          <c:showCatName val="0"/>
          <c:showSerName val="0"/>
          <c:showPercent val="0"/>
          <c:showBubbleSize val="0"/>
        </c:dLbls>
        <c:gapWidth val="219"/>
        <c:overlap val="-27"/>
        <c:axId val="427618208"/>
        <c:axId val="427617224"/>
      </c:barChart>
      <c:catAx>
        <c:axId val="42761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7224"/>
        <c:crosses val="autoZero"/>
        <c:auto val="1"/>
        <c:lblAlgn val="ctr"/>
        <c:lblOffset val="100"/>
        <c:noMultiLvlLbl val="0"/>
      </c:catAx>
      <c:valAx>
        <c:axId val="42761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0.24493539488278199</c:v>
                </c:pt>
                <c:pt idx="1">
                  <c:v>0.16234227914340199</c:v>
                </c:pt>
                <c:pt idx="2">
                  <c:v>0.11818201926935699</c:v>
                </c:pt>
                <c:pt idx="3">
                  <c:v>0.173670689279248</c:v>
                </c:pt>
                <c:pt idx="4">
                  <c:v>5.5466550380615596</c:v>
                </c:pt>
                <c:pt idx="5">
                  <c:v>0.45977229421634902</c:v>
                </c:pt>
              </c:numCache>
            </c:numRef>
          </c:val>
          <c:extLst>
            <c:ext xmlns:c16="http://schemas.microsoft.com/office/drawing/2014/chart" uri="{C3380CC4-5D6E-409C-BE32-E72D297353CC}">
              <c16:uniqueId val="{00000000-DA91-48EC-97DA-2101D285E17E}"/>
            </c:ext>
          </c:extLst>
        </c:ser>
        <c:ser>
          <c:idx val="1"/>
          <c:order val="1"/>
          <c:tx>
            <c:strRef>
              <c:f>Sheet1!$C$1</c:f>
              <c:strCache>
                <c:ptCount val="1"/>
                <c:pt idx="0">
                  <c:v>benelliarg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0.47275829606966302</c:v>
                </c:pt>
                <c:pt idx="1">
                  <c:v>0.60573076017886596</c:v>
                </c:pt>
                <c:pt idx="2">
                  <c:v>0.582489997646505</c:v>
                </c:pt>
                <c:pt idx="3">
                  <c:v>1.6489173923276099</c:v>
                </c:pt>
                <c:pt idx="4">
                  <c:v>0.34027614340629198</c:v>
                </c:pt>
                <c:pt idx="5">
                  <c:v>0.994351612144034</c:v>
                </c:pt>
                <c:pt idx="6">
                  <c:v>0.70163567898329005</c:v>
                </c:pt>
              </c:numCache>
            </c:numRef>
          </c:val>
          <c:extLst>
            <c:ext xmlns:c16="http://schemas.microsoft.com/office/drawing/2014/chart" uri="{C3380CC4-5D6E-409C-BE32-E72D297353CC}">
              <c16:uniqueId val="{00000001-DA91-48EC-97DA-2101D285E17E}"/>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0.132964983168645</c:v>
                </c:pt>
                <c:pt idx="1">
                  <c:v>0.48563488740122801</c:v>
                </c:pt>
                <c:pt idx="2">
                  <c:v>0.23792302714225899</c:v>
                </c:pt>
                <c:pt idx="3">
                  <c:v>0.119097469586639</c:v>
                </c:pt>
                <c:pt idx="4">
                  <c:v>0.38466488654923697</c:v>
                </c:pt>
                <c:pt idx="5">
                  <c:v>0.336627094402419</c:v>
                </c:pt>
              </c:numCache>
            </c:numRef>
          </c:val>
          <c:extLst>
            <c:ext xmlns:c16="http://schemas.microsoft.com/office/drawing/2014/chart" uri="{C3380CC4-5D6E-409C-BE32-E72D297353CC}">
              <c16:uniqueId val="{00000002-DA91-48EC-97DA-2101D285E17E}"/>
            </c:ext>
          </c:extLst>
        </c:ser>
        <c:ser>
          <c:idx val="3"/>
          <c:order val="3"/>
          <c:tx>
            <c:strRef>
              <c:f>Sheet1!$E$1</c:f>
              <c:strCache>
                <c:ptCount val="1"/>
                <c:pt idx="0">
                  <c:v>suzukimotos.arg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10.3373347112913</c:v>
                </c:pt>
                <c:pt idx="1">
                  <c:v>0.73137769298036404</c:v>
                </c:pt>
                <c:pt idx="2">
                  <c:v>1.0122691257916601</c:v>
                </c:pt>
                <c:pt idx="3">
                  <c:v>0.81882502583671202</c:v>
                </c:pt>
                <c:pt idx="4">
                  <c:v>1.80658239923682</c:v>
                </c:pt>
                <c:pt idx="5">
                  <c:v>0.78967591488459599</c:v>
                </c:pt>
                <c:pt idx="6">
                  <c:v>1.4687177041100199</c:v>
                </c:pt>
              </c:numCache>
            </c:numRef>
          </c:val>
          <c:extLst>
            <c:ext xmlns:c16="http://schemas.microsoft.com/office/drawing/2014/chart" uri="{C3380CC4-5D6E-409C-BE32-E72D297353CC}">
              <c16:uniqueId val="{00000003-DA91-48EC-97DA-2101D285E17E}"/>
            </c:ext>
          </c:extLst>
        </c:ser>
        <c:ser>
          <c:idx val="4"/>
          <c:order val="4"/>
          <c:tx>
            <c:strRef>
              <c:f>Sheet1!$F$1</c:f>
              <c:strCache>
                <c:ptCount val="1"/>
                <c:pt idx="0">
                  <c:v>yamahamotorarg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7.10934738600945E-2</c:v>
                </c:pt>
                <c:pt idx="1">
                  <c:v>9.6076604222229398E-2</c:v>
                </c:pt>
                <c:pt idx="2">
                  <c:v>7.0424043786082302E-2</c:v>
                </c:pt>
                <c:pt idx="3">
                  <c:v>8.4455298137377802E-2</c:v>
                </c:pt>
                <c:pt idx="4">
                  <c:v>7.8903491390236696E-2</c:v>
                </c:pt>
                <c:pt idx="5">
                  <c:v>0.35774343155211402</c:v>
                </c:pt>
              </c:numCache>
            </c:numRef>
          </c:val>
          <c:extLst>
            <c:ext xmlns:c16="http://schemas.microsoft.com/office/drawing/2014/chart" uri="{C3380CC4-5D6E-409C-BE32-E72D297353CC}">
              <c16:uniqueId val="{00000004-DA91-48EC-97DA-2101D285E17E}"/>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0.12882329125105799</c:v>
                </c:pt>
                <c:pt idx="2">
                  <c:v>0.21899959512679901</c:v>
                </c:pt>
                <c:pt idx="3">
                  <c:v>0.21715926239464101</c:v>
                </c:pt>
                <c:pt idx="4">
                  <c:v>0.316537229931172</c:v>
                </c:pt>
                <c:pt idx="5">
                  <c:v>0.25918019311224799</c:v>
                </c:pt>
                <c:pt idx="6">
                  <c:v>0.17575177592108701</c:v>
                </c:pt>
              </c:numCache>
            </c:numRef>
          </c:val>
          <c:extLst>
            <c:ext xmlns:c16="http://schemas.microsoft.com/office/drawing/2014/chart" uri="{C3380CC4-5D6E-409C-BE32-E72D297353CC}">
              <c16:uniqueId val="{00000005-DA91-48EC-97DA-2101D285E17E}"/>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1">
                  <c:v>0.23083928079798399</c:v>
                </c:pt>
                <c:pt idx="4">
                  <c:v>0.20966136512844399</c:v>
                </c:pt>
                <c:pt idx="5">
                  <c:v>0.75181600626866296</c:v>
                </c:pt>
              </c:numCache>
            </c:numRef>
          </c:val>
          <c:extLst>
            <c:ext xmlns:c16="http://schemas.microsoft.com/office/drawing/2014/chart" uri="{C3380CC4-5D6E-409C-BE32-E72D297353CC}">
              <c16:uniqueId val="{00000006-DA91-48EC-97DA-2101D285E17E}"/>
            </c:ext>
          </c:extLst>
        </c:ser>
        <c:dLbls>
          <c:showLegendKey val="0"/>
          <c:showVal val="0"/>
          <c:showCatName val="0"/>
          <c:showSerName val="0"/>
          <c:showPercent val="0"/>
          <c:showBubbleSize val="0"/>
        </c:dLbls>
        <c:gapWidth val="219"/>
        <c:overlap val="-27"/>
        <c:axId val="427621160"/>
        <c:axId val="427616240"/>
      </c:barChart>
      <c:catAx>
        <c:axId val="42762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6240"/>
        <c:crosses val="autoZero"/>
        <c:auto val="1"/>
        <c:lblAlgn val="ctr"/>
        <c:lblOffset val="100"/>
        <c:noMultiLvlLbl val="0"/>
      </c:catAx>
      <c:valAx>
        <c:axId val="42761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2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4</c:v>
                </c:pt>
                <c:pt idx="13">
                  <c:v>2</c:v>
                </c:pt>
                <c:pt idx="14">
                  <c:v>1</c:v>
                </c:pt>
                <c:pt idx="15">
                  <c:v>2</c:v>
                </c:pt>
                <c:pt idx="16">
                  <c:v>4</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61D-4987-AAC6-004B54A7A2E6}"/>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2</c:v>
                </c:pt>
                <c:pt idx="12">
                  <c:v>2</c:v>
                </c:pt>
                <c:pt idx="13">
                  <c:v>1</c:v>
                </c:pt>
                <c:pt idx="14">
                  <c:v>0</c:v>
                </c:pt>
                <c:pt idx="15">
                  <c:v>2</c:v>
                </c:pt>
                <c:pt idx="16">
                  <c:v>1</c:v>
                </c:pt>
                <c:pt idx="17">
                  <c:v>4</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1-861D-4987-AAC6-004B54A7A2E6}"/>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2</c:v>
                </c:pt>
                <c:pt idx="14">
                  <c:v>1</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61D-4987-AAC6-004B54A7A2E6}"/>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1</c:v>
                </c:pt>
                <c:pt idx="16">
                  <c:v>0</c:v>
                </c:pt>
                <c:pt idx="17">
                  <c:v>3</c:v>
                </c:pt>
                <c:pt idx="18">
                  <c:v>0</c:v>
                </c:pt>
                <c:pt idx="19">
                  <c:v>3</c:v>
                </c:pt>
                <c:pt idx="20">
                  <c:v>4</c:v>
                </c:pt>
                <c:pt idx="21">
                  <c:v>1</c:v>
                </c:pt>
                <c:pt idx="22">
                  <c:v>0</c:v>
                </c:pt>
                <c:pt idx="23">
                  <c:v>0</c:v>
                </c:pt>
              </c:numCache>
            </c:numRef>
          </c:val>
          <c:smooth val="0"/>
          <c:extLst>
            <c:ext xmlns:c16="http://schemas.microsoft.com/office/drawing/2014/chart" uri="{C3380CC4-5D6E-409C-BE32-E72D297353CC}">
              <c16:uniqueId val="{00000003-861D-4987-AAC6-004B54A7A2E6}"/>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20</c:v>
                </c:pt>
                <c:pt idx="10">
                  <c:v>4</c:v>
                </c:pt>
                <c:pt idx="11">
                  <c:v>3</c:v>
                </c:pt>
                <c:pt idx="12">
                  <c:v>2</c:v>
                </c:pt>
                <c:pt idx="13">
                  <c:v>1</c:v>
                </c:pt>
                <c:pt idx="14">
                  <c:v>0</c:v>
                </c:pt>
                <c:pt idx="15">
                  <c:v>3</c:v>
                </c:pt>
                <c:pt idx="16">
                  <c:v>3</c:v>
                </c:pt>
                <c:pt idx="17">
                  <c:v>9</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4-861D-4987-AAC6-004B54A7A2E6}"/>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0</c:v>
                </c:pt>
                <c:pt idx="12">
                  <c:v>3</c:v>
                </c:pt>
                <c:pt idx="13">
                  <c:v>0</c:v>
                </c:pt>
                <c:pt idx="14">
                  <c:v>0</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61D-4987-AAC6-004B54A7A2E6}"/>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861D-4987-AAC6-004B54A7A2E6}"/>
            </c:ext>
          </c:extLst>
        </c:ser>
        <c:dLbls>
          <c:showLegendKey val="0"/>
          <c:showVal val="0"/>
          <c:showCatName val="0"/>
          <c:showSerName val="0"/>
          <c:showPercent val="0"/>
          <c:showBubbleSize val="0"/>
        </c:dLbls>
        <c:smooth val="0"/>
        <c:axId val="427622800"/>
        <c:axId val="427617552"/>
      </c:lineChart>
      <c:catAx>
        <c:axId val="42762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7552"/>
        <c:crosses val="autoZero"/>
        <c:auto val="1"/>
        <c:lblAlgn val="ctr"/>
        <c:lblOffset val="100"/>
        <c:noMultiLvlLbl val="0"/>
      </c:catAx>
      <c:valAx>
        <c:axId val="42761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2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0.18455315383643001</c:v>
                </c:pt>
                <c:pt idx="12">
                  <c:v>0.19592971811401799</c:v>
                </c:pt>
                <c:pt idx="13">
                  <c:v>1.50336556693212</c:v>
                </c:pt>
                <c:pt idx="14">
                  <c:v>0.118505877891543</c:v>
                </c:pt>
                <c:pt idx="15">
                  <c:v>0.144103147516117</c:v>
                </c:pt>
                <c:pt idx="16">
                  <c:v>0.19980091012514201</c:v>
                </c:pt>
                <c:pt idx="17">
                  <c:v>0.44510807736063701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021-4AD5-A4F4-F46D2AB7308F}"/>
            </c:ext>
          </c:extLst>
        </c:ser>
        <c:ser>
          <c:idx val="1"/>
          <c:order val="1"/>
          <c:tx>
            <c:strRef>
              <c:f>Sheet1!$C$1</c:f>
              <c:strCache>
                <c:ptCount val="1"/>
                <c:pt idx="0">
                  <c:v>benelliarg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0.86990207472135195</c:v>
                </c:pt>
                <c:pt idx="11">
                  <c:v>0.62275965890423701</c:v>
                </c:pt>
                <c:pt idx="12">
                  <c:v>0.31849007752622199</c:v>
                </c:pt>
                <c:pt idx="13">
                  <c:v>0.37512688115097798</c:v>
                </c:pt>
                <c:pt idx="14">
                  <c:v>0</c:v>
                </c:pt>
                <c:pt idx="15">
                  <c:v>0.342762993365403</c:v>
                </c:pt>
                <c:pt idx="16">
                  <c:v>0.47663180193300703</c:v>
                </c:pt>
                <c:pt idx="17">
                  <c:v>0.79375587120853897</c:v>
                </c:pt>
                <c:pt idx="18">
                  <c:v>0.51340894714388696</c:v>
                </c:pt>
                <c:pt idx="19">
                  <c:v>0</c:v>
                </c:pt>
                <c:pt idx="20">
                  <c:v>0.46780528708239499</c:v>
                </c:pt>
                <c:pt idx="21">
                  <c:v>0</c:v>
                </c:pt>
                <c:pt idx="22">
                  <c:v>0</c:v>
                </c:pt>
                <c:pt idx="23">
                  <c:v>0</c:v>
                </c:pt>
              </c:numCache>
            </c:numRef>
          </c:val>
          <c:smooth val="0"/>
          <c:extLst>
            <c:ext xmlns:c16="http://schemas.microsoft.com/office/drawing/2014/chart" uri="{C3380CC4-5D6E-409C-BE32-E72D297353CC}">
              <c16:uniqueId val="{00000001-2021-4AD5-A4F4-F46D2AB7308F}"/>
            </c:ext>
          </c:extLst>
        </c:ser>
        <c:ser>
          <c:idx val="2"/>
          <c:order val="2"/>
          <c:tx>
            <c:strRef>
              <c:f>Sheet1!$D$1</c:f>
              <c:strCache>
                <c:ptCount val="1"/>
                <c:pt idx="0">
                  <c:v>hondamotosargentina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5.60245420129672E-2</c:v>
                </c:pt>
                <c:pt idx="12">
                  <c:v>0.159234802663069</c:v>
                </c:pt>
                <c:pt idx="13">
                  <c:v>0.54610330272834096</c:v>
                </c:pt>
                <c:pt idx="14">
                  <c:v>0.146860449936904</c:v>
                </c:pt>
                <c:pt idx="15">
                  <c:v>0</c:v>
                </c:pt>
                <c:pt idx="16">
                  <c:v>0</c:v>
                </c:pt>
                <c:pt idx="17">
                  <c:v>0.61735781732735695</c:v>
                </c:pt>
                <c:pt idx="18">
                  <c:v>0</c:v>
                </c:pt>
                <c:pt idx="19">
                  <c:v>7.8869500892041297E-2</c:v>
                </c:pt>
                <c:pt idx="20">
                  <c:v>0</c:v>
                </c:pt>
                <c:pt idx="21">
                  <c:v>0</c:v>
                </c:pt>
                <c:pt idx="22">
                  <c:v>0</c:v>
                </c:pt>
                <c:pt idx="23">
                  <c:v>0</c:v>
                </c:pt>
              </c:numCache>
            </c:numRef>
          </c:val>
          <c:smooth val="0"/>
          <c:extLst>
            <c:ext xmlns:c16="http://schemas.microsoft.com/office/drawing/2014/chart" uri="{C3380CC4-5D6E-409C-BE32-E72D297353CC}">
              <c16:uniqueId val="{00000002-2021-4AD5-A4F4-F46D2AB7308F}"/>
            </c:ext>
          </c:extLst>
        </c:ser>
        <c:ser>
          <c:idx val="3"/>
          <c:order val="3"/>
          <c:tx>
            <c:strRef>
              <c:f>Sheet1!$E$1</c:f>
              <c:strCache>
                <c:ptCount val="1"/>
                <c:pt idx="0">
                  <c:v>suzukimotos.arg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0.91075405663378906</c:v>
                </c:pt>
                <c:pt idx="11">
                  <c:v>0.89086859688195996</c:v>
                </c:pt>
                <c:pt idx="12">
                  <c:v>0</c:v>
                </c:pt>
                <c:pt idx="13">
                  <c:v>0</c:v>
                </c:pt>
                <c:pt idx="14">
                  <c:v>0</c:v>
                </c:pt>
                <c:pt idx="15">
                  <c:v>0.51304486159719997</c:v>
                </c:pt>
                <c:pt idx="16">
                  <c:v>0</c:v>
                </c:pt>
                <c:pt idx="17">
                  <c:v>7.7414094813872101</c:v>
                </c:pt>
                <c:pt idx="18">
                  <c:v>0</c:v>
                </c:pt>
                <c:pt idx="19">
                  <c:v>1.29175946547884</c:v>
                </c:pt>
                <c:pt idx="20">
                  <c:v>1.57038316440162</c:v>
                </c:pt>
                <c:pt idx="21">
                  <c:v>1.3124403436207399</c:v>
                </c:pt>
                <c:pt idx="22">
                  <c:v>0</c:v>
                </c:pt>
                <c:pt idx="23">
                  <c:v>0</c:v>
                </c:pt>
              </c:numCache>
            </c:numRef>
          </c:val>
          <c:smooth val="0"/>
          <c:extLst>
            <c:ext xmlns:c16="http://schemas.microsoft.com/office/drawing/2014/chart" uri="{C3380CC4-5D6E-409C-BE32-E72D297353CC}">
              <c16:uniqueId val="{00000003-2021-4AD5-A4F4-F46D2AB7308F}"/>
            </c:ext>
          </c:extLst>
        </c:ser>
        <c:ser>
          <c:idx val="4"/>
          <c:order val="4"/>
          <c:tx>
            <c:strRef>
              <c:f>Sheet1!$F$1</c:f>
              <c:strCache>
                <c:ptCount val="1"/>
                <c:pt idx="0">
                  <c:v>yamahamotorarg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0.116220529794231</c:v>
                </c:pt>
                <c:pt idx="10">
                  <c:v>6.0118684190794497E-2</c:v>
                </c:pt>
                <c:pt idx="11">
                  <c:v>5.2486690874813897E-2</c:v>
                </c:pt>
                <c:pt idx="12">
                  <c:v>6.1859314245316398E-2</c:v>
                </c:pt>
                <c:pt idx="13">
                  <c:v>2.7850080872350198E-2</c:v>
                </c:pt>
                <c:pt idx="14">
                  <c:v>0</c:v>
                </c:pt>
                <c:pt idx="15">
                  <c:v>9.0914446693874107E-2</c:v>
                </c:pt>
                <c:pt idx="16">
                  <c:v>6.6947309789303397E-2</c:v>
                </c:pt>
                <c:pt idx="17">
                  <c:v>5.7247388459831003E-2</c:v>
                </c:pt>
                <c:pt idx="18">
                  <c:v>8.4407168182353803E-2</c:v>
                </c:pt>
                <c:pt idx="19">
                  <c:v>0</c:v>
                </c:pt>
                <c:pt idx="20">
                  <c:v>0</c:v>
                </c:pt>
                <c:pt idx="21">
                  <c:v>0</c:v>
                </c:pt>
                <c:pt idx="22">
                  <c:v>0</c:v>
                </c:pt>
                <c:pt idx="23">
                  <c:v>0</c:v>
                </c:pt>
              </c:numCache>
            </c:numRef>
          </c:val>
          <c:smooth val="0"/>
          <c:extLst>
            <c:ext xmlns:c16="http://schemas.microsoft.com/office/drawing/2014/chart" uri="{C3380CC4-5D6E-409C-BE32-E72D297353CC}">
              <c16:uniqueId val="{00000004-2021-4AD5-A4F4-F46D2AB7308F}"/>
            </c:ext>
          </c:extLst>
        </c:ser>
        <c:ser>
          <c:idx val="5"/>
          <c:order val="5"/>
          <c:tx>
            <c:strRef>
              <c:f>Sheet1!$G$1</c:f>
              <c:strCache>
                <c:ptCount val="1"/>
                <c:pt idx="0">
                  <c:v>kawasaki.argentina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0.15183583325664901</c:v>
                </c:pt>
                <c:pt idx="11">
                  <c:v>0</c:v>
                </c:pt>
                <c:pt idx="12">
                  <c:v>0.224532989785589</c:v>
                </c:pt>
                <c:pt idx="13">
                  <c:v>0.13435170700285301</c:v>
                </c:pt>
                <c:pt idx="14">
                  <c:v>0</c:v>
                </c:pt>
                <c:pt idx="15">
                  <c:v>8.2819545412717396E-2</c:v>
                </c:pt>
                <c:pt idx="16">
                  <c:v>0</c:v>
                </c:pt>
                <c:pt idx="17">
                  <c:v>0.21717125241557</c:v>
                </c:pt>
                <c:pt idx="18">
                  <c:v>0.406735989693568</c:v>
                </c:pt>
                <c:pt idx="19">
                  <c:v>0.16011778779791999</c:v>
                </c:pt>
                <c:pt idx="20">
                  <c:v>0</c:v>
                </c:pt>
                <c:pt idx="21">
                  <c:v>0.42790098463237303</c:v>
                </c:pt>
                <c:pt idx="22">
                  <c:v>0</c:v>
                </c:pt>
                <c:pt idx="23">
                  <c:v>0</c:v>
                </c:pt>
              </c:numCache>
            </c:numRef>
          </c:val>
          <c:smooth val="0"/>
          <c:extLst>
            <c:ext xmlns:c16="http://schemas.microsoft.com/office/drawing/2014/chart" uri="{C3380CC4-5D6E-409C-BE32-E72D297353CC}">
              <c16:uniqueId val="{00000005-2021-4AD5-A4F4-F46D2AB7308F}"/>
            </c:ext>
          </c:extLst>
        </c:ser>
        <c:ser>
          <c:idx val="6"/>
          <c:order val="6"/>
          <c:tx>
            <c:strRef>
              <c:f>Sheet1!$H$1</c:f>
              <c:strCache>
                <c:ptCount val="1"/>
                <c:pt idx="0">
                  <c:v>bajajarg</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0.75195933065028597</c:v>
                </c:pt>
                <c:pt idx="11">
                  <c:v>0</c:v>
                </c:pt>
                <c:pt idx="12">
                  <c:v>0</c:v>
                </c:pt>
                <c:pt idx="13">
                  <c:v>0</c:v>
                </c:pt>
                <c:pt idx="14">
                  <c:v>0</c:v>
                </c:pt>
                <c:pt idx="15">
                  <c:v>0</c:v>
                </c:pt>
                <c:pt idx="16">
                  <c:v>0</c:v>
                </c:pt>
                <c:pt idx="17">
                  <c:v>0.22029231095106999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2021-4AD5-A4F4-F46D2AB7308F}"/>
            </c:ext>
          </c:extLst>
        </c:ser>
        <c:dLbls>
          <c:showLegendKey val="0"/>
          <c:showVal val="0"/>
          <c:showCatName val="0"/>
          <c:showSerName val="0"/>
          <c:showPercent val="0"/>
          <c:showBubbleSize val="0"/>
        </c:dLbls>
        <c:smooth val="0"/>
        <c:axId val="427627392"/>
        <c:axId val="427633952"/>
      </c:lineChart>
      <c:catAx>
        <c:axId val="42762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33952"/>
        <c:crosses val="autoZero"/>
        <c:auto val="1"/>
        <c:lblAlgn val="ctr"/>
        <c:lblOffset val="100"/>
        <c:noMultiLvlLbl val="0"/>
      </c:catAx>
      <c:valAx>
        <c:axId val="42763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2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4</c:v>
                </c:pt>
                <c:pt idx="1">
                  <c:v>6</c:v>
                </c:pt>
                <c:pt idx="2">
                  <c:v>5</c:v>
                </c:pt>
                <c:pt idx="3">
                  <c:v>9</c:v>
                </c:pt>
                <c:pt idx="4">
                  <c:v>3</c:v>
                </c:pt>
                <c:pt idx="5">
                  <c:v>6</c:v>
                </c:pt>
                <c:pt idx="6">
                  <c:v>0</c:v>
                </c:pt>
              </c:numCache>
            </c:numRef>
          </c:val>
          <c:extLst>
            <c:ext xmlns:c16="http://schemas.microsoft.com/office/drawing/2014/chart" uri="{C3380CC4-5D6E-409C-BE32-E72D297353CC}">
              <c16:uniqueId val="{00000000-3192-4CEF-B1B4-B6299533E462}"/>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17</c:v>
                </c:pt>
                <c:pt idx="1">
                  <c:v>14</c:v>
                </c:pt>
                <c:pt idx="2">
                  <c:v>5</c:v>
                </c:pt>
                <c:pt idx="3">
                  <c:v>13</c:v>
                </c:pt>
                <c:pt idx="4">
                  <c:v>37</c:v>
                </c:pt>
                <c:pt idx="5">
                  <c:v>7</c:v>
                </c:pt>
                <c:pt idx="6">
                  <c:v>1</c:v>
                </c:pt>
              </c:numCache>
            </c:numRef>
          </c:val>
          <c:extLst>
            <c:ext xmlns:c16="http://schemas.microsoft.com/office/drawing/2014/chart" uri="{C3380CC4-5D6E-409C-BE32-E72D297353CC}">
              <c16:uniqueId val="{00000001-3192-4CEF-B1B4-B6299533E462}"/>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Sheet1!$D$2:$D$8</c:f>
              <c:numCache>
                <c:formatCode>General</c:formatCode>
                <c:ptCount val="7"/>
                <c:pt idx="0">
                  <c:v>1</c:v>
                </c:pt>
                <c:pt idx="1">
                  <c:v>2</c:v>
                </c:pt>
                <c:pt idx="2">
                  <c:v>1</c:v>
                </c:pt>
                <c:pt idx="3">
                  <c:v>0</c:v>
                </c:pt>
                <c:pt idx="4">
                  <c:v>12</c:v>
                </c:pt>
                <c:pt idx="5">
                  <c:v>2</c:v>
                </c:pt>
                <c:pt idx="6">
                  <c:v>2</c:v>
                </c:pt>
              </c:numCache>
            </c:numRef>
          </c:val>
          <c:extLst>
            <c:ext xmlns:c16="http://schemas.microsoft.com/office/drawing/2014/chart" uri="{C3380CC4-5D6E-409C-BE32-E72D297353CC}">
              <c16:uniqueId val="{00000002-3192-4CEF-B1B4-B6299533E462}"/>
            </c:ext>
          </c:extLst>
        </c:ser>
        <c:dLbls>
          <c:showLegendKey val="0"/>
          <c:showVal val="0"/>
          <c:showCatName val="0"/>
          <c:showSerName val="0"/>
          <c:showPercent val="0"/>
          <c:showBubbleSize val="0"/>
        </c:dLbls>
        <c:gapWidth val="150"/>
        <c:overlap val="100"/>
        <c:axId val="427629688"/>
        <c:axId val="427628704"/>
      </c:barChart>
      <c:catAx>
        <c:axId val="42762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28704"/>
        <c:crosses val="autoZero"/>
        <c:auto val="1"/>
        <c:lblAlgn val="ctr"/>
        <c:lblOffset val="100"/>
        <c:noMultiLvlLbl val="0"/>
      </c:catAx>
      <c:valAx>
        <c:axId val="427628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2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9470</c:v>
                </c:pt>
                <c:pt idx="1">
                  <c:v>4983</c:v>
                </c:pt>
                <c:pt idx="2">
                  <c:v>4243</c:v>
                </c:pt>
                <c:pt idx="3">
                  <c:v>5425</c:v>
                </c:pt>
                <c:pt idx="4">
                  <c:v>5705</c:v>
                </c:pt>
                <c:pt idx="5">
                  <c:v>662</c:v>
                </c:pt>
                <c:pt idx="6">
                  <c:v>99</c:v>
                </c:pt>
              </c:numCache>
            </c:numRef>
          </c:val>
          <c:extLst>
            <c:ext xmlns:c16="http://schemas.microsoft.com/office/drawing/2014/chart" uri="{C3380CC4-5D6E-409C-BE32-E72D297353CC}">
              <c16:uniqueId val="{00000000-C82C-43B6-92D3-D8E6A40D4B9A}"/>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303</c:v>
                </c:pt>
                <c:pt idx="1">
                  <c:v>759</c:v>
                </c:pt>
                <c:pt idx="2">
                  <c:v>103</c:v>
                </c:pt>
                <c:pt idx="3">
                  <c:v>0</c:v>
                </c:pt>
                <c:pt idx="4">
                  <c:v>1934</c:v>
                </c:pt>
                <c:pt idx="5">
                  <c:v>200</c:v>
                </c:pt>
                <c:pt idx="6">
                  <c:v>464</c:v>
                </c:pt>
              </c:numCache>
            </c:numRef>
          </c:val>
          <c:extLst>
            <c:ext xmlns:c16="http://schemas.microsoft.com/office/drawing/2014/chart" uri="{C3380CC4-5D6E-409C-BE32-E72D297353CC}">
              <c16:uniqueId val="{00000001-C82C-43B6-92D3-D8E6A40D4B9A}"/>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Sheet1!$D$2:$D$8</c:f>
              <c:numCache>
                <c:formatCode>General</c:formatCode>
                <c:ptCount val="7"/>
                <c:pt idx="0">
                  <c:v>605</c:v>
                </c:pt>
                <c:pt idx="1">
                  <c:v>3548</c:v>
                </c:pt>
                <c:pt idx="2">
                  <c:v>1490</c:v>
                </c:pt>
                <c:pt idx="3">
                  <c:v>1297</c:v>
                </c:pt>
                <c:pt idx="4">
                  <c:v>629</c:v>
                </c:pt>
                <c:pt idx="5">
                  <c:v>965</c:v>
                </c:pt>
                <c:pt idx="6">
                  <c:v>0</c:v>
                </c:pt>
              </c:numCache>
            </c:numRef>
          </c:val>
          <c:extLst>
            <c:ext xmlns:c16="http://schemas.microsoft.com/office/drawing/2014/chart" uri="{C3380CC4-5D6E-409C-BE32-E72D297353CC}">
              <c16:uniqueId val="{00000002-C82C-43B6-92D3-D8E6A40D4B9A}"/>
            </c:ext>
          </c:extLst>
        </c:ser>
        <c:dLbls>
          <c:showLegendKey val="0"/>
          <c:showVal val="0"/>
          <c:showCatName val="0"/>
          <c:showSerName val="0"/>
          <c:showPercent val="0"/>
          <c:showBubbleSize val="0"/>
        </c:dLbls>
        <c:gapWidth val="150"/>
        <c:overlap val="100"/>
        <c:axId val="427640184"/>
        <c:axId val="427643136"/>
      </c:barChart>
      <c:catAx>
        <c:axId val="42764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43136"/>
        <c:crosses val="autoZero"/>
        <c:auto val="1"/>
        <c:lblAlgn val="ctr"/>
        <c:lblOffset val="100"/>
        <c:noMultiLvlLbl val="0"/>
      </c:catAx>
      <c:valAx>
        <c:axId val="427643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4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0.14348936728596101</c:v>
                </c:pt>
                <c:pt idx="1">
                  <c:v>0.52834229141400402</c:v>
                </c:pt>
                <c:pt idx="2">
                  <c:v>0.2865302417067</c:v>
                </c:pt>
              </c:numCache>
            </c:numRef>
          </c:val>
          <c:extLst>
            <c:ext xmlns:c16="http://schemas.microsoft.com/office/drawing/2014/chart" uri="{C3380CC4-5D6E-409C-BE32-E72D297353CC}">
              <c16:uniqueId val="{00000000-7D13-4200-BAC6-A05124C05727}"/>
            </c:ext>
          </c:extLst>
        </c:ser>
        <c:ser>
          <c:idx val="1"/>
          <c:order val="1"/>
          <c:tx>
            <c:strRef>
              <c:f>Sheet1!$C$1</c:f>
              <c:strCache>
                <c:ptCount val="1"/>
                <c:pt idx="0">
                  <c:v>benelliarg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0.86867444121650506</c:v>
                </c:pt>
                <c:pt idx="1">
                  <c:v>0.52441691624613496</c:v>
                </c:pt>
                <c:pt idx="2">
                  <c:v>0.55689212134424504</c:v>
                </c:pt>
              </c:numCache>
            </c:numRef>
          </c:val>
          <c:extLst>
            <c:ext xmlns:c16="http://schemas.microsoft.com/office/drawing/2014/chart" uri="{C3380CC4-5D6E-409C-BE32-E72D297353CC}">
              <c16:uniqueId val="{00000001-7D13-4200-BAC6-A05124C05727}"/>
            </c:ext>
          </c:extLst>
        </c:ser>
        <c:ser>
          <c:idx val="2"/>
          <c:order val="2"/>
          <c:tx>
            <c:strRef>
              <c:f>Sheet1!$D$1</c:f>
              <c:strCache>
                <c:ptCount val="1"/>
                <c:pt idx="0">
                  <c:v>hondamotosargentina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0.16227496354022899</c:v>
                </c:pt>
                <c:pt idx="1">
                  <c:v>0.46180530809279802</c:v>
                </c:pt>
                <c:pt idx="2">
                  <c:v>5.6296150545745001E-2</c:v>
                </c:pt>
              </c:numCache>
            </c:numRef>
          </c:val>
          <c:extLst>
            <c:ext xmlns:c16="http://schemas.microsoft.com/office/drawing/2014/chart" uri="{C3380CC4-5D6E-409C-BE32-E72D297353CC}">
              <c16:uniqueId val="{00000002-7D13-4200-BAC6-A05124C05727}"/>
            </c:ext>
          </c:extLst>
        </c:ser>
        <c:ser>
          <c:idx val="3"/>
          <c:order val="3"/>
          <c:tx>
            <c:strRef>
              <c:f>Sheet1!$E$1</c:f>
              <c:strCache>
                <c:ptCount val="1"/>
                <c:pt idx="0">
                  <c:v>suzukimotos.arg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1.15726818566893</c:v>
                </c:pt>
                <c:pt idx="1">
                  <c:v>3.5308455720167702</c:v>
                </c:pt>
                <c:pt idx="2">
                  <c:v>0</c:v>
                </c:pt>
              </c:numCache>
            </c:numRef>
          </c:val>
          <c:extLst>
            <c:ext xmlns:c16="http://schemas.microsoft.com/office/drawing/2014/chart" uri="{C3380CC4-5D6E-409C-BE32-E72D297353CC}">
              <c16:uniqueId val="{00000003-7D13-4200-BAC6-A05124C05727}"/>
            </c:ext>
          </c:extLst>
        </c:ser>
        <c:ser>
          <c:idx val="4"/>
          <c:order val="4"/>
          <c:tx>
            <c:strRef>
              <c:f>Sheet1!$F$1</c:f>
              <c:strCache>
                <c:ptCount val="1"/>
                <c:pt idx="0">
                  <c:v>yamahamotorarg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0.111549453055882</c:v>
                </c:pt>
                <c:pt idx="1">
                  <c:v>8.2581231887261103E-2</c:v>
                </c:pt>
                <c:pt idx="2">
                  <c:v>8.6249590862679706E-2</c:v>
                </c:pt>
              </c:numCache>
            </c:numRef>
          </c:val>
          <c:extLst>
            <c:ext xmlns:c16="http://schemas.microsoft.com/office/drawing/2014/chart" uri="{C3380CC4-5D6E-409C-BE32-E72D297353CC}">
              <c16:uniqueId val="{00000004-7D13-4200-BAC6-A05124C05727}"/>
            </c:ext>
          </c:extLst>
        </c:ser>
        <c:ser>
          <c:idx val="5"/>
          <c:order val="5"/>
          <c:tx>
            <c:strRef>
              <c:f>Sheet1!$G$1</c:f>
              <c:strCache>
                <c:ptCount val="1"/>
                <c:pt idx="0">
                  <c:v>kawasaki.argentina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0.29577056809630198</c:v>
                </c:pt>
                <c:pt idx="1">
                  <c:v>0.17413496422768701</c:v>
                </c:pt>
                <c:pt idx="2">
                  <c:v>0.18450524917434</c:v>
                </c:pt>
              </c:numCache>
            </c:numRef>
          </c:val>
          <c:extLst>
            <c:ext xmlns:c16="http://schemas.microsoft.com/office/drawing/2014/chart" uri="{C3380CC4-5D6E-409C-BE32-E72D297353CC}">
              <c16:uniqueId val="{00000005-7D13-4200-BAC6-A05124C05727}"/>
            </c:ext>
          </c:extLst>
        </c:ser>
        <c:ser>
          <c:idx val="6"/>
          <c:order val="6"/>
          <c:tx>
            <c:strRef>
              <c:f>Sheet1!$H$1</c:f>
              <c:strCache>
                <c:ptCount val="1"/>
                <c:pt idx="0">
                  <c:v>bajajarg</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0.20895333375545999</c:v>
                </c:pt>
                <c:pt idx="2">
                  <c:v>0.49268027757701999</c:v>
                </c:pt>
              </c:numCache>
            </c:numRef>
          </c:val>
          <c:extLst>
            <c:ext xmlns:c16="http://schemas.microsoft.com/office/drawing/2014/chart" uri="{C3380CC4-5D6E-409C-BE32-E72D297353CC}">
              <c16:uniqueId val="{00000006-7D13-4200-BAC6-A05124C05727}"/>
            </c:ext>
          </c:extLst>
        </c:ser>
        <c:dLbls>
          <c:showLegendKey val="0"/>
          <c:showVal val="0"/>
          <c:showCatName val="0"/>
          <c:showSerName val="0"/>
          <c:showPercent val="0"/>
          <c:showBubbleSize val="0"/>
        </c:dLbls>
        <c:gapWidth val="219"/>
        <c:overlap val="-27"/>
        <c:axId val="427637888"/>
        <c:axId val="427643792"/>
      </c:barChart>
      <c:catAx>
        <c:axId val="42763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43792"/>
        <c:crosses val="autoZero"/>
        <c:auto val="1"/>
        <c:lblAlgn val="ctr"/>
        <c:lblOffset val="100"/>
        <c:noMultiLvlLbl val="0"/>
      </c:catAx>
      <c:valAx>
        <c:axId val="42764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3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Sheet1!$B$2:$B$8</c:f>
              <c:numCache>
                <c:formatCode>General</c:formatCode>
                <c:ptCount val="7"/>
                <c:pt idx="0">
                  <c:v>7648</c:v>
                </c:pt>
                <c:pt idx="1">
                  <c:v>9050</c:v>
                </c:pt>
                <c:pt idx="2">
                  <c:v>5678</c:v>
                </c:pt>
                <c:pt idx="3">
                  <c:v>4168</c:v>
                </c:pt>
                <c:pt idx="4">
                  <c:v>7862</c:v>
                </c:pt>
                <c:pt idx="5">
                  <c:v>1804</c:v>
                </c:pt>
                <c:pt idx="6">
                  <c:v>542</c:v>
                </c:pt>
              </c:numCache>
            </c:numRef>
          </c:val>
          <c:extLst>
            <c:ext xmlns:c16="http://schemas.microsoft.com/office/drawing/2014/chart" uri="{C3380CC4-5D6E-409C-BE32-E72D297353CC}">
              <c16:uniqueId val="{00000000-742F-4472-AAF0-A0AD1144447A}"/>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ktmargentina</c:v>
                </c:pt>
                <c:pt idx="1">
                  <c:v>benelliarg</c:v>
                </c:pt>
                <c:pt idx="2">
                  <c:v>hondamotosargentina</c:v>
                </c:pt>
                <c:pt idx="3">
                  <c:v>suzukimotos.arg</c:v>
                </c:pt>
                <c:pt idx="4">
                  <c:v>yamahamotorarg</c:v>
                </c:pt>
                <c:pt idx="5">
                  <c:v>kawasaki.argentina</c:v>
                </c:pt>
                <c:pt idx="6">
                  <c:v>bajajarg</c:v>
                </c:pt>
              </c:strCache>
            </c:strRef>
          </c:cat>
          <c:val>
            <c:numRef>
              <c:f>Sheet1!$C$2:$C$8</c:f>
              <c:numCache>
                <c:formatCode>General</c:formatCode>
                <c:ptCount val="7"/>
                <c:pt idx="0">
                  <c:v>2730</c:v>
                </c:pt>
                <c:pt idx="1">
                  <c:v>240</c:v>
                </c:pt>
                <c:pt idx="2">
                  <c:v>158</c:v>
                </c:pt>
                <c:pt idx="3">
                  <c:v>2554</c:v>
                </c:pt>
                <c:pt idx="4">
                  <c:v>406</c:v>
                </c:pt>
                <c:pt idx="5">
                  <c:v>23</c:v>
                </c:pt>
                <c:pt idx="6">
                  <c:v>21</c:v>
                </c:pt>
              </c:numCache>
            </c:numRef>
          </c:val>
          <c:extLst>
            <c:ext xmlns:c16="http://schemas.microsoft.com/office/drawing/2014/chart" uri="{C3380CC4-5D6E-409C-BE32-E72D297353CC}">
              <c16:uniqueId val="{00000001-742F-4472-AAF0-A0AD1144447A}"/>
            </c:ext>
          </c:extLst>
        </c:ser>
        <c:dLbls>
          <c:showLegendKey val="0"/>
          <c:showVal val="0"/>
          <c:showCatName val="0"/>
          <c:showSerName val="0"/>
          <c:showPercent val="0"/>
          <c:showBubbleSize val="0"/>
        </c:dLbls>
        <c:gapWidth val="150"/>
        <c:overlap val="100"/>
        <c:axId val="427642480"/>
        <c:axId val="427642808"/>
      </c:barChart>
      <c:catAx>
        <c:axId val="42764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42808"/>
        <c:crosses val="autoZero"/>
        <c:auto val="1"/>
        <c:lblAlgn val="ctr"/>
        <c:lblOffset val="100"/>
        <c:noMultiLvlLbl val="0"/>
      </c:catAx>
      <c:valAx>
        <c:axId val="427642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4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79409-7A6E-488F-A30B-2E4B68551D2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DB9303A-6328-44E6-8CC5-50E26B89B9B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53489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F139-DEA2-4AD6-9432-63C772D025CB}"/>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E0485356-43E7-4C37-9700-B39EC64A0D84}"/>
              </a:ext>
            </a:extLst>
          </p:cNvPr>
          <p:cNvGraphicFramePr>
            <a:graphicFrameLocks noGrp="1"/>
          </p:cNvGraphicFramePr>
          <p:nvPr>
            <p:ph type="tbl" sz="quarter" idx="13"/>
            <p:extLst>
              <p:ext uri="{D42A27DB-BD31-4B8C-83A1-F6EECF244321}">
                <p14:modId xmlns:p14="http://schemas.microsoft.com/office/powerpoint/2010/main" val="136408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6277915"/>
                    </a:ext>
                  </a:extLst>
                </a:gridCol>
                <a:gridCol w="658368">
                  <a:extLst>
                    <a:ext uri="{9D8B030D-6E8A-4147-A177-3AD203B41FA5}">
                      <a16:colId xmlns:a16="http://schemas.microsoft.com/office/drawing/2014/main" val="3008975788"/>
                    </a:ext>
                  </a:extLst>
                </a:gridCol>
                <a:gridCol w="658368">
                  <a:extLst>
                    <a:ext uri="{9D8B030D-6E8A-4147-A177-3AD203B41FA5}">
                      <a16:colId xmlns:a16="http://schemas.microsoft.com/office/drawing/2014/main" val="213951444"/>
                    </a:ext>
                  </a:extLst>
                </a:gridCol>
                <a:gridCol w="658368">
                  <a:extLst>
                    <a:ext uri="{9D8B030D-6E8A-4147-A177-3AD203B41FA5}">
                      <a16:colId xmlns:a16="http://schemas.microsoft.com/office/drawing/2014/main" val="3663896306"/>
                    </a:ext>
                  </a:extLst>
                </a:gridCol>
                <a:gridCol w="658368">
                  <a:extLst>
                    <a:ext uri="{9D8B030D-6E8A-4147-A177-3AD203B41FA5}">
                      <a16:colId xmlns:a16="http://schemas.microsoft.com/office/drawing/2014/main" val="1232491240"/>
                    </a:ext>
                  </a:extLst>
                </a:gridCol>
                <a:gridCol w="658368">
                  <a:extLst>
                    <a:ext uri="{9D8B030D-6E8A-4147-A177-3AD203B41FA5}">
                      <a16:colId xmlns:a16="http://schemas.microsoft.com/office/drawing/2014/main" val="1742833735"/>
                    </a:ext>
                  </a:extLst>
                </a:gridCol>
                <a:gridCol w="658368">
                  <a:extLst>
                    <a:ext uri="{9D8B030D-6E8A-4147-A177-3AD203B41FA5}">
                      <a16:colId xmlns:a16="http://schemas.microsoft.com/office/drawing/2014/main" val="1415215251"/>
                    </a:ext>
                  </a:extLst>
                </a:gridCol>
                <a:gridCol w="658368">
                  <a:extLst>
                    <a:ext uri="{9D8B030D-6E8A-4147-A177-3AD203B41FA5}">
                      <a16:colId xmlns:a16="http://schemas.microsoft.com/office/drawing/2014/main" val="2701837166"/>
                    </a:ext>
                  </a:extLst>
                </a:gridCol>
                <a:gridCol w="658368">
                  <a:extLst>
                    <a:ext uri="{9D8B030D-6E8A-4147-A177-3AD203B41FA5}">
                      <a16:colId xmlns:a16="http://schemas.microsoft.com/office/drawing/2014/main" val="894378467"/>
                    </a:ext>
                  </a:extLst>
                </a:gridCol>
                <a:gridCol w="658368">
                  <a:extLst>
                    <a:ext uri="{9D8B030D-6E8A-4147-A177-3AD203B41FA5}">
                      <a16:colId xmlns:a16="http://schemas.microsoft.com/office/drawing/2014/main" val="13974639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49291834"/>
                  </a:ext>
                </a:extLst>
              </a:tr>
              <a:tr h="370840">
                <a:tc>
                  <a:txBody>
                    <a:bodyPr/>
                    <a:lstStyle/>
                    <a:p>
                      <a:r>
                        <a:rPr lang="en-US" sz="1000"/>
                        <a:t>yamahamotorarg</a:t>
                      </a:r>
                    </a:p>
                  </a:txBody>
                  <a:tcPr/>
                </a:tc>
                <a:tc>
                  <a:txBody>
                    <a:bodyPr/>
                    <a:lstStyle/>
                    <a:p>
                      <a:r>
                        <a:rPr lang="en-US" sz="1000"/>
                        <a:t>188210</a:t>
                      </a:r>
                    </a:p>
                  </a:txBody>
                  <a:tcPr/>
                </a:tc>
                <a:tc>
                  <a:txBody>
                    <a:bodyPr/>
                    <a:lstStyle/>
                    <a:p>
                      <a:r>
                        <a:rPr lang="en-US" sz="1000"/>
                        <a:t>3009</a:t>
                      </a:r>
                    </a:p>
                  </a:txBody>
                  <a:tcPr/>
                </a:tc>
                <a:tc>
                  <a:txBody>
                    <a:bodyPr/>
                    <a:lstStyle/>
                    <a:p>
                      <a:r>
                        <a:rPr lang="en-US" sz="1000"/>
                        <a:t>37</a:t>
                      </a:r>
                    </a:p>
                  </a:txBody>
                  <a:tcPr/>
                </a:tc>
                <a:tc>
                  <a:txBody>
                    <a:bodyPr/>
                    <a:lstStyle/>
                    <a:p>
                      <a:r>
                        <a:rPr lang="en-US" sz="1000"/>
                        <a:t>3</a:t>
                      </a:r>
                    </a:p>
                  </a:txBody>
                  <a:tcPr/>
                </a:tc>
                <a:tc>
                  <a:txBody>
                    <a:bodyPr/>
                    <a:lstStyle/>
                    <a:p>
                      <a:r>
                        <a:rPr lang="en-US" sz="1000"/>
                        <a:t>12</a:t>
                      </a:r>
                    </a:p>
                  </a:txBody>
                  <a:tcPr/>
                </a:tc>
                <a:tc>
                  <a:txBody>
                    <a:bodyPr/>
                    <a:lstStyle/>
                    <a:p>
                      <a:r>
                        <a:rPr lang="en-US" sz="1000"/>
                        <a:t>52</a:t>
                      </a:r>
                    </a:p>
                  </a:txBody>
                  <a:tcPr/>
                </a:tc>
                <a:tc>
                  <a:txBody>
                    <a:bodyPr/>
                    <a:lstStyle/>
                    <a:p>
                      <a:r>
                        <a:rPr lang="en-US" sz="1000"/>
                        <a:t>7862</a:t>
                      </a:r>
                    </a:p>
                  </a:txBody>
                  <a:tcPr/>
                </a:tc>
                <a:tc>
                  <a:txBody>
                    <a:bodyPr/>
                    <a:lstStyle/>
                    <a:p>
                      <a:r>
                        <a:rPr lang="en-US" sz="1000"/>
                        <a:t>406</a:t>
                      </a:r>
                    </a:p>
                  </a:txBody>
                  <a:tcPr/>
                </a:tc>
                <a:tc>
                  <a:txBody>
                    <a:bodyPr/>
                    <a:lstStyle/>
                    <a:p>
                      <a:r>
                        <a:rPr lang="en-US" sz="1000"/>
                        <a:t>0.0852 %</a:t>
                      </a:r>
                    </a:p>
                  </a:txBody>
                  <a:tcPr/>
                </a:tc>
                <a:extLst>
                  <a:ext uri="{0D108BD9-81ED-4DB2-BD59-A6C34878D82A}">
                    <a16:rowId xmlns:a16="http://schemas.microsoft.com/office/drawing/2014/main" val="2904505862"/>
                  </a:ext>
                </a:extLst>
              </a:tr>
              <a:tr h="370840">
                <a:tc>
                  <a:txBody>
                    <a:bodyPr/>
                    <a:lstStyle/>
                    <a:p>
                      <a:r>
                        <a:rPr lang="en-US" sz="1000"/>
                        <a:t>hondamotosargentina</a:t>
                      </a:r>
                    </a:p>
                  </a:txBody>
                  <a:tcPr/>
                </a:tc>
                <a:tc>
                  <a:txBody>
                    <a:bodyPr/>
                    <a:lstStyle/>
                    <a:p>
                      <a:r>
                        <a:rPr lang="en-US" sz="1000"/>
                        <a:t>185046</a:t>
                      </a:r>
                    </a:p>
                  </a:txBody>
                  <a:tcPr/>
                </a:tc>
                <a:tc>
                  <a:txBody>
                    <a:bodyPr/>
                    <a:lstStyle/>
                    <a:p>
                      <a:r>
                        <a:rPr lang="en-US" sz="1000"/>
                        <a:t>2401</a:t>
                      </a:r>
                    </a:p>
                  </a:txBody>
                  <a:tcPr/>
                </a:tc>
                <a:tc>
                  <a:txBody>
                    <a:bodyPr/>
                    <a:lstStyle/>
                    <a:p>
                      <a:r>
                        <a:rPr lang="en-US" sz="1000"/>
                        <a:t>5</a:t>
                      </a:r>
                    </a:p>
                  </a:txBody>
                  <a:tcPr/>
                </a:tc>
                <a:tc>
                  <a:txBody>
                    <a:bodyPr/>
                    <a:lstStyle/>
                    <a:p>
                      <a:r>
                        <a:rPr lang="en-US" sz="1000"/>
                        <a:t>5</a:t>
                      </a:r>
                    </a:p>
                  </a:txBody>
                  <a:tcPr/>
                </a:tc>
                <a:tc>
                  <a:txBody>
                    <a:bodyPr/>
                    <a:lstStyle/>
                    <a:p>
                      <a:r>
                        <a:rPr lang="en-US" sz="1000"/>
                        <a:t>1</a:t>
                      </a:r>
                    </a:p>
                  </a:txBody>
                  <a:tcPr/>
                </a:tc>
                <a:tc>
                  <a:txBody>
                    <a:bodyPr/>
                    <a:lstStyle/>
                    <a:p>
                      <a:r>
                        <a:rPr lang="en-US" sz="1000"/>
                        <a:t>11</a:t>
                      </a:r>
                    </a:p>
                  </a:txBody>
                  <a:tcPr/>
                </a:tc>
                <a:tc>
                  <a:txBody>
                    <a:bodyPr/>
                    <a:lstStyle/>
                    <a:p>
                      <a:r>
                        <a:rPr lang="en-US" sz="1000"/>
                        <a:t>5678</a:t>
                      </a:r>
                    </a:p>
                  </a:txBody>
                  <a:tcPr/>
                </a:tc>
                <a:tc>
                  <a:txBody>
                    <a:bodyPr/>
                    <a:lstStyle/>
                    <a:p>
                      <a:r>
                        <a:rPr lang="en-US" sz="1000"/>
                        <a:t>158</a:t>
                      </a:r>
                    </a:p>
                  </a:txBody>
                  <a:tcPr/>
                </a:tc>
                <a:tc>
                  <a:txBody>
                    <a:bodyPr/>
                    <a:lstStyle/>
                    <a:p>
                      <a:r>
                        <a:rPr lang="en-US" sz="1000"/>
                        <a:t>0.2886 %</a:t>
                      </a:r>
                    </a:p>
                  </a:txBody>
                  <a:tcPr/>
                </a:tc>
                <a:extLst>
                  <a:ext uri="{0D108BD9-81ED-4DB2-BD59-A6C34878D82A}">
                    <a16:rowId xmlns:a16="http://schemas.microsoft.com/office/drawing/2014/main" val="2324506298"/>
                  </a:ext>
                </a:extLst>
              </a:tr>
              <a:tr h="370840">
                <a:tc>
                  <a:txBody>
                    <a:bodyPr/>
                    <a:lstStyle/>
                    <a:p>
                      <a:r>
                        <a:rPr lang="en-US" sz="1000"/>
                        <a:t>ktmargentina</a:t>
                      </a:r>
                    </a:p>
                  </a:txBody>
                  <a:tcPr/>
                </a:tc>
                <a:tc>
                  <a:txBody>
                    <a:bodyPr/>
                    <a:lstStyle/>
                    <a:p>
                      <a:r>
                        <a:rPr lang="en-US" sz="1000"/>
                        <a:t>105806</a:t>
                      </a:r>
                    </a:p>
                  </a:txBody>
                  <a:tcPr/>
                </a:tc>
                <a:tc>
                  <a:txBody>
                    <a:bodyPr/>
                    <a:lstStyle/>
                    <a:p>
                      <a:r>
                        <a:rPr lang="en-US" sz="1000"/>
                        <a:t>655</a:t>
                      </a:r>
                    </a:p>
                  </a:txBody>
                  <a:tcPr/>
                </a:tc>
                <a:tc>
                  <a:txBody>
                    <a:bodyPr/>
                    <a:lstStyle/>
                    <a:p>
                      <a:r>
                        <a:rPr lang="en-US" sz="1000"/>
                        <a:t>17</a:t>
                      </a:r>
                    </a:p>
                  </a:txBody>
                  <a:tcPr/>
                </a:tc>
                <a:tc>
                  <a:txBody>
                    <a:bodyPr/>
                    <a:lstStyle/>
                    <a:p>
                      <a:r>
                        <a:rPr lang="en-US" sz="1000"/>
                        <a:t>4</a:t>
                      </a:r>
                    </a:p>
                  </a:txBody>
                  <a:tcPr/>
                </a:tc>
                <a:tc>
                  <a:txBody>
                    <a:bodyPr/>
                    <a:lstStyle/>
                    <a:p>
                      <a:r>
                        <a:rPr lang="en-US" sz="1000"/>
                        <a:t>1</a:t>
                      </a:r>
                    </a:p>
                  </a:txBody>
                  <a:tcPr/>
                </a:tc>
                <a:tc>
                  <a:txBody>
                    <a:bodyPr/>
                    <a:lstStyle/>
                    <a:p>
                      <a:r>
                        <a:rPr lang="en-US" sz="1000"/>
                        <a:t>22</a:t>
                      </a:r>
                    </a:p>
                  </a:txBody>
                  <a:tcPr/>
                </a:tc>
                <a:tc>
                  <a:txBody>
                    <a:bodyPr/>
                    <a:lstStyle/>
                    <a:p>
                      <a:r>
                        <a:rPr lang="en-US" sz="1000"/>
                        <a:t>7648</a:t>
                      </a:r>
                    </a:p>
                  </a:txBody>
                  <a:tcPr/>
                </a:tc>
                <a:tc>
                  <a:txBody>
                    <a:bodyPr/>
                    <a:lstStyle/>
                    <a:p>
                      <a:r>
                        <a:rPr lang="en-US" sz="1000"/>
                        <a:t>2730</a:t>
                      </a:r>
                    </a:p>
                  </a:txBody>
                  <a:tcPr/>
                </a:tc>
                <a:tc>
                  <a:txBody>
                    <a:bodyPr/>
                    <a:lstStyle/>
                    <a:p>
                      <a:r>
                        <a:rPr lang="en-US" sz="1000"/>
                        <a:t>0.4472 %</a:t>
                      </a:r>
                    </a:p>
                  </a:txBody>
                  <a:tcPr/>
                </a:tc>
                <a:extLst>
                  <a:ext uri="{0D108BD9-81ED-4DB2-BD59-A6C34878D82A}">
                    <a16:rowId xmlns:a16="http://schemas.microsoft.com/office/drawing/2014/main" val="2926921872"/>
                  </a:ext>
                </a:extLst>
              </a:tr>
              <a:tr h="370840">
                <a:tc>
                  <a:txBody>
                    <a:bodyPr/>
                    <a:lstStyle/>
                    <a:p>
                      <a:r>
                        <a:rPr lang="en-US" sz="1000"/>
                        <a:t>benelliarg</a:t>
                      </a:r>
                    </a:p>
                  </a:txBody>
                  <a:tcPr/>
                </a:tc>
                <a:tc>
                  <a:txBody>
                    <a:bodyPr/>
                    <a:lstStyle/>
                    <a:p>
                      <a:r>
                        <a:rPr lang="en-US" sz="1000"/>
                        <a:t>68455</a:t>
                      </a:r>
                    </a:p>
                  </a:txBody>
                  <a:tcPr/>
                </a:tc>
                <a:tc>
                  <a:txBody>
                    <a:bodyPr/>
                    <a:lstStyle/>
                    <a:p>
                      <a:r>
                        <a:rPr lang="en-US" sz="1000"/>
                        <a:t>968</a:t>
                      </a:r>
                    </a:p>
                  </a:txBody>
                  <a:tcPr/>
                </a:tc>
                <a:tc>
                  <a:txBody>
                    <a:bodyPr/>
                    <a:lstStyle/>
                    <a:p>
                      <a:r>
                        <a:rPr lang="en-US" sz="1000"/>
                        <a:t>14</a:t>
                      </a:r>
                    </a:p>
                  </a:txBody>
                  <a:tcPr/>
                </a:tc>
                <a:tc>
                  <a:txBody>
                    <a:bodyPr/>
                    <a:lstStyle/>
                    <a:p>
                      <a:r>
                        <a:rPr lang="en-US" sz="1000"/>
                        <a:t>6</a:t>
                      </a:r>
                    </a:p>
                  </a:txBody>
                  <a:tcPr/>
                </a:tc>
                <a:tc>
                  <a:txBody>
                    <a:bodyPr/>
                    <a:lstStyle/>
                    <a:p>
                      <a:r>
                        <a:rPr lang="en-US" sz="1000"/>
                        <a:t>2</a:t>
                      </a:r>
                    </a:p>
                  </a:txBody>
                  <a:tcPr/>
                </a:tc>
                <a:tc>
                  <a:txBody>
                    <a:bodyPr/>
                    <a:lstStyle/>
                    <a:p>
                      <a:r>
                        <a:rPr lang="en-US" sz="1000"/>
                        <a:t>22</a:t>
                      </a:r>
                    </a:p>
                  </a:txBody>
                  <a:tcPr/>
                </a:tc>
                <a:tc>
                  <a:txBody>
                    <a:bodyPr/>
                    <a:lstStyle/>
                    <a:p>
                      <a:r>
                        <a:rPr lang="en-US" sz="1000"/>
                        <a:t>9050</a:t>
                      </a:r>
                    </a:p>
                  </a:txBody>
                  <a:tcPr/>
                </a:tc>
                <a:tc>
                  <a:txBody>
                    <a:bodyPr/>
                    <a:lstStyle/>
                    <a:p>
                      <a:r>
                        <a:rPr lang="en-US" sz="1000"/>
                        <a:t>240</a:t>
                      </a:r>
                    </a:p>
                  </a:txBody>
                  <a:tcPr/>
                </a:tc>
                <a:tc>
                  <a:txBody>
                    <a:bodyPr/>
                    <a:lstStyle/>
                    <a:p>
                      <a:r>
                        <a:rPr lang="en-US" sz="1000"/>
                        <a:t>0.6213 %</a:t>
                      </a:r>
                    </a:p>
                  </a:txBody>
                  <a:tcPr/>
                </a:tc>
                <a:extLst>
                  <a:ext uri="{0D108BD9-81ED-4DB2-BD59-A6C34878D82A}">
                    <a16:rowId xmlns:a16="http://schemas.microsoft.com/office/drawing/2014/main" val="3877581067"/>
                  </a:ext>
                </a:extLst>
              </a:tr>
              <a:tr h="370840">
                <a:tc>
                  <a:txBody>
                    <a:bodyPr/>
                    <a:lstStyle/>
                    <a:p>
                      <a:r>
                        <a:rPr lang="en-US" sz="1000"/>
                        <a:t>kawasaki.argentina</a:t>
                      </a:r>
                    </a:p>
                  </a:txBody>
                  <a:tcPr/>
                </a:tc>
                <a:tc>
                  <a:txBody>
                    <a:bodyPr/>
                    <a:lstStyle/>
                    <a:p>
                      <a:r>
                        <a:rPr lang="en-US" sz="1000"/>
                        <a:t>54505</a:t>
                      </a:r>
                    </a:p>
                  </a:txBody>
                  <a:tcPr/>
                </a:tc>
                <a:tc>
                  <a:txBody>
                    <a:bodyPr/>
                    <a:lstStyle/>
                    <a:p>
                      <a:r>
                        <a:rPr lang="en-US" sz="1000"/>
                        <a:t>348</a:t>
                      </a:r>
                    </a:p>
                  </a:txBody>
                  <a:tcPr/>
                </a:tc>
                <a:tc>
                  <a:txBody>
                    <a:bodyPr/>
                    <a:lstStyle/>
                    <a:p>
                      <a:r>
                        <a:rPr lang="en-US" sz="1000"/>
                        <a:t>7</a:t>
                      </a:r>
                    </a:p>
                  </a:txBody>
                  <a:tcPr/>
                </a:tc>
                <a:tc>
                  <a:txBody>
                    <a:bodyPr/>
                    <a:lstStyle/>
                    <a:p>
                      <a:r>
                        <a:rPr lang="en-US" sz="1000"/>
                        <a:t>6</a:t>
                      </a:r>
                    </a:p>
                  </a:txBody>
                  <a:tcPr/>
                </a:tc>
                <a:tc>
                  <a:txBody>
                    <a:bodyPr/>
                    <a:lstStyle/>
                    <a:p>
                      <a:r>
                        <a:rPr lang="en-US" sz="1000"/>
                        <a:t>2</a:t>
                      </a:r>
                    </a:p>
                  </a:txBody>
                  <a:tcPr/>
                </a:tc>
                <a:tc>
                  <a:txBody>
                    <a:bodyPr/>
                    <a:lstStyle/>
                    <a:p>
                      <a:r>
                        <a:rPr lang="en-US" sz="1000"/>
                        <a:t>15</a:t>
                      </a:r>
                    </a:p>
                  </a:txBody>
                  <a:tcPr/>
                </a:tc>
                <a:tc>
                  <a:txBody>
                    <a:bodyPr/>
                    <a:lstStyle/>
                    <a:p>
                      <a:r>
                        <a:rPr lang="en-US" sz="1000"/>
                        <a:t>1804</a:t>
                      </a:r>
                    </a:p>
                  </a:txBody>
                  <a:tcPr/>
                </a:tc>
                <a:tc>
                  <a:txBody>
                    <a:bodyPr/>
                    <a:lstStyle/>
                    <a:p>
                      <a:r>
                        <a:rPr lang="en-US" sz="1000"/>
                        <a:t>23</a:t>
                      </a:r>
                    </a:p>
                  </a:txBody>
                  <a:tcPr/>
                </a:tc>
                <a:tc>
                  <a:txBody>
                    <a:bodyPr/>
                    <a:lstStyle/>
                    <a:p>
                      <a:r>
                        <a:rPr lang="en-US" sz="1000"/>
                        <a:t>0.2242 %</a:t>
                      </a:r>
                    </a:p>
                  </a:txBody>
                  <a:tcPr/>
                </a:tc>
                <a:extLst>
                  <a:ext uri="{0D108BD9-81ED-4DB2-BD59-A6C34878D82A}">
                    <a16:rowId xmlns:a16="http://schemas.microsoft.com/office/drawing/2014/main" val="3842715648"/>
                  </a:ext>
                </a:extLst>
              </a:tr>
              <a:tr h="370840">
                <a:tc>
                  <a:txBody>
                    <a:bodyPr/>
                    <a:lstStyle/>
                    <a:p>
                      <a:r>
                        <a:rPr lang="en-US" sz="1000"/>
                        <a:t>bajajarg</a:t>
                      </a:r>
                    </a:p>
                  </a:txBody>
                  <a:tcPr/>
                </a:tc>
                <a:tc>
                  <a:txBody>
                    <a:bodyPr/>
                    <a:lstStyle/>
                    <a:p>
                      <a:r>
                        <a:rPr lang="en-US" sz="1000"/>
                        <a:t>47520</a:t>
                      </a:r>
                    </a:p>
                  </a:txBody>
                  <a:tcPr/>
                </a:tc>
                <a:tc>
                  <a:txBody>
                    <a:bodyPr/>
                    <a:lstStyle/>
                    <a:p>
                      <a:r>
                        <a:rPr lang="en-US" sz="1000"/>
                        <a:t>621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3</a:t>
                      </a:r>
                    </a:p>
                  </a:txBody>
                  <a:tcPr/>
                </a:tc>
                <a:tc>
                  <a:txBody>
                    <a:bodyPr/>
                    <a:lstStyle/>
                    <a:p>
                      <a:r>
                        <a:rPr lang="en-US" sz="1000"/>
                        <a:t>542</a:t>
                      </a:r>
                    </a:p>
                  </a:txBody>
                  <a:tcPr/>
                </a:tc>
                <a:tc>
                  <a:txBody>
                    <a:bodyPr/>
                    <a:lstStyle/>
                    <a:p>
                      <a:r>
                        <a:rPr lang="en-US" sz="1000"/>
                        <a:t>21</a:t>
                      </a:r>
                    </a:p>
                  </a:txBody>
                  <a:tcPr/>
                </a:tc>
                <a:tc>
                  <a:txBody>
                    <a:bodyPr/>
                    <a:lstStyle/>
                    <a:p>
                      <a:r>
                        <a:rPr lang="en-US" sz="1000"/>
                        <a:t>0.3975 %</a:t>
                      </a:r>
                    </a:p>
                  </a:txBody>
                  <a:tcPr/>
                </a:tc>
                <a:extLst>
                  <a:ext uri="{0D108BD9-81ED-4DB2-BD59-A6C34878D82A}">
                    <a16:rowId xmlns:a16="http://schemas.microsoft.com/office/drawing/2014/main" val="3799707651"/>
                  </a:ext>
                </a:extLst>
              </a:tr>
              <a:tr h="370840">
                <a:tc>
                  <a:txBody>
                    <a:bodyPr/>
                    <a:lstStyle/>
                    <a:p>
                      <a:r>
                        <a:rPr lang="en-US" sz="1000"/>
                        <a:t>suzukimotos.arg</a:t>
                      </a:r>
                    </a:p>
                  </a:txBody>
                  <a:tcPr/>
                </a:tc>
                <a:tc>
                  <a:txBody>
                    <a:bodyPr/>
                    <a:lstStyle/>
                    <a:p>
                      <a:r>
                        <a:rPr lang="en-US" sz="1000"/>
                        <a:t>14093</a:t>
                      </a:r>
                    </a:p>
                  </a:txBody>
                  <a:tcPr/>
                </a:tc>
                <a:tc>
                  <a:txBody>
                    <a:bodyPr/>
                    <a:lstStyle/>
                    <a:p>
                      <a:r>
                        <a:rPr lang="en-US" sz="1000"/>
                        <a:t>3044</a:t>
                      </a:r>
                    </a:p>
                  </a:txBody>
                  <a:tcPr/>
                </a:tc>
                <a:tc>
                  <a:txBody>
                    <a:bodyPr/>
                    <a:lstStyle/>
                    <a:p>
                      <a:r>
                        <a:rPr lang="en-US" sz="1000"/>
                        <a:t>13</a:t>
                      </a:r>
                    </a:p>
                  </a:txBody>
                  <a:tcPr/>
                </a:tc>
                <a:tc>
                  <a:txBody>
                    <a:bodyPr/>
                    <a:lstStyle/>
                    <a:p>
                      <a:r>
                        <a:rPr lang="en-US" sz="1000"/>
                        <a:t>9</a:t>
                      </a:r>
                    </a:p>
                  </a:txBody>
                  <a:tcPr/>
                </a:tc>
                <a:tc>
                  <a:txBody>
                    <a:bodyPr/>
                    <a:lstStyle/>
                    <a:p>
                      <a:r>
                        <a:rPr lang="en-US" sz="1000"/>
                        <a:t>0</a:t>
                      </a:r>
                    </a:p>
                  </a:txBody>
                  <a:tcPr/>
                </a:tc>
                <a:tc>
                  <a:txBody>
                    <a:bodyPr/>
                    <a:lstStyle/>
                    <a:p>
                      <a:r>
                        <a:rPr lang="en-US" sz="1000"/>
                        <a:t>22</a:t>
                      </a:r>
                    </a:p>
                  </a:txBody>
                  <a:tcPr/>
                </a:tc>
                <a:tc>
                  <a:txBody>
                    <a:bodyPr/>
                    <a:lstStyle/>
                    <a:p>
                      <a:r>
                        <a:rPr lang="en-US" sz="1000"/>
                        <a:t>4168</a:t>
                      </a:r>
                    </a:p>
                  </a:txBody>
                  <a:tcPr/>
                </a:tc>
                <a:tc>
                  <a:txBody>
                    <a:bodyPr/>
                    <a:lstStyle/>
                    <a:p>
                      <a:r>
                        <a:rPr lang="en-US" sz="1000"/>
                        <a:t>2554</a:t>
                      </a:r>
                    </a:p>
                  </a:txBody>
                  <a:tcPr/>
                </a:tc>
                <a:tc>
                  <a:txBody>
                    <a:bodyPr/>
                    <a:lstStyle/>
                    <a:p>
                      <a:r>
                        <a:rPr lang="en-US" sz="1000"/>
                        <a:t>2.4306 %</a:t>
                      </a:r>
                    </a:p>
                  </a:txBody>
                  <a:tcPr/>
                </a:tc>
                <a:extLst>
                  <a:ext uri="{0D108BD9-81ED-4DB2-BD59-A6C34878D82A}">
                    <a16:rowId xmlns:a16="http://schemas.microsoft.com/office/drawing/2014/main" val="3743074574"/>
                  </a:ext>
                </a:extLst>
              </a:tr>
            </a:tbl>
          </a:graphicData>
        </a:graphic>
      </p:graphicFrame>
      <p:sp>
        <p:nvSpPr>
          <p:cNvPr id="4" name="Text Placeholder 3">
            <a:extLst>
              <a:ext uri="{FF2B5EF4-FFF2-40B4-BE49-F238E27FC236}">
                <a16:creationId xmlns:a16="http://schemas.microsoft.com/office/drawing/2014/main" id="{D1E4B3A5-2F46-46EB-AB7C-36395D2FCBF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801997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5CE07-8E4A-44C2-B1C7-3A50047E63A3}"/>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04799392-3DAA-4491-8996-8A9FD3F5C4F6}"/>
              </a:ext>
            </a:extLst>
          </p:cNvPr>
          <p:cNvGraphicFramePr>
            <a:graphicFrameLocks noGrp="1"/>
          </p:cNvGraphicFramePr>
          <p:nvPr>
            <p:ph type="chart" sz="quarter" idx="13"/>
            <p:extLst>
              <p:ext uri="{D42A27DB-BD31-4B8C-83A1-F6EECF244321}">
                <p14:modId xmlns:p14="http://schemas.microsoft.com/office/powerpoint/2010/main" val="2052197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319B15-E245-4040-97C8-167398E4AC8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CB20EEF-92AD-4C39-8D07-FC6DBBB160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3644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56E02-AC5D-4B7F-8099-BAA51CDAADBE}"/>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227396B7-B1B1-471C-97A4-6707D42A965F}"/>
              </a:ext>
            </a:extLst>
          </p:cNvPr>
          <p:cNvGraphicFramePr>
            <a:graphicFrameLocks noGrp="1"/>
          </p:cNvGraphicFramePr>
          <p:nvPr>
            <p:ph type="chart" sz="quarter" idx="13"/>
            <p:extLst>
              <p:ext uri="{D42A27DB-BD31-4B8C-83A1-F6EECF244321}">
                <p14:modId xmlns:p14="http://schemas.microsoft.com/office/powerpoint/2010/main" val="4178099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A203C0-B475-43F5-9F24-0D5AB59A58E6}"/>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694A895-426E-4DD7-89D4-6A400B299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288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51FB3-655B-44BC-8B41-BC21A4BB6E05}"/>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7E897B81-0AA7-4501-B4CE-8FD4CB798A37}"/>
              </a:ext>
            </a:extLst>
          </p:cNvPr>
          <p:cNvGraphicFramePr>
            <a:graphicFrameLocks noGrp="1"/>
          </p:cNvGraphicFramePr>
          <p:nvPr>
            <p:ph type="chart" sz="quarter" idx="13"/>
            <p:extLst>
              <p:ext uri="{D42A27DB-BD31-4B8C-83A1-F6EECF244321}">
                <p14:modId xmlns:p14="http://schemas.microsoft.com/office/powerpoint/2010/main" val="1872727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52E13B-1A9F-483D-95F7-040933AE888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3EBFD5E-07F4-447F-8F84-E5F998CD5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129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0201-F719-4859-A7FC-6EEB3884D428}"/>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4B798A99-CBB5-4B4E-8C13-DDECEDBA9ACB}"/>
              </a:ext>
            </a:extLst>
          </p:cNvPr>
          <p:cNvGraphicFramePr>
            <a:graphicFrameLocks noGrp="1"/>
          </p:cNvGraphicFramePr>
          <p:nvPr>
            <p:ph type="chart" sz="quarter" idx="13"/>
            <p:extLst>
              <p:ext uri="{D42A27DB-BD31-4B8C-83A1-F6EECF244321}">
                <p14:modId xmlns:p14="http://schemas.microsoft.com/office/powerpoint/2010/main" val="2626217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AF6435-8E4D-4481-B1BF-574F7A7C5B9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DA37851-193E-480D-86FD-2B1661E135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3417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1A780-48DC-4E20-B470-046EB93039F8}"/>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26531044-2875-4839-9DDF-8CF1DB04A169}"/>
              </a:ext>
            </a:extLst>
          </p:cNvPr>
          <p:cNvGraphicFramePr>
            <a:graphicFrameLocks noGrp="1"/>
          </p:cNvGraphicFramePr>
          <p:nvPr>
            <p:ph type="chart" sz="quarter" idx="13"/>
            <p:extLst>
              <p:ext uri="{D42A27DB-BD31-4B8C-83A1-F6EECF244321}">
                <p14:modId xmlns:p14="http://schemas.microsoft.com/office/powerpoint/2010/main" val="652069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99278-E356-4D8F-9A75-59A9166EC1F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150B5C8-872A-4469-83FA-21148CD02C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5053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F4220-B50B-451C-B0AA-EC7A440D059A}"/>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CF669124-BCDA-4164-A980-E40A772EA2CE}"/>
              </a:ext>
            </a:extLst>
          </p:cNvPr>
          <p:cNvGraphicFramePr>
            <a:graphicFrameLocks noGrp="1"/>
          </p:cNvGraphicFramePr>
          <p:nvPr>
            <p:ph type="chart" sz="quarter" idx="13"/>
            <p:extLst>
              <p:ext uri="{D42A27DB-BD31-4B8C-83A1-F6EECF244321}">
                <p14:modId xmlns:p14="http://schemas.microsoft.com/office/powerpoint/2010/main" val="1118263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2AF25-FDFC-40D2-9FAC-035B768F4CC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21C98BA-A02E-41F5-B312-3C472534E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1911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04A7-33FE-4B9D-AF74-9616AF95B7D3}"/>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55C6D485-F309-4DB0-B1D5-9B5ADE03CDCE}"/>
              </a:ext>
            </a:extLst>
          </p:cNvPr>
          <p:cNvGraphicFramePr>
            <a:graphicFrameLocks noGrp="1"/>
          </p:cNvGraphicFramePr>
          <p:nvPr>
            <p:ph type="chart" sz="quarter" idx="13"/>
            <p:extLst>
              <p:ext uri="{D42A27DB-BD31-4B8C-83A1-F6EECF244321}">
                <p14:modId xmlns:p14="http://schemas.microsoft.com/office/powerpoint/2010/main" val="4246986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A5DA78-F83B-454D-A14C-B200936E075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2EC14A8-18E1-4FC9-9954-40CEDCCD87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291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3F1A9-34E9-4AE9-A227-BABE733E2598}"/>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C4C14568-37A8-4F64-93B4-947411294C02}"/>
              </a:ext>
            </a:extLst>
          </p:cNvPr>
          <p:cNvGraphicFramePr>
            <a:graphicFrameLocks noGrp="1"/>
          </p:cNvGraphicFramePr>
          <p:nvPr>
            <p:ph type="chart" sz="quarter" idx="13"/>
            <p:extLst>
              <p:ext uri="{D42A27DB-BD31-4B8C-83A1-F6EECF244321}">
                <p14:modId xmlns:p14="http://schemas.microsoft.com/office/powerpoint/2010/main" val="592450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BA304-4D9C-4D97-B1C9-772538B3A2E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C9A5291-0E99-4061-9898-615BEDAF3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9507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FBE7-229E-4865-A511-229BB54819C0}"/>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5BB877FF-D2E0-409B-8EFF-28A67C5D92C0}"/>
              </a:ext>
            </a:extLst>
          </p:cNvPr>
          <p:cNvGraphicFramePr>
            <a:graphicFrameLocks noGrp="1"/>
          </p:cNvGraphicFramePr>
          <p:nvPr>
            <p:ph type="chart" sz="quarter" idx="13"/>
            <p:extLst>
              <p:ext uri="{D42A27DB-BD31-4B8C-83A1-F6EECF244321}">
                <p14:modId xmlns:p14="http://schemas.microsoft.com/office/powerpoint/2010/main" val="855791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772966-8A72-4095-9184-2D062AFCD53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BD7B41B-428A-4EE2-82F6-7037B42155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997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1B7C2-DFE2-446E-ADDE-0D3AFB18E45A}"/>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91834E49-4A20-4CE7-A6B4-83FE9D3145DA}"/>
              </a:ext>
            </a:extLst>
          </p:cNvPr>
          <p:cNvGraphicFramePr>
            <a:graphicFrameLocks noGrp="1"/>
          </p:cNvGraphicFramePr>
          <p:nvPr>
            <p:ph type="chart" sz="quarter" idx="13"/>
            <p:extLst>
              <p:ext uri="{D42A27DB-BD31-4B8C-83A1-F6EECF244321}">
                <p14:modId xmlns:p14="http://schemas.microsoft.com/office/powerpoint/2010/main" val="2721964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9F086-27AB-4241-9DCE-973781DFFD3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C2ACECC-4E47-40C1-8CAA-43F500C54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895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FF833-BB40-40D1-A2AE-94D3AD613D49}"/>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2E26B215-D216-4448-936F-3EE409FE9540}"/>
              </a:ext>
            </a:extLst>
          </p:cNvPr>
          <p:cNvGraphicFramePr>
            <a:graphicFrameLocks noGrp="1"/>
          </p:cNvGraphicFramePr>
          <p:nvPr>
            <p:ph type="chart" sz="quarter" idx="13"/>
            <p:extLst>
              <p:ext uri="{D42A27DB-BD31-4B8C-83A1-F6EECF244321}">
                <p14:modId xmlns:p14="http://schemas.microsoft.com/office/powerpoint/2010/main" val="3184293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73FE4-CCAF-46C2-9705-45594F98400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900E75B-42A5-4ED7-B79B-DC239B359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341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62B6-1446-406F-8552-A361267D679C}"/>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1EE62C37-F8DA-4B6C-AF44-A2B54CC09A35}"/>
              </a:ext>
            </a:extLst>
          </p:cNvPr>
          <p:cNvGraphicFramePr>
            <a:graphicFrameLocks noGrp="1"/>
          </p:cNvGraphicFramePr>
          <p:nvPr>
            <p:ph type="chart" sz="quarter" idx="13"/>
            <p:extLst>
              <p:ext uri="{D42A27DB-BD31-4B8C-83A1-F6EECF244321}">
                <p14:modId xmlns:p14="http://schemas.microsoft.com/office/powerpoint/2010/main" val="1547637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DF918-DB77-4577-A2EE-91EDA9970656}"/>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83AA0A0-9C02-470B-922D-3029B4499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0627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5144C-512D-40C0-A6EB-1573A4CF8951}"/>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10335B1F-50FB-464C-B271-747C40C5264D}"/>
              </a:ext>
            </a:extLst>
          </p:cNvPr>
          <p:cNvGraphicFramePr>
            <a:graphicFrameLocks noGrp="1"/>
          </p:cNvGraphicFramePr>
          <p:nvPr>
            <p:ph type="tbl" sz="quarter" idx="13"/>
            <p:extLst>
              <p:ext uri="{D42A27DB-BD31-4B8C-83A1-F6EECF244321}">
                <p14:modId xmlns:p14="http://schemas.microsoft.com/office/powerpoint/2010/main" val="355696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0005550"/>
                    </a:ext>
                  </a:extLst>
                </a:gridCol>
                <a:gridCol w="1399032">
                  <a:extLst>
                    <a:ext uri="{9D8B030D-6E8A-4147-A177-3AD203B41FA5}">
                      <a16:colId xmlns:a16="http://schemas.microsoft.com/office/drawing/2014/main" val="3632262835"/>
                    </a:ext>
                  </a:extLst>
                </a:gridCol>
                <a:gridCol w="1399032">
                  <a:extLst>
                    <a:ext uri="{9D8B030D-6E8A-4147-A177-3AD203B41FA5}">
                      <a16:colId xmlns:a16="http://schemas.microsoft.com/office/drawing/2014/main" val="2169323648"/>
                    </a:ext>
                  </a:extLst>
                </a:gridCol>
                <a:gridCol w="1399032">
                  <a:extLst>
                    <a:ext uri="{9D8B030D-6E8A-4147-A177-3AD203B41FA5}">
                      <a16:colId xmlns:a16="http://schemas.microsoft.com/office/drawing/2014/main" val="1996377204"/>
                    </a:ext>
                  </a:extLst>
                </a:gridCol>
                <a:gridCol w="1399032">
                  <a:extLst>
                    <a:ext uri="{9D8B030D-6E8A-4147-A177-3AD203B41FA5}">
                      <a16:colId xmlns:a16="http://schemas.microsoft.com/office/drawing/2014/main" val="3930797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3635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422.27272727273</a:t>
                      </a:r>
                    </a:p>
                  </a:txBody>
                  <a:tcPr/>
                </a:tc>
                <a:extLst>
                  <a:ext uri="{0D108BD9-81ED-4DB2-BD59-A6C34878D82A}">
                    <a16:rowId xmlns:a16="http://schemas.microsoft.com/office/drawing/2014/main" val="207632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176.11764705882</a:t>
                      </a:r>
                    </a:p>
                  </a:txBody>
                  <a:tcPr/>
                </a:tc>
                <a:extLst>
                  <a:ext uri="{0D108BD9-81ED-4DB2-BD59-A6C34878D82A}">
                    <a16:rowId xmlns:a16="http://schemas.microsoft.com/office/drawing/2014/main" val="195256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671.61538461538</a:t>
                      </a:r>
                    </a:p>
                  </a:txBody>
                  <a:tcPr/>
                </a:tc>
                <a:extLst>
                  <a:ext uri="{0D108BD9-81ED-4DB2-BD59-A6C34878D82A}">
                    <a16:rowId xmlns:a16="http://schemas.microsoft.com/office/drawing/2014/main" val="2203946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698.92307692308</a:t>
                      </a:r>
                    </a:p>
                  </a:txBody>
                  <a:tcPr/>
                </a:tc>
                <a:extLst>
                  <a:ext uri="{0D108BD9-81ED-4DB2-BD59-A6C34878D82A}">
                    <a16:rowId xmlns:a16="http://schemas.microsoft.com/office/drawing/2014/main" val="373957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1000.4545454545</a:t>
                      </a:r>
                    </a:p>
                  </a:txBody>
                  <a:tcPr/>
                </a:tc>
                <a:extLst>
                  <a:ext uri="{0D108BD9-81ED-4DB2-BD59-A6C34878D82A}">
                    <a16:rowId xmlns:a16="http://schemas.microsoft.com/office/drawing/2014/main" val="66660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530.54545454545</a:t>
                      </a:r>
                    </a:p>
                  </a:txBody>
                  <a:tcPr/>
                </a:tc>
                <a:extLst>
                  <a:ext uri="{0D108BD9-81ED-4DB2-BD59-A6C34878D82A}">
                    <a16:rowId xmlns:a16="http://schemas.microsoft.com/office/drawing/2014/main" val="378349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186635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241.44444444444</a:t>
                      </a:r>
                    </a:p>
                  </a:txBody>
                  <a:tcPr/>
                </a:tc>
                <a:extLst>
                  <a:ext uri="{0D108BD9-81ED-4DB2-BD59-A6C34878D82A}">
                    <a16:rowId xmlns:a16="http://schemas.microsoft.com/office/drawing/2014/main" val="374490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241.44444444444</a:t>
                      </a:r>
                    </a:p>
                  </a:txBody>
                  <a:tcPr/>
                </a:tc>
                <a:extLst>
                  <a:ext uri="{0D108BD9-81ED-4DB2-BD59-A6C34878D82A}">
                    <a16:rowId xmlns:a16="http://schemas.microsoft.com/office/drawing/2014/main" val="386824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241.44444444444</a:t>
                      </a:r>
                    </a:p>
                  </a:txBody>
                  <a:tcPr/>
                </a:tc>
                <a:extLst>
                  <a:ext uri="{0D108BD9-81ED-4DB2-BD59-A6C34878D82A}">
                    <a16:rowId xmlns:a16="http://schemas.microsoft.com/office/drawing/2014/main" val="1124318106"/>
                  </a:ext>
                </a:extLst>
              </a:tr>
            </a:tbl>
          </a:graphicData>
        </a:graphic>
      </p:graphicFrame>
      <p:sp>
        <p:nvSpPr>
          <p:cNvPr id="4" name="Text Placeholder 3">
            <a:extLst>
              <a:ext uri="{FF2B5EF4-FFF2-40B4-BE49-F238E27FC236}">
                <a16:creationId xmlns:a16="http://schemas.microsoft.com/office/drawing/2014/main" id="{8BC42E36-FE93-4F55-88B5-8A23BB72F74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24340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E83CA-BB05-46AE-B704-C36CF6D8E6FD}"/>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8DAFB744-4B18-4902-B7C2-07FF6CF6F2CD}"/>
              </a:ext>
            </a:extLst>
          </p:cNvPr>
          <p:cNvGraphicFramePr>
            <a:graphicFrameLocks noGrp="1"/>
          </p:cNvGraphicFramePr>
          <p:nvPr>
            <p:ph type="tbl" sz="quarter" idx="13"/>
            <p:extLst>
              <p:ext uri="{D42A27DB-BD31-4B8C-83A1-F6EECF244321}">
                <p14:modId xmlns:p14="http://schemas.microsoft.com/office/powerpoint/2010/main" val="202943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6116234"/>
                    </a:ext>
                  </a:extLst>
                </a:gridCol>
                <a:gridCol w="1399032">
                  <a:extLst>
                    <a:ext uri="{9D8B030D-6E8A-4147-A177-3AD203B41FA5}">
                      <a16:colId xmlns:a16="http://schemas.microsoft.com/office/drawing/2014/main" val="317174020"/>
                    </a:ext>
                  </a:extLst>
                </a:gridCol>
                <a:gridCol w="1399032">
                  <a:extLst>
                    <a:ext uri="{9D8B030D-6E8A-4147-A177-3AD203B41FA5}">
                      <a16:colId xmlns:a16="http://schemas.microsoft.com/office/drawing/2014/main" val="2522135854"/>
                    </a:ext>
                  </a:extLst>
                </a:gridCol>
                <a:gridCol w="1399032">
                  <a:extLst>
                    <a:ext uri="{9D8B030D-6E8A-4147-A177-3AD203B41FA5}">
                      <a16:colId xmlns:a16="http://schemas.microsoft.com/office/drawing/2014/main" val="2741865157"/>
                    </a:ext>
                  </a:extLst>
                </a:gridCol>
                <a:gridCol w="1399032">
                  <a:extLst>
                    <a:ext uri="{9D8B030D-6E8A-4147-A177-3AD203B41FA5}">
                      <a16:colId xmlns:a16="http://schemas.microsoft.com/office/drawing/2014/main" val="3287788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3995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extLst>
                  <a:ext uri="{0D108BD9-81ED-4DB2-BD59-A6C34878D82A}">
                    <a16:rowId xmlns:a16="http://schemas.microsoft.com/office/drawing/2014/main" val="121619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123.85714285714</a:t>
                      </a:r>
                    </a:p>
                  </a:txBody>
                  <a:tcPr/>
                </a:tc>
                <a:extLst>
                  <a:ext uri="{0D108BD9-81ED-4DB2-BD59-A6C34878D82A}">
                    <a16:rowId xmlns:a16="http://schemas.microsoft.com/office/drawing/2014/main" val="242462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136.28571428571</a:t>
                      </a:r>
                    </a:p>
                  </a:txBody>
                  <a:tcPr/>
                </a:tc>
                <a:extLst>
                  <a:ext uri="{0D108BD9-81ED-4DB2-BD59-A6C34878D82A}">
                    <a16:rowId xmlns:a16="http://schemas.microsoft.com/office/drawing/2014/main" val="169314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206.33333333333</a:t>
                      </a:r>
                    </a:p>
                  </a:txBody>
                  <a:tcPr/>
                </a:tc>
                <a:extLst>
                  <a:ext uri="{0D108BD9-81ED-4DB2-BD59-A6C34878D82A}">
                    <a16:rowId xmlns:a16="http://schemas.microsoft.com/office/drawing/2014/main" val="265991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199.16666666667</a:t>
                      </a:r>
                    </a:p>
                  </a:txBody>
                  <a:tcPr/>
                </a:tc>
                <a:extLst>
                  <a:ext uri="{0D108BD9-81ED-4DB2-BD59-A6C34878D82A}">
                    <a16:rowId xmlns:a16="http://schemas.microsoft.com/office/drawing/2014/main" val="132472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199.16666666667</a:t>
                      </a:r>
                    </a:p>
                  </a:txBody>
                  <a:tcPr/>
                </a:tc>
                <a:extLst>
                  <a:ext uri="{0D108BD9-81ED-4DB2-BD59-A6C34878D82A}">
                    <a16:rowId xmlns:a16="http://schemas.microsoft.com/office/drawing/2014/main" val="342130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#YamahaRidingAcademy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extLst>
                  <a:ext uri="{0D108BD9-81ED-4DB2-BD59-A6C34878D82A}">
                    <a16:rowId xmlns:a16="http://schemas.microsoft.com/office/drawing/2014/main" val="3519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#GearingUp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369803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extLst>
                  <a:ext uri="{0D108BD9-81ED-4DB2-BD59-A6C34878D82A}">
                    <a16:rowId xmlns:a16="http://schemas.microsoft.com/office/drawing/2014/main" val="56216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#YamahaSeguros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extLst>
                  <a:ext uri="{0D108BD9-81ED-4DB2-BD59-A6C34878D82A}">
                    <a16:rowId xmlns:a16="http://schemas.microsoft.com/office/drawing/2014/main" val="257006557"/>
                  </a:ext>
                </a:extLst>
              </a:tr>
            </a:tbl>
          </a:graphicData>
        </a:graphic>
      </p:graphicFrame>
      <p:sp>
        <p:nvSpPr>
          <p:cNvPr id="4" name="Text Placeholder 3">
            <a:extLst>
              <a:ext uri="{FF2B5EF4-FFF2-40B4-BE49-F238E27FC236}">
                <a16:creationId xmlns:a16="http://schemas.microsoft.com/office/drawing/2014/main" id="{A3EC1F48-5C9B-4FF8-90E2-570638E7ED6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97775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57449-55A9-415A-AE9F-EC4DF312C03C}"/>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BE93EC19-5AFE-43BA-8E04-75256E029DAB}"/>
              </a:ext>
            </a:extLst>
          </p:cNvPr>
          <p:cNvGraphicFramePr>
            <a:graphicFrameLocks noGrp="1"/>
          </p:cNvGraphicFramePr>
          <p:nvPr>
            <p:ph type="tbl" sz="quarter" idx="13"/>
            <p:extLst>
              <p:ext uri="{D42A27DB-BD31-4B8C-83A1-F6EECF244321}">
                <p14:modId xmlns:p14="http://schemas.microsoft.com/office/powerpoint/2010/main" val="154509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43185035"/>
                    </a:ext>
                  </a:extLst>
                </a:gridCol>
                <a:gridCol w="1810512">
                  <a:extLst>
                    <a:ext uri="{9D8B030D-6E8A-4147-A177-3AD203B41FA5}">
                      <a16:colId xmlns:a16="http://schemas.microsoft.com/office/drawing/2014/main" val="2826137364"/>
                    </a:ext>
                  </a:extLst>
                </a:gridCol>
                <a:gridCol w="822960">
                  <a:extLst>
                    <a:ext uri="{9D8B030D-6E8A-4147-A177-3AD203B41FA5}">
                      <a16:colId xmlns:a16="http://schemas.microsoft.com/office/drawing/2014/main" val="2983698547"/>
                    </a:ext>
                  </a:extLst>
                </a:gridCol>
                <a:gridCol w="822960">
                  <a:extLst>
                    <a:ext uri="{9D8B030D-6E8A-4147-A177-3AD203B41FA5}">
                      <a16:colId xmlns:a16="http://schemas.microsoft.com/office/drawing/2014/main" val="2102304270"/>
                    </a:ext>
                  </a:extLst>
                </a:gridCol>
                <a:gridCol w="822960">
                  <a:extLst>
                    <a:ext uri="{9D8B030D-6E8A-4147-A177-3AD203B41FA5}">
                      <a16:colId xmlns:a16="http://schemas.microsoft.com/office/drawing/2014/main" val="1093826498"/>
                    </a:ext>
                  </a:extLst>
                </a:gridCol>
                <a:gridCol w="822960">
                  <a:extLst>
                    <a:ext uri="{9D8B030D-6E8A-4147-A177-3AD203B41FA5}">
                      <a16:colId xmlns:a16="http://schemas.microsoft.com/office/drawing/2014/main" val="464369342"/>
                    </a:ext>
                  </a:extLst>
                </a:gridCol>
                <a:gridCol w="822960">
                  <a:extLst>
                    <a:ext uri="{9D8B030D-6E8A-4147-A177-3AD203B41FA5}">
                      <a16:colId xmlns:a16="http://schemas.microsoft.com/office/drawing/2014/main" val="3614183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842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- 2022-03-11 13:35:47</a:t>
                      </a:r>
                      <a:r>
                        <a:rPr kumimoji="0" lang="es-ES" sz="1000" b="0" i="0" u="none" strike="noStrike" kern="1200" cap="none" spc="0" normalizeH="0" baseline="0" noProof="0">
                          <a:ln>
                            <a:noFill/>
                          </a:ln>
                          <a:solidFill>
                            <a:prstClr val="black"/>
                          </a:solidFill>
                          <a:effectLst/>
                          <a:uLnTx/>
                          <a:uFillTx/>
                          <a:latin typeface="+mn-lt"/>
                          <a:ea typeface="+mn-ea"/>
                          <a:cs typeface="+mn-cs"/>
                        </a:rPr>
                        <a:t>
 El MotoGP vuelve a Argentina y ktmargentina te invita a participar por 2 entradas!! 🏁💥Tras dos años el Gran Premio de Argentina de MotoGP vuelve a vibrar en Termas de Río Hondo y vos y un acompañante pueden ser parte de uno de los eventos internacionales de motociclismo más esperados en nuestro país!! Solo tenes que:
➢ Seguirnos en nuestra cuenta
➢ Darle like a la publicación 
➢ Arrobar a 3 amigos para que se enteren y también puedan participar!
.
El Lunes 21 de marzo daremos a conocer el único ganador
.
Bases y condiciones: https://www.facebook.com/KTMArgentina
#KTM #ReadyToRace #MotoGP #ArgentinaGP🇦🇷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275660604_164182355964619_3358975174943406542_n.webp?stp=dst-jpg&amp;_nc_cat=104&amp;ccb=1-5&amp;_nc_sid=8ae9d6&amp;_nc_ohc=ndo_VZ5KqyEAX9VUzp0&amp;_nc_ht=scontent-bos3-1.cdninstagram.com&amp;edm=AL-3X8kEAAAA&amp;oh=00_AT8CIwVh5dWJLLPDrVX5WV-s2QF5nUtH_yYOQOsSyrwKZQ&amp;oe=624A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0538398"/>
                  </a:ext>
                </a:extLst>
              </a:tr>
            </a:tbl>
          </a:graphicData>
        </a:graphic>
      </p:graphicFrame>
      <p:sp>
        <p:nvSpPr>
          <p:cNvPr id="4" name="Text Placeholder 3">
            <a:extLst>
              <a:ext uri="{FF2B5EF4-FFF2-40B4-BE49-F238E27FC236}">
                <a16:creationId xmlns:a16="http://schemas.microsoft.com/office/drawing/2014/main" id="{C576A2EA-1E19-441D-8EF7-738D3A69E24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6945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482A-8E0F-4514-9388-C48A13A4CE27}"/>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F93AA8BC-C4DA-4912-8653-AD637C5B5A68}"/>
              </a:ext>
            </a:extLst>
          </p:cNvPr>
          <p:cNvGraphicFramePr>
            <a:graphicFrameLocks noGrp="1"/>
          </p:cNvGraphicFramePr>
          <p:nvPr>
            <p:ph type="tbl" sz="quarter" idx="13"/>
            <p:extLst>
              <p:ext uri="{D42A27DB-BD31-4B8C-83A1-F6EECF244321}">
                <p14:modId xmlns:p14="http://schemas.microsoft.com/office/powerpoint/2010/main" val="206317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63007812"/>
                    </a:ext>
                  </a:extLst>
                </a:gridCol>
                <a:gridCol w="1810512">
                  <a:extLst>
                    <a:ext uri="{9D8B030D-6E8A-4147-A177-3AD203B41FA5}">
                      <a16:colId xmlns:a16="http://schemas.microsoft.com/office/drawing/2014/main" val="1526869014"/>
                    </a:ext>
                  </a:extLst>
                </a:gridCol>
                <a:gridCol w="822960">
                  <a:extLst>
                    <a:ext uri="{9D8B030D-6E8A-4147-A177-3AD203B41FA5}">
                      <a16:colId xmlns:a16="http://schemas.microsoft.com/office/drawing/2014/main" val="3813457007"/>
                    </a:ext>
                  </a:extLst>
                </a:gridCol>
                <a:gridCol w="822960">
                  <a:extLst>
                    <a:ext uri="{9D8B030D-6E8A-4147-A177-3AD203B41FA5}">
                      <a16:colId xmlns:a16="http://schemas.microsoft.com/office/drawing/2014/main" val="4189236834"/>
                    </a:ext>
                  </a:extLst>
                </a:gridCol>
                <a:gridCol w="822960">
                  <a:extLst>
                    <a:ext uri="{9D8B030D-6E8A-4147-A177-3AD203B41FA5}">
                      <a16:colId xmlns:a16="http://schemas.microsoft.com/office/drawing/2014/main" val="3874303911"/>
                    </a:ext>
                  </a:extLst>
                </a:gridCol>
                <a:gridCol w="822960">
                  <a:extLst>
                    <a:ext uri="{9D8B030D-6E8A-4147-A177-3AD203B41FA5}">
                      <a16:colId xmlns:a16="http://schemas.microsoft.com/office/drawing/2014/main" val="586416069"/>
                    </a:ext>
                  </a:extLst>
                </a:gridCol>
                <a:gridCol w="822960">
                  <a:extLst>
                    <a:ext uri="{9D8B030D-6E8A-4147-A177-3AD203B41FA5}">
                      <a16:colId xmlns:a16="http://schemas.microsoft.com/office/drawing/2014/main" val="103399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631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- 2022-03-11 13:00:45</a:t>
                      </a:r>
                      <a:r>
                        <a:rPr kumimoji="0" lang="es-ES" sz="1000" b="0" i="0" u="none" strike="noStrike" kern="1200" cap="none" spc="0" normalizeH="0" baseline="0" noProof="0">
                          <a:ln>
                            <a:noFill/>
                          </a:ln>
                          <a:solidFill>
                            <a:prstClr val="black"/>
                          </a:solidFill>
                          <a:effectLst/>
                          <a:uLnTx/>
                          <a:uFillTx/>
                          <a:latin typeface="+mn-lt"/>
                          <a:ea typeface="+mn-ea"/>
                          <a:cs typeface="+mn-cs"/>
                        </a:rPr>
                        <a:t>
 El corazón inconfundible de la Twister 😍
#CB250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275435563_500066178414265_3055779535905481346_n.jpg?_nc_cat=108&amp;ccb=1-5&amp;_nc_sid=8ae9d6&amp;_nc_ohc=fzJAYby71RMAX-UQ7Pj&amp;_nc_ht=scontent-lga3-1.cdninstagram.com&amp;edm=AL-3X8kEAAAA&amp;oh=00_AT9SOtkdwd8mPoolfh1vAWoj8cerI9klK0lpGMVmilry-Q&amp;oe=624ACF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4923771"/>
                  </a:ext>
                </a:extLst>
              </a:tr>
            </a:tbl>
          </a:graphicData>
        </a:graphic>
      </p:graphicFrame>
      <p:sp>
        <p:nvSpPr>
          <p:cNvPr id="4" name="Text Placeholder 3">
            <a:extLst>
              <a:ext uri="{FF2B5EF4-FFF2-40B4-BE49-F238E27FC236}">
                <a16:creationId xmlns:a16="http://schemas.microsoft.com/office/drawing/2014/main" id="{BCE2AD53-05D7-4870-A550-E0E532C9892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28638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2057B-6930-4E5B-9AC6-1199CEBD996D}"/>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A4E19E32-51E3-47A5-A0DE-AA658390AD74}"/>
              </a:ext>
            </a:extLst>
          </p:cNvPr>
          <p:cNvGraphicFramePr>
            <a:graphicFrameLocks noGrp="1"/>
          </p:cNvGraphicFramePr>
          <p:nvPr>
            <p:ph type="tbl" sz="quarter" idx="13"/>
            <p:extLst>
              <p:ext uri="{D42A27DB-BD31-4B8C-83A1-F6EECF244321}">
                <p14:modId xmlns:p14="http://schemas.microsoft.com/office/powerpoint/2010/main" val="363498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9343768"/>
                    </a:ext>
                  </a:extLst>
                </a:gridCol>
                <a:gridCol w="1810512">
                  <a:extLst>
                    <a:ext uri="{9D8B030D-6E8A-4147-A177-3AD203B41FA5}">
                      <a16:colId xmlns:a16="http://schemas.microsoft.com/office/drawing/2014/main" val="2675477836"/>
                    </a:ext>
                  </a:extLst>
                </a:gridCol>
                <a:gridCol w="822960">
                  <a:extLst>
                    <a:ext uri="{9D8B030D-6E8A-4147-A177-3AD203B41FA5}">
                      <a16:colId xmlns:a16="http://schemas.microsoft.com/office/drawing/2014/main" val="1193902773"/>
                    </a:ext>
                  </a:extLst>
                </a:gridCol>
                <a:gridCol w="822960">
                  <a:extLst>
                    <a:ext uri="{9D8B030D-6E8A-4147-A177-3AD203B41FA5}">
                      <a16:colId xmlns:a16="http://schemas.microsoft.com/office/drawing/2014/main" val="3744084690"/>
                    </a:ext>
                  </a:extLst>
                </a:gridCol>
                <a:gridCol w="822960">
                  <a:extLst>
                    <a:ext uri="{9D8B030D-6E8A-4147-A177-3AD203B41FA5}">
                      <a16:colId xmlns:a16="http://schemas.microsoft.com/office/drawing/2014/main" val="490146503"/>
                    </a:ext>
                  </a:extLst>
                </a:gridCol>
                <a:gridCol w="822960">
                  <a:extLst>
                    <a:ext uri="{9D8B030D-6E8A-4147-A177-3AD203B41FA5}">
                      <a16:colId xmlns:a16="http://schemas.microsoft.com/office/drawing/2014/main" val="3507525214"/>
                    </a:ext>
                  </a:extLst>
                </a:gridCol>
                <a:gridCol w="822960">
                  <a:extLst>
                    <a:ext uri="{9D8B030D-6E8A-4147-A177-3AD203B41FA5}">
                      <a16:colId xmlns:a16="http://schemas.microsoft.com/office/drawing/2014/main" val="2248572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214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- 2022-03-07 17:18:54</a:t>
                      </a:r>
                      <a:r>
                        <a:rPr kumimoji="0" lang="es-ES" sz="1000" b="0" i="0" u="none" strike="noStrike" kern="1200" cap="none" spc="0" normalizeH="0" baseline="0" noProof="0">
                          <a:ln>
                            <a:noFill/>
                          </a:ln>
                          <a:solidFill>
                            <a:prstClr val="black"/>
                          </a:solidFill>
                          <a:effectLst/>
                          <a:uLnTx/>
                          <a:uFillTx/>
                          <a:latin typeface="+mn-lt"/>
                          <a:ea typeface="+mn-ea"/>
                          <a:cs typeface="+mn-cs"/>
                        </a:rPr>
                        <a:t>
 Suzuki Argentina y Sebastián Porto te invitan al #MotoGP en Termas de Río Hondo!!!
Participá por una de las cuatro entradas🎟️, y viví un fin de semana a pura moto con nosotros!!!
- Seguinos
- Etiquetá al menos a dos amigos para que se enteren.
- Si compartís en Stories sumás una chance extra.
Tenés tiempo hasta el domingo 20/3/2022 a las 12 del mediodía. Los ganadores se publicarán el 21/3 a las 9am.
* Entradas a Tribuna Premium con acceso a Fan Zone
** Una entrada para el fin de semana del MotoGP 2022 en el circuito de Termas de Río Hondo .
* No incluyen pasaje, ni traslado, ni estadía.
Bases y condiciones en http://suzukimotosarg.com.ar/
sebasporto19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275279533_2775968276039741_7149134711767781153_n.jpg?_nc_cat=101&amp;ccb=1-5&amp;_nc_sid=8ae9d6&amp;_nc_ohc=QrrZbtwSL0wAX9b1t84&amp;_nc_ht=scontent-iad3-2.cdninstagram.com&amp;edm=AL-3X8kEAAAA&amp;oh=00_AT_BdxXPAzfhUf1AWb_sENKhffJqD4O22IMVOfxKsecI2A&amp;oe=624B0D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3092833"/>
                  </a:ext>
                </a:extLst>
              </a:tr>
            </a:tbl>
          </a:graphicData>
        </a:graphic>
      </p:graphicFrame>
      <p:sp>
        <p:nvSpPr>
          <p:cNvPr id="4" name="Text Placeholder 3">
            <a:extLst>
              <a:ext uri="{FF2B5EF4-FFF2-40B4-BE49-F238E27FC236}">
                <a16:creationId xmlns:a16="http://schemas.microsoft.com/office/drawing/2014/main" id="{1FE2E38F-7FB7-47B7-B8A2-61B83F5AAF2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06184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D51DB-87EC-401F-BB0D-600D0B0F5566}"/>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99D58F49-3165-462E-92B4-920D3C427DFE}"/>
              </a:ext>
            </a:extLst>
          </p:cNvPr>
          <p:cNvGraphicFramePr>
            <a:graphicFrameLocks noGrp="1"/>
          </p:cNvGraphicFramePr>
          <p:nvPr>
            <p:ph type="tbl" sz="quarter" idx="13"/>
            <p:extLst>
              <p:ext uri="{D42A27DB-BD31-4B8C-83A1-F6EECF244321}">
                <p14:modId xmlns:p14="http://schemas.microsoft.com/office/powerpoint/2010/main" val="3484996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7697093"/>
                    </a:ext>
                  </a:extLst>
                </a:gridCol>
                <a:gridCol w="1810512">
                  <a:extLst>
                    <a:ext uri="{9D8B030D-6E8A-4147-A177-3AD203B41FA5}">
                      <a16:colId xmlns:a16="http://schemas.microsoft.com/office/drawing/2014/main" val="3305827639"/>
                    </a:ext>
                  </a:extLst>
                </a:gridCol>
                <a:gridCol w="822960">
                  <a:extLst>
                    <a:ext uri="{9D8B030D-6E8A-4147-A177-3AD203B41FA5}">
                      <a16:colId xmlns:a16="http://schemas.microsoft.com/office/drawing/2014/main" val="1727271882"/>
                    </a:ext>
                  </a:extLst>
                </a:gridCol>
                <a:gridCol w="822960">
                  <a:extLst>
                    <a:ext uri="{9D8B030D-6E8A-4147-A177-3AD203B41FA5}">
                      <a16:colId xmlns:a16="http://schemas.microsoft.com/office/drawing/2014/main" val="3724865931"/>
                    </a:ext>
                  </a:extLst>
                </a:gridCol>
                <a:gridCol w="822960">
                  <a:extLst>
                    <a:ext uri="{9D8B030D-6E8A-4147-A177-3AD203B41FA5}">
                      <a16:colId xmlns:a16="http://schemas.microsoft.com/office/drawing/2014/main" val="1640576547"/>
                    </a:ext>
                  </a:extLst>
                </a:gridCol>
                <a:gridCol w="822960">
                  <a:extLst>
                    <a:ext uri="{9D8B030D-6E8A-4147-A177-3AD203B41FA5}">
                      <a16:colId xmlns:a16="http://schemas.microsoft.com/office/drawing/2014/main" val="1044500079"/>
                    </a:ext>
                  </a:extLst>
                </a:gridCol>
                <a:gridCol w="822960">
                  <a:extLst>
                    <a:ext uri="{9D8B030D-6E8A-4147-A177-3AD203B41FA5}">
                      <a16:colId xmlns:a16="http://schemas.microsoft.com/office/drawing/2014/main" val="30023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253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- 2022-03-05 17:00:13</a:t>
                      </a:r>
                      <a:r>
                        <a:rPr kumimoji="0" lang="es-ES" sz="1000" b="0" i="0" u="none" strike="noStrike" kern="1200" cap="none" spc="0" normalizeH="0" baseline="0" noProof="0">
                          <a:ln>
                            <a:noFill/>
                          </a:ln>
                          <a:solidFill>
                            <a:prstClr val="black"/>
                          </a:solidFill>
                          <a:effectLst/>
                          <a:uLnTx/>
                          <a:uFillTx/>
                          <a:latin typeface="+mn-lt"/>
                          <a:ea typeface="+mn-ea"/>
                          <a:cs typeface="+mn-cs"/>
                        </a:rPr>
                        <a:t>
 ¿Sabías que hoy se festeja este día en homenaje al nacimiento de José Luis Carlessi Manzanares, alias “Conde de Javornovich”? Fue un aventurero experimentado y un pionero en recorrer la Argentina en moto distribuyendo repuestos y correspondencia a los pueblos más inhóspitos del país. 
Si vos también recorrés el país en tu Honda, envianos tus fotos por MD y sumate a #MiLeyenda y compartí tu historia con nuestra comunidad 💪
#DíaDelMotociclistaArgentino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275181295_1463109530813986_5206332647777414373_n.jpg?_nc_cat=107&amp;ccb=1-5&amp;_nc_sid=8ae9d6&amp;_nc_ohc=8-8Vsmh2ktUAX9qu0dC&amp;_nc_ht=scontent-lga3-1.cdninstagram.com&amp;edm=AL-3X8kEAAAA&amp;oh=00_AT91aQ-ZN9K_HGPaT-I5lv4q5a67mqEgBM5mmrHULLEZNA&amp;oe=624B349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3274857"/>
                  </a:ext>
                </a:extLst>
              </a:tr>
            </a:tbl>
          </a:graphicData>
        </a:graphic>
      </p:graphicFrame>
      <p:sp>
        <p:nvSpPr>
          <p:cNvPr id="4" name="Text Placeholder 3">
            <a:extLst>
              <a:ext uri="{FF2B5EF4-FFF2-40B4-BE49-F238E27FC236}">
                <a16:creationId xmlns:a16="http://schemas.microsoft.com/office/drawing/2014/main" id="{19479203-12D6-4F72-9EF7-CB687CBEBCD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1561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28A22-D416-4325-B6B7-15A08277CFCC}"/>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6BBF196D-2935-45E2-B29C-16E78AFF4437}"/>
              </a:ext>
            </a:extLst>
          </p:cNvPr>
          <p:cNvGraphicFramePr>
            <a:graphicFrameLocks noGrp="1"/>
          </p:cNvGraphicFramePr>
          <p:nvPr>
            <p:ph type="tbl" sz="quarter" idx="13"/>
            <p:extLst>
              <p:ext uri="{D42A27DB-BD31-4B8C-83A1-F6EECF244321}">
                <p14:modId xmlns:p14="http://schemas.microsoft.com/office/powerpoint/2010/main" val="3720088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1201218"/>
                    </a:ext>
                  </a:extLst>
                </a:gridCol>
                <a:gridCol w="1810512">
                  <a:extLst>
                    <a:ext uri="{9D8B030D-6E8A-4147-A177-3AD203B41FA5}">
                      <a16:colId xmlns:a16="http://schemas.microsoft.com/office/drawing/2014/main" val="3816402932"/>
                    </a:ext>
                  </a:extLst>
                </a:gridCol>
                <a:gridCol w="822960">
                  <a:extLst>
                    <a:ext uri="{9D8B030D-6E8A-4147-A177-3AD203B41FA5}">
                      <a16:colId xmlns:a16="http://schemas.microsoft.com/office/drawing/2014/main" val="2658560197"/>
                    </a:ext>
                  </a:extLst>
                </a:gridCol>
                <a:gridCol w="822960">
                  <a:extLst>
                    <a:ext uri="{9D8B030D-6E8A-4147-A177-3AD203B41FA5}">
                      <a16:colId xmlns:a16="http://schemas.microsoft.com/office/drawing/2014/main" val="2497964084"/>
                    </a:ext>
                  </a:extLst>
                </a:gridCol>
                <a:gridCol w="822960">
                  <a:extLst>
                    <a:ext uri="{9D8B030D-6E8A-4147-A177-3AD203B41FA5}">
                      <a16:colId xmlns:a16="http://schemas.microsoft.com/office/drawing/2014/main" val="4129360442"/>
                    </a:ext>
                  </a:extLst>
                </a:gridCol>
                <a:gridCol w="822960">
                  <a:extLst>
                    <a:ext uri="{9D8B030D-6E8A-4147-A177-3AD203B41FA5}">
                      <a16:colId xmlns:a16="http://schemas.microsoft.com/office/drawing/2014/main" val="4015178539"/>
                    </a:ext>
                  </a:extLst>
                </a:gridCol>
                <a:gridCol w="822960">
                  <a:extLst>
                    <a:ext uri="{9D8B030D-6E8A-4147-A177-3AD203B41FA5}">
                      <a16:colId xmlns:a16="http://schemas.microsoft.com/office/drawing/2014/main" val="331239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879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- 2022-03-05 10:00:20</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juntos esta pasión que nos une.
#Benelli #DíaDelMotociclista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275176527_153604400418299_43746896740029063_n.jpg?_nc_cat=108&amp;ccb=1-5&amp;_nc_sid=8ae9d6&amp;_nc_eui2=AeGTU7eqBf341vTm5J6WJs9tcoICE82G2etyggITzYbZ69QdhXaimRNbt4YXg-w5uDw&amp;_nc_ohc=iys47YdhvNwAX9tLB11&amp;_nc_ht=scontent-iad3-1.cdninstagram.com&amp;edm=AL-3X8kEAAAA&amp;oh=00_AT84TaCHH3xi155QC6WXhZk14popFdfIRG8gVv2bGNRgZg&amp;oe=6249C3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0520455"/>
                  </a:ext>
                </a:extLst>
              </a:tr>
            </a:tbl>
          </a:graphicData>
        </a:graphic>
      </p:graphicFrame>
      <p:sp>
        <p:nvSpPr>
          <p:cNvPr id="4" name="Text Placeholder 3">
            <a:extLst>
              <a:ext uri="{FF2B5EF4-FFF2-40B4-BE49-F238E27FC236}">
                <a16:creationId xmlns:a16="http://schemas.microsoft.com/office/drawing/2014/main" id="{590D2DC1-713C-433B-9DDA-19E8566F43F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30615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E555-8A06-4947-A3F9-C166C6DDA05E}"/>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BC4F4228-634D-4761-8710-A303E3F5F924}"/>
              </a:ext>
            </a:extLst>
          </p:cNvPr>
          <p:cNvGraphicFramePr>
            <a:graphicFrameLocks noGrp="1"/>
          </p:cNvGraphicFramePr>
          <p:nvPr>
            <p:ph type="tbl" sz="quarter" idx="13"/>
            <p:extLst>
              <p:ext uri="{D42A27DB-BD31-4B8C-83A1-F6EECF244321}">
                <p14:modId xmlns:p14="http://schemas.microsoft.com/office/powerpoint/2010/main" val="370098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8052097"/>
                    </a:ext>
                  </a:extLst>
                </a:gridCol>
                <a:gridCol w="1810512">
                  <a:extLst>
                    <a:ext uri="{9D8B030D-6E8A-4147-A177-3AD203B41FA5}">
                      <a16:colId xmlns:a16="http://schemas.microsoft.com/office/drawing/2014/main" val="2485116075"/>
                    </a:ext>
                  </a:extLst>
                </a:gridCol>
                <a:gridCol w="822960">
                  <a:extLst>
                    <a:ext uri="{9D8B030D-6E8A-4147-A177-3AD203B41FA5}">
                      <a16:colId xmlns:a16="http://schemas.microsoft.com/office/drawing/2014/main" val="3475758669"/>
                    </a:ext>
                  </a:extLst>
                </a:gridCol>
                <a:gridCol w="822960">
                  <a:extLst>
                    <a:ext uri="{9D8B030D-6E8A-4147-A177-3AD203B41FA5}">
                      <a16:colId xmlns:a16="http://schemas.microsoft.com/office/drawing/2014/main" val="3944452497"/>
                    </a:ext>
                  </a:extLst>
                </a:gridCol>
                <a:gridCol w="822960">
                  <a:extLst>
                    <a:ext uri="{9D8B030D-6E8A-4147-A177-3AD203B41FA5}">
                      <a16:colId xmlns:a16="http://schemas.microsoft.com/office/drawing/2014/main" val="1608032332"/>
                    </a:ext>
                  </a:extLst>
                </a:gridCol>
                <a:gridCol w="822960">
                  <a:extLst>
                    <a:ext uri="{9D8B030D-6E8A-4147-A177-3AD203B41FA5}">
                      <a16:colId xmlns:a16="http://schemas.microsoft.com/office/drawing/2014/main" val="566259087"/>
                    </a:ext>
                  </a:extLst>
                </a:gridCol>
                <a:gridCol w="822960">
                  <a:extLst>
                    <a:ext uri="{9D8B030D-6E8A-4147-A177-3AD203B41FA5}">
                      <a16:colId xmlns:a16="http://schemas.microsoft.com/office/drawing/2014/main" val="336402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671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- 2022-03-17 17:39:54</a:t>
                      </a:r>
                      <a:r>
                        <a:rPr kumimoji="0" lang="es-ES" sz="1000" b="0" i="0" u="none" strike="noStrike" kern="1200" cap="none" spc="0" normalizeH="0" baseline="0" noProof="0">
                          <a:ln>
                            <a:noFill/>
                          </a:ln>
                          <a:solidFill>
                            <a:prstClr val="black"/>
                          </a:solidFill>
                          <a:effectLst/>
                          <a:uLnTx/>
                          <a:uFillTx/>
                          <a:latin typeface="+mn-lt"/>
                          <a:ea typeface="+mn-ea"/>
                          <a:cs typeface="+mn-cs"/>
                        </a:rPr>
                        <a:t>
 La belleza de la 𝟕𝟓𝟐𝐒 a través de la lente de motoblogcom
¿A dónde irías en tu primer salida con ella?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275966601_4887173014712880_6586406960860644552_n.jpg?_nc_cat=109&amp;ccb=1-5&amp;_nc_sid=8ae9d6&amp;_nc_eui2=AeH_Jo0HKvYYYce9fv7GaF47pNd2yBVQ8yWk13bIFVDzJVeUcsbQOXUY2QNLdKBBjuo&amp;_nc_ohc=f5u-EyLcWosAX_eUj59&amp;_nc_ht=scontent-iad3-1.cdninstagram.com&amp;edm=AL-3X8kEAAAA&amp;oh=00_AT96hnVauHwVpn5ZrkUPeaMkJEHzPb2lFXfujkh8DHEzXg&amp;oe=6249CC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8117029"/>
                  </a:ext>
                </a:extLst>
              </a:tr>
            </a:tbl>
          </a:graphicData>
        </a:graphic>
      </p:graphicFrame>
      <p:sp>
        <p:nvSpPr>
          <p:cNvPr id="4" name="Text Placeholder 3">
            <a:extLst>
              <a:ext uri="{FF2B5EF4-FFF2-40B4-BE49-F238E27FC236}">
                <a16:creationId xmlns:a16="http://schemas.microsoft.com/office/drawing/2014/main" id="{2FD24F23-F2C5-4B16-AD89-294F39D6CFF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63978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2674-B834-44C4-BFBF-D741C980DADE}"/>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AFF3578F-6F29-41CE-98BE-61478D4250A0}"/>
              </a:ext>
            </a:extLst>
          </p:cNvPr>
          <p:cNvGraphicFramePr>
            <a:graphicFrameLocks noGrp="1"/>
          </p:cNvGraphicFramePr>
          <p:nvPr>
            <p:ph type="tbl" sz="quarter" idx="13"/>
            <p:extLst>
              <p:ext uri="{D42A27DB-BD31-4B8C-83A1-F6EECF244321}">
                <p14:modId xmlns:p14="http://schemas.microsoft.com/office/powerpoint/2010/main" val="151567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03811535"/>
                    </a:ext>
                  </a:extLst>
                </a:gridCol>
                <a:gridCol w="1810512">
                  <a:extLst>
                    <a:ext uri="{9D8B030D-6E8A-4147-A177-3AD203B41FA5}">
                      <a16:colId xmlns:a16="http://schemas.microsoft.com/office/drawing/2014/main" val="273236406"/>
                    </a:ext>
                  </a:extLst>
                </a:gridCol>
                <a:gridCol w="822960">
                  <a:extLst>
                    <a:ext uri="{9D8B030D-6E8A-4147-A177-3AD203B41FA5}">
                      <a16:colId xmlns:a16="http://schemas.microsoft.com/office/drawing/2014/main" val="608988254"/>
                    </a:ext>
                  </a:extLst>
                </a:gridCol>
                <a:gridCol w="822960">
                  <a:extLst>
                    <a:ext uri="{9D8B030D-6E8A-4147-A177-3AD203B41FA5}">
                      <a16:colId xmlns:a16="http://schemas.microsoft.com/office/drawing/2014/main" val="3044884910"/>
                    </a:ext>
                  </a:extLst>
                </a:gridCol>
                <a:gridCol w="822960">
                  <a:extLst>
                    <a:ext uri="{9D8B030D-6E8A-4147-A177-3AD203B41FA5}">
                      <a16:colId xmlns:a16="http://schemas.microsoft.com/office/drawing/2014/main" val="493538898"/>
                    </a:ext>
                  </a:extLst>
                </a:gridCol>
                <a:gridCol w="822960">
                  <a:extLst>
                    <a:ext uri="{9D8B030D-6E8A-4147-A177-3AD203B41FA5}">
                      <a16:colId xmlns:a16="http://schemas.microsoft.com/office/drawing/2014/main" val="866953026"/>
                    </a:ext>
                  </a:extLst>
                </a:gridCol>
                <a:gridCol w="822960">
                  <a:extLst>
                    <a:ext uri="{9D8B030D-6E8A-4147-A177-3AD203B41FA5}">
                      <a16:colId xmlns:a16="http://schemas.microsoft.com/office/drawing/2014/main" val="320327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92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- 2022-03-08 11:09:40</a:t>
                      </a:r>
                      <a:r>
                        <a:rPr kumimoji="0" lang="es-ES" sz="1000" b="0" i="0" u="none" strike="noStrike" kern="1200" cap="none" spc="0" normalizeH="0" baseline="0" noProof="0">
                          <a:ln>
                            <a:noFill/>
                          </a:ln>
                          <a:solidFill>
                            <a:prstClr val="black"/>
                          </a:solidFill>
                          <a:effectLst/>
                          <a:uLnTx/>
                          <a:uFillTx/>
                          <a:latin typeface="+mn-lt"/>
                          <a:ea typeface="+mn-ea"/>
                          <a:cs typeface="+mn-cs"/>
                        </a:rPr>
                        <a:t>
 En este Día Internacional de la Mujer, les compartimos un texto de �laurarebasti
�Una mujer con una historia que inspira �a ir siempre por más aventuras. Ella fue por su sueño y lo logró.�
�
"��Hola, mi nombre es Laura, tengo 24 años y soy la feliz propietaria de una Benelli 302s.
Adquirí como parte de un sueño que era viajar desde Buenos Aires hasta Ushuaia en moto.
Finalmente después de todo un año juntas pudimos concretar ese proyecto soñado, donde viví experiencias únicas que jamás olvidaré.
¡Ya nos estamos preparando para sumar nuevas aventuras juntas para seguir recorriendo nuestro hermoso país!"
#Benelli #DíaInternacionalDeLaMujer #MujeresQueInspiran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275416773_1143246509827041_4308706049435182704_n.webp?stp=dst-jpg&amp;_nc_cat=101&amp;ccb=1-5&amp;_nc_sid=8ae9d6&amp;_nc_eui2=AeHr4h9OQYyyv6hIBwpQdVYJBRvBGruKPVYFG8Eau4o9VpJ1A6aP46baMLVnoWXIaFs&amp;_nc_ohc=FbzEMoH6NoMAX-_ihfD&amp;_nc_ht=scontent-iad3-1.cdninstagram.com&amp;edm=AL-3X8kEAAAA&amp;oh=00_AT_j3lbnPWsOlgwPapZMPx7pqRfAbmIKdk9Xfj36Cu60lA&amp;oe=624A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6077022"/>
                  </a:ext>
                </a:extLst>
              </a:tr>
            </a:tbl>
          </a:graphicData>
        </a:graphic>
      </p:graphicFrame>
      <p:sp>
        <p:nvSpPr>
          <p:cNvPr id="4" name="Text Placeholder 3">
            <a:extLst>
              <a:ext uri="{FF2B5EF4-FFF2-40B4-BE49-F238E27FC236}">
                <a16:creationId xmlns:a16="http://schemas.microsoft.com/office/drawing/2014/main" id="{FA56BEE8-0EC7-4E6A-ADD3-6657FFEE04E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4739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3671E-4CD2-44A7-AF5B-8D2E5E87C4FA}"/>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019745E6-4EE2-4726-B593-AAC8CF5BACF7}"/>
              </a:ext>
            </a:extLst>
          </p:cNvPr>
          <p:cNvGraphicFramePr>
            <a:graphicFrameLocks noGrp="1"/>
          </p:cNvGraphicFramePr>
          <p:nvPr>
            <p:ph type="tbl" sz="quarter" idx="13"/>
            <p:extLst>
              <p:ext uri="{D42A27DB-BD31-4B8C-83A1-F6EECF244321}">
                <p14:modId xmlns:p14="http://schemas.microsoft.com/office/powerpoint/2010/main" val="3766761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75421536"/>
                    </a:ext>
                  </a:extLst>
                </a:gridCol>
                <a:gridCol w="1810512">
                  <a:extLst>
                    <a:ext uri="{9D8B030D-6E8A-4147-A177-3AD203B41FA5}">
                      <a16:colId xmlns:a16="http://schemas.microsoft.com/office/drawing/2014/main" val="1197754478"/>
                    </a:ext>
                  </a:extLst>
                </a:gridCol>
                <a:gridCol w="822960">
                  <a:extLst>
                    <a:ext uri="{9D8B030D-6E8A-4147-A177-3AD203B41FA5}">
                      <a16:colId xmlns:a16="http://schemas.microsoft.com/office/drawing/2014/main" val="1095330405"/>
                    </a:ext>
                  </a:extLst>
                </a:gridCol>
                <a:gridCol w="822960">
                  <a:extLst>
                    <a:ext uri="{9D8B030D-6E8A-4147-A177-3AD203B41FA5}">
                      <a16:colId xmlns:a16="http://schemas.microsoft.com/office/drawing/2014/main" val="2271187771"/>
                    </a:ext>
                  </a:extLst>
                </a:gridCol>
                <a:gridCol w="822960">
                  <a:extLst>
                    <a:ext uri="{9D8B030D-6E8A-4147-A177-3AD203B41FA5}">
                      <a16:colId xmlns:a16="http://schemas.microsoft.com/office/drawing/2014/main" val="3786735804"/>
                    </a:ext>
                  </a:extLst>
                </a:gridCol>
                <a:gridCol w="822960">
                  <a:extLst>
                    <a:ext uri="{9D8B030D-6E8A-4147-A177-3AD203B41FA5}">
                      <a16:colId xmlns:a16="http://schemas.microsoft.com/office/drawing/2014/main" val="1710469235"/>
                    </a:ext>
                  </a:extLst>
                </a:gridCol>
                <a:gridCol w="822960">
                  <a:extLst>
                    <a:ext uri="{9D8B030D-6E8A-4147-A177-3AD203B41FA5}">
                      <a16:colId xmlns:a16="http://schemas.microsoft.com/office/drawing/2014/main" val="31749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1448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- 2022-03-22 09:01:43</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276962409_672975077255293_5168820277377668936_n.jpg?_nc_cat=104&amp;ccb=1-5&amp;_nc_sid=8ae9d6&amp;_nc_ohc=Z-pYbLKvs4EAX_xCV1v&amp;_nc_ht=scontent-iad3-2.cdninstagram.com&amp;edm=AL-3X8kEAAAA&amp;oh=00_AT9fga0P-GA77JgOp1irGSFplRqFysHOHV7FqaPJZJbJEg&amp;oe=624A671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5573838"/>
                  </a:ext>
                </a:extLst>
              </a:tr>
            </a:tbl>
          </a:graphicData>
        </a:graphic>
      </p:graphicFrame>
      <p:sp>
        <p:nvSpPr>
          <p:cNvPr id="4" name="Text Placeholder 3">
            <a:extLst>
              <a:ext uri="{FF2B5EF4-FFF2-40B4-BE49-F238E27FC236}">
                <a16:creationId xmlns:a16="http://schemas.microsoft.com/office/drawing/2014/main" id="{ADC56977-F020-4EB9-A8EB-47F1D2AEBA9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97954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27BB4-B684-4A79-827C-AE55948EB1E2}"/>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FDFEBC7C-E76C-4859-BF35-ACD9AFE01306}"/>
              </a:ext>
            </a:extLst>
          </p:cNvPr>
          <p:cNvGraphicFramePr>
            <a:graphicFrameLocks noGrp="1"/>
          </p:cNvGraphicFramePr>
          <p:nvPr>
            <p:ph type="tbl" sz="quarter" idx="13"/>
            <p:extLst>
              <p:ext uri="{D42A27DB-BD31-4B8C-83A1-F6EECF244321}">
                <p14:modId xmlns:p14="http://schemas.microsoft.com/office/powerpoint/2010/main" val="306288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4757424"/>
                    </a:ext>
                  </a:extLst>
                </a:gridCol>
                <a:gridCol w="1810512">
                  <a:extLst>
                    <a:ext uri="{9D8B030D-6E8A-4147-A177-3AD203B41FA5}">
                      <a16:colId xmlns:a16="http://schemas.microsoft.com/office/drawing/2014/main" val="3666316028"/>
                    </a:ext>
                  </a:extLst>
                </a:gridCol>
                <a:gridCol w="822960">
                  <a:extLst>
                    <a:ext uri="{9D8B030D-6E8A-4147-A177-3AD203B41FA5}">
                      <a16:colId xmlns:a16="http://schemas.microsoft.com/office/drawing/2014/main" val="175405245"/>
                    </a:ext>
                  </a:extLst>
                </a:gridCol>
                <a:gridCol w="822960">
                  <a:extLst>
                    <a:ext uri="{9D8B030D-6E8A-4147-A177-3AD203B41FA5}">
                      <a16:colId xmlns:a16="http://schemas.microsoft.com/office/drawing/2014/main" val="384871312"/>
                    </a:ext>
                  </a:extLst>
                </a:gridCol>
                <a:gridCol w="822960">
                  <a:extLst>
                    <a:ext uri="{9D8B030D-6E8A-4147-A177-3AD203B41FA5}">
                      <a16:colId xmlns:a16="http://schemas.microsoft.com/office/drawing/2014/main" val="3462397052"/>
                    </a:ext>
                  </a:extLst>
                </a:gridCol>
                <a:gridCol w="822960">
                  <a:extLst>
                    <a:ext uri="{9D8B030D-6E8A-4147-A177-3AD203B41FA5}">
                      <a16:colId xmlns:a16="http://schemas.microsoft.com/office/drawing/2014/main" val="2333979793"/>
                    </a:ext>
                  </a:extLst>
                </a:gridCol>
                <a:gridCol w="822960">
                  <a:extLst>
                    <a:ext uri="{9D8B030D-6E8A-4147-A177-3AD203B41FA5}">
                      <a16:colId xmlns:a16="http://schemas.microsoft.com/office/drawing/2014/main" val="3159642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819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- 2022-03-29 13:00:17</a:t>
                      </a:r>
                      <a:r>
                        <a:rPr kumimoji="0" lang="es-ES" sz="1000" b="0" i="0" u="none" strike="noStrike" kern="1200" cap="none" spc="0" normalizeH="0" baseline="0" noProof="0">
                          <a:ln>
                            <a:noFill/>
                          </a:ln>
                          <a:solidFill>
                            <a:prstClr val="black"/>
                          </a:solidFill>
                          <a:effectLst/>
                          <a:uLnTx/>
                          <a:uFillTx/>
                          <a:latin typeface="+mn-lt"/>
                          <a:ea typeface="+mn-ea"/>
                          <a:cs typeface="+mn-cs"/>
                        </a:rPr>
                        <a:t>
 La adrenalina de la aventura, también podés sentirla en la ciudad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277442206_392402362727679_1686796245326124296_n.jpg?_nc_cat=103&amp;ccb=1-5&amp;_nc_sid=8ae9d6&amp;_nc_ohc=rAMTkCafO5wAX88UHI7&amp;_nc_ht=scontent-lga3-1.cdninstagram.com&amp;edm=AL-3X8kEAAAA&amp;oh=00_AT9ZCfWX-LTqueeC3_Aa1lgdeeSfZ-C_Wv3pOLacUkcgWA&amp;oe=624B8A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4637128"/>
                  </a:ext>
                </a:extLst>
              </a:tr>
            </a:tbl>
          </a:graphicData>
        </a:graphic>
      </p:graphicFrame>
      <p:sp>
        <p:nvSpPr>
          <p:cNvPr id="4" name="Text Placeholder 3">
            <a:extLst>
              <a:ext uri="{FF2B5EF4-FFF2-40B4-BE49-F238E27FC236}">
                <a16:creationId xmlns:a16="http://schemas.microsoft.com/office/drawing/2014/main" id="{FBD0F4CF-24AB-4836-BB49-CE1AE2BFEFA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85936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46D0-B319-4BF7-A75D-092D6CAE1AC7}"/>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7CED75B7-8B79-4D23-9D73-C11CC4A06254}"/>
              </a:ext>
            </a:extLst>
          </p:cNvPr>
          <p:cNvGraphicFramePr>
            <a:graphicFrameLocks noGrp="1"/>
          </p:cNvGraphicFramePr>
          <p:nvPr>
            <p:ph type="tbl" sz="quarter" idx="13"/>
            <p:extLst>
              <p:ext uri="{D42A27DB-BD31-4B8C-83A1-F6EECF244321}">
                <p14:modId xmlns:p14="http://schemas.microsoft.com/office/powerpoint/2010/main" val="57051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4854198"/>
                    </a:ext>
                  </a:extLst>
                </a:gridCol>
                <a:gridCol w="1810512">
                  <a:extLst>
                    <a:ext uri="{9D8B030D-6E8A-4147-A177-3AD203B41FA5}">
                      <a16:colId xmlns:a16="http://schemas.microsoft.com/office/drawing/2014/main" val="1704772409"/>
                    </a:ext>
                  </a:extLst>
                </a:gridCol>
                <a:gridCol w="822960">
                  <a:extLst>
                    <a:ext uri="{9D8B030D-6E8A-4147-A177-3AD203B41FA5}">
                      <a16:colId xmlns:a16="http://schemas.microsoft.com/office/drawing/2014/main" val="2456340209"/>
                    </a:ext>
                  </a:extLst>
                </a:gridCol>
                <a:gridCol w="822960">
                  <a:extLst>
                    <a:ext uri="{9D8B030D-6E8A-4147-A177-3AD203B41FA5}">
                      <a16:colId xmlns:a16="http://schemas.microsoft.com/office/drawing/2014/main" val="2682383842"/>
                    </a:ext>
                  </a:extLst>
                </a:gridCol>
                <a:gridCol w="822960">
                  <a:extLst>
                    <a:ext uri="{9D8B030D-6E8A-4147-A177-3AD203B41FA5}">
                      <a16:colId xmlns:a16="http://schemas.microsoft.com/office/drawing/2014/main" val="4104003129"/>
                    </a:ext>
                  </a:extLst>
                </a:gridCol>
                <a:gridCol w="822960">
                  <a:extLst>
                    <a:ext uri="{9D8B030D-6E8A-4147-A177-3AD203B41FA5}">
                      <a16:colId xmlns:a16="http://schemas.microsoft.com/office/drawing/2014/main" val="2854827799"/>
                    </a:ext>
                  </a:extLst>
                </a:gridCol>
                <a:gridCol w="822960">
                  <a:extLst>
                    <a:ext uri="{9D8B030D-6E8A-4147-A177-3AD203B41FA5}">
                      <a16:colId xmlns:a16="http://schemas.microsoft.com/office/drawing/2014/main" val="207437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291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- 2022-03-14 17:17:30</a:t>
                      </a:r>
                      <a:r>
                        <a:rPr kumimoji="0" lang="es-ES" sz="1000" b="0" i="0" u="none" strike="noStrike" kern="1200" cap="none" spc="0" normalizeH="0" baseline="0" noProof="0">
                          <a:ln>
                            <a:noFill/>
                          </a:ln>
                          <a:solidFill>
                            <a:prstClr val="black"/>
                          </a:solidFill>
                          <a:effectLst/>
                          <a:uLnTx/>
                          <a:uFillTx/>
                          <a:latin typeface="+mn-lt"/>
                          <a:ea typeface="+mn-ea"/>
                          <a:cs typeface="+mn-cs"/>
                        </a:rPr>
                        <a:t>
 🔜 Nueva KTM RC200
Próximamente disponible en todos los distribuidores del país
#ComingSoon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275830850_1029065517684430_3039953610177732015_n.webp?stp=dst-jpg&amp;_nc_cat=105&amp;ccb=1-5&amp;_nc_sid=8ae9d6&amp;_nc_ohc=b2aTsGm1908AX_G0cNs&amp;_nc_ht=scontent-bos3-1.cdninstagram.com&amp;edm=AL-3X8kEAAAA&amp;oh=00_AT9ITgdtZ154rN81w77CsKL0FG2NY4YoXCImptKXHN3TBw&amp;oe=624AEA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8929654"/>
                  </a:ext>
                </a:extLst>
              </a:tr>
            </a:tbl>
          </a:graphicData>
        </a:graphic>
      </p:graphicFrame>
      <p:sp>
        <p:nvSpPr>
          <p:cNvPr id="4" name="Text Placeholder 3">
            <a:extLst>
              <a:ext uri="{FF2B5EF4-FFF2-40B4-BE49-F238E27FC236}">
                <a16:creationId xmlns:a16="http://schemas.microsoft.com/office/drawing/2014/main" id="{5E812DAE-788F-48AA-A370-FCD66AE6360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19355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B2538-34CE-4F3E-809B-AF7D5027F68B}"/>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5048EEDC-3405-4E75-B26D-E186D9B515FF}"/>
              </a:ext>
            </a:extLst>
          </p:cNvPr>
          <p:cNvGraphicFramePr>
            <a:graphicFrameLocks noGrp="1"/>
          </p:cNvGraphicFramePr>
          <p:nvPr>
            <p:ph type="tbl" sz="quarter" idx="13"/>
            <p:extLst>
              <p:ext uri="{D42A27DB-BD31-4B8C-83A1-F6EECF244321}">
                <p14:modId xmlns:p14="http://schemas.microsoft.com/office/powerpoint/2010/main" val="2277141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97510439"/>
                    </a:ext>
                  </a:extLst>
                </a:gridCol>
                <a:gridCol w="1810512">
                  <a:extLst>
                    <a:ext uri="{9D8B030D-6E8A-4147-A177-3AD203B41FA5}">
                      <a16:colId xmlns:a16="http://schemas.microsoft.com/office/drawing/2014/main" val="3405961273"/>
                    </a:ext>
                  </a:extLst>
                </a:gridCol>
                <a:gridCol w="822960">
                  <a:extLst>
                    <a:ext uri="{9D8B030D-6E8A-4147-A177-3AD203B41FA5}">
                      <a16:colId xmlns:a16="http://schemas.microsoft.com/office/drawing/2014/main" val="2074630318"/>
                    </a:ext>
                  </a:extLst>
                </a:gridCol>
                <a:gridCol w="822960">
                  <a:extLst>
                    <a:ext uri="{9D8B030D-6E8A-4147-A177-3AD203B41FA5}">
                      <a16:colId xmlns:a16="http://schemas.microsoft.com/office/drawing/2014/main" val="295619770"/>
                    </a:ext>
                  </a:extLst>
                </a:gridCol>
                <a:gridCol w="822960">
                  <a:extLst>
                    <a:ext uri="{9D8B030D-6E8A-4147-A177-3AD203B41FA5}">
                      <a16:colId xmlns:a16="http://schemas.microsoft.com/office/drawing/2014/main" val="2401460653"/>
                    </a:ext>
                  </a:extLst>
                </a:gridCol>
                <a:gridCol w="822960">
                  <a:extLst>
                    <a:ext uri="{9D8B030D-6E8A-4147-A177-3AD203B41FA5}">
                      <a16:colId xmlns:a16="http://schemas.microsoft.com/office/drawing/2014/main" val="1452225969"/>
                    </a:ext>
                  </a:extLst>
                </a:gridCol>
                <a:gridCol w="822960">
                  <a:extLst>
                    <a:ext uri="{9D8B030D-6E8A-4147-A177-3AD203B41FA5}">
                      <a16:colId xmlns:a16="http://schemas.microsoft.com/office/drawing/2014/main" val="3033886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022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- 2022-03-05 09:01:14</a:t>
                      </a:r>
                      <a:r>
                        <a:rPr kumimoji="0" lang="es-ES" sz="1000" b="0" i="0" u="none" strike="noStrike" kern="1200" cap="none" spc="0" normalizeH="0" baseline="0" noProof="0">
                          <a:ln>
                            <a:noFill/>
                          </a:ln>
                          <a:solidFill>
                            <a:prstClr val="black"/>
                          </a:solidFill>
                          <a:effectLst/>
                          <a:uLnTx/>
                          <a:uFillTx/>
                          <a:latin typeface="+mn-lt"/>
                          <a:ea typeface="+mn-ea"/>
                          <a:cs typeface="+mn-cs"/>
                        </a:rPr>
                        <a:t>
 Queremos festejar este día tan especial con vos y que subas una foto con tu Yamaha en las historias y nos etiquetes :)
¡Feliz día del Motociclista Argentino!
#yamaha #motociclistaargentino #diadelmotociclista #felizdia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275198553_381160840078560_142890353852951751_n.jpg?_nc_cat=100&amp;ccb=1-5&amp;_nc_sid=8ae9d6&amp;_nc_ohc=Uqyqi6dd5N4AX94yKg2&amp;_nc_ht=scontent-iad3-2.cdninstagram.com&amp;edm=AL-3X8kEAAAA&amp;oh=00_AT8wRHBSmDqRahwTGDZgXFCRAPf4Wt16H6_bguGzq0bosQ&amp;oe=624B89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8701282"/>
                  </a:ext>
                </a:extLst>
              </a:tr>
            </a:tbl>
          </a:graphicData>
        </a:graphic>
      </p:graphicFrame>
      <p:sp>
        <p:nvSpPr>
          <p:cNvPr id="4" name="Text Placeholder 3">
            <a:extLst>
              <a:ext uri="{FF2B5EF4-FFF2-40B4-BE49-F238E27FC236}">
                <a16:creationId xmlns:a16="http://schemas.microsoft.com/office/drawing/2014/main" id="{EAF5067F-7420-40FA-9D82-C32B638C004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1423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A0D29-2134-4F43-B71A-1B557A4C03A3}"/>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03F0F903-2E25-4DD2-8A4D-597A835EC9D7}"/>
              </a:ext>
            </a:extLst>
          </p:cNvPr>
          <p:cNvGraphicFramePr>
            <a:graphicFrameLocks noGrp="1"/>
          </p:cNvGraphicFramePr>
          <p:nvPr>
            <p:ph type="tbl" sz="quarter" idx="13"/>
            <p:extLst>
              <p:ext uri="{D42A27DB-BD31-4B8C-83A1-F6EECF244321}">
                <p14:modId xmlns:p14="http://schemas.microsoft.com/office/powerpoint/2010/main" val="308028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60928007"/>
                    </a:ext>
                  </a:extLst>
                </a:gridCol>
                <a:gridCol w="1810512">
                  <a:extLst>
                    <a:ext uri="{9D8B030D-6E8A-4147-A177-3AD203B41FA5}">
                      <a16:colId xmlns:a16="http://schemas.microsoft.com/office/drawing/2014/main" val="993076872"/>
                    </a:ext>
                  </a:extLst>
                </a:gridCol>
                <a:gridCol w="822960">
                  <a:extLst>
                    <a:ext uri="{9D8B030D-6E8A-4147-A177-3AD203B41FA5}">
                      <a16:colId xmlns:a16="http://schemas.microsoft.com/office/drawing/2014/main" val="3688981306"/>
                    </a:ext>
                  </a:extLst>
                </a:gridCol>
                <a:gridCol w="822960">
                  <a:extLst>
                    <a:ext uri="{9D8B030D-6E8A-4147-A177-3AD203B41FA5}">
                      <a16:colId xmlns:a16="http://schemas.microsoft.com/office/drawing/2014/main" val="939520098"/>
                    </a:ext>
                  </a:extLst>
                </a:gridCol>
                <a:gridCol w="822960">
                  <a:extLst>
                    <a:ext uri="{9D8B030D-6E8A-4147-A177-3AD203B41FA5}">
                      <a16:colId xmlns:a16="http://schemas.microsoft.com/office/drawing/2014/main" val="1183331265"/>
                    </a:ext>
                  </a:extLst>
                </a:gridCol>
                <a:gridCol w="822960">
                  <a:extLst>
                    <a:ext uri="{9D8B030D-6E8A-4147-A177-3AD203B41FA5}">
                      <a16:colId xmlns:a16="http://schemas.microsoft.com/office/drawing/2014/main" val="3383319206"/>
                    </a:ext>
                  </a:extLst>
                </a:gridCol>
                <a:gridCol w="822960">
                  <a:extLst>
                    <a:ext uri="{9D8B030D-6E8A-4147-A177-3AD203B41FA5}">
                      <a16:colId xmlns:a16="http://schemas.microsoft.com/office/drawing/2014/main" val="349324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410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- 2022-03-23 17:14:04</a:t>
                      </a:r>
                      <a:r>
                        <a:rPr kumimoji="0" lang="es-ES" sz="1000" b="0" i="0" u="none" strike="noStrike" kern="1200" cap="none" spc="0" normalizeH="0" baseline="0" noProof="0">
                          <a:ln>
                            <a:noFill/>
                          </a:ln>
                          <a:solidFill>
                            <a:prstClr val="black"/>
                          </a:solidFill>
                          <a:effectLst/>
                          <a:uLnTx/>
                          <a:uFillTx/>
                          <a:latin typeface="+mn-lt"/>
                          <a:ea typeface="+mn-ea"/>
                          <a:cs typeface="+mn-cs"/>
                        </a:rPr>
                        <a:t>
 𝟕𝟓𝟐𝐒 es diseño, potencia y robustez.
Una naked de otro nivel pensada para riders exigentes.
Descubrila en detalle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277078263_493455005758715_3513273054847910122_n.jpg?_nc_cat=111&amp;ccb=1-5&amp;_nc_sid=8ae9d6&amp;_nc_eui2=AeEgyIO95OPhTQje-LEx2yvCUWzFmNIAIwVRbMWY0gAjBYlJpl02T8zsuM667R9s8D4&amp;_nc_ohc=4tyrbRCfRUQAX9FXuZB&amp;_nc_ht=scontent-iad3-1.cdninstagram.com&amp;edm=AL-3X8kEAAAA&amp;oh=00_AT-956JbMRWU1_Ns8C5Nsv9LuzsmeChDYdMRtPeTb9on_A&amp;oe=624A3B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588502"/>
                  </a:ext>
                </a:extLst>
              </a:tr>
            </a:tbl>
          </a:graphicData>
        </a:graphic>
      </p:graphicFrame>
      <p:sp>
        <p:nvSpPr>
          <p:cNvPr id="4" name="Text Placeholder 3">
            <a:extLst>
              <a:ext uri="{FF2B5EF4-FFF2-40B4-BE49-F238E27FC236}">
                <a16:creationId xmlns:a16="http://schemas.microsoft.com/office/drawing/2014/main" id="{CBADA445-E472-48B9-BB0A-F632A3AEF05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47626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91990-D674-4DE8-A0CB-97994C5D26AA}"/>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5E70D782-4563-47D3-896E-4FC987F25E53}"/>
              </a:ext>
            </a:extLst>
          </p:cNvPr>
          <p:cNvGraphicFramePr>
            <a:graphicFrameLocks noGrp="1"/>
          </p:cNvGraphicFramePr>
          <p:nvPr>
            <p:ph type="tbl" sz="quarter" idx="13"/>
            <p:extLst>
              <p:ext uri="{D42A27DB-BD31-4B8C-83A1-F6EECF244321}">
                <p14:modId xmlns:p14="http://schemas.microsoft.com/office/powerpoint/2010/main" val="2973436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7018294"/>
                    </a:ext>
                  </a:extLst>
                </a:gridCol>
                <a:gridCol w="1810512">
                  <a:extLst>
                    <a:ext uri="{9D8B030D-6E8A-4147-A177-3AD203B41FA5}">
                      <a16:colId xmlns:a16="http://schemas.microsoft.com/office/drawing/2014/main" val="485156033"/>
                    </a:ext>
                  </a:extLst>
                </a:gridCol>
                <a:gridCol w="822960">
                  <a:extLst>
                    <a:ext uri="{9D8B030D-6E8A-4147-A177-3AD203B41FA5}">
                      <a16:colId xmlns:a16="http://schemas.microsoft.com/office/drawing/2014/main" val="793696222"/>
                    </a:ext>
                  </a:extLst>
                </a:gridCol>
                <a:gridCol w="822960">
                  <a:extLst>
                    <a:ext uri="{9D8B030D-6E8A-4147-A177-3AD203B41FA5}">
                      <a16:colId xmlns:a16="http://schemas.microsoft.com/office/drawing/2014/main" val="3362251668"/>
                    </a:ext>
                  </a:extLst>
                </a:gridCol>
                <a:gridCol w="822960">
                  <a:extLst>
                    <a:ext uri="{9D8B030D-6E8A-4147-A177-3AD203B41FA5}">
                      <a16:colId xmlns:a16="http://schemas.microsoft.com/office/drawing/2014/main" val="2841462041"/>
                    </a:ext>
                  </a:extLst>
                </a:gridCol>
                <a:gridCol w="822960">
                  <a:extLst>
                    <a:ext uri="{9D8B030D-6E8A-4147-A177-3AD203B41FA5}">
                      <a16:colId xmlns:a16="http://schemas.microsoft.com/office/drawing/2014/main" val="1363617582"/>
                    </a:ext>
                  </a:extLst>
                </a:gridCol>
                <a:gridCol w="822960">
                  <a:extLst>
                    <a:ext uri="{9D8B030D-6E8A-4147-A177-3AD203B41FA5}">
                      <a16:colId xmlns:a16="http://schemas.microsoft.com/office/drawing/2014/main" val="127664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56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- 2022-03-02 17:25:58</a:t>
                      </a:r>
                      <a:r>
                        <a:rPr kumimoji="0" lang="es-ES" sz="1000" b="0" i="0" u="none" strike="noStrike" kern="1200" cap="none" spc="0" normalizeH="0" baseline="0" noProof="0">
                          <a:ln>
                            <a:noFill/>
                          </a:ln>
                          <a:solidFill>
                            <a:prstClr val="black"/>
                          </a:solidFill>
                          <a:effectLst/>
                          <a:uLnTx/>
                          <a:uFillTx/>
                          <a:latin typeface="+mn-lt"/>
                          <a:ea typeface="+mn-ea"/>
                          <a:cs typeface="+mn-cs"/>
                        </a:rPr>
                        <a:t>
 Imponente desde cualquier ángulo.
Conocé más sobre la 𝟕𝟓𝟐𝐒 visitando nuestra web o acercándote a nuestras tiendas oficiales.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275135998_3311229242447507_2861295305781829386_n.jpg?_nc_cat=100&amp;ccb=1-5&amp;_nc_sid=8ae9d6&amp;_nc_eui2=AeEpMQDSndmw6lmUQQSOh22cuTBkZjp9KPG5MGRmOn0o8fi5yjBHTkoig2yDzmAgW0g&amp;_nc_ohc=oDOxiAJ-h1UAX8fhzQD&amp;_nc_ht=scontent-iad3-1.cdninstagram.com&amp;edm=AL-3X8kEAAAA&amp;oh=00_AT96taKfUYeecS4MD72v1tCGqLDqQ_TqYukd53JikAUW5w&amp;oe=624B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2835872"/>
                  </a:ext>
                </a:extLst>
              </a:tr>
            </a:tbl>
          </a:graphicData>
        </a:graphic>
      </p:graphicFrame>
      <p:sp>
        <p:nvSpPr>
          <p:cNvPr id="4" name="Text Placeholder 3">
            <a:extLst>
              <a:ext uri="{FF2B5EF4-FFF2-40B4-BE49-F238E27FC236}">
                <a16:creationId xmlns:a16="http://schemas.microsoft.com/office/drawing/2014/main" id="{1E15420F-FE9D-4F88-B99F-BF09D45B130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01608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633E4-0265-44E4-A941-942AE91ED215}"/>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A3C3C62A-AB44-4EF3-8A38-C70B7FB78A3F}"/>
              </a:ext>
            </a:extLst>
          </p:cNvPr>
          <p:cNvGraphicFramePr>
            <a:graphicFrameLocks noGrp="1"/>
          </p:cNvGraphicFramePr>
          <p:nvPr>
            <p:ph type="tbl" sz="quarter" idx="13"/>
            <p:extLst>
              <p:ext uri="{D42A27DB-BD31-4B8C-83A1-F6EECF244321}">
                <p14:modId xmlns:p14="http://schemas.microsoft.com/office/powerpoint/2010/main" val="3271915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05773382"/>
                    </a:ext>
                  </a:extLst>
                </a:gridCol>
                <a:gridCol w="1810512">
                  <a:extLst>
                    <a:ext uri="{9D8B030D-6E8A-4147-A177-3AD203B41FA5}">
                      <a16:colId xmlns:a16="http://schemas.microsoft.com/office/drawing/2014/main" val="169216649"/>
                    </a:ext>
                  </a:extLst>
                </a:gridCol>
                <a:gridCol w="822960">
                  <a:extLst>
                    <a:ext uri="{9D8B030D-6E8A-4147-A177-3AD203B41FA5}">
                      <a16:colId xmlns:a16="http://schemas.microsoft.com/office/drawing/2014/main" val="2661163826"/>
                    </a:ext>
                  </a:extLst>
                </a:gridCol>
                <a:gridCol w="822960">
                  <a:extLst>
                    <a:ext uri="{9D8B030D-6E8A-4147-A177-3AD203B41FA5}">
                      <a16:colId xmlns:a16="http://schemas.microsoft.com/office/drawing/2014/main" val="1498358111"/>
                    </a:ext>
                  </a:extLst>
                </a:gridCol>
                <a:gridCol w="822960">
                  <a:extLst>
                    <a:ext uri="{9D8B030D-6E8A-4147-A177-3AD203B41FA5}">
                      <a16:colId xmlns:a16="http://schemas.microsoft.com/office/drawing/2014/main" val="1065730926"/>
                    </a:ext>
                  </a:extLst>
                </a:gridCol>
                <a:gridCol w="822960">
                  <a:extLst>
                    <a:ext uri="{9D8B030D-6E8A-4147-A177-3AD203B41FA5}">
                      <a16:colId xmlns:a16="http://schemas.microsoft.com/office/drawing/2014/main" val="1788787353"/>
                    </a:ext>
                  </a:extLst>
                </a:gridCol>
                <a:gridCol w="822960">
                  <a:extLst>
                    <a:ext uri="{9D8B030D-6E8A-4147-A177-3AD203B41FA5}">
                      <a16:colId xmlns:a16="http://schemas.microsoft.com/office/drawing/2014/main" val="7723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611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- 2022-03-09 13:00:05</a:t>
                      </a:r>
                      <a:r>
                        <a:rPr kumimoji="0" lang="es-ES" sz="1000" b="0" i="0" u="none" strike="noStrike" kern="1200" cap="none" spc="0" normalizeH="0" baseline="0" noProof="0">
                          <a:ln>
                            <a:noFill/>
                          </a:ln>
                          <a:solidFill>
                            <a:prstClr val="black"/>
                          </a:solidFill>
                          <a:effectLst/>
                          <a:uLnTx/>
                          <a:uFillTx/>
                          <a:latin typeface="+mn-lt"/>
                          <a:ea typeface="+mn-ea"/>
                          <a:cs typeface="+mn-cs"/>
                        </a:rPr>
                        <a:t>
 joselita_enmoto nació en Mendoza y actualmente vive en Córdoba, pero su XR125 la ha hecho conocer muchas más provincias de nuestro país
La Rioja, San Juan, Mendoza, San Luis, Santa Fe y Entre Ríos fueron escenarios de su última travesía de un poco más de 3.000km
¿Y vos? ¿Todavía no te sumaste a #MiLeyenda? ¡Envianos tu historia por MD!
#XR125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275401775_982736345938153_461622299667205491_n.jpg?_nc_cat=107&amp;ccb=1-5&amp;_nc_sid=8ae9d6&amp;_nc_ohc=YsRiaE2IEwAAX-dxMot&amp;_nc_ht=scontent-lga3-1.cdninstagram.com&amp;edm=AL-3X8kEAAAA&amp;oh=00_AT8qE7D4iiRSsY5aldUhpgkMRbNxLRFCsGy9hoxN-bI7Rw&amp;oe=624A5380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0241231"/>
                  </a:ext>
                </a:extLst>
              </a:tr>
            </a:tbl>
          </a:graphicData>
        </a:graphic>
      </p:graphicFrame>
      <p:sp>
        <p:nvSpPr>
          <p:cNvPr id="4" name="Text Placeholder 3">
            <a:extLst>
              <a:ext uri="{FF2B5EF4-FFF2-40B4-BE49-F238E27FC236}">
                <a16:creationId xmlns:a16="http://schemas.microsoft.com/office/drawing/2014/main" id="{2EE6111C-1ECC-4B95-8FE9-65D8190CB9E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23927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1E0C0-0C59-4A15-AB05-6119B1F1EBBD}"/>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03C8C1D1-26F9-423F-98FC-545A672810D2}"/>
              </a:ext>
            </a:extLst>
          </p:cNvPr>
          <p:cNvGraphicFramePr>
            <a:graphicFrameLocks noGrp="1"/>
          </p:cNvGraphicFramePr>
          <p:nvPr>
            <p:ph type="tbl" sz="quarter" idx="13"/>
            <p:extLst>
              <p:ext uri="{D42A27DB-BD31-4B8C-83A1-F6EECF244321}">
                <p14:modId xmlns:p14="http://schemas.microsoft.com/office/powerpoint/2010/main" val="2696769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19451308"/>
                    </a:ext>
                  </a:extLst>
                </a:gridCol>
                <a:gridCol w="1810512">
                  <a:extLst>
                    <a:ext uri="{9D8B030D-6E8A-4147-A177-3AD203B41FA5}">
                      <a16:colId xmlns:a16="http://schemas.microsoft.com/office/drawing/2014/main" val="4031980543"/>
                    </a:ext>
                  </a:extLst>
                </a:gridCol>
                <a:gridCol w="822960">
                  <a:extLst>
                    <a:ext uri="{9D8B030D-6E8A-4147-A177-3AD203B41FA5}">
                      <a16:colId xmlns:a16="http://schemas.microsoft.com/office/drawing/2014/main" val="4151791568"/>
                    </a:ext>
                  </a:extLst>
                </a:gridCol>
                <a:gridCol w="822960">
                  <a:extLst>
                    <a:ext uri="{9D8B030D-6E8A-4147-A177-3AD203B41FA5}">
                      <a16:colId xmlns:a16="http://schemas.microsoft.com/office/drawing/2014/main" val="1286594525"/>
                    </a:ext>
                  </a:extLst>
                </a:gridCol>
                <a:gridCol w="822960">
                  <a:extLst>
                    <a:ext uri="{9D8B030D-6E8A-4147-A177-3AD203B41FA5}">
                      <a16:colId xmlns:a16="http://schemas.microsoft.com/office/drawing/2014/main" val="2581394825"/>
                    </a:ext>
                  </a:extLst>
                </a:gridCol>
                <a:gridCol w="822960">
                  <a:extLst>
                    <a:ext uri="{9D8B030D-6E8A-4147-A177-3AD203B41FA5}">
                      <a16:colId xmlns:a16="http://schemas.microsoft.com/office/drawing/2014/main" val="1278396786"/>
                    </a:ext>
                  </a:extLst>
                </a:gridCol>
                <a:gridCol w="822960">
                  <a:extLst>
                    <a:ext uri="{9D8B030D-6E8A-4147-A177-3AD203B41FA5}">
                      <a16:colId xmlns:a16="http://schemas.microsoft.com/office/drawing/2014/main" val="4267483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664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- 2022-03-05 12:05:17</a:t>
                      </a:r>
                      <a:r>
                        <a:rPr kumimoji="0" lang="en-US" sz="1000" b="0" i="0" u="none" strike="noStrike" kern="1200" cap="none" spc="0" normalizeH="0" baseline="0" noProof="0">
                          <a:ln>
                            <a:noFill/>
                          </a:ln>
                          <a:solidFill>
                            <a:prstClr val="black"/>
                          </a:solidFill>
                          <a:effectLst/>
                          <a:uLnTx/>
                          <a:uFillTx/>
                          <a:latin typeface="+mn-lt"/>
                          <a:ea typeface="+mn-ea"/>
                          <a:cs typeface="+mn-cs"/>
                        </a:rPr>
                        <a:t>
 Hoy más que nunca #GoAdventure 
Les deseamos a todos Feliz día del motociclista argentino!! 🇦🇷✊🏻
.
#diadelmotociclistaargentino #KTM #readytorace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275209969_3120958341449230_7793727192241179442_n.webp?stp=dst-jpg&amp;_nc_cat=110&amp;ccb=1-5&amp;_nc_sid=8ae9d6&amp;_nc_ohc=9aBDeWQNIzUAX__93A3&amp;_nc_ht=scontent-bos3-1.cdninstagram.com&amp;edm=AL-3X8kEAAAA&amp;oh=00_AT8WKrPOpTb9i4FvJe8SbcXn8Kz1XSitreUfjxHogS2hNA&amp;oe=624A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6395706"/>
                  </a:ext>
                </a:extLst>
              </a:tr>
            </a:tbl>
          </a:graphicData>
        </a:graphic>
      </p:graphicFrame>
      <p:sp>
        <p:nvSpPr>
          <p:cNvPr id="4" name="Text Placeholder 3">
            <a:extLst>
              <a:ext uri="{FF2B5EF4-FFF2-40B4-BE49-F238E27FC236}">
                <a16:creationId xmlns:a16="http://schemas.microsoft.com/office/drawing/2014/main" id="{CB728DB4-E220-4174-AD7C-E2B3B2F3812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54016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BCF17-88AE-44CD-B136-5E5781675117}"/>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17FA54A7-8F6D-4B19-81A0-A73B21395B69}"/>
              </a:ext>
            </a:extLst>
          </p:cNvPr>
          <p:cNvGraphicFramePr>
            <a:graphicFrameLocks noGrp="1"/>
          </p:cNvGraphicFramePr>
          <p:nvPr>
            <p:ph type="tbl" sz="quarter" idx="13"/>
            <p:extLst>
              <p:ext uri="{D42A27DB-BD31-4B8C-83A1-F6EECF244321}">
                <p14:modId xmlns:p14="http://schemas.microsoft.com/office/powerpoint/2010/main" val="414788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34136925"/>
                    </a:ext>
                  </a:extLst>
                </a:gridCol>
                <a:gridCol w="1810512">
                  <a:extLst>
                    <a:ext uri="{9D8B030D-6E8A-4147-A177-3AD203B41FA5}">
                      <a16:colId xmlns:a16="http://schemas.microsoft.com/office/drawing/2014/main" val="165256404"/>
                    </a:ext>
                  </a:extLst>
                </a:gridCol>
                <a:gridCol w="822960">
                  <a:extLst>
                    <a:ext uri="{9D8B030D-6E8A-4147-A177-3AD203B41FA5}">
                      <a16:colId xmlns:a16="http://schemas.microsoft.com/office/drawing/2014/main" val="402304249"/>
                    </a:ext>
                  </a:extLst>
                </a:gridCol>
                <a:gridCol w="822960">
                  <a:extLst>
                    <a:ext uri="{9D8B030D-6E8A-4147-A177-3AD203B41FA5}">
                      <a16:colId xmlns:a16="http://schemas.microsoft.com/office/drawing/2014/main" val="2607288334"/>
                    </a:ext>
                  </a:extLst>
                </a:gridCol>
                <a:gridCol w="822960">
                  <a:extLst>
                    <a:ext uri="{9D8B030D-6E8A-4147-A177-3AD203B41FA5}">
                      <a16:colId xmlns:a16="http://schemas.microsoft.com/office/drawing/2014/main" val="338740192"/>
                    </a:ext>
                  </a:extLst>
                </a:gridCol>
                <a:gridCol w="822960">
                  <a:extLst>
                    <a:ext uri="{9D8B030D-6E8A-4147-A177-3AD203B41FA5}">
                      <a16:colId xmlns:a16="http://schemas.microsoft.com/office/drawing/2014/main" val="2848961161"/>
                    </a:ext>
                  </a:extLst>
                </a:gridCol>
                <a:gridCol w="822960">
                  <a:extLst>
                    <a:ext uri="{9D8B030D-6E8A-4147-A177-3AD203B41FA5}">
                      <a16:colId xmlns:a16="http://schemas.microsoft.com/office/drawing/2014/main" val="354504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259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- 2022-03-20 10:00:29</a:t>
                      </a:r>
                      <a:r>
                        <a:rPr kumimoji="0" lang="es-ES" sz="1000" b="0" i="0" u="none" strike="noStrike" kern="1200" cap="none" spc="0" normalizeH="0" baseline="0" noProof="0">
                          <a:ln>
                            <a:noFill/>
                          </a:ln>
                          <a:solidFill>
                            <a:prstClr val="black"/>
                          </a:solidFill>
                          <a:effectLst/>
                          <a:uLnTx/>
                          <a:uFillTx/>
                          <a:latin typeface="+mn-lt"/>
                          <a:ea typeface="+mn-ea"/>
                          <a:cs typeface="+mn-cs"/>
                        </a:rPr>
                        <a:t>
 Solo nosotros, los riders, conocemos la felicidad plena de sentir el viento en la cara, el ruido del motor y la ruta bajo los pies.
¡Sigamos siendo felices a nuestra manera!
#Benelli #DíaDeLaFelicidad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276966702_485795433262075_7450079913196455900_n.jpg?_nc_cat=101&amp;ccb=1-5&amp;_nc_sid=8ae9d6&amp;_nc_eui2=AeFa3ursrfdiqUUoQOHMxgkt-wpd_hAHpvH7Cl3-EAem8VJra44Y3Q6DvUMhWC171ro&amp;_nc_ohc=2lX3nIvlbEsAX_3s-lf&amp;_nc_ht=scontent-iad3-1.cdninstagram.com&amp;edm=AL-3X8kEAAAA&amp;oh=00_AT_8sIyUBh0H-jlf8qqir4dmK4LnOaxkJgKPqv49OntCaw&amp;oe=624B887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5221863"/>
                  </a:ext>
                </a:extLst>
              </a:tr>
            </a:tbl>
          </a:graphicData>
        </a:graphic>
      </p:graphicFrame>
      <p:sp>
        <p:nvSpPr>
          <p:cNvPr id="4" name="Text Placeholder 3">
            <a:extLst>
              <a:ext uri="{FF2B5EF4-FFF2-40B4-BE49-F238E27FC236}">
                <a16:creationId xmlns:a16="http://schemas.microsoft.com/office/drawing/2014/main" id="{CAE126E2-9F29-49B9-A165-F82225EDFAF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30734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F9A78-A97C-4970-8E45-26AFF40845C5}"/>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751D4EB3-3A53-4E64-AEE4-BA866CF24408}"/>
              </a:ext>
            </a:extLst>
          </p:cNvPr>
          <p:cNvGraphicFramePr>
            <a:graphicFrameLocks noGrp="1"/>
          </p:cNvGraphicFramePr>
          <p:nvPr>
            <p:ph type="tbl" sz="quarter" idx="13"/>
            <p:extLst>
              <p:ext uri="{D42A27DB-BD31-4B8C-83A1-F6EECF244321}">
                <p14:modId xmlns:p14="http://schemas.microsoft.com/office/powerpoint/2010/main" val="3616962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74012932"/>
                    </a:ext>
                  </a:extLst>
                </a:gridCol>
                <a:gridCol w="1810512">
                  <a:extLst>
                    <a:ext uri="{9D8B030D-6E8A-4147-A177-3AD203B41FA5}">
                      <a16:colId xmlns:a16="http://schemas.microsoft.com/office/drawing/2014/main" val="3679548916"/>
                    </a:ext>
                  </a:extLst>
                </a:gridCol>
                <a:gridCol w="822960">
                  <a:extLst>
                    <a:ext uri="{9D8B030D-6E8A-4147-A177-3AD203B41FA5}">
                      <a16:colId xmlns:a16="http://schemas.microsoft.com/office/drawing/2014/main" val="2655818511"/>
                    </a:ext>
                  </a:extLst>
                </a:gridCol>
                <a:gridCol w="822960">
                  <a:extLst>
                    <a:ext uri="{9D8B030D-6E8A-4147-A177-3AD203B41FA5}">
                      <a16:colId xmlns:a16="http://schemas.microsoft.com/office/drawing/2014/main" val="3187205732"/>
                    </a:ext>
                  </a:extLst>
                </a:gridCol>
                <a:gridCol w="822960">
                  <a:extLst>
                    <a:ext uri="{9D8B030D-6E8A-4147-A177-3AD203B41FA5}">
                      <a16:colId xmlns:a16="http://schemas.microsoft.com/office/drawing/2014/main" val="783194007"/>
                    </a:ext>
                  </a:extLst>
                </a:gridCol>
                <a:gridCol w="822960">
                  <a:extLst>
                    <a:ext uri="{9D8B030D-6E8A-4147-A177-3AD203B41FA5}">
                      <a16:colId xmlns:a16="http://schemas.microsoft.com/office/drawing/2014/main" val="2955540494"/>
                    </a:ext>
                  </a:extLst>
                </a:gridCol>
                <a:gridCol w="822960">
                  <a:extLst>
                    <a:ext uri="{9D8B030D-6E8A-4147-A177-3AD203B41FA5}">
                      <a16:colId xmlns:a16="http://schemas.microsoft.com/office/drawing/2014/main" val="240768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490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- 2022-03-11 19:45:22</a:t>
                      </a:r>
                      <a:r>
                        <a:rPr kumimoji="0" lang="es-ES" sz="1000" b="0" i="0" u="none" strike="noStrike" kern="1200" cap="none" spc="0" normalizeH="0" baseline="0" noProof="0">
                          <a:ln>
                            <a:noFill/>
                          </a:ln>
                          <a:solidFill>
                            <a:prstClr val="black"/>
                          </a:solidFill>
                          <a:effectLst/>
                          <a:uLnTx/>
                          <a:uFillTx/>
                          <a:latin typeface="+mn-lt"/>
                          <a:ea typeface="+mn-ea"/>
                          <a:cs typeface="+mn-cs"/>
                        </a:rPr>
                        <a:t>
 El fin de semana llegó.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275596649_903060793698233_8289787672363302481_n.webp?stp=dst-jpg&amp;_nc_cat=105&amp;ccb=1-5&amp;_nc_sid=8ae9d6&amp;_nc_ohc=8BBdqu1SgJMAX8mcUdl&amp;_nc_ht=scontent-iad3-2.cdninstagram.com&amp;edm=AL-3X8kEAAAA&amp;oh=00_AT8UO_Bf5ZcsQLNwnx7mXQg4ECStq9ol6gR2ImOatUhX4g&amp;oe=624AAD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0590232"/>
                  </a:ext>
                </a:extLst>
              </a:tr>
            </a:tbl>
          </a:graphicData>
        </a:graphic>
      </p:graphicFrame>
      <p:sp>
        <p:nvSpPr>
          <p:cNvPr id="4" name="Text Placeholder 3">
            <a:extLst>
              <a:ext uri="{FF2B5EF4-FFF2-40B4-BE49-F238E27FC236}">
                <a16:creationId xmlns:a16="http://schemas.microsoft.com/office/drawing/2014/main" id="{717674B3-397E-4618-A4EF-1B12F057106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301588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0A80-6CA6-49C2-A908-2D98C8AA0D56}"/>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C9461E25-8EA3-493F-A773-8BD9BAAD0B58}"/>
              </a:ext>
            </a:extLst>
          </p:cNvPr>
          <p:cNvGraphicFramePr>
            <a:graphicFrameLocks noGrp="1"/>
          </p:cNvGraphicFramePr>
          <p:nvPr>
            <p:ph type="tbl" sz="quarter" idx="13"/>
            <p:extLst>
              <p:ext uri="{D42A27DB-BD31-4B8C-83A1-F6EECF244321}">
                <p14:modId xmlns:p14="http://schemas.microsoft.com/office/powerpoint/2010/main" val="130673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0234886"/>
                    </a:ext>
                  </a:extLst>
                </a:gridCol>
                <a:gridCol w="1810512">
                  <a:extLst>
                    <a:ext uri="{9D8B030D-6E8A-4147-A177-3AD203B41FA5}">
                      <a16:colId xmlns:a16="http://schemas.microsoft.com/office/drawing/2014/main" val="187547228"/>
                    </a:ext>
                  </a:extLst>
                </a:gridCol>
                <a:gridCol w="822960">
                  <a:extLst>
                    <a:ext uri="{9D8B030D-6E8A-4147-A177-3AD203B41FA5}">
                      <a16:colId xmlns:a16="http://schemas.microsoft.com/office/drawing/2014/main" val="1094493937"/>
                    </a:ext>
                  </a:extLst>
                </a:gridCol>
                <a:gridCol w="822960">
                  <a:extLst>
                    <a:ext uri="{9D8B030D-6E8A-4147-A177-3AD203B41FA5}">
                      <a16:colId xmlns:a16="http://schemas.microsoft.com/office/drawing/2014/main" val="3677181292"/>
                    </a:ext>
                  </a:extLst>
                </a:gridCol>
                <a:gridCol w="822960">
                  <a:extLst>
                    <a:ext uri="{9D8B030D-6E8A-4147-A177-3AD203B41FA5}">
                      <a16:colId xmlns:a16="http://schemas.microsoft.com/office/drawing/2014/main" val="264467547"/>
                    </a:ext>
                  </a:extLst>
                </a:gridCol>
                <a:gridCol w="822960">
                  <a:extLst>
                    <a:ext uri="{9D8B030D-6E8A-4147-A177-3AD203B41FA5}">
                      <a16:colId xmlns:a16="http://schemas.microsoft.com/office/drawing/2014/main" val="3010811912"/>
                    </a:ext>
                  </a:extLst>
                </a:gridCol>
                <a:gridCol w="822960">
                  <a:extLst>
                    <a:ext uri="{9D8B030D-6E8A-4147-A177-3AD203B41FA5}">
                      <a16:colId xmlns:a16="http://schemas.microsoft.com/office/drawing/2014/main" val="2409809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59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- 2022-03-22 17:06:24</a:t>
                      </a:r>
                      <a:r>
                        <a:rPr kumimoji="0" lang="en-US" sz="1000" b="0" i="0" u="none" strike="noStrike" kern="1200" cap="none" spc="0" normalizeH="0" baseline="0" noProof="0">
                          <a:ln>
                            <a:noFill/>
                          </a:ln>
                          <a:solidFill>
                            <a:prstClr val="black"/>
                          </a:solidFill>
                          <a:effectLst/>
                          <a:uLnTx/>
                          <a:uFillTx/>
                          <a:latin typeface="+mn-lt"/>
                          <a:ea typeface="+mn-ea"/>
                          <a:cs typeface="+mn-cs"/>
                        </a:rPr>
                        <a:t>
 ¿Qué nuevas aventuras estás planeando para este año?
Nuevo #𝐌𝐚𝐫𝐭𝐞𝐬𝐌𝐢𝐁𝐞𝐧𝐞𝐥𝐥𝐢 junto a pablogimenezapm y su compañera de ruta, la 𝐓𝐑𝐊 𝟓𝟎𝟐𝐗.
𝘚𝘶𝘣í vos también la tuya 𝘤𝘰𝘯 𝘦𝘭 𝘩𝘢𝘴𝘩𝘵𝘢𝘨 #𝐌𝐢𝐁𝐞𝐧𝐞𝐥𝐥𝐢 𝘺 𝘦𝘵𝘪𝘲𝘶𝘦𝘵𝘢𝘯𝘰𝘴 𝘱𝘢𝘳𝘢 𝘲𝘶𝘦 𝘱𝘰𝘥𝘢𝘮𝘰𝘴 𝘤𝘰𝘮𝘱𝘢𝘳𝘵𝘪𝘳𝘭a. ⁣⁣⁣
Un nuevo camino comienza de la mano de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276320947_176196908069452_7356067625088809080_n.jpg?_nc_cat=106&amp;ccb=1-5&amp;_nc_sid=8ae9d6&amp;_nc_eui2=AeE5BkIrqRzMLVFQ4IWxKSlAnSU7BaPLI6CdJTsFo8sjoHgn-kvmj2NAptB04oAm7cU&amp;_nc_ohc=fQRZUdAHSkAAX_O2O6Q&amp;_nc_ht=scontent-iad3-1.cdninstagram.com&amp;edm=AL-3X8kEAAAA&amp;oh=00_AT8kW30srP1PCrsbeLUtiH6uhWm1wgZ--_Xiz1EZXklu7A&amp;oe=624A0D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41953103"/>
                  </a:ext>
                </a:extLst>
              </a:tr>
            </a:tbl>
          </a:graphicData>
        </a:graphic>
      </p:graphicFrame>
      <p:sp>
        <p:nvSpPr>
          <p:cNvPr id="4" name="Text Placeholder 3">
            <a:extLst>
              <a:ext uri="{FF2B5EF4-FFF2-40B4-BE49-F238E27FC236}">
                <a16:creationId xmlns:a16="http://schemas.microsoft.com/office/drawing/2014/main" id="{B748CB3A-765E-45C2-84B3-711B5AF5720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97898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2F98-3538-446B-8F6D-53564B019CE5}"/>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62537FC3-9A75-4FF7-9902-C96037E8DFC3}"/>
              </a:ext>
            </a:extLst>
          </p:cNvPr>
          <p:cNvGraphicFramePr>
            <a:graphicFrameLocks noGrp="1"/>
          </p:cNvGraphicFramePr>
          <p:nvPr>
            <p:ph type="tbl" sz="quarter" idx="13"/>
            <p:extLst>
              <p:ext uri="{D42A27DB-BD31-4B8C-83A1-F6EECF244321}">
                <p14:modId xmlns:p14="http://schemas.microsoft.com/office/powerpoint/2010/main" val="2472589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1711769"/>
                    </a:ext>
                  </a:extLst>
                </a:gridCol>
                <a:gridCol w="1810512">
                  <a:extLst>
                    <a:ext uri="{9D8B030D-6E8A-4147-A177-3AD203B41FA5}">
                      <a16:colId xmlns:a16="http://schemas.microsoft.com/office/drawing/2014/main" val="844236087"/>
                    </a:ext>
                  </a:extLst>
                </a:gridCol>
                <a:gridCol w="822960">
                  <a:extLst>
                    <a:ext uri="{9D8B030D-6E8A-4147-A177-3AD203B41FA5}">
                      <a16:colId xmlns:a16="http://schemas.microsoft.com/office/drawing/2014/main" val="4250945225"/>
                    </a:ext>
                  </a:extLst>
                </a:gridCol>
                <a:gridCol w="822960">
                  <a:extLst>
                    <a:ext uri="{9D8B030D-6E8A-4147-A177-3AD203B41FA5}">
                      <a16:colId xmlns:a16="http://schemas.microsoft.com/office/drawing/2014/main" val="2420004985"/>
                    </a:ext>
                  </a:extLst>
                </a:gridCol>
                <a:gridCol w="822960">
                  <a:extLst>
                    <a:ext uri="{9D8B030D-6E8A-4147-A177-3AD203B41FA5}">
                      <a16:colId xmlns:a16="http://schemas.microsoft.com/office/drawing/2014/main" val="2198331794"/>
                    </a:ext>
                  </a:extLst>
                </a:gridCol>
                <a:gridCol w="822960">
                  <a:extLst>
                    <a:ext uri="{9D8B030D-6E8A-4147-A177-3AD203B41FA5}">
                      <a16:colId xmlns:a16="http://schemas.microsoft.com/office/drawing/2014/main" val="2886249389"/>
                    </a:ext>
                  </a:extLst>
                </a:gridCol>
                <a:gridCol w="822960">
                  <a:extLst>
                    <a:ext uri="{9D8B030D-6E8A-4147-A177-3AD203B41FA5}">
                      <a16:colId xmlns:a16="http://schemas.microsoft.com/office/drawing/2014/main" val="563430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963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- 2022-03-21 17:20:36</a:t>
                      </a:r>
                      <a:r>
                        <a:rPr kumimoji="0" lang="es-ES" sz="1000" b="0" i="0" u="none" strike="noStrike" kern="1200" cap="none" spc="0" normalizeH="0" baseline="0" noProof="0">
                          <a:ln>
                            <a:noFill/>
                          </a:ln>
                          <a:solidFill>
                            <a:prstClr val="black"/>
                          </a:solidFill>
                          <a:effectLst/>
                          <a:uLnTx/>
                          <a:uFillTx/>
                          <a:latin typeface="+mn-lt"/>
                          <a:ea typeface="+mn-ea"/>
                          <a:cs typeface="+mn-cs"/>
                        </a:rPr>
                        <a:t>
 Les compartimos algunos detalles de la 𝐓𝐑𝐊 𝟓𝟎𝟐𝐗, nuestro modelo más aventurero, ideal para aquellos que siempre buscan desafiar los límites e ir por más.
Descubrí más sobre ella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276176359_646230476440158_5410539518640861980_n.jpg?stp=dst-jpg_e35_s640x640_sh0.08&amp;_nc_ht=scontent.cdninstagram.com&amp;_nc_cat=106&amp;_nc_ohc=fkM11A6ETUoAX-yT2hh&amp;edm=AMO9-JQAAAAA&amp;ccb=7-4&amp;oh=00_AT-2yVtcDnX92XCoixftcIiOx6v2gTYmRysln6cH86sbVw&amp;oe=624625A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2817890"/>
                  </a:ext>
                </a:extLst>
              </a:tr>
            </a:tbl>
          </a:graphicData>
        </a:graphic>
      </p:graphicFrame>
      <p:sp>
        <p:nvSpPr>
          <p:cNvPr id="4" name="Text Placeholder 3">
            <a:extLst>
              <a:ext uri="{FF2B5EF4-FFF2-40B4-BE49-F238E27FC236}">
                <a16:creationId xmlns:a16="http://schemas.microsoft.com/office/drawing/2014/main" id="{502DDE14-1535-40C6-8AE4-FBB50793B9F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68280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18D17-CCDF-452D-8650-4843B765ECDD}"/>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62A9317C-DB19-4706-9F9D-96305EE372FE}"/>
              </a:ext>
            </a:extLst>
          </p:cNvPr>
          <p:cNvGraphicFramePr>
            <a:graphicFrameLocks noGrp="1"/>
          </p:cNvGraphicFramePr>
          <p:nvPr>
            <p:ph type="tbl" sz="quarter" idx="13"/>
            <p:extLst>
              <p:ext uri="{D42A27DB-BD31-4B8C-83A1-F6EECF244321}">
                <p14:modId xmlns:p14="http://schemas.microsoft.com/office/powerpoint/2010/main" val="193617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4362434"/>
                    </a:ext>
                  </a:extLst>
                </a:gridCol>
                <a:gridCol w="1810512">
                  <a:extLst>
                    <a:ext uri="{9D8B030D-6E8A-4147-A177-3AD203B41FA5}">
                      <a16:colId xmlns:a16="http://schemas.microsoft.com/office/drawing/2014/main" val="2274707048"/>
                    </a:ext>
                  </a:extLst>
                </a:gridCol>
                <a:gridCol w="822960">
                  <a:extLst>
                    <a:ext uri="{9D8B030D-6E8A-4147-A177-3AD203B41FA5}">
                      <a16:colId xmlns:a16="http://schemas.microsoft.com/office/drawing/2014/main" val="2603752352"/>
                    </a:ext>
                  </a:extLst>
                </a:gridCol>
                <a:gridCol w="822960">
                  <a:extLst>
                    <a:ext uri="{9D8B030D-6E8A-4147-A177-3AD203B41FA5}">
                      <a16:colId xmlns:a16="http://schemas.microsoft.com/office/drawing/2014/main" val="2248469195"/>
                    </a:ext>
                  </a:extLst>
                </a:gridCol>
                <a:gridCol w="822960">
                  <a:extLst>
                    <a:ext uri="{9D8B030D-6E8A-4147-A177-3AD203B41FA5}">
                      <a16:colId xmlns:a16="http://schemas.microsoft.com/office/drawing/2014/main" val="3623883057"/>
                    </a:ext>
                  </a:extLst>
                </a:gridCol>
                <a:gridCol w="822960">
                  <a:extLst>
                    <a:ext uri="{9D8B030D-6E8A-4147-A177-3AD203B41FA5}">
                      <a16:colId xmlns:a16="http://schemas.microsoft.com/office/drawing/2014/main" val="1960953296"/>
                    </a:ext>
                  </a:extLst>
                </a:gridCol>
                <a:gridCol w="822960">
                  <a:extLst>
                    <a:ext uri="{9D8B030D-6E8A-4147-A177-3AD203B41FA5}">
                      <a16:colId xmlns:a16="http://schemas.microsoft.com/office/drawing/2014/main" val="1901552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321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- 2022-03-17 16:43:01</a:t>
                      </a:r>
                      <a:r>
                        <a:rPr kumimoji="0" lang="es-ES" sz="1000" b="0" i="0" u="none" strike="noStrike" kern="1200" cap="none" spc="0" normalizeH="0" baseline="0" noProof="0">
                          <a:ln>
                            <a:noFill/>
                          </a:ln>
                          <a:solidFill>
                            <a:prstClr val="black"/>
                          </a:solidFill>
                          <a:effectLst/>
                          <a:uLnTx/>
                          <a:uFillTx/>
                          <a:latin typeface="+mn-lt"/>
                          <a:ea typeface="+mn-ea"/>
                          <a:cs typeface="+mn-cs"/>
                        </a:rPr>
                        <a:t>
 Con un manejo impresionante y el disfrute al máximo, ¡la KTM 390 DUKE garantiza emoción!
#KTM #ReadyToRace #KTM390Duke #cornerrocket🚀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275870200_507121224358693_3434841820828844228_n.webp?stp=dst-jpg&amp;_nc_cat=111&amp;ccb=1-5&amp;_nc_sid=8ae9d6&amp;_nc_ohc=aqWk37hkGEYAX8y_I24&amp;_nc_ht=scontent-bos3-1.cdninstagram.com&amp;edm=AL-3X8kEAAAA&amp;oh=00_AT-gzIpcikdxsAkmEr6uPCECTJrr5S8fWc2PuyDQy84VAw&amp;oe=6249DE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0514379"/>
                  </a:ext>
                </a:extLst>
              </a:tr>
            </a:tbl>
          </a:graphicData>
        </a:graphic>
      </p:graphicFrame>
      <p:sp>
        <p:nvSpPr>
          <p:cNvPr id="4" name="Text Placeholder 3">
            <a:extLst>
              <a:ext uri="{FF2B5EF4-FFF2-40B4-BE49-F238E27FC236}">
                <a16:creationId xmlns:a16="http://schemas.microsoft.com/office/drawing/2014/main" id="{70966C3C-6677-4C05-A00B-D5DB4ECC3D3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71325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F246-E843-47D4-BD7D-D63896366673}"/>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B36C82ED-5891-41F0-A491-86533F56DF0E}"/>
              </a:ext>
            </a:extLst>
          </p:cNvPr>
          <p:cNvGraphicFramePr>
            <a:graphicFrameLocks noGrp="1"/>
          </p:cNvGraphicFramePr>
          <p:nvPr>
            <p:ph type="tbl" sz="quarter" idx="13"/>
            <p:extLst>
              <p:ext uri="{D42A27DB-BD31-4B8C-83A1-F6EECF244321}">
                <p14:modId xmlns:p14="http://schemas.microsoft.com/office/powerpoint/2010/main" val="4219206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32584167"/>
                    </a:ext>
                  </a:extLst>
                </a:gridCol>
                <a:gridCol w="1810512">
                  <a:extLst>
                    <a:ext uri="{9D8B030D-6E8A-4147-A177-3AD203B41FA5}">
                      <a16:colId xmlns:a16="http://schemas.microsoft.com/office/drawing/2014/main" val="1655710886"/>
                    </a:ext>
                  </a:extLst>
                </a:gridCol>
                <a:gridCol w="822960">
                  <a:extLst>
                    <a:ext uri="{9D8B030D-6E8A-4147-A177-3AD203B41FA5}">
                      <a16:colId xmlns:a16="http://schemas.microsoft.com/office/drawing/2014/main" val="3419694164"/>
                    </a:ext>
                  </a:extLst>
                </a:gridCol>
                <a:gridCol w="822960">
                  <a:extLst>
                    <a:ext uri="{9D8B030D-6E8A-4147-A177-3AD203B41FA5}">
                      <a16:colId xmlns:a16="http://schemas.microsoft.com/office/drawing/2014/main" val="4074176368"/>
                    </a:ext>
                  </a:extLst>
                </a:gridCol>
                <a:gridCol w="822960">
                  <a:extLst>
                    <a:ext uri="{9D8B030D-6E8A-4147-A177-3AD203B41FA5}">
                      <a16:colId xmlns:a16="http://schemas.microsoft.com/office/drawing/2014/main" val="1648887263"/>
                    </a:ext>
                  </a:extLst>
                </a:gridCol>
                <a:gridCol w="822960">
                  <a:extLst>
                    <a:ext uri="{9D8B030D-6E8A-4147-A177-3AD203B41FA5}">
                      <a16:colId xmlns:a16="http://schemas.microsoft.com/office/drawing/2014/main" val="975508079"/>
                    </a:ext>
                  </a:extLst>
                </a:gridCol>
                <a:gridCol w="822960">
                  <a:extLst>
                    <a:ext uri="{9D8B030D-6E8A-4147-A177-3AD203B41FA5}">
                      <a16:colId xmlns:a16="http://schemas.microsoft.com/office/drawing/2014/main" val="177590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4539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- 2022-03-13 20:12:12</a:t>
                      </a:r>
                      <a:r>
                        <a:rPr kumimoji="0" lang="es-ES" sz="1000" b="0" i="0" u="none" strike="noStrike" kern="1200" cap="none" spc="0" normalizeH="0" baseline="0" noProof="0">
                          <a:ln>
                            <a:noFill/>
                          </a:ln>
                          <a:solidFill>
                            <a:prstClr val="black"/>
                          </a:solidFill>
                          <a:effectLst/>
                          <a:uLnTx/>
                          <a:uFillTx/>
                          <a:latin typeface="+mn-lt"/>
                          <a:ea typeface="+mn-ea"/>
                          <a:cs typeface="+mn-cs"/>
                        </a:rPr>
                        <a:t>
 Domingo de línea de tiempo.
De 2022 a 2015, nuestros modelos de #MotoGP
¿Cuál te gusta más?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275676603_512290777079087_8029036161309795590_n.webp?stp=dst-jpg&amp;_nc_cat=101&amp;ccb=1-5&amp;_nc_sid=8ae9d6&amp;_nc_ohc=V3kXxpqAj-QAX9mxVgS&amp;_nc_ht=scontent-iad3-2.cdninstagram.com&amp;edm=AL-3X8kEAAAA&amp;oh=00_AT9-bc7yvFxuuaANdEEDAysr8zMMk-eFRhNl5_NB_i3HvA&amp;oe=624A746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06389737"/>
                  </a:ext>
                </a:extLst>
              </a:tr>
            </a:tbl>
          </a:graphicData>
        </a:graphic>
      </p:graphicFrame>
      <p:sp>
        <p:nvSpPr>
          <p:cNvPr id="4" name="Text Placeholder 3">
            <a:extLst>
              <a:ext uri="{FF2B5EF4-FFF2-40B4-BE49-F238E27FC236}">
                <a16:creationId xmlns:a16="http://schemas.microsoft.com/office/drawing/2014/main" id="{AFFEBCDB-A2A5-4A65-9A0F-544A96E0E3B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33845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8296-AF74-4AA0-B597-9063EAB79976}"/>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FE0202A8-6E68-48F9-839D-63B560C9E005}"/>
              </a:ext>
            </a:extLst>
          </p:cNvPr>
          <p:cNvGraphicFramePr>
            <a:graphicFrameLocks noGrp="1"/>
          </p:cNvGraphicFramePr>
          <p:nvPr>
            <p:ph type="tbl" sz="quarter" idx="13"/>
            <p:extLst>
              <p:ext uri="{D42A27DB-BD31-4B8C-83A1-F6EECF244321}">
                <p14:modId xmlns:p14="http://schemas.microsoft.com/office/powerpoint/2010/main" val="145938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29420067"/>
                    </a:ext>
                  </a:extLst>
                </a:gridCol>
                <a:gridCol w="1810512">
                  <a:extLst>
                    <a:ext uri="{9D8B030D-6E8A-4147-A177-3AD203B41FA5}">
                      <a16:colId xmlns:a16="http://schemas.microsoft.com/office/drawing/2014/main" val="2081225481"/>
                    </a:ext>
                  </a:extLst>
                </a:gridCol>
                <a:gridCol w="822960">
                  <a:extLst>
                    <a:ext uri="{9D8B030D-6E8A-4147-A177-3AD203B41FA5}">
                      <a16:colId xmlns:a16="http://schemas.microsoft.com/office/drawing/2014/main" val="3336609393"/>
                    </a:ext>
                  </a:extLst>
                </a:gridCol>
                <a:gridCol w="822960">
                  <a:extLst>
                    <a:ext uri="{9D8B030D-6E8A-4147-A177-3AD203B41FA5}">
                      <a16:colId xmlns:a16="http://schemas.microsoft.com/office/drawing/2014/main" val="1668230011"/>
                    </a:ext>
                  </a:extLst>
                </a:gridCol>
                <a:gridCol w="822960">
                  <a:extLst>
                    <a:ext uri="{9D8B030D-6E8A-4147-A177-3AD203B41FA5}">
                      <a16:colId xmlns:a16="http://schemas.microsoft.com/office/drawing/2014/main" val="1233819217"/>
                    </a:ext>
                  </a:extLst>
                </a:gridCol>
                <a:gridCol w="822960">
                  <a:extLst>
                    <a:ext uri="{9D8B030D-6E8A-4147-A177-3AD203B41FA5}">
                      <a16:colId xmlns:a16="http://schemas.microsoft.com/office/drawing/2014/main" val="3616333900"/>
                    </a:ext>
                  </a:extLst>
                </a:gridCol>
                <a:gridCol w="822960">
                  <a:extLst>
                    <a:ext uri="{9D8B030D-6E8A-4147-A177-3AD203B41FA5}">
                      <a16:colId xmlns:a16="http://schemas.microsoft.com/office/drawing/2014/main" val="323491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62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- 2022-03-16 09:02:08</a:t>
                      </a:r>
                      <a:r>
                        <a:rPr kumimoji="0" lang="es-ES" sz="1000" b="0" i="0" u="none" strike="noStrike" kern="1200" cap="none" spc="0" normalizeH="0" baseline="0" noProof="0">
                          <a:ln>
                            <a:noFill/>
                          </a:ln>
                          <a:solidFill>
                            <a:prstClr val="black"/>
                          </a:solidFill>
                          <a:effectLst/>
                          <a:uLnTx/>
                          <a:uFillTx/>
                          <a:latin typeface="+mn-lt"/>
                          <a:ea typeface="+mn-ea"/>
                          <a:cs typeface="+mn-cs"/>
                        </a:rPr>
                        <a:t>
 La Yamaha que siempre quisiste, ahora en 60 cuotas por Plan de Ahorro.
Conocé Yamaha Plan de Ahorro en: bit.ly/YamahaPlan (link en bio).
#yamahaplandeahorro #plandeahorro #yamaha #60cuotas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275791918_966134880694334_5362784225079206298_n.jpg?stp=dst-jpg_e35_s640x640_sh0.08&amp;_nc_ht=scontent.cdninstagram.com&amp;_nc_cat=102&amp;_nc_ohc=4lfgta6rymYAX_uBaq2&amp;edm=AMO9-JQAAAAA&amp;ccb=7-4&amp;oh=00_AT9A5C6dxiSuw1Per_xCPxAjpfK9S0q47IUpUCOB4SepDw&amp;oe=6246455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7419550"/>
                  </a:ext>
                </a:extLst>
              </a:tr>
            </a:tbl>
          </a:graphicData>
        </a:graphic>
      </p:graphicFrame>
      <p:sp>
        <p:nvSpPr>
          <p:cNvPr id="4" name="Text Placeholder 3">
            <a:extLst>
              <a:ext uri="{FF2B5EF4-FFF2-40B4-BE49-F238E27FC236}">
                <a16:creationId xmlns:a16="http://schemas.microsoft.com/office/drawing/2014/main" id="{F7FB2D1E-6E9D-4ED7-AD7D-264FD22E3F8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28483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9A87-0BE7-4B9C-9483-6385D968A9D5}"/>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A49FA099-FD93-4FEE-AAC4-C94DE243A52E}"/>
              </a:ext>
            </a:extLst>
          </p:cNvPr>
          <p:cNvGraphicFramePr>
            <a:graphicFrameLocks noGrp="1"/>
          </p:cNvGraphicFramePr>
          <p:nvPr>
            <p:ph type="tbl" sz="quarter" idx="13"/>
            <p:extLst>
              <p:ext uri="{D42A27DB-BD31-4B8C-83A1-F6EECF244321}">
                <p14:modId xmlns:p14="http://schemas.microsoft.com/office/powerpoint/2010/main" val="10885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288948"/>
                    </a:ext>
                  </a:extLst>
                </a:gridCol>
                <a:gridCol w="1810512">
                  <a:extLst>
                    <a:ext uri="{9D8B030D-6E8A-4147-A177-3AD203B41FA5}">
                      <a16:colId xmlns:a16="http://schemas.microsoft.com/office/drawing/2014/main" val="2413405580"/>
                    </a:ext>
                  </a:extLst>
                </a:gridCol>
                <a:gridCol w="822960">
                  <a:extLst>
                    <a:ext uri="{9D8B030D-6E8A-4147-A177-3AD203B41FA5}">
                      <a16:colId xmlns:a16="http://schemas.microsoft.com/office/drawing/2014/main" val="1673631381"/>
                    </a:ext>
                  </a:extLst>
                </a:gridCol>
                <a:gridCol w="822960">
                  <a:extLst>
                    <a:ext uri="{9D8B030D-6E8A-4147-A177-3AD203B41FA5}">
                      <a16:colId xmlns:a16="http://schemas.microsoft.com/office/drawing/2014/main" val="2413191143"/>
                    </a:ext>
                  </a:extLst>
                </a:gridCol>
                <a:gridCol w="822960">
                  <a:extLst>
                    <a:ext uri="{9D8B030D-6E8A-4147-A177-3AD203B41FA5}">
                      <a16:colId xmlns:a16="http://schemas.microsoft.com/office/drawing/2014/main" val="1802066877"/>
                    </a:ext>
                  </a:extLst>
                </a:gridCol>
                <a:gridCol w="822960">
                  <a:extLst>
                    <a:ext uri="{9D8B030D-6E8A-4147-A177-3AD203B41FA5}">
                      <a16:colId xmlns:a16="http://schemas.microsoft.com/office/drawing/2014/main" val="2730025411"/>
                    </a:ext>
                  </a:extLst>
                </a:gridCol>
                <a:gridCol w="822960">
                  <a:extLst>
                    <a:ext uri="{9D8B030D-6E8A-4147-A177-3AD203B41FA5}">
                      <a16:colId xmlns:a16="http://schemas.microsoft.com/office/drawing/2014/main" val="60120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245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- 2022-03-14 17:21:00</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𝟓𝟎𝟐𝐗 es tu escape hacia la aventura.
Tierra, arena o asfalto, no importa, ella está siempre preparada.
¿A dónde estás pensando ir en tu próxima travesía? ¡Contános!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275768840_1015870532673380_920743532983522373_n.jpg?_nc_cat=111&amp;ccb=1-5&amp;_nc_sid=8ae9d6&amp;_nc_eui2=AeFC5iKeXJID4vyTEDCIVsDRTZf0rMyo-JhNl_SszKj4mD0fP6LUyiZa3ATqxRueDRs&amp;_nc_ohc=8tDXxZrv9O0AX9teMi8&amp;_nc_ht=scontent-iad3-1.cdninstagram.com&amp;edm=AL-3X8kEAAAA&amp;oh=00_AT-EiaY6zEuEOwVl_s-43HDKAmQFHbzsbClmXs9cPysmQQ&amp;oe=624B44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20206102"/>
                  </a:ext>
                </a:extLst>
              </a:tr>
            </a:tbl>
          </a:graphicData>
        </a:graphic>
      </p:graphicFrame>
      <p:sp>
        <p:nvSpPr>
          <p:cNvPr id="4" name="Text Placeholder 3">
            <a:extLst>
              <a:ext uri="{FF2B5EF4-FFF2-40B4-BE49-F238E27FC236}">
                <a16:creationId xmlns:a16="http://schemas.microsoft.com/office/drawing/2014/main" id="{14A8295B-A7D3-47E6-832E-2A14FF64F74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67807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56FF-2EFF-4513-8B41-1C0C7A344C04}"/>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59993D7E-024E-4FDE-8A27-3B96C4BA9657}"/>
              </a:ext>
            </a:extLst>
          </p:cNvPr>
          <p:cNvGraphicFramePr>
            <a:graphicFrameLocks noGrp="1"/>
          </p:cNvGraphicFramePr>
          <p:nvPr>
            <p:ph type="tbl" sz="quarter" idx="13"/>
            <p:extLst>
              <p:ext uri="{D42A27DB-BD31-4B8C-83A1-F6EECF244321}">
                <p14:modId xmlns:p14="http://schemas.microsoft.com/office/powerpoint/2010/main" val="2860297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9442956"/>
                    </a:ext>
                  </a:extLst>
                </a:gridCol>
                <a:gridCol w="1810512">
                  <a:extLst>
                    <a:ext uri="{9D8B030D-6E8A-4147-A177-3AD203B41FA5}">
                      <a16:colId xmlns:a16="http://schemas.microsoft.com/office/drawing/2014/main" val="3669594283"/>
                    </a:ext>
                  </a:extLst>
                </a:gridCol>
                <a:gridCol w="822960">
                  <a:extLst>
                    <a:ext uri="{9D8B030D-6E8A-4147-A177-3AD203B41FA5}">
                      <a16:colId xmlns:a16="http://schemas.microsoft.com/office/drawing/2014/main" val="1883708696"/>
                    </a:ext>
                  </a:extLst>
                </a:gridCol>
                <a:gridCol w="822960">
                  <a:extLst>
                    <a:ext uri="{9D8B030D-6E8A-4147-A177-3AD203B41FA5}">
                      <a16:colId xmlns:a16="http://schemas.microsoft.com/office/drawing/2014/main" val="286944390"/>
                    </a:ext>
                  </a:extLst>
                </a:gridCol>
                <a:gridCol w="822960">
                  <a:extLst>
                    <a:ext uri="{9D8B030D-6E8A-4147-A177-3AD203B41FA5}">
                      <a16:colId xmlns:a16="http://schemas.microsoft.com/office/drawing/2014/main" val="1706097435"/>
                    </a:ext>
                  </a:extLst>
                </a:gridCol>
                <a:gridCol w="822960">
                  <a:extLst>
                    <a:ext uri="{9D8B030D-6E8A-4147-A177-3AD203B41FA5}">
                      <a16:colId xmlns:a16="http://schemas.microsoft.com/office/drawing/2014/main" val="3831392526"/>
                    </a:ext>
                  </a:extLst>
                </a:gridCol>
                <a:gridCol w="822960">
                  <a:extLst>
                    <a:ext uri="{9D8B030D-6E8A-4147-A177-3AD203B41FA5}">
                      <a16:colId xmlns:a16="http://schemas.microsoft.com/office/drawing/2014/main" val="1532300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6606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- 2022-03-23 12:00:08</a:t>
                      </a:r>
                      <a:r>
                        <a:rPr kumimoji="0" lang="es-ES" sz="1000" b="0" i="0" u="none" strike="noStrike" kern="1200" cap="none" spc="0" normalizeH="0" baseline="0" noProof="0">
                          <a:ln>
                            <a:noFill/>
                          </a:ln>
                          <a:solidFill>
                            <a:prstClr val="black"/>
                          </a:solidFill>
                          <a:effectLst/>
                          <a:uLnTx/>
                          <a:uFillTx/>
                          <a:latin typeface="+mn-lt"/>
                          <a:ea typeface="+mn-ea"/>
                          <a:cs typeface="+mn-cs"/>
                        </a:rPr>
                        <a:t>
 ¡Otra Leyenda en Santa Fe! lucasmgomez360 nos compartió fotos de su viaje por Córdoba con su novia Florencia y su CB500. Una travesía desde Rosario a Capilla del Monte, pasando por los Túneles de Taninga, Altas cumbres, el Valle de Calamuchita y varios rincones más.
Y ya preparan otra aventura para el mes que viene 💪
¡Sumá tu Honda a #MiLeyenda! Envianos una foto por MD y contanos qué la hace tan especial ❤️
#CB500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277283326_172385078462230_150315765712513255_n.jpg?_nc_cat=100&amp;ccb=1-5&amp;_nc_sid=8ae9d6&amp;_nc_ohc=M-wrrVsYuUkAX_1r4xf&amp;_nc_ht=scontent-lga3-1.cdninstagram.com&amp;edm=AL-3X8kEAAAA&amp;oh=00_AT8YTO_337Bgo3ztJGt51fQpzaoeAhuGXR8dO1Jesb3rPg&amp;oe=624B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77689856"/>
                  </a:ext>
                </a:extLst>
              </a:tr>
            </a:tbl>
          </a:graphicData>
        </a:graphic>
      </p:graphicFrame>
      <p:sp>
        <p:nvSpPr>
          <p:cNvPr id="4" name="Text Placeholder 3">
            <a:extLst>
              <a:ext uri="{FF2B5EF4-FFF2-40B4-BE49-F238E27FC236}">
                <a16:creationId xmlns:a16="http://schemas.microsoft.com/office/drawing/2014/main" id="{967FA9ED-DA62-4E81-B472-5CA8F332C15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06262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7C832-5274-48FF-8B73-271B70D0AF15}"/>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927B34C2-319A-4E9D-82EA-BD7581C759F9}"/>
              </a:ext>
            </a:extLst>
          </p:cNvPr>
          <p:cNvGraphicFramePr>
            <a:graphicFrameLocks noGrp="1"/>
          </p:cNvGraphicFramePr>
          <p:nvPr>
            <p:ph type="tbl" sz="quarter" idx="13"/>
            <p:extLst>
              <p:ext uri="{D42A27DB-BD31-4B8C-83A1-F6EECF244321}">
                <p14:modId xmlns:p14="http://schemas.microsoft.com/office/powerpoint/2010/main" val="2690840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5403544"/>
                    </a:ext>
                  </a:extLst>
                </a:gridCol>
                <a:gridCol w="1810512">
                  <a:extLst>
                    <a:ext uri="{9D8B030D-6E8A-4147-A177-3AD203B41FA5}">
                      <a16:colId xmlns:a16="http://schemas.microsoft.com/office/drawing/2014/main" val="2748618012"/>
                    </a:ext>
                  </a:extLst>
                </a:gridCol>
                <a:gridCol w="822960">
                  <a:extLst>
                    <a:ext uri="{9D8B030D-6E8A-4147-A177-3AD203B41FA5}">
                      <a16:colId xmlns:a16="http://schemas.microsoft.com/office/drawing/2014/main" val="1018397998"/>
                    </a:ext>
                  </a:extLst>
                </a:gridCol>
                <a:gridCol w="822960">
                  <a:extLst>
                    <a:ext uri="{9D8B030D-6E8A-4147-A177-3AD203B41FA5}">
                      <a16:colId xmlns:a16="http://schemas.microsoft.com/office/drawing/2014/main" val="1131892521"/>
                    </a:ext>
                  </a:extLst>
                </a:gridCol>
                <a:gridCol w="822960">
                  <a:extLst>
                    <a:ext uri="{9D8B030D-6E8A-4147-A177-3AD203B41FA5}">
                      <a16:colId xmlns:a16="http://schemas.microsoft.com/office/drawing/2014/main" val="3606081382"/>
                    </a:ext>
                  </a:extLst>
                </a:gridCol>
                <a:gridCol w="822960">
                  <a:extLst>
                    <a:ext uri="{9D8B030D-6E8A-4147-A177-3AD203B41FA5}">
                      <a16:colId xmlns:a16="http://schemas.microsoft.com/office/drawing/2014/main" val="3105656759"/>
                    </a:ext>
                  </a:extLst>
                </a:gridCol>
                <a:gridCol w="822960">
                  <a:extLst>
                    <a:ext uri="{9D8B030D-6E8A-4147-A177-3AD203B41FA5}">
                      <a16:colId xmlns:a16="http://schemas.microsoft.com/office/drawing/2014/main" val="552794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965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- 2022-03-25 18:11:06</a:t>
                      </a:r>
                      <a:r>
                        <a:rPr kumimoji="0" lang="es-ES" sz="1000" b="0" i="0" u="none" strike="noStrike" kern="1200" cap="none" spc="0" normalizeH="0" baseline="0" noProof="0">
                          <a:ln>
                            <a:noFill/>
                          </a:ln>
                          <a:solidFill>
                            <a:prstClr val="black"/>
                          </a:solidFill>
                          <a:effectLst/>
                          <a:uLnTx/>
                          <a:uFillTx/>
                          <a:latin typeface="+mn-lt"/>
                          <a:ea typeface="+mn-ea"/>
                          <a:cs typeface="+mn-cs"/>
                        </a:rPr>
                        <a:t>
 𝐋𝐢𝐯𝐢𝐚𝐧𝐚, 𝐚́𝐠𝐢𝐥 y sorprendentemente 𝐩𝐨𝐝𝐞𝐫𝐨𝐬𝐚, la 𝟏𝟖𝟎𝐒 es la naked que que te subirá la adrenalina y te hará el dueño de las calles.
Descubrí más sobre ella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277215626_735218487635824_548498600144012908_n.jpg?_nc_cat=108&amp;ccb=1-5&amp;_nc_sid=8ae9d6&amp;_nc_eui2=AeHUL4lhhde8x-SrnTHgkZGxRcW9QjUmIWdFxb1CNSYhZ1zClCmQRTskLaFBiFaPNlo&amp;_nc_ohc=49sP-M7hcJ4AX9ZFIzc&amp;_nc_ht=scontent-iad3-1.cdninstagram.com&amp;edm=AL-3X8kEAAAA&amp;oh=00_AT-HvaJXVhKEcR7EJ2lg3Z9PIJSzg56sIEGpzQDD8sb34g&amp;oe=624A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926031"/>
                  </a:ext>
                </a:extLst>
              </a:tr>
            </a:tbl>
          </a:graphicData>
        </a:graphic>
      </p:graphicFrame>
      <p:sp>
        <p:nvSpPr>
          <p:cNvPr id="4" name="Text Placeholder 3">
            <a:extLst>
              <a:ext uri="{FF2B5EF4-FFF2-40B4-BE49-F238E27FC236}">
                <a16:creationId xmlns:a16="http://schemas.microsoft.com/office/drawing/2014/main" id="{92710E1D-4AD3-4E1F-A877-F6DA73D9F06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259065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3194</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2022-03-31T16:24:49Z</dcterms:created>
  <dcterms:modified xsi:type="dcterms:W3CDTF">2022-03-31T16:25:50Z</dcterms:modified>
</cp:coreProperties>
</file>