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22.244399999999999</c:v>
                </c:pt>
                <c:pt idx="7">
                  <c:v>48.250999999999998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39-4162-89BE-6ECEFFDCC8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57.163499999999999</c:v>
                </c:pt>
                <c:pt idx="1">
                  <c:v>35.714300000000001</c:v>
                </c:pt>
                <c:pt idx="2">
                  <c:v>50</c:v>
                </c:pt>
                <c:pt idx="3">
                  <c:v>50</c:v>
                </c:pt>
                <c:pt idx="4">
                  <c:v>40</c:v>
                </c:pt>
                <c:pt idx="5">
                  <c:v>44.402099999999997</c:v>
                </c:pt>
                <c:pt idx="6">
                  <c:v>43.830300000000001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39-4162-89BE-6ECEFFDCC8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69.709400000000002</c:v>
                </c:pt>
                <c:pt idx="1">
                  <c:v>42.857100000000003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  <c:pt idx="5">
                  <c:v>45.773000000000003</c:v>
                </c:pt>
                <c:pt idx="6">
                  <c:v>51.524500000000003</c:v>
                </c:pt>
                <c:pt idx="7">
                  <c:v>30.498799999999999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39-4162-89BE-6ECEFFDCC8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40.435600000000001</c:v>
                </c:pt>
                <c:pt idx="1">
                  <c:v>28.571400000000001</c:v>
                </c:pt>
                <c:pt idx="2">
                  <c:v>50</c:v>
                </c:pt>
                <c:pt idx="3">
                  <c:v>0</c:v>
                </c:pt>
                <c:pt idx="4">
                  <c:v>25</c:v>
                </c:pt>
                <c:pt idx="5">
                  <c:v>49.048000000000002</c:v>
                </c:pt>
                <c:pt idx="6">
                  <c:v>100</c:v>
                </c:pt>
                <c:pt idx="7">
                  <c:v>67.8767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39-4162-89BE-6ECEFFDCC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3023968"/>
        <c:axId val="393023640"/>
      </c:radarChart>
      <c:catAx>
        <c:axId val="39302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023640"/>
        <c:crosses val="autoZero"/>
        <c:auto val="1"/>
        <c:lblAlgn val="ctr"/>
        <c:lblOffset val="100"/>
        <c:noMultiLvlLbl val="0"/>
      </c:catAx>
      <c:valAx>
        <c:axId val="39302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02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40094</c:v>
                </c:pt>
                <c:pt idx="1">
                  <c:v>40100</c:v>
                </c:pt>
                <c:pt idx="2">
                  <c:v>40124</c:v>
                </c:pt>
                <c:pt idx="3">
                  <c:v>40141</c:v>
                </c:pt>
                <c:pt idx="4">
                  <c:v>40169</c:v>
                </c:pt>
                <c:pt idx="5">
                  <c:v>40199</c:v>
                </c:pt>
                <c:pt idx="6">
                  <c:v>40228</c:v>
                </c:pt>
                <c:pt idx="7">
                  <c:v>40258</c:v>
                </c:pt>
                <c:pt idx="8">
                  <c:v>40284</c:v>
                </c:pt>
                <c:pt idx="9">
                  <c:v>40306</c:v>
                </c:pt>
                <c:pt idx="10">
                  <c:v>40330</c:v>
                </c:pt>
                <c:pt idx="11">
                  <c:v>40369</c:v>
                </c:pt>
                <c:pt idx="12">
                  <c:v>40399</c:v>
                </c:pt>
                <c:pt idx="13">
                  <c:v>40432</c:v>
                </c:pt>
                <c:pt idx="14">
                  <c:v>40451</c:v>
                </c:pt>
                <c:pt idx="15">
                  <c:v>40482</c:v>
                </c:pt>
                <c:pt idx="16">
                  <c:v>40504</c:v>
                </c:pt>
                <c:pt idx="17">
                  <c:v>40527</c:v>
                </c:pt>
                <c:pt idx="18">
                  <c:v>40555</c:v>
                </c:pt>
                <c:pt idx="19">
                  <c:v>40585</c:v>
                </c:pt>
                <c:pt idx="20">
                  <c:v>40609</c:v>
                </c:pt>
                <c:pt idx="21">
                  <c:v>40633</c:v>
                </c:pt>
                <c:pt idx="22">
                  <c:v>40664</c:v>
                </c:pt>
                <c:pt idx="23">
                  <c:v>40685</c:v>
                </c:pt>
                <c:pt idx="24">
                  <c:v>40699</c:v>
                </c:pt>
                <c:pt idx="25">
                  <c:v>40728</c:v>
                </c:pt>
                <c:pt idx="26">
                  <c:v>40738</c:v>
                </c:pt>
                <c:pt idx="27">
                  <c:v>40772</c:v>
                </c:pt>
                <c:pt idx="28">
                  <c:v>40795</c:v>
                </c:pt>
                <c:pt idx="29">
                  <c:v>40810</c:v>
                </c:pt>
                <c:pt idx="30">
                  <c:v>40818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C5-4F2F-8D49-7D8775D3DE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22493</c:v>
                </c:pt>
                <c:pt idx="1">
                  <c:v>22499</c:v>
                </c:pt>
                <c:pt idx="2">
                  <c:v>22508</c:v>
                </c:pt>
                <c:pt idx="3">
                  <c:v>22510</c:v>
                </c:pt>
                <c:pt idx="4">
                  <c:v>22532</c:v>
                </c:pt>
                <c:pt idx="5">
                  <c:v>22563</c:v>
                </c:pt>
                <c:pt idx="6">
                  <c:v>22593</c:v>
                </c:pt>
                <c:pt idx="7">
                  <c:v>22608</c:v>
                </c:pt>
                <c:pt idx="8">
                  <c:v>22631</c:v>
                </c:pt>
                <c:pt idx="9">
                  <c:v>22662</c:v>
                </c:pt>
                <c:pt idx="10">
                  <c:v>22684</c:v>
                </c:pt>
                <c:pt idx="11">
                  <c:v>22722</c:v>
                </c:pt>
                <c:pt idx="12">
                  <c:v>22749</c:v>
                </c:pt>
                <c:pt idx="13">
                  <c:v>22774</c:v>
                </c:pt>
                <c:pt idx="14">
                  <c:v>23002</c:v>
                </c:pt>
                <c:pt idx="15">
                  <c:v>23070</c:v>
                </c:pt>
                <c:pt idx="16">
                  <c:v>23101</c:v>
                </c:pt>
                <c:pt idx="17">
                  <c:v>23125</c:v>
                </c:pt>
                <c:pt idx="18">
                  <c:v>23148</c:v>
                </c:pt>
                <c:pt idx="19">
                  <c:v>23164</c:v>
                </c:pt>
                <c:pt idx="20">
                  <c:v>23182</c:v>
                </c:pt>
                <c:pt idx="21">
                  <c:v>23185</c:v>
                </c:pt>
                <c:pt idx="22">
                  <c:v>23213</c:v>
                </c:pt>
                <c:pt idx="23">
                  <c:v>23221</c:v>
                </c:pt>
                <c:pt idx="24">
                  <c:v>23241</c:v>
                </c:pt>
                <c:pt idx="25">
                  <c:v>23259</c:v>
                </c:pt>
                <c:pt idx="26">
                  <c:v>23270</c:v>
                </c:pt>
                <c:pt idx="27">
                  <c:v>23296</c:v>
                </c:pt>
                <c:pt idx="28">
                  <c:v>23316</c:v>
                </c:pt>
                <c:pt idx="29">
                  <c:v>23323</c:v>
                </c:pt>
                <c:pt idx="30">
                  <c:v>23333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C5-4F2F-8D49-7D8775D3DE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28150</c:v>
                </c:pt>
                <c:pt idx="1">
                  <c:v>28160</c:v>
                </c:pt>
                <c:pt idx="2">
                  <c:v>28174</c:v>
                </c:pt>
                <c:pt idx="3">
                  <c:v>28180</c:v>
                </c:pt>
                <c:pt idx="4">
                  <c:v>28191</c:v>
                </c:pt>
                <c:pt idx="5">
                  <c:v>28200</c:v>
                </c:pt>
                <c:pt idx="6">
                  <c:v>28210</c:v>
                </c:pt>
                <c:pt idx="7">
                  <c:v>28217</c:v>
                </c:pt>
                <c:pt idx="8">
                  <c:v>28237</c:v>
                </c:pt>
                <c:pt idx="9">
                  <c:v>28237</c:v>
                </c:pt>
                <c:pt idx="10">
                  <c:v>28240</c:v>
                </c:pt>
                <c:pt idx="11">
                  <c:v>28255</c:v>
                </c:pt>
                <c:pt idx="12">
                  <c:v>28268</c:v>
                </c:pt>
                <c:pt idx="13">
                  <c:v>28279</c:v>
                </c:pt>
                <c:pt idx="14">
                  <c:v>28289</c:v>
                </c:pt>
                <c:pt idx="15">
                  <c:v>28298</c:v>
                </c:pt>
                <c:pt idx="16">
                  <c:v>28318</c:v>
                </c:pt>
                <c:pt idx="17">
                  <c:v>28327</c:v>
                </c:pt>
                <c:pt idx="18">
                  <c:v>28338</c:v>
                </c:pt>
                <c:pt idx="19">
                  <c:v>28349</c:v>
                </c:pt>
                <c:pt idx="20">
                  <c:v>28363</c:v>
                </c:pt>
                <c:pt idx="21">
                  <c:v>28377</c:v>
                </c:pt>
                <c:pt idx="22">
                  <c:v>28388</c:v>
                </c:pt>
                <c:pt idx="23">
                  <c:v>28397</c:v>
                </c:pt>
                <c:pt idx="24">
                  <c:v>28407</c:v>
                </c:pt>
                <c:pt idx="25">
                  <c:v>28416</c:v>
                </c:pt>
                <c:pt idx="26">
                  <c:v>28422</c:v>
                </c:pt>
                <c:pt idx="27">
                  <c:v>28435</c:v>
                </c:pt>
                <c:pt idx="28">
                  <c:v>28443</c:v>
                </c:pt>
                <c:pt idx="29">
                  <c:v>28447</c:v>
                </c:pt>
                <c:pt idx="30">
                  <c:v>28454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C5-4F2F-8D49-7D8775D3DE1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16110</c:v>
                </c:pt>
                <c:pt idx="1">
                  <c:v>16123</c:v>
                </c:pt>
                <c:pt idx="2">
                  <c:v>16138</c:v>
                </c:pt>
                <c:pt idx="3">
                  <c:v>16146</c:v>
                </c:pt>
                <c:pt idx="4">
                  <c:v>16155</c:v>
                </c:pt>
                <c:pt idx="5">
                  <c:v>16166</c:v>
                </c:pt>
                <c:pt idx="6">
                  <c:v>16178</c:v>
                </c:pt>
                <c:pt idx="7">
                  <c:v>16192</c:v>
                </c:pt>
                <c:pt idx="8">
                  <c:v>16209</c:v>
                </c:pt>
                <c:pt idx="9">
                  <c:v>16217</c:v>
                </c:pt>
                <c:pt idx="10">
                  <c:v>16228</c:v>
                </c:pt>
                <c:pt idx="11">
                  <c:v>16249</c:v>
                </c:pt>
                <c:pt idx="12">
                  <c:v>16258</c:v>
                </c:pt>
                <c:pt idx="13">
                  <c:v>16268</c:v>
                </c:pt>
                <c:pt idx="14">
                  <c:v>16283</c:v>
                </c:pt>
                <c:pt idx="15">
                  <c:v>16297</c:v>
                </c:pt>
                <c:pt idx="16">
                  <c:v>16313</c:v>
                </c:pt>
                <c:pt idx="17">
                  <c:v>16332</c:v>
                </c:pt>
                <c:pt idx="18">
                  <c:v>16339</c:v>
                </c:pt>
                <c:pt idx="19">
                  <c:v>16355</c:v>
                </c:pt>
                <c:pt idx="20">
                  <c:v>16369</c:v>
                </c:pt>
                <c:pt idx="21">
                  <c:v>16380</c:v>
                </c:pt>
                <c:pt idx="22">
                  <c:v>16389</c:v>
                </c:pt>
                <c:pt idx="23">
                  <c:v>16404</c:v>
                </c:pt>
                <c:pt idx="24">
                  <c:v>16413</c:v>
                </c:pt>
                <c:pt idx="25">
                  <c:v>16430</c:v>
                </c:pt>
                <c:pt idx="26">
                  <c:v>16444</c:v>
                </c:pt>
                <c:pt idx="27">
                  <c:v>16463</c:v>
                </c:pt>
                <c:pt idx="28">
                  <c:v>16493</c:v>
                </c:pt>
                <c:pt idx="29">
                  <c:v>16501</c:v>
                </c:pt>
                <c:pt idx="30">
                  <c:v>16505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C5-4F2F-8D49-7D8775D3D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858976"/>
        <c:axId val="406857992"/>
      </c:lineChart>
      <c:dateAx>
        <c:axId val="406858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57992"/>
        <c:crosses val="autoZero"/>
        <c:auto val="1"/>
        <c:lblOffset val="100"/>
        <c:baseTimeUnit val="days"/>
      </c:dateAx>
      <c:valAx>
        <c:axId val="40685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5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6</c:v>
                </c:pt>
                <c:pt idx="2">
                  <c:v>24</c:v>
                </c:pt>
                <c:pt idx="3">
                  <c:v>17</c:v>
                </c:pt>
                <c:pt idx="4">
                  <c:v>28</c:v>
                </c:pt>
                <c:pt idx="5">
                  <c:v>30</c:v>
                </c:pt>
                <c:pt idx="6">
                  <c:v>29</c:v>
                </c:pt>
                <c:pt idx="7">
                  <c:v>30</c:v>
                </c:pt>
                <c:pt idx="8">
                  <c:v>26</c:v>
                </c:pt>
                <c:pt idx="9">
                  <c:v>22</c:v>
                </c:pt>
                <c:pt idx="10">
                  <c:v>24</c:v>
                </c:pt>
                <c:pt idx="11">
                  <c:v>39</c:v>
                </c:pt>
                <c:pt idx="12">
                  <c:v>30</c:v>
                </c:pt>
                <c:pt idx="13">
                  <c:v>33</c:v>
                </c:pt>
                <c:pt idx="14">
                  <c:v>19</c:v>
                </c:pt>
                <c:pt idx="15">
                  <c:v>31</c:v>
                </c:pt>
                <c:pt idx="16">
                  <c:v>22</c:v>
                </c:pt>
                <c:pt idx="17">
                  <c:v>23</c:v>
                </c:pt>
                <c:pt idx="18">
                  <c:v>28</c:v>
                </c:pt>
                <c:pt idx="19">
                  <c:v>30</c:v>
                </c:pt>
                <c:pt idx="20">
                  <c:v>24</c:v>
                </c:pt>
                <c:pt idx="21">
                  <c:v>24</c:v>
                </c:pt>
                <c:pt idx="22">
                  <c:v>31</c:v>
                </c:pt>
                <c:pt idx="23">
                  <c:v>21</c:v>
                </c:pt>
                <c:pt idx="24">
                  <c:v>14</c:v>
                </c:pt>
                <c:pt idx="25">
                  <c:v>29</c:v>
                </c:pt>
                <c:pt idx="26">
                  <c:v>10</c:v>
                </c:pt>
                <c:pt idx="27">
                  <c:v>34</c:v>
                </c:pt>
                <c:pt idx="28">
                  <c:v>23</c:v>
                </c:pt>
                <c:pt idx="29">
                  <c:v>15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3C-40CD-BE68-002E0FF6A2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</c:v>
                </c:pt>
                <c:pt idx="1">
                  <c:v>6</c:v>
                </c:pt>
                <c:pt idx="2">
                  <c:v>9</c:v>
                </c:pt>
                <c:pt idx="3">
                  <c:v>2</c:v>
                </c:pt>
                <c:pt idx="4">
                  <c:v>22</c:v>
                </c:pt>
                <c:pt idx="5">
                  <c:v>31</c:v>
                </c:pt>
                <c:pt idx="6">
                  <c:v>30</c:v>
                </c:pt>
                <c:pt idx="7">
                  <c:v>15</c:v>
                </c:pt>
                <c:pt idx="8">
                  <c:v>23</c:v>
                </c:pt>
                <c:pt idx="9">
                  <c:v>31</c:v>
                </c:pt>
                <c:pt idx="10">
                  <c:v>22</c:v>
                </c:pt>
                <c:pt idx="11">
                  <c:v>38</c:v>
                </c:pt>
                <c:pt idx="12">
                  <c:v>27</c:v>
                </c:pt>
                <c:pt idx="13">
                  <c:v>25</c:v>
                </c:pt>
                <c:pt idx="14">
                  <c:v>228</c:v>
                </c:pt>
                <c:pt idx="15">
                  <c:v>68</c:v>
                </c:pt>
                <c:pt idx="16">
                  <c:v>31</c:v>
                </c:pt>
                <c:pt idx="17">
                  <c:v>24</c:v>
                </c:pt>
                <c:pt idx="18">
                  <c:v>23</c:v>
                </c:pt>
                <c:pt idx="19">
                  <c:v>16</c:v>
                </c:pt>
                <c:pt idx="20">
                  <c:v>18</c:v>
                </c:pt>
                <c:pt idx="21">
                  <c:v>3</c:v>
                </c:pt>
                <c:pt idx="22">
                  <c:v>28</c:v>
                </c:pt>
                <c:pt idx="23">
                  <c:v>8</c:v>
                </c:pt>
                <c:pt idx="24">
                  <c:v>20</c:v>
                </c:pt>
                <c:pt idx="25">
                  <c:v>18</c:v>
                </c:pt>
                <c:pt idx="26">
                  <c:v>11</c:v>
                </c:pt>
                <c:pt idx="27">
                  <c:v>26</c:v>
                </c:pt>
                <c:pt idx="28">
                  <c:v>20</c:v>
                </c:pt>
                <c:pt idx="29">
                  <c:v>7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3C-40CD-BE68-002E0FF6A2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</c:v>
                </c:pt>
                <c:pt idx="1">
                  <c:v>10</c:v>
                </c:pt>
                <c:pt idx="2">
                  <c:v>14</c:v>
                </c:pt>
                <c:pt idx="3">
                  <c:v>6</c:v>
                </c:pt>
                <c:pt idx="4">
                  <c:v>11</c:v>
                </c:pt>
                <c:pt idx="5">
                  <c:v>9</c:v>
                </c:pt>
                <c:pt idx="6">
                  <c:v>10</c:v>
                </c:pt>
                <c:pt idx="7">
                  <c:v>7</c:v>
                </c:pt>
                <c:pt idx="8">
                  <c:v>20</c:v>
                </c:pt>
                <c:pt idx="9">
                  <c:v>0</c:v>
                </c:pt>
                <c:pt idx="10">
                  <c:v>3</c:v>
                </c:pt>
                <c:pt idx="11">
                  <c:v>15</c:v>
                </c:pt>
                <c:pt idx="12">
                  <c:v>13</c:v>
                </c:pt>
                <c:pt idx="13">
                  <c:v>11</c:v>
                </c:pt>
                <c:pt idx="14">
                  <c:v>10</c:v>
                </c:pt>
                <c:pt idx="15">
                  <c:v>9</c:v>
                </c:pt>
                <c:pt idx="16">
                  <c:v>20</c:v>
                </c:pt>
                <c:pt idx="17">
                  <c:v>9</c:v>
                </c:pt>
                <c:pt idx="18">
                  <c:v>11</c:v>
                </c:pt>
                <c:pt idx="19">
                  <c:v>11</c:v>
                </c:pt>
                <c:pt idx="20">
                  <c:v>14</c:v>
                </c:pt>
                <c:pt idx="21">
                  <c:v>14</c:v>
                </c:pt>
                <c:pt idx="22">
                  <c:v>11</c:v>
                </c:pt>
                <c:pt idx="23">
                  <c:v>9</c:v>
                </c:pt>
                <c:pt idx="24">
                  <c:v>10</c:v>
                </c:pt>
                <c:pt idx="25">
                  <c:v>9</c:v>
                </c:pt>
                <c:pt idx="26">
                  <c:v>6</c:v>
                </c:pt>
                <c:pt idx="27">
                  <c:v>13</c:v>
                </c:pt>
                <c:pt idx="28">
                  <c:v>8</c:v>
                </c:pt>
                <c:pt idx="29">
                  <c:v>4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3C-40CD-BE68-002E0FF6A2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44621</c:v>
                </c:pt>
                <c:pt idx="1">
                  <c:v>44622</c:v>
                </c:pt>
                <c:pt idx="2">
                  <c:v>44623</c:v>
                </c:pt>
                <c:pt idx="3">
                  <c:v>44624</c:v>
                </c:pt>
                <c:pt idx="4">
                  <c:v>44625</c:v>
                </c:pt>
                <c:pt idx="5">
                  <c:v>44626</c:v>
                </c:pt>
                <c:pt idx="6">
                  <c:v>44627</c:v>
                </c:pt>
                <c:pt idx="7">
                  <c:v>44628</c:v>
                </c:pt>
                <c:pt idx="8">
                  <c:v>44629</c:v>
                </c:pt>
                <c:pt idx="9">
                  <c:v>44630</c:v>
                </c:pt>
                <c:pt idx="10">
                  <c:v>44631</c:v>
                </c:pt>
                <c:pt idx="11">
                  <c:v>44632</c:v>
                </c:pt>
                <c:pt idx="12">
                  <c:v>44633</c:v>
                </c:pt>
                <c:pt idx="13">
                  <c:v>44634</c:v>
                </c:pt>
                <c:pt idx="14">
                  <c:v>44635</c:v>
                </c:pt>
                <c:pt idx="15">
                  <c:v>44636</c:v>
                </c:pt>
                <c:pt idx="16">
                  <c:v>44637</c:v>
                </c:pt>
                <c:pt idx="17">
                  <c:v>44638</c:v>
                </c:pt>
                <c:pt idx="18">
                  <c:v>44639</c:v>
                </c:pt>
                <c:pt idx="19">
                  <c:v>44640</c:v>
                </c:pt>
                <c:pt idx="20">
                  <c:v>44641</c:v>
                </c:pt>
                <c:pt idx="21">
                  <c:v>44642</c:v>
                </c:pt>
                <c:pt idx="22">
                  <c:v>44643</c:v>
                </c:pt>
                <c:pt idx="23">
                  <c:v>44644</c:v>
                </c:pt>
                <c:pt idx="24">
                  <c:v>44645</c:v>
                </c:pt>
                <c:pt idx="25">
                  <c:v>44646</c:v>
                </c:pt>
                <c:pt idx="26">
                  <c:v>44647</c:v>
                </c:pt>
                <c:pt idx="27">
                  <c:v>44648</c:v>
                </c:pt>
                <c:pt idx="28">
                  <c:v>44649</c:v>
                </c:pt>
                <c:pt idx="29">
                  <c:v>44650</c:v>
                </c:pt>
                <c:pt idx="30">
                  <c:v>44651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</c:v>
                </c:pt>
                <c:pt idx="1">
                  <c:v>13</c:v>
                </c:pt>
                <c:pt idx="2">
                  <c:v>15</c:v>
                </c:pt>
                <c:pt idx="3">
                  <c:v>8</c:v>
                </c:pt>
                <c:pt idx="4">
                  <c:v>9</c:v>
                </c:pt>
                <c:pt idx="5">
                  <c:v>11</c:v>
                </c:pt>
                <c:pt idx="6">
                  <c:v>12</c:v>
                </c:pt>
                <c:pt idx="7">
                  <c:v>14</c:v>
                </c:pt>
                <c:pt idx="8">
                  <c:v>17</c:v>
                </c:pt>
                <c:pt idx="9">
                  <c:v>8</c:v>
                </c:pt>
                <c:pt idx="10">
                  <c:v>11</c:v>
                </c:pt>
                <c:pt idx="11">
                  <c:v>21</c:v>
                </c:pt>
                <c:pt idx="12">
                  <c:v>9</c:v>
                </c:pt>
                <c:pt idx="13">
                  <c:v>10</c:v>
                </c:pt>
                <c:pt idx="14">
                  <c:v>15</c:v>
                </c:pt>
                <c:pt idx="15">
                  <c:v>14</c:v>
                </c:pt>
                <c:pt idx="16">
                  <c:v>16</c:v>
                </c:pt>
                <c:pt idx="17">
                  <c:v>19</c:v>
                </c:pt>
                <c:pt idx="18">
                  <c:v>7</c:v>
                </c:pt>
                <c:pt idx="19">
                  <c:v>16</c:v>
                </c:pt>
                <c:pt idx="20">
                  <c:v>14</c:v>
                </c:pt>
                <c:pt idx="21">
                  <c:v>11</c:v>
                </c:pt>
                <c:pt idx="22">
                  <c:v>9</c:v>
                </c:pt>
                <c:pt idx="23">
                  <c:v>15</c:v>
                </c:pt>
                <c:pt idx="24">
                  <c:v>9</c:v>
                </c:pt>
                <c:pt idx="25">
                  <c:v>17</c:v>
                </c:pt>
                <c:pt idx="26">
                  <c:v>14</c:v>
                </c:pt>
                <c:pt idx="27">
                  <c:v>19</c:v>
                </c:pt>
                <c:pt idx="28">
                  <c:v>30</c:v>
                </c:pt>
                <c:pt idx="29">
                  <c:v>8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3C-40CD-BE68-002E0FF6A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970440"/>
        <c:axId val="398967160"/>
      </c:lineChart>
      <c:dateAx>
        <c:axId val="398970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67160"/>
        <c:crosses val="autoZero"/>
        <c:auto val="1"/>
        <c:lblOffset val="100"/>
        <c:baseTimeUnit val="days"/>
      </c:dateAx>
      <c:valAx>
        <c:axId val="39896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7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20</c:v>
                </c:pt>
                <c:pt idx="2">
                  <c:v>22</c:v>
                </c:pt>
                <c:pt idx="3">
                  <c:v>19</c:v>
                </c:pt>
                <c:pt idx="4">
                  <c:v>20</c:v>
                </c:pt>
                <c:pt idx="5">
                  <c:v>31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63-46F0-BB50-D4A7060171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54</c:v>
                </c:pt>
                <c:pt idx="2">
                  <c:v>26</c:v>
                </c:pt>
                <c:pt idx="3">
                  <c:v>18</c:v>
                </c:pt>
                <c:pt idx="4">
                  <c:v>17</c:v>
                </c:pt>
                <c:pt idx="5">
                  <c:v>25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63-46F0-BB50-D4A7060171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</c:v>
                </c:pt>
                <c:pt idx="1">
                  <c:v>11</c:v>
                </c:pt>
                <c:pt idx="2">
                  <c:v>11</c:v>
                </c:pt>
                <c:pt idx="3">
                  <c:v>10</c:v>
                </c:pt>
                <c:pt idx="4">
                  <c:v>7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63-46F0-BB50-D4A7060171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14</c:v>
                </c:pt>
                <c:pt idx="1">
                  <c:v>17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14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63-46F0-BB50-D4A706017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984552"/>
        <c:axId val="422981600"/>
      </c:barChart>
      <c:catAx>
        <c:axId val="422984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981600"/>
        <c:crosses val="autoZero"/>
        <c:auto val="1"/>
        <c:lblAlgn val="ctr"/>
        <c:lblOffset val="100"/>
        <c:noMultiLvlLbl val="0"/>
      </c:catAx>
      <c:valAx>
        <c:axId val="42298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984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31-4D2C-A769-C10E9973A7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31-4D2C-A769-C10E9973A7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31-4D2C-A769-C10E9973A7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31-4D2C-A769-C10E9973A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990784"/>
        <c:axId val="422991112"/>
      </c:barChart>
      <c:catAx>
        <c:axId val="42299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991112"/>
        <c:crosses val="autoZero"/>
        <c:auto val="1"/>
        <c:lblAlgn val="ctr"/>
        <c:lblOffset val="100"/>
        <c:noMultiLvlLbl val="0"/>
      </c:catAx>
      <c:valAx>
        <c:axId val="42299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99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0.106288313229187</c:v>
                </c:pt>
                <c:pt idx="1">
                  <c:v>0.1192653747281</c:v>
                </c:pt>
                <c:pt idx="2">
                  <c:v>0.150781095511173</c:v>
                </c:pt>
                <c:pt idx="3">
                  <c:v>0.18456265242897599</c:v>
                </c:pt>
                <c:pt idx="4">
                  <c:v>0.30485795267286298</c:v>
                </c:pt>
                <c:pt idx="5">
                  <c:v>0.113703776942851</c:v>
                </c:pt>
                <c:pt idx="6">
                  <c:v>0.158196559224837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2-4ADD-814C-52549985EB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0.20075939423035</c:v>
                </c:pt>
                <c:pt idx="1">
                  <c:v>0.222581067516257</c:v>
                </c:pt>
                <c:pt idx="2">
                  <c:v>0.35569327456029298</c:v>
                </c:pt>
                <c:pt idx="3">
                  <c:v>0.48007681228996602</c:v>
                </c:pt>
                <c:pt idx="4">
                  <c:v>0.49753415091869202</c:v>
                </c:pt>
                <c:pt idx="5">
                  <c:v>0.209488063544713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42-4ADD-814C-52549985EB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0.33389866440534199</c:v>
                </c:pt>
                <c:pt idx="2">
                  <c:v>0.208465832803335</c:v>
                </c:pt>
                <c:pt idx="5">
                  <c:v>0.52646456080842297</c:v>
                </c:pt>
                <c:pt idx="6">
                  <c:v>0.194332556003109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42-4ADD-814C-52549985EB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0.725659737127205</c:v>
                </c:pt>
                <c:pt idx="3">
                  <c:v>0.88612252406941805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42-4ADD-814C-52549985E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985536"/>
        <c:axId val="422985864"/>
      </c:barChart>
      <c:catAx>
        <c:axId val="422985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985864"/>
        <c:crosses val="autoZero"/>
        <c:auto val="1"/>
        <c:lblAlgn val="ctr"/>
        <c:lblOffset val="100"/>
        <c:noMultiLvlLbl val="0"/>
      </c:catAx>
      <c:valAx>
        <c:axId val="42298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98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AA-400F-A39C-221E69D7A2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AA-400F-A39C-221E69D7A2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AA-400F-A39C-221E69D7A2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AA-400F-A39C-221E69D7A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981928"/>
        <c:axId val="422983896"/>
      </c:lineChart>
      <c:catAx>
        <c:axId val="42298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983896"/>
        <c:crosses val="autoZero"/>
        <c:auto val="1"/>
        <c:lblAlgn val="ctr"/>
        <c:lblOffset val="100"/>
        <c:noMultiLvlLbl val="0"/>
      </c:catAx>
      <c:valAx>
        <c:axId val="42298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98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0.11618421377895299</c:v>
                </c:pt>
                <c:pt idx="11">
                  <c:v>0.10011618421377901</c:v>
                </c:pt>
                <c:pt idx="12">
                  <c:v>0.24349244802610401</c:v>
                </c:pt>
                <c:pt idx="13">
                  <c:v>0.24225644575186001</c:v>
                </c:pt>
                <c:pt idx="14">
                  <c:v>0</c:v>
                </c:pt>
                <c:pt idx="15">
                  <c:v>0.103824191036511</c:v>
                </c:pt>
                <c:pt idx="16">
                  <c:v>0.207648382073023</c:v>
                </c:pt>
                <c:pt idx="17">
                  <c:v>0.12112822287593</c:v>
                </c:pt>
                <c:pt idx="18">
                  <c:v>4.20240773243023E-2</c:v>
                </c:pt>
                <c:pt idx="19">
                  <c:v>0</c:v>
                </c:pt>
                <c:pt idx="20">
                  <c:v>0.253380466220058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36-4CEF-8E7A-8046E9878E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0.20953378732320599</c:v>
                </c:pt>
                <c:pt idx="11">
                  <c:v>0.26628252138990699</c:v>
                </c:pt>
                <c:pt idx="12">
                  <c:v>0.17897677667190501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0.49764274489261401</c:v>
                </c:pt>
                <c:pt idx="17">
                  <c:v>0.37250451079681002</c:v>
                </c:pt>
                <c:pt idx="18">
                  <c:v>0.27501309586170802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36-4CEF-8E7A-8046E9878E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0.20851740590210299</c:v>
                </c:pt>
                <c:pt idx="9">
                  <c:v>0</c:v>
                </c:pt>
                <c:pt idx="10">
                  <c:v>0.415267715144018</c:v>
                </c:pt>
                <c:pt idx="11">
                  <c:v>0.48418448489132399</c:v>
                </c:pt>
                <c:pt idx="12">
                  <c:v>0</c:v>
                </c:pt>
                <c:pt idx="13">
                  <c:v>0</c:v>
                </c:pt>
                <c:pt idx="14">
                  <c:v>0.18377805265948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0.41703481180420598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36-4CEF-8E7A-8046E9878E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0.79013557450463201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36-4CEF-8E7A-8046E9878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869144"/>
        <c:axId val="406867832"/>
      </c:lineChart>
      <c:catAx>
        <c:axId val="40686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67832"/>
        <c:crosses val="autoZero"/>
        <c:auto val="1"/>
        <c:lblAlgn val="ctr"/>
        <c:lblOffset val="100"/>
        <c:noMultiLvlLbl val="0"/>
      </c:catAx>
      <c:valAx>
        <c:axId val="40686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86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7-4940-A8D5-25686EFFD3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</c:v>
                </c:pt>
                <c:pt idx="1">
                  <c:v>5</c:v>
                </c:pt>
                <c:pt idx="2">
                  <c:v>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F7-4940-A8D5-25686EFFD3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F7-4940-A8D5-25686EFFD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3669744"/>
        <c:axId val="333668432"/>
      </c:barChart>
      <c:catAx>
        <c:axId val="33366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68432"/>
        <c:crosses val="autoZero"/>
        <c:auto val="1"/>
        <c:lblAlgn val="ctr"/>
        <c:lblOffset val="100"/>
        <c:noMultiLvlLbl val="0"/>
      </c:catAx>
      <c:valAx>
        <c:axId val="33366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66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940</c:v>
                </c:pt>
                <c:pt idx="1">
                  <c:v>394</c:v>
                </c:pt>
                <c:pt idx="2">
                  <c:v>601</c:v>
                </c:pt>
                <c:pt idx="3">
                  <c:v>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AF-44CE-98E2-44E3704C9A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173</c:v>
                </c:pt>
                <c:pt idx="1">
                  <c:v>89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AF-44CE-98E2-44E3704C9A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200</c:v>
                </c:pt>
                <c:pt idx="1">
                  <c:v>100</c:v>
                </c:pt>
                <c:pt idx="2">
                  <c:v>0</c:v>
                </c:pt>
                <c:pt idx="3">
                  <c:v>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AF-44CE-98E2-44E3704C9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482416"/>
        <c:axId val="427482088"/>
      </c:barChart>
      <c:catAx>
        <c:axId val="42748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82088"/>
        <c:crosses val="autoZero"/>
        <c:auto val="1"/>
        <c:lblAlgn val="ctr"/>
        <c:lblOffset val="100"/>
        <c:noMultiLvlLbl val="0"/>
      </c:catAx>
      <c:valAx>
        <c:axId val="42748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8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0.24595125266657</c:v>
                </c:pt>
                <c:pt idx="1">
                  <c:v>0.166367882636727</c:v>
                </c:pt>
                <c:pt idx="2">
                  <c:v>0.107075815195743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75-4EF3-85B3-DBDE038657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0.42876130857951</c:v>
                </c:pt>
                <c:pt idx="1">
                  <c:v>0.34421711613823602</c:v>
                </c:pt>
                <c:pt idx="2">
                  <c:v>0.19719104536267501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75-4EF3-85B3-DBDE038657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0.35385402105060998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75-4EF3-85B3-DBDE038657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1.2145247242532999</c:v>
                </c:pt>
                <c:pt idx="1">
                  <c:v>0.68455851991203698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75-4EF3-85B3-DBDE03865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480448"/>
        <c:axId val="427474216"/>
      </c:barChart>
      <c:catAx>
        <c:axId val="42748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74216"/>
        <c:crosses val="autoZero"/>
        <c:auto val="1"/>
        <c:lblAlgn val="ctr"/>
        <c:lblOffset val="100"/>
        <c:noMultiLvlLbl val="0"/>
      </c:catAx>
      <c:valAx>
        <c:axId val="42747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8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1124</c:v>
                </c:pt>
                <c:pt idx="1">
                  <c:v>536</c:v>
                </c:pt>
                <c:pt idx="2">
                  <c:v>555</c:v>
                </c:pt>
                <c:pt idx="3">
                  <c:v>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38-4C73-9E66-1FAA075C56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189</c:v>
                </c:pt>
                <c:pt idx="1">
                  <c:v>47</c:v>
                </c:pt>
                <c:pt idx="2">
                  <c:v>46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38-4C73-9E66-1FAA075C5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475528"/>
        <c:axId val="427472248"/>
      </c:barChart>
      <c:catAx>
        <c:axId val="42747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72248"/>
        <c:crosses val="autoZero"/>
        <c:auto val="1"/>
        <c:lblAlgn val="ctr"/>
        <c:lblOffset val="100"/>
        <c:noMultiLvlLbl val="0"/>
      </c:catAx>
      <c:valAx>
        <c:axId val="42747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7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7513-227A-481B-9106-14CD51666B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646ED1-4C50-449B-BCCB-59636FCA80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47746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33EA5-E79B-41A6-AF51-D64DA4F41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729EDD-E0D2-4DE7-A6E7-8ACF4863A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177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5244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8459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680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4774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328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3350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8326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770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489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27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6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704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53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22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140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D1432-1216-4EEB-9EA6-DB18BE533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734035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B0B1B-2D98-4855-B2EE-69A8C7322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D9CF3-DC8B-480B-85AE-E69CAD4193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77730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CC967-5C87-4AB4-86A0-0C3260896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BD5A6-D084-4A69-9D65-5529E107E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333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4FF2C-E80B-496A-91A5-306E47447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69D706-0DD7-4E35-93C9-3101B3D1F7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75147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033E1D-B7BF-4C6B-9AAC-5353313DA6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F7CBE-65FC-42D9-9950-3A9CC85CB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758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8426F-6C6D-4FD4-A77C-6718D3E5A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05ED5E-B99D-40F7-B38C-881C8D7623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2390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8A3F2-278F-46A7-9510-06EE1296E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1A61F-3EB6-4E97-BC00-1D93408D9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313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01BBD-84BE-4B2B-BAA6-C0053BD16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468037-48EE-47FC-9BE9-3B3F5BF1D8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4646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49FC6-D1D2-483C-A3AF-F8BC2A73A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F426F-5E9C-4E7A-BCA9-87D1D4AC9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66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597DC-9E2F-4CD9-BD15-A464126D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5B5F10-7E97-4B89-9468-491F0B07CC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7523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C15E1-0EFD-44D3-B6B0-8C688D276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35C77-2A03-42CE-95C6-28F50F3A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649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90420-9231-462D-9169-62A45E65E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ED961C-F434-4AE5-B6F0-C2BCACBA6F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1656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B2C80-127E-424B-9411-7C5E5F4281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40639-8AF9-463A-96CC-C0F22744D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391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A8B64-D992-4B4D-8E91-75224BB64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ACDE66-9C68-4D33-A2F4-07A214B97E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8255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246DE-2AE2-4FC5-9999-21063AB1E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062C3-DEAD-4BC1-BD76-E15E65A8E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1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DB600-07F9-426F-9C5A-21A921A4C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1913AD-DE3B-4FAE-96D8-E016008DF4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9139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7FDE4-6280-49A3-8935-AA6F995C5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1D14D-85B9-42A8-93B0-D5C44DF8B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464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7F41B-6BE2-468E-B30C-C3A3A672A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FCBA27-B72F-4BF8-94D2-C6894442DC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611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D950D-F567-4B90-BA58-4677364C9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AC25C-2AB9-41A4-B7B3-43622150D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313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0598C-5E99-4E34-AEE4-8E628DE7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1E7FB2-DEF1-405D-A5B4-71B6EF4138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810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5FCC6-5C8B-4EEC-AB39-46AB20310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6B629-04F2-4ADD-B98C-5C300B458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77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6E475-63E9-4372-8E27-7923E35E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84E92F-1DCB-4FAC-90FB-CA8EFD760B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3231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89782-CA71-4B9F-B372-36FA6B2B3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DCA11-5EF8-4A36-86E6-3544A48D6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68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05E5F-7C9B-4F46-9C76-DEE2F5ACB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21BAB-20E0-4088-AA01-CE0498ACE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4442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B8BD4-E0D7-4367-B67F-18A2DAE76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091C3-735A-428F-ADB3-A91F79623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69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A5996-36C5-40E6-839D-24BDF1F49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7350CA-5C1B-483C-B6EB-52082F012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41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563227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2109676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125419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9632527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61398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914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07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63.133333333333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30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59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120.83333333333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12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03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22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1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5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47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504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D7851-A9F0-4863-8842-B8B73D4A1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597205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88D2C-3D8E-45D4-9F34-F1B90D30A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858E42-6BB2-484F-B3B0-B3283D5B7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776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020691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8756490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149951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986149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09441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80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014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15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#𝐉𝐮𝐠𝐚𝐝𝐨𝐫𝐌𝐨𝐭𝐨𝐦𝐞𝐥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76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1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86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7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#NosImpulsaNuestraHistoria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90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24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884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698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9F60E-0658-4164-BCDF-8F9C15CD70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743995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27F6-1154-47AC-BF20-4B3084C6A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8E6F96-BFF5-40FA-BB6A-1CE0C7C198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362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384016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96531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8849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4387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5359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8255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8788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5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- 2022-03-15 19:00:14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¡Conocé la nueva Gilera AC1! Diseño Retro 😎⁣
⁣
▶ Motor 4 tiempos, refrigerado por aire⁣
▶ Transmisión 5 marchas⁣
▶ Potencia 11.4 hp / 8000 rpm⁣
▶ Frenos Delantero a disco, trasero a tambor⁣
▶ Encendido eléctrico y patada⁣
⁣
Descubrí más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275800984_344713417606075_2067864386890691244_n.jpg?_nc_cat=107&amp;ccb=1-5&amp;_nc_sid=8ae9d6&amp;_nc_ohc=9LHBPJyraIoAX-5neuN&amp;_nc_ht=scontent-iad3-2.cdninstagram.com&amp;edm=AL-3X8kEAAAA&amp;oh=00_AT_QJTv8Wjg_SuMZKNPHTdW8BCNtjy0RVR83gZK1JWl0FQ&amp;oe=624AE4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733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013BD-2589-4CCB-8044-CFB3691D4A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358413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996C3-A9D5-47FB-9400-24BA4B0E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31357-33F6-47E2-870E-E30945AA2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083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818557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36916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0965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9362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2141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8094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978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90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- 2022-03-03 19:00:05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verano viví tu aventura con la Gilera SMX 200 ADVENTURE 🏁⁣
⁣
#AventuraModoOn⁣
⁣
✔️ Motor 4 tiempos, refrigerado por aire⁣
✔️ Transmisión 5 marchas⁣
✔️ Potencia 15 hp a 7500rpm⁣
✔️ Frenos Disco delantero y trasero⁣
✔️ Neumáticos Delantero 90/90 - 19 / Trasero 110/90 - 17⁣
✔️ Encendido eléctrico y pedal⁣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275087918_1005435287009148_3416267115448814167_n.jpg?_nc_cat=104&amp;ccb=1-5&amp;_nc_sid=8ae9d6&amp;_nc_ohc=rZZhrhnsTE0AX-eGmjA&amp;_nc_ht=scontent-iad3-2.cdninstagram.com&amp;edm=AL-3X8kEAAAA&amp;oh=00_AT_FW7KtEFabhgB2gqzaonhwbQAkN8wiyXjVZUOHMxNfpA&amp;oe=624B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841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51E80-3C20-4BC4-865B-05F4BE53E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601989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0267-44A8-4908-98E1-B89270EBB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E2B6F4-8B21-4865-B065-D3B427A6EE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7974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806699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92957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9608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0320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76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825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804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59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- 2022-03-05 10:21:03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deseamos un feliz día a todos nuestros usuarios. ¡Gracias por elegirnos! 🧡🏍💪
#CorvenMotos #Corven #FamiliaCorven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275139288_357725052874787_1931746302886700889_n.jpg?_nc_cat=104&amp;ccb=1-5&amp;_nc_sid=8ae9d6&amp;_nc_ohc=EAGnf5gx6xsAX8B9sbS&amp;_nc_ht=scontent-iad3-1.cdninstagram.com&amp;edm=AL-3X8kEAAAA&amp;oh=00_AT-eiB1Bw1k2XUTIQA3P21UL5IQtkt4HcOpKY5m2Os93Kg&amp;oe=624AD8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893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2C6F0-4AED-4D8A-94AA-DAE765AA1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56585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9C029-28DA-459D-889E-826ED7331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F0EF3F-C3A5-4263-9C0F-3F1434B164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99061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4569514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949230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6586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6126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0832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461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400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55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- 2022-03-18 16:18:06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275932826_467252838422118_4093708688420126552_n.jpg?_nc_cat=101&amp;ccb=1-5&amp;_nc_sid=8ae9d6&amp;_nc_ohc=dHpnxyUaqrsAX8lTAW5&amp;_nc_ht=scontent-iad3-1.cdninstagram.com&amp;edm=AL-3X8kEAAAA&amp;oh=00_AT9Y-k2pYkK0PjIGjZcOv2M_rN9_dU22K2s3c99-g6BVUw&amp;oe=624AF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701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67DD6-F844-4656-84D4-E8AD3B594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764287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42A48-F9ED-49C9-8CEE-74701E791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AE5D02-3FA4-4627-BC3F-DC591336E9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117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681058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40307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1181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796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101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422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7417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2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- 2022-03-04 12:42:12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𝐒𝐤𝐮𝐚 𝟏𝟓𝟎 es la mejor alternativa para un uso ON/OFF diario.
¡Mirá todo lo que tiene para ofrecerte! 👇
✔️Eficiente motor 4 tiempos.
✔️Bajo consumo y fácil mantenimiento.
✔️Suspensión de gran recorrido.
✔️Asiento con material antideslizante.
✔️Freno a Disco.
Siempre recomendamos que uses productos castrolargentina 😉
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275062373_1657943551214261_2965915602984806170_n.jpg?_nc_cat=106&amp;ccb=1-5&amp;_nc_sid=8ae9d6&amp;_nc_ohc=AIwQqBFtTkcAX8hh1OM&amp;_nc_ht=scontent-iad3-1.cdninstagram.com&amp;edm=AL-3X8kEAAAA&amp;oh=00_AT_0wK6kJ7dP9goK63s27-iFT6Jba1I5x5yW1pHkOga5Lg&amp;oe=624B0033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172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BC90F-861A-45EE-974F-391BDEC6C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520756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4E477-9E1E-4B0A-B110-1A8D1AED4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B68630-47BA-4161-A127-D9FAB9781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179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482984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33231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332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880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616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882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1694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18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- 2022-03-26 21:00:06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VIAJE DE MIL KILÓMETROS, COMIENZA CON UN SOLO PASO
Pensada para acompañarte en cada kilómetro, con Triax touring 250 ponete en marcha y disfruta de tu próximo destino.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277371669_653623295940092_5499922561188800827_n.jpg?_nc_cat=103&amp;ccb=1-5&amp;_nc_sid=8ae9d6&amp;_nc_ohc=lE6TJDATGZUAX_P6g7L&amp;_nc_ht=scontent-iad3-1.cdninstagram.com&amp;edm=AL-3X8kEAAAA&amp;oh=00_AT9boE8Q0Fa8L-mT0q8vDVdc8NGucecyBGlx41g_7ObviA&amp;oe=624A42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19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883F7-E4F3-4081-91C5-9098200EF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700704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39CE3-F513-4F4B-8079-52136E172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124CD2-CABA-4A06-A588-6A8A3E539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80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521821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35813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957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523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635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047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5433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80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- 2022-03-21 11:52:06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CALIDAD Y COMODIDAD
Una moto de diseño exclusivo, que incorpora un completo equipamiento pensado para quienes desean recorrer grandes distancias, deseando vivir un viaje aventurero, pero sobre todo cómodo y seguro.
Subite a la aventura Triax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276160406_334316745336046_4161916496811999193_n.jpg?_nc_cat=102&amp;ccb=1-5&amp;_nc_sid=8ae9d6&amp;_nc_ohc=-v-hfZXS43wAX8wgxY8&amp;_nc_ht=scontent-iad3-1.cdninstagram.com&amp;edm=AL-3X8kEAAAA&amp;oh=00_AT9T3gjSnxsegH1SeNYd3sWCJFSyJIPxHfZZKzXdW8YMDQ&amp;oe=624A9D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008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F366E-F566-4A1D-AF7F-AE0F389A4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38102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AEE65-BAB8-449E-905A-83240FD77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C917B9-69CB-4F63-BD76-4D01A063B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9752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7251762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6744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896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79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488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4406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33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45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- 2022-03-11 16:28:19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llegar a la cima hay que estar preparado. La RZ 650 posee una potencia máxima de 60 HP que se entrega a 8750 rpm y un par máximo de 56 N.m / 7000 rpm, en un motor de última generación.
Conocela en el link de nuestra bio.
#Zanella #CFMoto #RZ #RZ650 #PUSHFORPROGRESS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275568017_1003105450327808_1978459270164272583_n.jpg?_nc_cat=101&amp;ccb=1-5&amp;_nc_sid=8ae9d6&amp;_nc_ohc=QkQE2iMuIqoAX8zRYh9&amp;_nc_ht=scontent-iad3-1.cdninstagram.com&amp;edm=AL-3X8kEAAAA&amp;oh=00_AT98vyvC3IjTb12ymPVa6fSPliptyQrOQ65OUJodjpcLZw&amp;oe=624A2225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339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5DD91-ADBF-4EDD-9A3D-9511888C5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462218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D2F33-6250-4377-B851-C92A69733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6F47E5-1D94-4C91-A0DF-6D7A788FF7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0201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506153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86400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799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119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875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7693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5981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17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- 2022-03-09 20:00:12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es la moto perfecta para los que buscan dejar atrás el transporte público y moverse de forma independiente sin gastar de más.
Subite a tu primera moto, subite a una 𝐌𝐨𝐭𝐨𝐦𝐞𝐥.
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275447435_1023629391916395_3684442348285526371_n.jpg?_nc_cat=101&amp;ccb=1-5&amp;_nc_sid=8ae9d6&amp;_nc_ohc=0RPwZGvbJKwAX-m-8O5&amp;_nc_ht=scontent-iad3-1.cdninstagram.com&amp;edm=AL-3X8kEAAAA&amp;oh=00_AT9VO2EzYylaCmmNBUfzA9AdhfWZ9qikwzuRmJGRl81H3A&amp;oe=624A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307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2527E-AE31-401D-9776-2B396576A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100330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3FE2D-9201-4606-9891-B9FAA5D22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299CED-8307-40D5-8CB8-1A24B24B1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050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39809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77303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682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2163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7926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422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6040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76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- 2022-03-10 17:14:57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Libertad con estilo. ¿Ya sabes a dónde escaparte con la #PatagonianEagle?
Te la podes llevar en:
👉🏼Cuotas fijas con Ahora 12
👉🏼Cuotas fijas con Ahora 18
👉🏼Cuotas fijas con BNA 48 cuotas
Vos elegís el camino, nosotros te llevamos.
#BuiltToRide #Custom #Motorcycle⁣
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275652767_315998853755916_6871979945286331773_n.jpg?_nc_cat=110&amp;ccb=1-5&amp;_nc_sid=8ae9d6&amp;_nc_ohc=wrvxE-sjX2oAX-YJ2zV&amp;_nc_ht=scontent-iad3-1.cdninstagram.com&amp;edm=AL-3X8kEAAAA&amp;oh=00_AT_tLs6mFT0jNsC1J8X2i907c8em6WqMh4d_mf6I2FeaQg&amp;oe=624A81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68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44ACA-2475-4E01-BA10-1FC591641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9979877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77819-EEED-49B0-9689-990DBC4B5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538116-8C2A-4830-B9F9-00BCD55DA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1966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75514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03998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9089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275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521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078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661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69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- 2022-03-30 17:00:22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propusimos un nuevo desafío, CFMOTO by Zanella este 1,2 y 3 de abril. 
A la cabeza del equipo van a estar  Xavier Artigas y Carlos Tatay. 
Estamos muy ilusionados y felices de poder formar parte de este equipo 🏍
Dejanos en los comentarios si vos tambien vas a asistir al evento en Termas de Río Hondo.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277444839_969291200644234_4709335276150357897_n.jpg?_nc_cat=110&amp;ccb=1-5&amp;_nc_sid=8ae9d6&amp;_nc_ohc=flTnsHuulG0AX-DrvVO&amp;_nc_ht=scontent-iad3-1.cdninstagram.com&amp;edm=AL-3X8kEAAAA&amp;oh=00_AT9do6rN0-2iJ8Vhby-trKxv9MY1Rkqd9zoDkrtFb__1MQ&amp;oe=624A8A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080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E1D8A-2BDF-430D-B259-948CE3D9C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020441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76C73-A5AF-4663-A1D6-F562AE86E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5ECB2F-301D-4720-A888-0551D7CC1F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435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033066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60898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6240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0249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4730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968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00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07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- 2022-03-24 19:00:15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🏍️💥 SMX 200 ADVENTURE 💥🏍️⁣
⁣
#AventuraModoOn⁣⁣
⁣⁣
◾ Motor 4 tiempos, refrigerado por aire⁣⁣
◾ Transmisión 5 marchas⁣⁣
◾ Potencia 15 hp a 7500rpm⁣⁣
◾ Frenos Disco delantero y trasero⁣⁣
◾ Neumáticos Delantero 90/90 - 19 / Trasero 110/90 - 17⁣⁣
◾Encendido eléctrico y pedal⁣⁣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277151308_338462104999526_1398739649074349474_n.jpg?_nc_cat=100&amp;ccb=1-5&amp;_nc_sid=8ae9d6&amp;_nc_ohc=EiXbF2MDTwsAX8lEibN&amp;_nc_ht=scontent-iad3-2.cdninstagram.com&amp;edm=AL-3X8kEAAAA&amp;oh=00_AT9HkikpmAMWtqdQb5w__EsQ3tXYwfYpYimKc6Iq6KI70w&amp;oe=6249F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695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1AA65-C5B8-405C-8315-11F767DFF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255194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60A27-D917-4564-A9A3-C0873A4C5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28DAEB-332D-4DB1-9DC2-C1C38E788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9886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6961351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34590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617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141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973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895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784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84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- 2022-03-24 13:18:44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corazón de la 𝐒𝐤𝐮𝐚 𝟏𝟓𝟎 es su potente motor de 4 tiempos.
𝐒𝐮́𝐩𝐞𝐫 𝐫𝐞𝐬𝐢𝐬𝐭𝐞𝐧𝐭𝐞 y 𝐟𝐚́𝐜𝐢𝐥 𝐦𝐚𝐧𝐭𝐞𝐧𝐞𝐫 hacen de ella una todo terreno 🚀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277256304_679724916786744_2652137780900391819_n.jpg?_nc_cat=109&amp;ccb=1-5&amp;_nc_sid=8ae9d6&amp;_nc_ohc=xylZe9PUukQAX99XuVB&amp;_nc_ht=scontent-iad3-1.cdninstagram.com&amp;edm=AL-3X8kEAAAA&amp;oh=00_AT-nCU5IBjPTvLznJTMfIDrlV3MaGsRJwrwaKtrZolZCaQ&amp;oe=624B8322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945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6DE7D7-EEAD-4E6E-9389-A73FB0E3D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034475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7F84F-07D6-440F-9032-0D4F860A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FDAB3-3E15-4837-BFEB-9A5EAC672D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5115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128334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46550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416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0858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097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8715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97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72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- 2022-03-22 19:00:19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#Gilera SMASH 0km te está esperando! 🔥🏁⁣
⁣
Encontrala en nuestros concesionarios oficiales.⁣
⁣
🔴 Motor 4 tiempos, refrigerado por aire⁣
🔴 Potencia 6.6hp / 8500rpm⁣
🔴 Transmisión 4 marchas⁣
🔴 Frenos Tambor⁣
🔴 Encendido electrónico por CDI⁣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277076663_5348547335156688_6071058780901778990_n.jpg?_nc_cat=109&amp;ccb=1-5&amp;_nc_sid=8ae9d6&amp;_nc_ohc=uQGZoHw72FEAX-QKbME&amp;_nc_ht=scontent-iad3-2.cdninstagram.com&amp;edm=AL-3X8kEAAAA&amp;oh=00_AT8PPDJMYvnMj9v1RNluAI6w-EBHUW8niJO7LBhyVCrn3w&amp;oe=624B625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05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5CCE90-CBD2-476C-9733-008E667F8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0483929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7810A-8F0A-42CB-90CA-B069D7D26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B4296-0D90-461C-9113-47436DC46C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1429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788322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29725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767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960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806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01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747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448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- 2022-03-29 19:00:25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SMASH, el clásico de siempre renovado con nuevos colores 🎨⁣
⁣
Encontrala en nuestros concesionarios oficiales.⁣
⁣
🔹 Motor 4 tiempos, refrigerado por aire⁣
🔹 Potencia 6.6hp / 8500rpm⁣
🔹 Transmisión 4 marchas⁣
🔹 Frenos Tambor⁣
🔹 Encendido electrónico por CDI⁣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51.29350-15/277436918_374808787985714_7141353747645666868_n.jpg?_nc_cat=109&amp;ccb=1-5&amp;_nc_sid=8ae9d6&amp;_nc_ohc=jnxqeNiizoEAX9sB9E7&amp;_nc_ht=scontent-iad3-2.cdninstagram.com&amp;edm=AL-3X8kEAAAA&amp;oh=00_AT-g-iUfCQfoMmUiPAyTZRRKgqva4x4m6yP9x-lv6Ksxcg&amp;oe=624A99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513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09F36-DAB1-45B2-BF60-1AF87F9EE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97670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A425C-0E6E-4A19-9588-D4851C7D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6124D3-CBBD-40DB-A1DF-9F855095C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801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7514117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024143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345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174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560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27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738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52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- 2022-03-22 16:01:29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Dejá de darle vueltas a la idea. Subite a tu primera moto e independizate del bondi.
La 𝐁𝐥𝐢𝐭𝐳 𝐒𝐭𝐚𝐫𝐭 𝟏𝟏𝟎 es perfecta para vos, muy 𝐟𝐚́𝐜𝐢𝐥 𝐝𝐞 𝐦𝐚𝐧𝐞𝐣𝐚𝐫, 𝐛𝐚𝐣𝐨 𝐜𝐨𝐬𝐭𝐨 𝐝𝐞 𝐦𝐚𝐧𝐭𝐞𝐧𝐢𝐦𝐢𝐞𝐧𝐭𝐨 y 𝐜𝐨𝐧𝐬𝐮𝐦𝐨 𝐫𝐞𝐝𝐮𝐜𝐢𝐝𝐨.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276309134_632623467813263_5628416147839980981_n.jpg?_nc_cat=102&amp;ccb=1-5&amp;_nc_sid=8ae9d6&amp;_nc_ohc=UmIyxk62DLQAX82K5Xe&amp;_nc_ht=scontent-iad3-1.cdninstagram.com&amp;edm=AL-3X8kEAAAA&amp;oh=00_AT9WYC8A9P33TSIJtelM__9XWtXkPPKFRWeHD_OxMHCGNg&amp;oe=624A5D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149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751E59-4FCC-4E4B-A207-E0EE5D2CD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921567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21403-9831-4C8B-A579-A6F25863B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2ADD8-05F9-443F-895D-B283A62DF8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86146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841781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68926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5960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022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0747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290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1293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8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- 2022-03-20 10:00:29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es el día de la felicidad 😀 y qué mejor manera de honrarlo que salir con nuestra moto 🏍️ 😍
No importa la cilindrada, el clima o el destino, s�iempre que haya una moto y un camino nosotros seremos felices 💪
#Motomel #MotomelTeBanca #DíaDeLaFelicidad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276000227_1167473967413883_6053187112646122961_n.jpg?_nc_cat=101&amp;ccb=1-5&amp;_nc_sid=8ae9d6&amp;_nc_ohc=uHDdPBc4WmEAX-Pb8nk&amp;_nc_ht=scontent-iad3-1.cdninstagram.com&amp;edm=AL-3X8kEAAAA&amp;oh=00_AT_p1fJIt03i3wQ4xO5NO73d-pwRgwKWw21ITZl1Fyuvuw&amp;oe=624B2F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508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F8ED9-3E79-4B16-AF26-013C20FA5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589348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4F1C5-5225-4698-B85F-1D45519CF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A621F-734C-40E7-9BC8-CE4AA425B1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2289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6820909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4523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2729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741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9382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3025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1287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58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- 2022-03-10 11:24:00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concesionario destacado del mes es bairesmotorsports 🙌
Acercate y encontrá 👇:
✔️Local exclusivo Motomel
✔️Taller especializado
✔️La mejor atención personalizada
👉 Si andas buscando una 𝐒𝐤𝐮𝐚 𝐒𝐢𝐥𝐯𝐞𝐫, este es el lugar indicado 😉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275542907_497003618474493_1453746546878550879_n.jpg?_nc_cat=102&amp;ccb=1-5&amp;_nc_sid=8ae9d6&amp;_nc_ohc=5PnyKNkhnOIAX_k9dFJ&amp;_nc_ht=scontent-iad3-1.cdninstagram.com&amp;edm=AL-3X8kEAAAA&amp;oh=00_AT9dFXEMpHlVHTF0Njt1Dftuwg-9tChqEZBK3PpffZu4IA&amp;oe=624B8F6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70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4E20F-E842-4352-87C4-618B5689A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0725399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CFDF9-EF5A-4697-87D2-C4BF271B5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36A17-A198-471D-9727-BEC93C8EC4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374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451700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91396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504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124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3887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3278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106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99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- 2022-03-16 18:04:06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Cada like es un km más en el cuentakilómetros de esta #ExclusiveEdizione ¿Llegamos a los 10.000 😏?
Este marzo, #Zanellizate y elegí la moto que siempre quisiste en cuotas.
Te la podes llevar en:
👉🏼Cuotas fijas con Ahora 12
👉🏼Cuotas fijas con Ahora 18
Vos elegís el camino, nosotros te llevamos.
#Zanella #Zanellizate #ExclusiveLT #NosImpulsaNuestraHistoria⁣⁣ 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275852902_4712649235528722_5478527478769212825_n.jpg?_nc_cat=102&amp;ccb=1-5&amp;_nc_sid=8ae9d6&amp;_nc_ohc=Y_znsf-Le_0AX_AXNx5&amp;_nc_ht=scontent-iad3-1.cdninstagram.com&amp;edm=AL-3X8kEAAAA&amp;oh=00_AT986CF1siCNwukPFrH_AWF1gVpPttLyYPDrAFhLtOGrog&amp;oe=624A50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882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81FDC-B0E0-4BA0-927C-7DA086EA0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14915965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F74E9-4A8B-4155-996B-28DB5634B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30380-42F9-4BA9-B6A2-1E1024091E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6244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987307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17573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547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418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101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4643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667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67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- 2022-03-29 11:01:19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Diseñada para atravesar cualquier terreno, bajo cualquier circunstancia con su ciclística ON OFF. La ZT 150 te da la libertad absoluta de elegir tu camino y descubrir nuevos horizontes más allá de la ciudad.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277419534_739890690714227_4411587911666902630_n.jpg?_nc_cat=107&amp;ccb=1-5&amp;_nc_sid=8ae9d6&amp;_nc_ohc=e-yOx4X9CWAAX9-oVTa&amp;_nc_oc=AQlu1-AuXRqyZ-jO0tw7ec_y3Qwb2r3Wji-kocmnR-QXwKK5lqjqJbiQuV2OdtaqtYE&amp;_nc_ht=scontent-iad3-1.cdninstagram.com&amp;edm=AL-3X8kEAAAA&amp;oh=00_AT8RKn3ESHIUmH--GvUJ0lGhY3XA1Ej1__U_6Wwmk8m-dA&amp;oe=6249A11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1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2C5598-674F-485D-B073-7BB240F53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306609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D3125-CB7E-4629-B114-93889F685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92B05E-67D6-474B-8994-5A816E14BF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236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510596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92502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2661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117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793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905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189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03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- 2022-03-09 08:36:39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RÁPIDA Y DIVERTIDA
La Energy 110 Tunning es la mejor opción a la hora de elegir una motocicleta no solo fácil de conducir, sino que también es divertida, brindándote la libertad que necesitas para tu movimiento cotidiano.
#corven #energy #corvenenergy #tunning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275586014_488717439458539_4764892941747153408_n.jpg?_nc_cat=106&amp;ccb=1-5&amp;_nc_sid=8ae9d6&amp;_nc_ohc=8N5366UggZYAX-vCcht&amp;_nc_ht=scontent-iad3-1.cdninstagram.com&amp;edm=AL-3X8kEAAAA&amp;oh=00_AT8DANNjcm2Wv-c6l59neC_7avSe4vAEvojvtqeEdecOwA&amp;oe=624B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302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77759-9E18-49B9-9EB3-528AA1470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484744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25F8F-B942-4EA0-AF50-7582744A7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29EF90-F4E3-4838-B55C-64EAE5046C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704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057307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80903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870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195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556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330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1491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662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- 2022-03-14 17:23:01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𝐁𝐥𝐢𝐭𝐳 𝐒𝐭𝐚𝐫𝐭 𝟏𝟏𝟎 además de 𝐞𝐜𝐨𝐧𝐨́𝐦𝐢𝐜𝐚 y 𝐚́𝐠𝐢𝐥, viene en 𝟔 𝐜𝐨𝐥𝐨𝐫𝐞𝐬 𝐝𝐢𝐟𝐞𝐫𝐞𝐧𝐭𝐞𝐬 para que elijas el que más va con vos 😉
¿Cuál elegís para recorrer la ciudad? 👇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275745285_704419757230823_1913479757786362896_n.jpg?stp=dst-jpg_e35_s640x640_sh0.08&amp;_nc_ht=scontent.cdninstagram.com&amp;_nc_cat=111&amp;_nc_ohc=BNApoDw-gqIAX-AVT9A&amp;edm=AMO9-JQAAAAA&amp;ccb=7-4&amp;oh=00_AT9eOlPSuQ2ZXrPiJA98hcfrwfMf1aQ93Pa8GlxnvWWLrw&amp;oe=624626B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094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50613-2674-4659-A7CD-75D214C9D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145249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7CC5-FE60-47D9-842E-55707A65C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5D9AA-63A2-486C-9ED7-F77ACA8AC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4452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3231080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86738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81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812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962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45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416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3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- 2022-03-14 14:11:41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y diseñada para que puedas conducirla en todo momento, brindando facilidad de manejo para que puedas realizar todo a tu alcance y con la practicidad de que puedas transportar y guardar lo que necesites.
#corven #corvenenergy #energy #tunning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275753575_443563487570091_8844151626920136048_n.jpg?_nc_cat=109&amp;ccb=1-5&amp;_nc_sid=8ae9d6&amp;_nc_ohc=mHcKIg2S6ugAX-FtCvq&amp;_nc_ht=scontent-iad3-1.cdninstagram.com&amp;edm=AL-3X8kEAAAA&amp;oh=00_AT-tFp-6r-YQbo855JmjEKfe0zJRJiedMCQUB9ak_dWroQ&amp;oe=624A13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344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97CCD-CFFE-4D2F-9076-F285ED2FD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8165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1015-0990-49FA-AA7E-91ED215E0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536212-4E26-4DD8-8DC8-1EFFBA8647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490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5869344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43157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5450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61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197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379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9685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836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- 2022-03-27 10:00:08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¿Ya sabes a dónde ir el 1,2,3 de Abril?
AL MOTOGP EN TERMAS DE RIO HONDO.
Te invitamos a la máxima competición mundial de motociclismo de velocidad.
El Gran Premio de la República Argentina en el Autódromo Internacional de Termas de Río Hondo - Santiago del Estero.
Estaremos presentes con nuestro stand donde habrá Test drive, merchandising y mucho mas.
Te esperamos!!!
#motogp #corven #corvenmotors #termasderiohondo #santiagodelestero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277481579_648009749637778_3701426814813661823_n.jpg?_nc_cat=103&amp;ccb=1-5&amp;_nc_sid=8ae9d6&amp;_nc_ohc=Q21utaKdqDsAX_QCOgf&amp;_nc_ht=scontent-iad3-1.cdninstagram.com&amp;edm=AL-3X8kEAAAA&amp;oh=00_AT_G9tLMDXGHXQQq7HWBMrFKvkOygk2r7XjTdQvGaSmlfw&amp;oe=6249D07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47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3DEFC-6E62-41B0-B644-594DD5997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9628327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4F732-C7CC-47A2-A5BA-A475D1FBA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BE16CD-43B3-49B1-8BD7-181F9355B8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7635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302658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8240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684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7655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912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5909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3077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70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- 2022-03-05 10:01:58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Por todo lo que te hace ser motociclista, feliz día 🏍❤️
#Zanella #DiaDelMotociclista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275188292_4576579005785325_6398724388072388351_n.jpg?stp=dst-jpg_e35_s640x640_sh0.08&amp;_nc_ht=scontent.cdninstagram.com&amp;_nc_cat=109&amp;_nc_ohc=HnSqbE8GQoAAX-4EcDj&amp;edm=AMO9-JQAAAAA&amp;ccb=7-4&amp;oh=00_AT-FZQIVNLEa8XJ_T1KqwtL8gTW-7fsXkYAIh5O4PLD8rw&amp;oe=62463768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73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0D3499-CC31-4CF8-9191-5D3FC37E8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2384721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3027</Words>
  <Application>Microsoft Office PowerPoint</Application>
  <PresentationFormat>On-screen Show (4:3)</PresentationFormat>
  <Paragraphs>604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25</vt:lpstr>
      <vt:lpstr>Instagram Posts Table | Motomel - 2 of 25</vt:lpstr>
      <vt:lpstr>Instagram Posts Table | Motomel - 3 of 25</vt:lpstr>
      <vt:lpstr>Instagram Posts Table | Motomel - 4 of 25</vt:lpstr>
      <vt:lpstr>Instagram Posts Table | Motomel - 5 of 25</vt:lpstr>
      <vt:lpstr>Instagram Posts Table | Motomel - 6 of 25</vt:lpstr>
      <vt:lpstr>Instagram Posts Table | Motomel - 7 of 25</vt:lpstr>
      <vt:lpstr>Instagram Posts Table | Motomel - 8 of 25</vt:lpstr>
      <vt:lpstr>Instagram Posts Table | Motomel - 9 of 25</vt:lpstr>
      <vt:lpstr>Instagram Posts Table | Motomel - 10 of 25</vt:lpstr>
      <vt:lpstr>Instagram Posts Table | Motomel - 11 of 25</vt:lpstr>
      <vt:lpstr>Instagram Posts Table | Motomel - 12 of 25</vt:lpstr>
      <vt:lpstr>Instagram Posts Table | Motomel - 13 of 25</vt:lpstr>
      <vt:lpstr>Instagram Posts Table | Motomel - 14 of 25</vt:lpstr>
      <vt:lpstr>Instagram Posts Table | Motomel - 15 of 25</vt:lpstr>
      <vt:lpstr>Instagram Posts Table | Motomel - 16 of 25</vt:lpstr>
      <vt:lpstr>Instagram Posts Table | Motomel - 17 of 25</vt:lpstr>
      <vt:lpstr>Instagram Posts Table | Motomel - 18 of 25</vt:lpstr>
      <vt:lpstr>Instagram Posts Table | Motomel - 19 of 25</vt:lpstr>
      <vt:lpstr>Instagram Posts Table | Motomel - 20 of 25</vt:lpstr>
      <vt:lpstr>Instagram Posts Table | Motomel - 21 of 25</vt:lpstr>
      <vt:lpstr>Instagram Posts Table | Motomel - 22 of 25</vt:lpstr>
      <vt:lpstr>Instagram Posts Table | Motomel - 23 of 25</vt:lpstr>
      <vt:lpstr>Instagram Posts Table | Motomel - 24 of 25</vt:lpstr>
      <vt:lpstr>Instagram Posts Table | Motomel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2022-03-31T16:22:06Z</dcterms:created>
  <dcterms:modified xsi:type="dcterms:W3CDTF">2022-03-31T16:23:07Z</dcterms:modified>
</cp:coreProperties>
</file>