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69.709400000000002</c:v>
                </c:pt>
                <c:pt idx="1">
                  <c:v>42.857100000000003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45.773000000000003</c:v>
                </c:pt>
                <c:pt idx="6">
                  <c:v>51.524500000000003</c:v>
                </c:pt>
                <c:pt idx="7">
                  <c:v>30.498799999999999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E5-4D77-B434-3209228B31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40.435600000000001</c:v>
                </c:pt>
                <c:pt idx="1">
                  <c:v>28.571400000000001</c:v>
                </c:pt>
                <c:pt idx="2">
                  <c:v>50</c:v>
                </c:pt>
                <c:pt idx="3">
                  <c:v>0</c:v>
                </c:pt>
                <c:pt idx="4">
                  <c:v>25</c:v>
                </c:pt>
                <c:pt idx="5">
                  <c:v>49.048000000000002</c:v>
                </c:pt>
                <c:pt idx="6">
                  <c:v>100</c:v>
                </c:pt>
                <c:pt idx="7">
                  <c:v>67.8767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E5-4D77-B434-3209228B31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22.244399999999999</c:v>
                </c:pt>
                <c:pt idx="7">
                  <c:v>48.250999999999998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E5-4D77-B434-3209228B31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57.163499999999999</c:v>
                </c:pt>
                <c:pt idx="1">
                  <c:v>35.714300000000001</c:v>
                </c:pt>
                <c:pt idx="2">
                  <c:v>50</c:v>
                </c:pt>
                <c:pt idx="3">
                  <c:v>50</c:v>
                </c:pt>
                <c:pt idx="4">
                  <c:v>40</c:v>
                </c:pt>
                <c:pt idx="5">
                  <c:v>44.402099999999997</c:v>
                </c:pt>
                <c:pt idx="6">
                  <c:v>43.830300000000001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E5-4D77-B434-3209228B3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484816"/>
        <c:axId val="335554968"/>
      </c:radarChart>
      <c:catAx>
        <c:axId val="37748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54968"/>
        <c:crosses val="autoZero"/>
        <c:auto val="1"/>
        <c:lblAlgn val="ctr"/>
        <c:lblOffset val="100"/>
        <c:noMultiLvlLbl val="0"/>
      </c:catAx>
      <c:valAx>
        <c:axId val="3355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8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28150</c:v>
                </c:pt>
                <c:pt idx="1">
                  <c:v>28160</c:v>
                </c:pt>
                <c:pt idx="2">
                  <c:v>28174</c:v>
                </c:pt>
                <c:pt idx="3">
                  <c:v>28180</c:v>
                </c:pt>
                <c:pt idx="4">
                  <c:v>28191</c:v>
                </c:pt>
                <c:pt idx="5">
                  <c:v>28200</c:v>
                </c:pt>
                <c:pt idx="6">
                  <c:v>28210</c:v>
                </c:pt>
                <c:pt idx="7">
                  <c:v>28217</c:v>
                </c:pt>
                <c:pt idx="8">
                  <c:v>28237</c:v>
                </c:pt>
                <c:pt idx="9">
                  <c:v>28237</c:v>
                </c:pt>
                <c:pt idx="10">
                  <c:v>28240</c:v>
                </c:pt>
                <c:pt idx="11">
                  <c:v>28255</c:v>
                </c:pt>
                <c:pt idx="12">
                  <c:v>28268</c:v>
                </c:pt>
                <c:pt idx="13">
                  <c:v>28279</c:v>
                </c:pt>
                <c:pt idx="14">
                  <c:v>28289</c:v>
                </c:pt>
                <c:pt idx="15">
                  <c:v>28298</c:v>
                </c:pt>
                <c:pt idx="16">
                  <c:v>28318</c:v>
                </c:pt>
                <c:pt idx="17">
                  <c:v>28327</c:v>
                </c:pt>
                <c:pt idx="18">
                  <c:v>28338</c:v>
                </c:pt>
                <c:pt idx="19">
                  <c:v>28349</c:v>
                </c:pt>
                <c:pt idx="20">
                  <c:v>28363</c:v>
                </c:pt>
                <c:pt idx="21">
                  <c:v>28377</c:v>
                </c:pt>
                <c:pt idx="22">
                  <c:v>28388</c:v>
                </c:pt>
                <c:pt idx="23">
                  <c:v>28397</c:v>
                </c:pt>
                <c:pt idx="24">
                  <c:v>28407</c:v>
                </c:pt>
                <c:pt idx="25">
                  <c:v>28416</c:v>
                </c:pt>
                <c:pt idx="26">
                  <c:v>28422</c:v>
                </c:pt>
                <c:pt idx="27">
                  <c:v>28435</c:v>
                </c:pt>
                <c:pt idx="28">
                  <c:v>28443</c:v>
                </c:pt>
                <c:pt idx="29">
                  <c:v>28447</c:v>
                </c:pt>
                <c:pt idx="30">
                  <c:v>28454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64-47A2-A527-F36832785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16110</c:v>
                </c:pt>
                <c:pt idx="1">
                  <c:v>16123</c:v>
                </c:pt>
                <c:pt idx="2">
                  <c:v>16138</c:v>
                </c:pt>
                <c:pt idx="3">
                  <c:v>16146</c:v>
                </c:pt>
                <c:pt idx="4">
                  <c:v>16155</c:v>
                </c:pt>
                <c:pt idx="5">
                  <c:v>16166</c:v>
                </c:pt>
                <c:pt idx="6">
                  <c:v>16178</c:v>
                </c:pt>
                <c:pt idx="7">
                  <c:v>16192</c:v>
                </c:pt>
                <c:pt idx="8">
                  <c:v>16209</c:v>
                </c:pt>
                <c:pt idx="9">
                  <c:v>16217</c:v>
                </c:pt>
                <c:pt idx="10">
                  <c:v>16228</c:v>
                </c:pt>
                <c:pt idx="11">
                  <c:v>16249</c:v>
                </c:pt>
                <c:pt idx="12">
                  <c:v>16258</c:v>
                </c:pt>
                <c:pt idx="13">
                  <c:v>16268</c:v>
                </c:pt>
                <c:pt idx="14">
                  <c:v>16283</c:v>
                </c:pt>
                <c:pt idx="15">
                  <c:v>16297</c:v>
                </c:pt>
                <c:pt idx="16">
                  <c:v>16313</c:v>
                </c:pt>
                <c:pt idx="17">
                  <c:v>16332</c:v>
                </c:pt>
                <c:pt idx="18">
                  <c:v>16339</c:v>
                </c:pt>
                <c:pt idx="19">
                  <c:v>16355</c:v>
                </c:pt>
                <c:pt idx="20">
                  <c:v>16369</c:v>
                </c:pt>
                <c:pt idx="21">
                  <c:v>16380</c:v>
                </c:pt>
                <c:pt idx="22">
                  <c:v>16389</c:v>
                </c:pt>
                <c:pt idx="23">
                  <c:v>16404</c:v>
                </c:pt>
                <c:pt idx="24">
                  <c:v>16413</c:v>
                </c:pt>
                <c:pt idx="25">
                  <c:v>16430</c:v>
                </c:pt>
                <c:pt idx="26">
                  <c:v>16444</c:v>
                </c:pt>
                <c:pt idx="27">
                  <c:v>16463</c:v>
                </c:pt>
                <c:pt idx="28">
                  <c:v>16493</c:v>
                </c:pt>
                <c:pt idx="29">
                  <c:v>16501</c:v>
                </c:pt>
                <c:pt idx="30">
                  <c:v>16505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64-47A2-A527-F36832785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40094</c:v>
                </c:pt>
                <c:pt idx="1">
                  <c:v>40100</c:v>
                </c:pt>
                <c:pt idx="2">
                  <c:v>40124</c:v>
                </c:pt>
                <c:pt idx="3">
                  <c:v>40141</c:v>
                </c:pt>
                <c:pt idx="4">
                  <c:v>40169</c:v>
                </c:pt>
                <c:pt idx="5">
                  <c:v>40199</c:v>
                </c:pt>
                <c:pt idx="6">
                  <c:v>40228</c:v>
                </c:pt>
                <c:pt idx="7">
                  <c:v>40258</c:v>
                </c:pt>
                <c:pt idx="8">
                  <c:v>40284</c:v>
                </c:pt>
                <c:pt idx="9">
                  <c:v>40306</c:v>
                </c:pt>
                <c:pt idx="10">
                  <c:v>40330</c:v>
                </c:pt>
                <c:pt idx="11">
                  <c:v>40369</c:v>
                </c:pt>
                <c:pt idx="12">
                  <c:v>40399</c:v>
                </c:pt>
                <c:pt idx="13">
                  <c:v>40432</c:v>
                </c:pt>
                <c:pt idx="14">
                  <c:v>40451</c:v>
                </c:pt>
                <c:pt idx="15">
                  <c:v>40482</c:v>
                </c:pt>
                <c:pt idx="16">
                  <c:v>40504</c:v>
                </c:pt>
                <c:pt idx="17">
                  <c:v>40527</c:v>
                </c:pt>
                <c:pt idx="18">
                  <c:v>40555</c:v>
                </c:pt>
                <c:pt idx="19">
                  <c:v>40585</c:v>
                </c:pt>
                <c:pt idx="20">
                  <c:v>40609</c:v>
                </c:pt>
                <c:pt idx="21">
                  <c:v>40633</c:v>
                </c:pt>
                <c:pt idx="22">
                  <c:v>40664</c:v>
                </c:pt>
                <c:pt idx="23">
                  <c:v>40685</c:v>
                </c:pt>
                <c:pt idx="24">
                  <c:v>40699</c:v>
                </c:pt>
                <c:pt idx="25">
                  <c:v>40728</c:v>
                </c:pt>
                <c:pt idx="26">
                  <c:v>40738</c:v>
                </c:pt>
                <c:pt idx="27">
                  <c:v>40772</c:v>
                </c:pt>
                <c:pt idx="28">
                  <c:v>40795</c:v>
                </c:pt>
                <c:pt idx="29">
                  <c:v>40810</c:v>
                </c:pt>
                <c:pt idx="30">
                  <c:v>40818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64-47A2-A527-F368327853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22493</c:v>
                </c:pt>
                <c:pt idx="1">
                  <c:v>22499</c:v>
                </c:pt>
                <c:pt idx="2">
                  <c:v>22508</c:v>
                </c:pt>
                <c:pt idx="3">
                  <c:v>22510</c:v>
                </c:pt>
                <c:pt idx="4">
                  <c:v>22532</c:v>
                </c:pt>
                <c:pt idx="5">
                  <c:v>22563</c:v>
                </c:pt>
                <c:pt idx="6">
                  <c:v>22593</c:v>
                </c:pt>
                <c:pt idx="7">
                  <c:v>22608</c:v>
                </c:pt>
                <c:pt idx="8">
                  <c:v>22631</c:v>
                </c:pt>
                <c:pt idx="9">
                  <c:v>22662</c:v>
                </c:pt>
                <c:pt idx="10">
                  <c:v>22684</c:v>
                </c:pt>
                <c:pt idx="11">
                  <c:v>22722</c:v>
                </c:pt>
                <c:pt idx="12">
                  <c:v>22749</c:v>
                </c:pt>
                <c:pt idx="13">
                  <c:v>22774</c:v>
                </c:pt>
                <c:pt idx="14">
                  <c:v>23002</c:v>
                </c:pt>
                <c:pt idx="15">
                  <c:v>23070</c:v>
                </c:pt>
                <c:pt idx="16">
                  <c:v>23101</c:v>
                </c:pt>
                <c:pt idx="17">
                  <c:v>23125</c:v>
                </c:pt>
                <c:pt idx="18">
                  <c:v>23148</c:v>
                </c:pt>
                <c:pt idx="19">
                  <c:v>23164</c:v>
                </c:pt>
                <c:pt idx="20">
                  <c:v>23182</c:v>
                </c:pt>
                <c:pt idx="21">
                  <c:v>23185</c:v>
                </c:pt>
                <c:pt idx="22">
                  <c:v>23213</c:v>
                </c:pt>
                <c:pt idx="23">
                  <c:v>23221</c:v>
                </c:pt>
                <c:pt idx="24">
                  <c:v>23241</c:v>
                </c:pt>
                <c:pt idx="25">
                  <c:v>23259</c:v>
                </c:pt>
                <c:pt idx="26">
                  <c:v>23270</c:v>
                </c:pt>
                <c:pt idx="27">
                  <c:v>23296</c:v>
                </c:pt>
                <c:pt idx="28">
                  <c:v>23316</c:v>
                </c:pt>
                <c:pt idx="29">
                  <c:v>23323</c:v>
                </c:pt>
                <c:pt idx="30">
                  <c:v>23333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64-47A2-A527-F36832785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79624"/>
        <c:axId val="390178968"/>
      </c:lineChart>
      <c:dateAx>
        <c:axId val="39017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8968"/>
        <c:crosses val="autoZero"/>
        <c:auto val="1"/>
        <c:lblOffset val="100"/>
        <c:baseTimeUnit val="days"/>
      </c:dateAx>
      <c:valAx>
        <c:axId val="39017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10</c:v>
                </c:pt>
                <c:pt idx="2">
                  <c:v>14</c:v>
                </c:pt>
                <c:pt idx="3">
                  <c:v>6</c:v>
                </c:pt>
                <c:pt idx="4">
                  <c:v>11</c:v>
                </c:pt>
                <c:pt idx="5">
                  <c:v>9</c:v>
                </c:pt>
                <c:pt idx="6">
                  <c:v>10</c:v>
                </c:pt>
                <c:pt idx="7">
                  <c:v>7</c:v>
                </c:pt>
                <c:pt idx="8">
                  <c:v>20</c:v>
                </c:pt>
                <c:pt idx="9">
                  <c:v>0</c:v>
                </c:pt>
                <c:pt idx="10">
                  <c:v>3</c:v>
                </c:pt>
                <c:pt idx="11">
                  <c:v>15</c:v>
                </c:pt>
                <c:pt idx="12">
                  <c:v>13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20</c:v>
                </c:pt>
                <c:pt idx="17">
                  <c:v>9</c:v>
                </c:pt>
                <c:pt idx="18">
                  <c:v>11</c:v>
                </c:pt>
                <c:pt idx="19">
                  <c:v>11</c:v>
                </c:pt>
                <c:pt idx="20">
                  <c:v>14</c:v>
                </c:pt>
                <c:pt idx="21">
                  <c:v>14</c:v>
                </c:pt>
                <c:pt idx="22">
                  <c:v>11</c:v>
                </c:pt>
                <c:pt idx="23">
                  <c:v>9</c:v>
                </c:pt>
                <c:pt idx="24">
                  <c:v>10</c:v>
                </c:pt>
                <c:pt idx="25">
                  <c:v>9</c:v>
                </c:pt>
                <c:pt idx="26">
                  <c:v>6</c:v>
                </c:pt>
                <c:pt idx="27">
                  <c:v>13</c:v>
                </c:pt>
                <c:pt idx="28">
                  <c:v>8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A7-4145-961D-0DEB65B110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15</c:v>
                </c:pt>
                <c:pt idx="3">
                  <c:v>8</c:v>
                </c:pt>
                <c:pt idx="4">
                  <c:v>9</c:v>
                </c:pt>
                <c:pt idx="5">
                  <c:v>11</c:v>
                </c:pt>
                <c:pt idx="6">
                  <c:v>12</c:v>
                </c:pt>
                <c:pt idx="7">
                  <c:v>14</c:v>
                </c:pt>
                <c:pt idx="8">
                  <c:v>17</c:v>
                </c:pt>
                <c:pt idx="9">
                  <c:v>8</c:v>
                </c:pt>
                <c:pt idx="10">
                  <c:v>11</c:v>
                </c:pt>
                <c:pt idx="11">
                  <c:v>21</c:v>
                </c:pt>
                <c:pt idx="12">
                  <c:v>9</c:v>
                </c:pt>
                <c:pt idx="13">
                  <c:v>10</c:v>
                </c:pt>
                <c:pt idx="14">
                  <c:v>15</c:v>
                </c:pt>
                <c:pt idx="15">
                  <c:v>14</c:v>
                </c:pt>
                <c:pt idx="16">
                  <c:v>16</c:v>
                </c:pt>
                <c:pt idx="17">
                  <c:v>19</c:v>
                </c:pt>
                <c:pt idx="18">
                  <c:v>7</c:v>
                </c:pt>
                <c:pt idx="19">
                  <c:v>16</c:v>
                </c:pt>
                <c:pt idx="20">
                  <c:v>14</c:v>
                </c:pt>
                <c:pt idx="21">
                  <c:v>11</c:v>
                </c:pt>
                <c:pt idx="22">
                  <c:v>9</c:v>
                </c:pt>
                <c:pt idx="23">
                  <c:v>15</c:v>
                </c:pt>
                <c:pt idx="24">
                  <c:v>9</c:v>
                </c:pt>
                <c:pt idx="25">
                  <c:v>17</c:v>
                </c:pt>
                <c:pt idx="26">
                  <c:v>14</c:v>
                </c:pt>
                <c:pt idx="27">
                  <c:v>19</c:v>
                </c:pt>
                <c:pt idx="28">
                  <c:v>30</c:v>
                </c:pt>
                <c:pt idx="29">
                  <c:v>8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A7-4145-961D-0DEB65B110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24</c:v>
                </c:pt>
                <c:pt idx="3">
                  <c:v>17</c:v>
                </c:pt>
                <c:pt idx="4">
                  <c:v>28</c:v>
                </c:pt>
                <c:pt idx="5">
                  <c:v>30</c:v>
                </c:pt>
                <c:pt idx="6">
                  <c:v>29</c:v>
                </c:pt>
                <c:pt idx="7">
                  <c:v>30</c:v>
                </c:pt>
                <c:pt idx="8">
                  <c:v>26</c:v>
                </c:pt>
                <c:pt idx="9">
                  <c:v>22</c:v>
                </c:pt>
                <c:pt idx="10">
                  <c:v>24</c:v>
                </c:pt>
                <c:pt idx="11">
                  <c:v>39</c:v>
                </c:pt>
                <c:pt idx="12">
                  <c:v>30</c:v>
                </c:pt>
                <c:pt idx="13">
                  <c:v>33</c:v>
                </c:pt>
                <c:pt idx="14">
                  <c:v>19</c:v>
                </c:pt>
                <c:pt idx="15">
                  <c:v>31</c:v>
                </c:pt>
                <c:pt idx="16">
                  <c:v>22</c:v>
                </c:pt>
                <c:pt idx="17">
                  <c:v>23</c:v>
                </c:pt>
                <c:pt idx="18">
                  <c:v>28</c:v>
                </c:pt>
                <c:pt idx="19">
                  <c:v>30</c:v>
                </c:pt>
                <c:pt idx="20">
                  <c:v>24</c:v>
                </c:pt>
                <c:pt idx="21">
                  <c:v>24</c:v>
                </c:pt>
                <c:pt idx="22">
                  <c:v>31</c:v>
                </c:pt>
                <c:pt idx="23">
                  <c:v>21</c:v>
                </c:pt>
                <c:pt idx="24">
                  <c:v>14</c:v>
                </c:pt>
                <c:pt idx="25">
                  <c:v>29</c:v>
                </c:pt>
                <c:pt idx="26">
                  <c:v>10</c:v>
                </c:pt>
                <c:pt idx="27">
                  <c:v>34</c:v>
                </c:pt>
                <c:pt idx="28">
                  <c:v>23</c:v>
                </c:pt>
                <c:pt idx="29">
                  <c:v>15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A7-4145-961D-0DEB65B110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2</c:v>
                </c:pt>
                <c:pt idx="4">
                  <c:v>22</c:v>
                </c:pt>
                <c:pt idx="5">
                  <c:v>31</c:v>
                </c:pt>
                <c:pt idx="6">
                  <c:v>30</c:v>
                </c:pt>
                <c:pt idx="7">
                  <c:v>15</c:v>
                </c:pt>
                <c:pt idx="8">
                  <c:v>23</c:v>
                </c:pt>
                <c:pt idx="9">
                  <c:v>31</c:v>
                </c:pt>
                <c:pt idx="10">
                  <c:v>22</c:v>
                </c:pt>
                <c:pt idx="11">
                  <c:v>38</c:v>
                </c:pt>
                <c:pt idx="12">
                  <c:v>27</c:v>
                </c:pt>
                <c:pt idx="13">
                  <c:v>25</c:v>
                </c:pt>
                <c:pt idx="14">
                  <c:v>228</c:v>
                </c:pt>
                <c:pt idx="15">
                  <c:v>68</c:v>
                </c:pt>
                <c:pt idx="16">
                  <c:v>31</c:v>
                </c:pt>
                <c:pt idx="17">
                  <c:v>24</c:v>
                </c:pt>
                <c:pt idx="18">
                  <c:v>23</c:v>
                </c:pt>
                <c:pt idx="19">
                  <c:v>16</c:v>
                </c:pt>
                <c:pt idx="20">
                  <c:v>18</c:v>
                </c:pt>
                <c:pt idx="21">
                  <c:v>3</c:v>
                </c:pt>
                <c:pt idx="22">
                  <c:v>28</c:v>
                </c:pt>
                <c:pt idx="23">
                  <c:v>8</c:v>
                </c:pt>
                <c:pt idx="24">
                  <c:v>20</c:v>
                </c:pt>
                <c:pt idx="25">
                  <c:v>18</c:v>
                </c:pt>
                <c:pt idx="26">
                  <c:v>11</c:v>
                </c:pt>
                <c:pt idx="27">
                  <c:v>26</c:v>
                </c:pt>
                <c:pt idx="28">
                  <c:v>20</c:v>
                </c:pt>
                <c:pt idx="29">
                  <c:v>7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A7-4145-961D-0DEB65B11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68144"/>
        <c:axId val="390165848"/>
      </c:lineChart>
      <c:dateAx>
        <c:axId val="39016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65848"/>
        <c:crosses val="autoZero"/>
        <c:auto val="1"/>
        <c:lblOffset val="100"/>
        <c:baseTimeUnit val="days"/>
      </c:dateAx>
      <c:valAx>
        <c:axId val="39016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6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7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9-4920-B0F9-350B4B463E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17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14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9-4920-B0F9-350B4B463E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30</c:v>
                </c:pt>
                <c:pt idx="1">
                  <c:v>20</c:v>
                </c:pt>
                <c:pt idx="2">
                  <c:v>22</c:v>
                </c:pt>
                <c:pt idx="3">
                  <c:v>19</c:v>
                </c:pt>
                <c:pt idx="4">
                  <c:v>20</c:v>
                </c:pt>
                <c:pt idx="5">
                  <c:v>31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9-4920-B0F9-350B4B463E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25</c:v>
                </c:pt>
                <c:pt idx="1">
                  <c:v>54</c:v>
                </c:pt>
                <c:pt idx="2">
                  <c:v>26</c:v>
                </c:pt>
                <c:pt idx="3">
                  <c:v>18</c:v>
                </c:pt>
                <c:pt idx="4">
                  <c:v>17</c:v>
                </c:pt>
                <c:pt idx="5">
                  <c:v>25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9-4920-B0F9-350B4B463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635440"/>
        <c:axId val="416636752"/>
      </c:barChart>
      <c:catAx>
        <c:axId val="41663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6752"/>
        <c:crosses val="autoZero"/>
        <c:auto val="1"/>
        <c:lblAlgn val="ctr"/>
        <c:lblOffset val="100"/>
        <c:noMultiLvlLbl val="0"/>
      </c:catAx>
      <c:valAx>
        <c:axId val="41663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0E-4AFA-9DAB-F0B78B0594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0E-4AFA-9DAB-F0B78B0594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0E-4AFA-9DAB-F0B78B0594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0E-4AFA-9DAB-F0B78B059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643968"/>
        <c:axId val="416644296"/>
      </c:barChart>
      <c:catAx>
        <c:axId val="4166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44296"/>
        <c:crosses val="autoZero"/>
        <c:auto val="1"/>
        <c:lblAlgn val="ctr"/>
        <c:lblOffset val="100"/>
        <c:noMultiLvlLbl val="0"/>
      </c:catAx>
      <c:valAx>
        <c:axId val="41664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0.33389866440534199</c:v>
                </c:pt>
                <c:pt idx="2">
                  <c:v>0.208465832803335</c:v>
                </c:pt>
                <c:pt idx="5">
                  <c:v>0.52646456080842297</c:v>
                </c:pt>
                <c:pt idx="6">
                  <c:v>0.194332556003109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D-4DFA-BC54-3B62FE82E1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0.725659737127205</c:v>
                </c:pt>
                <c:pt idx="3">
                  <c:v>0.88612252406941805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D-4DFA-BC54-3B62FE82E1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0.106288313229187</c:v>
                </c:pt>
                <c:pt idx="1">
                  <c:v>0.1192653747281</c:v>
                </c:pt>
                <c:pt idx="2">
                  <c:v>0.150781095511173</c:v>
                </c:pt>
                <c:pt idx="3">
                  <c:v>0.18456265242897599</c:v>
                </c:pt>
                <c:pt idx="4">
                  <c:v>0.30485795267286298</c:v>
                </c:pt>
                <c:pt idx="5">
                  <c:v>0.113703776942851</c:v>
                </c:pt>
                <c:pt idx="6">
                  <c:v>0.158196559224837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4D-4DFA-BC54-3B62FE82E1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0.20075939423035</c:v>
                </c:pt>
                <c:pt idx="1">
                  <c:v>0.222581067516257</c:v>
                </c:pt>
                <c:pt idx="2">
                  <c:v>0.35569327456029298</c:v>
                </c:pt>
                <c:pt idx="3">
                  <c:v>0.48007681228996602</c:v>
                </c:pt>
                <c:pt idx="4">
                  <c:v>0.49753415091869202</c:v>
                </c:pt>
                <c:pt idx="5">
                  <c:v>0.209488063544713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4D-4DFA-BC54-3B62FE82E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613464"/>
        <c:axId val="416616416"/>
      </c:barChart>
      <c:catAx>
        <c:axId val="41661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16416"/>
        <c:crosses val="autoZero"/>
        <c:auto val="1"/>
        <c:lblAlgn val="ctr"/>
        <c:lblOffset val="100"/>
        <c:noMultiLvlLbl val="0"/>
      </c:catAx>
      <c:valAx>
        <c:axId val="41661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1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B1-439B-8CF8-67C5A039F0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B1-439B-8CF8-67C5A039F0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B1-439B-8CF8-67C5A039F0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B1-439B-8CF8-67C5A039F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642000"/>
        <c:axId val="416634456"/>
      </c:lineChart>
      <c:catAx>
        <c:axId val="41664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4456"/>
        <c:crosses val="autoZero"/>
        <c:auto val="1"/>
        <c:lblAlgn val="ctr"/>
        <c:lblOffset val="100"/>
        <c:noMultiLvlLbl val="0"/>
      </c:catAx>
      <c:valAx>
        <c:axId val="41663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4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0.20851740590210299</c:v>
                </c:pt>
                <c:pt idx="9">
                  <c:v>0</c:v>
                </c:pt>
                <c:pt idx="10">
                  <c:v>0.415267715144018</c:v>
                </c:pt>
                <c:pt idx="11">
                  <c:v>0.48418448489132399</c:v>
                </c:pt>
                <c:pt idx="12">
                  <c:v>0</c:v>
                </c:pt>
                <c:pt idx="13">
                  <c:v>0</c:v>
                </c:pt>
                <c:pt idx="14">
                  <c:v>0.18377805265948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0.41703481180420598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F3-4CFB-9511-73363C012C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0.79013557450463201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F3-4CFB-9511-73363C012C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0.11618421377895299</c:v>
                </c:pt>
                <c:pt idx="11">
                  <c:v>0.10011618421377901</c:v>
                </c:pt>
                <c:pt idx="12">
                  <c:v>0.24349244802610401</c:v>
                </c:pt>
                <c:pt idx="13">
                  <c:v>0.24225644575186001</c:v>
                </c:pt>
                <c:pt idx="14">
                  <c:v>0</c:v>
                </c:pt>
                <c:pt idx="15">
                  <c:v>0.103824191036511</c:v>
                </c:pt>
                <c:pt idx="16">
                  <c:v>0.207648382073023</c:v>
                </c:pt>
                <c:pt idx="17">
                  <c:v>0.12112822287593</c:v>
                </c:pt>
                <c:pt idx="18">
                  <c:v>4.20240773243023E-2</c:v>
                </c:pt>
                <c:pt idx="19">
                  <c:v>0</c:v>
                </c:pt>
                <c:pt idx="20">
                  <c:v>0.253380466220058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F3-4CFB-9511-73363C012C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0.20953378732320599</c:v>
                </c:pt>
                <c:pt idx="11">
                  <c:v>0.26628252138990699</c:v>
                </c:pt>
                <c:pt idx="12">
                  <c:v>0.17897677667190501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0.49764274489261401</c:v>
                </c:pt>
                <c:pt idx="17">
                  <c:v>0.37250451079681002</c:v>
                </c:pt>
                <c:pt idx="18">
                  <c:v>0.27501309586170802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F3-4CFB-9511-73363C012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614120"/>
        <c:axId val="416614448"/>
      </c:lineChart>
      <c:catAx>
        <c:axId val="41661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14448"/>
        <c:crosses val="autoZero"/>
        <c:auto val="1"/>
        <c:lblAlgn val="ctr"/>
        <c:lblOffset val="100"/>
        <c:noMultiLvlLbl val="0"/>
      </c:catAx>
      <c:valAx>
        <c:axId val="41661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1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12-44ED-8FFD-E7830F5018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14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2-44ED-8FFD-E7830F5018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12-44ED-8FFD-E7830F501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633144"/>
        <c:axId val="416632488"/>
      </c:barChart>
      <c:catAx>
        <c:axId val="41663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2488"/>
        <c:crosses val="autoZero"/>
        <c:auto val="1"/>
        <c:lblAlgn val="ctr"/>
        <c:lblOffset val="100"/>
        <c:noMultiLvlLbl val="0"/>
      </c:catAx>
      <c:valAx>
        <c:axId val="41663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601</c:v>
                </c:pt>
                <c:pt idx="1">
                  <c:v>448</c:v>
                </c:pt>
                <c:pt idx="2">
                  <c:v>940</c:v>
                </c:pt>
                <c:pt idx="3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E-415E-AB55-3DEA78F9A6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173</c:v>
                </c:pt>
                <c:pt idx="3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BE-415E-AB55-3DEA78F9A6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196</c:v>
                </c:pt>
                <c:pt idx="2">
                  <c:v>200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BE-415E-AB55-3DEA78F9A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631504"/>
        <c:axId val="416622976"/>
      </c:barChart>
      <c:catAx>
        <c:axId val="41663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22976"/>
        <c:crosses val="autoZero"/>
        <c:auto val="1"/>
        <c:lblAlgn val="ctr"/>
        <c:lblOffset val="100"/>
        <c:noMultiLvlLbl val="0"/>
      </c:catAx>
      <c:valAx>
        <c:axId val="41662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3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0.35385402105060998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9-4862-A086-190D9C4AC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1.2145247242532999</c:v>
                </c:pt>
                <c:pt idx="1">
                  <c:v>0.68455851991203698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E9-4862-A086-190D9C4AC2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0.24595125266657</c:v>
                </c:pt>
                <c:pt idx="1">
                  <c:v>0.166367882636727</c:v>
                </c:pt>
                <c:pt idx="2">
                  <c:v>0.107075815195743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E9-4862-A086-190D9C4AC2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0.42876130857951</c:v>
                </c:pt>
                <c:pt idx="1">
                  <c:v>0.34421711613823602</c:v>
                </c:pt>
                <c:pt idx="2">
                  <c:v>0.19719104536267501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E9-4862-A086-190D9C4AC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626256"/>
        <c:axId val="416626584"/>
      </c:barChart>
      <c:catAx>
        <c:axId val="41662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26584"/>
        <c:crosses val="autoZero"/>
        <c:auto val="1"/>
        <c:lblAlgn val="ctr"/>
        <c:lblOffset val="100"/>
        <c:noMultiLvlLbl val="0"/>
      </c:catAx>
      <c:valAx>
        <c:axId val="41662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2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555</c:v>
                </c:pt>
                <c:pt idx="1">
                  <c:v>616</c:v>
                </c:pt>
                <c:pt idx="2">
                  <c:v>1124</c:v>
                </c:pt>
                <c:pt idx="3">
                  <c:v>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F-44D9-B696-BAC6EB9506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46</c:v>
                </c:pt>
                <c:pt idx="1">
                  <c:v>28</c:v>
                </c:pt>
                <c:pt idx="2">
                  <c:v>189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5F-44D9-B696-BAC6EB950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628880"/>
        <c:axId val="390176672"/>
      </c:barChart>
      <c:catAx>
        <c:axId val="41662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6672"/>
        <c:crosses val="autoZero"/>
        <c:auto val="1"/>
        <c:lblAlgn val="ctr"/>
        <c:lblOffset val="100"/>
        <c:noMultiLvlLbl val="0"/>
      </c:catAx>
      <c:valAx>
        <c:axId val="3901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62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CAFA7-7F59-4E6F-B214-C035F6BD13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E51F9D-EFFD-48F1-A37D-90727A50B8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59574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669B-40C3-47ED-B5DA-D3AE404F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A5276B-EE90-4AE0-98A4-772AA9DD3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33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7001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793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704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40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316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39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228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92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097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41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6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26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3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46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5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5EC11-8377-4BBE-A51C-1D461DE00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2763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15428-6A38-4A21-917A-4B53EF56A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3001D-3F8F-4FEE-9762-21939C0D9F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069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61F89-7C83-46B5-82D6-2F910266E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E5989-301E-429D-953D-5A986515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04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50970-C1F4-4D31-B76A-CBD33DF8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F9CFF-BA0D-483E-B65F-2CAE9D035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4550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8CECA-92D3-42BD-BFF7-09123DD08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20030-FC8A-4CF8-92EB-F02867F6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50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4A5C-5942-48E9-B1A5-07E2E6919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1299D-FE26-41EF-8696-CFE6E7F18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41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7A6DD-0856-4D0B-83E3-35FDB00C7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5C73B-B93D-4BB1-945D-EBED7EC1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07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745C-AD8A-40B2-AB56-906A16CA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06B35-4954-4A18-B19B-F40D5861E3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53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F9A14-BA2E-4DCE-8C0D-54E784F0C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247C1-58A4-46D3-ABDD-EBADD0BF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9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F2656-AEBD-4750-B900-C5D79C2A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70BB8-5278-439F-9C4A-FA16064C8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4929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64DAB-466C-4A68-9E81-B16519547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1A4E2-CBD6-4D03-904F-95D6AEC2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31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4678-2391-4DC3-A203-F0B097B4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07606E-ECA7-4F92-9036-E9DC4215AD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9863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64745-D63E-428A-88B1-F1E07B367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7DF04-A5A1-4C97-B598-A0786718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79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4C37A-37C7-43A1-8EBF-1ECF9EFD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C5D09-BDFB-424C-8CE5-C38B7348A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928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705B8-3115-4568-8ED4-D3A05F1E3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CA95-EDD4-499E-96C8-71257B13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9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1CEF-9584-4652-BF90-D3E93486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3F9B5-9C21-4CA8-ADA6-9DBC698DE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737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7225C-30D9-4D45-831E-4A5965D0F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F7CB4-B468-40A1-858A-BF19FD19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538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0080-0089-45BC-A8D3-0CCB837D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24BD8D-580A-4903-8E9F-032120EF0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380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4EA17-DF0E-4C7E-821D-EE76606EC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CDA0E-B013-4E6E-99FC-72C933F9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65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D498F-E67A-4526-933D-6DB0B24C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B05146-EA91-4304-B2AC-3FBF9360D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610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6BD78-4BC7-4167-890D-ADE118734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0C1FE-E0C6-4659-BDCC-EAB66EB7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75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522F-9929-4303-854B-D7D6536C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C2386-B6CD-4187-8DAC-EFADA0DFF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759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38B89-EE1C-4F75-99D2-46EBF2243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A88B3-21C2-4A02-A31F-94A62643F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74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A4335-67B8-43A9-91DC-AB28F74C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3E32A-AEDB-4E1A-98EF-C1D3A430A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712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0F342-BD71-4803-9D73-5043EC5E9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1A53B-8358-42B1-9859-56A32C93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301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149E-A050-492E-BEC2-53EBE3ABE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A8A82-C899-4941-BDE8-ED2C67FC9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31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645460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832962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62373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48237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0613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1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5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59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1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6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71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3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35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0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7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77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5DCBB-59A2-42E4-9868-97FDA04A7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026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EF820-B00E-433A-A264-35B4A9617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7C6C1-9F9A-4122-AD97-01F6A2F11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4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358764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81737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027341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49427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5600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0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28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4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20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1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2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#AventuraModoOn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6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7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8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79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4C534-F015-48E3-81F9-3693B4450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98612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47347-C86A-42D7-BFF3-FD37D241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A8D88-E685-4E52-A53E-B472746BB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993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989022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8137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998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008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86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34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99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4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- 2022-03-15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😎⁣
⁣
▶ Motor 4 tiempos, refrigerado por aire⁣
▶ Transmisión 5 marchas⁣
▶ Potencia 11.4 hp / 8000 rpm⁣
▶ Frenos Delantero a disco, trasero a tambor⁣
▶ Encendido eléctrico y patada⁣
⁣
Descubrí más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275800984_344713417606075_2067864386890691244_n.jpg?_nc_cat=107&amp;ccb=1-5&amp;_nc_sid=8ae9d6&amp;_nc_ohc=9LHBPJyraIoAX-5neuN&amp;_nc_ht=scontent-iad3-2.cdninstagram.com&amp;edm=AL-3X8kEAAAA&amp;oh=00_AT_QJTv8Wjg_SuMZKNPHTdW8BCNtjy0RVR83gZK1JWl0FQ&amp;oe=624AE4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24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FB2A9-439E-45E7-B7C1-611122735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70870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B6748-319A-4186-87CF-A8FE7BDA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C86B5-C571-4192-AD78-8DAD8A13C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98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288786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4856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26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05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158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722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596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0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- 2022-03-03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275087918_1005435287009148_3416267115448814167_n.jpg?_nc_cat=104&amp;ccb=1-5&amp;_nc_sid=8ae9d6&amp;_nc_ohc=rZZhrhnsTE0AX-eGmjA&amp;_nc_ht=scontent-iad3-2.cdninstagram.com&amp;edm=AL-3X8kEAAAA&amp;oh=00_AT_FW7KtEFabhgB2gqzaonhwbQAkN8wiyXjVZUOHMxNfpA&amp;oe=624B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5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99053-6E22-4A70-B34F-C23683C81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8042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15A11-6B80-4C35-AE1A-FB4BB3AF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3F61B-7D45-4576-AC78-2A36FAAA6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10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642409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15966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643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601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69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276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605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7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- 2022-03-05 10:21:03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275139288_357725052874787_1931746302886700889_n.jpg?_nc_cat=104&amp;ccb=1-5&amp;_nc_sid=8ae9d6&amp;_nc_ohc=EAGnf5gx6xsAX8B9sbS&amp;_nc_ht=scontent-iad3-1.cdninstagram.com&amp;edm=AL-3X8kEAAAA&amp;oh=00_AT-eiB1Bw1k2XUTIQA3P21UL5IQtkt4HcOpKY5m2Os93Kg&amp;oe=624AD8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F8423-4A72-4038-8969-BE40D33EC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27909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523F6-FDB5-495B-AFFF-B60856D6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65C18-61F7-4A1C-B3F7-EA149DAD8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18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792498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16325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928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113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02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76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88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6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- 2022-03-18 16:18:06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275932826_467252838422118_4093708688420126552_n.jpg?_nc_cat=101&amp;ccb=1-5&amp;_nc_sid=8ae9d6&amp;_nc_ohc=dHpnxyUaqrsAX8lTAW5&amp;_nc_ht=scontent-iad3-1.cdninstagram.com&amp;edm=AL-3X8kEAAAA&amp;oh=00_AT9Y-k2pYkK0PjIGjZcOv2M_rN9_dU22K2s3c99-g6BVUw&amp;oe=624AF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27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CB709-598A-46A6-B893-0092D71A5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39824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48629-9FD4-4FB9-912D-FF7901A8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086C0-9326-45A3-928F-8F3695FFC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607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216718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135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436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71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79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53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828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07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- 2022-03-04 12:42:12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castrolargentina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275062373_1657943551214261_2965915602984806170_n.jpg?_nc_cat=106&amp;ccb=1-5&amp;_nc_sid=8ae9d6&amp;_nc_ohc=AIwQqBFtTkcAX8hh1OM&amp;_nc_ht=scontent-iad3-1.cdninstagram.com&amp;edm=AL-3X8kEAAAA&amp;oh=00_AT_0wK6kJ7dP9goK63s27-iFT6Jba1I5x5yW1pHkOga5Lg&amp;oe=624B0033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65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8FAD5-CD8D-4AA4-8253-A7094B2C7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330854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411F7-766A-4C1E-AF51-A333F8526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EE4D6-8ED0-4FB5-9DBF-4322218F1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290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6571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3641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304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03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170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17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532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0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- 2022-03-26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277371669_653623295940092_5499922561188800827_n.jpg?_nc_cat=103&amp;ccb=1-5&amp;_nc_sid=8ae9d6&amp;_nc_ohc=lE6TJDATGZUAX_P6g7L&amp;_nc_ht=scontent-iad3-1.cdninstagram.com&amp;edm=AL-3X8kEAAAA&amp;oh=00_AT9boE8Q0Fa8L-mT0q8vDVdc8NGucecyBGlx41g_7ObviA&amp;oe=624A42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CB5C2-3045-4857-8041-FDD22F592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258562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B0D43-DD36-4A79-9608-90027F58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A71E3-C33F-4F2F-9497-D2EAA7553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18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63511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38404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42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51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44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51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53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26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- 2022-03-21 11:52:06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276160406_334316745336046_4161916496811999193_n.jpg?_nc_cat=102&amp;ccb=1-5&amp;_nc_sid=8ae9d6&amp;_nc_ohc=-v-hfZXS43wAX8wgxY8&amp;_nc_ht=scontent-iad3-1.cdninstagram.com&amp;edm=AL-3X8kEAAAA&amp;oh=00_AT9T3gjSnxsegH1SeNYd3sWCJFSyJIPxHfZZKzXdW8YMDQ&amp;oe=624A9D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82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56C22-E396-4B28-863D-463343DE6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33378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003F8-D26A-4DDE-9923-8BA3DCC5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8B718-7444-483B-9D58-ABDC65B10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457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851291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7578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915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92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15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454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90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2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- 2022-03-11 16:28:19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275568017_1003105450327808_1978459270164272583_n.jpg?_nc_cat=101&amp;ccb=1-5&amp;_nc_sid=8ae9d6&amp;_nc_ohc=QkQE2iMuIqoAX8zRYh9&amp;_nc_ht=scontent-iad3-1.cdninstagram.com&amp;edm=AL-3X8kEAAAA&amp;oh=00_AT98vyvC3IjTb12ymPVa6fSPliptyQrOQ65OUJodjpcLZw&amp;oe=624A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69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40A7E-3A71-4C74-AC15-6725A65F9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74230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3491-C832-4B42-A4EE-1E8AD76E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0C54E-4CD8-4C27-8BDC-FC8C096ED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020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63809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4977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35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159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193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352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79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6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- 2022-03-09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275447435_1023629391916395_3684442348285526371_n.jpg?_nc_cat=101&amp;ccb=1-5&amp;_nc_sid=8ae9d6&amp;_nc_ohc=0RPwZGvbJKwAX-m-8O5&amp;_nc_ht=scontent-iad3-1.cdninstagram.com&amp;edm=AL-3X8kEAAAA&amp;oh=00_AT9VO2EzYylaCmmNBUfzA9AdhfWZ9qikwzuRmJGRl81H3A&amp;oe=624A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16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8161-3589-4065-B116-61D1A53DB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932535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D4D96-F616-4317-88A9-8AE629B2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3FF15-255F-4F3E-85AE-52CC248AA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71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323981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9733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26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247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1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172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40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8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- 2022-03-10 17:14:57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Libertad con estilo. ¿Ya sabes a dónde escaparte con la #PatagonianEagle?
Te la podes llevar en:
👉🏼Cuotas fijas con Ahora 12
👉🏼Cuotas fijas con Ahora 18
👉🏼Cuotas fijas con BNA 48 cuotas
Vos elegís el camino, nosotros te llevamos.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275652767_315998853755916_6871979945286331773_n.jpg?_nc_cat=110&amp;ccb=1-5&amp;_nc_sid=8ae9d6&amp;_nc_ohc=wrvxE-sjX2oAX-YJ2zV&amp;_nc_ht=scontent-iad3-1.cdninstagram.com&amp;edm=AL-3X8kEAAAA&amp;oh=00_AT_tLs6mFT0jNsC1J8X2i907c8em6WqMh4d_mf6I2FeaQg&amp;oe=624A81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5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02EAF-D016-4F95-A6BD-1F7C6566B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43889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79B7-F830-4CD0-8CA8-38A2E72D7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D90FC-4A6D-4A46-9ADA-EDFCE48D2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579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781735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46893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48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610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657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51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729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9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- 2022-03-30 17:00:22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propusimos un nuevo desafío, CFMOTO by Zanella este 1,2 y 3 de abril. 
A la cabeza del equipo van a estar  Xavier Artigas y Carlos Tatay. 
Estamos muy ilusionados y felices de poder formar parte de este equipo 🏍
Dejanos en los comentarios si vos tambien vas a asistir al evento en Termas de Río Hondo.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277444839_969291200644234_4709335276150357897_n.jpg?_nc_cat=110&amp;ccb=1-5&amp;_nc_sid=8ae9d6&amp;_nc_ohc=flTnsHuulG0AX-DrvVO&amp;_nc_ht=scontent-iad3-1.cdninstagram.com&amp;edm=AL-3X8kEAAAA&amp;oh=00_AT9do6rN0-2iJ8Vhby-trKxv9MY1Rkqd9zoDkrtFb__1MQ&amp;oe=624A8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43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41023-676D-4FF0-A7B8-E46E1CFC0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01019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3BBB2-A9E5-4435-A13F-3F1868685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874B1-488C-4528-8A12-3EDF64DC8B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417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761121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74833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165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792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365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446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47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4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- 2022-03-24 19:00:15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💥🏍️⁣
⁣
#AventuraModoOn⁣⁣
⁣⁣
◾ Motor 4 tiempos, refrigerado por aire⁣⁣
◾ Transmisión 5 marchas⁣⁣
◾ Potencia 15 hp a 7500rpm⁣⁣
◾ Frenos Disco delantero y trasero⁣⁣
◾ Neumáticos Delantero 90/90 - 19 / Trasero 110/90 - 17⁣⁣
◾Encendido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277151308_338462104999526_1398739649074349474_n.jpg?_nc_cat=100&amp;ccb=1-5&amp;_nc_sid=8ae9d6&amp;_nc_ohc=EiXbF2MDTwsAX8lEibN&amp;_nc_ht=scontent-iad3-2.cdninstagram.com&amp;edm=AL-3X8kEAAAA&amp;oh=00_AT9HkikpmAMWtqdQb5w__EsQ3tXYwfYpYimKc6Iq6KI70w&amp;oe=6249F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906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EAFBD-0E94-47C6-98CF-5271EB14D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73776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BD6E-8E5F-49F8-B3A3-926BC91B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D7265-E9D5-4F35-A292-835B73CE5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796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789109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9217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24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987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63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438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37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1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- 2022-03-24 13:18:44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277256304_679724916786744_2652137780900391819_n.jpg?_nc_cat=109&amp;ccb=1-5&amp;_nc_sid=8ae9d6&amp;_nc_ohc=xylZe9PUukQAX99XuVB&amp;_nc_ht=scontent-iad3-1.cdninstagram.com&amp;edm=AL-3X8kEAAAA&amp;oh=00_AT-nCU5IBjPTvLznJTMfIDrlV3MaGsRJwrwaKtrZolZCaQ&amp;oe=624B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5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94210-F16F-4634-AD8A-606F276AB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903306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53373-7B73-45F0-9C78-45675B08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1E4DC-4B77-4D32-B318-946C08E50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385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81327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53406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733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709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51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526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18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1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- 2022-03-22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🔥🏁⁣
⁣
Encontrala en nuestros concesionarios oficiales.⁣
⁣
🔴 Motor 4 tiempos, refrigerado por aire⁣
🔴 Potencia 6.6hp / 8500rpm⁣
🔴 Transmisión 4 marchas⁣
🔴 Frenos Tambor⁣
🔴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277076663_5348547335156688_6071058780901778990_n.jpg?_nc_cat=109&amp;ccb=1-5&amp;_nc_sid=8ae9d6&amp;_nc_ohc=uQGZoHw72FEAX-QKbME&amp;_nc_ht=scontent-iad3-2.cdninstagram.com&amp;edm=AL-3X8kEAAAA&amp;oh=00_AT8PPDJMYvnMj9v1RNluAI6w-EBHUW8niJO7LBhyVCrn3w&amp;oe=624B625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0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2513C-7BF9-4B85-AF4A-0362896DD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54956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973C-8F16-47A8-AB0B-6D7069B74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ADD637-D778-43A7-9BB3-D1D80F55A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419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73861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4123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85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20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927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06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582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0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- 2022-03-29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SMASH, el clásico de siempre renovado con nuevos colores 🎨⁣
⁣
Encontrala en nuestros concesionarios oficiales.⁣
⁣
🔹 Motor 4 tiempos, refrigerado por aire⁣
🔹 Potencia 6.6hp / 8500rpm⁣
🔹 Transmisión 4 marchas⁣
🔹 Frenos Tambor⁣
🔹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277436918_374808787985714_7141353747645666868_n.jpg?_nc_cat=109&amp;ccb=1-5&amp;_nc_sid=8ae9d6&amp;_nc_ohc=jnxqeNiizoEAX9sB9E7&amp;_nc_ht=scontent-iad3-2.cdninstagram.com&amp;edm=AL-3X8kEAAAA&amp;oh=00_AT-g-iUfCQfoMmUiPAyTZRRKgqva4x4m6yP9x-lv6Ksxcg&amp;oe=624A99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45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9611E-7CD1-4894-B095-5F0700AAE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21269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99C83-43E6-499F-B2BD-3B0979CE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B0005-E1E5-42CD-BAAC-077CEA55F1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69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370024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18929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826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655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08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5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202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6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- 2022-03-22 16:01:29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276309134_632623467813263_5628416147839980981_n.jpg?_nc_cat=102&amp;ccb=1-5&amp;_nc_sid=8ae9d6&amp;_nc_ohc=UmIyxk62DLQAX82K5Xe&amp;_nc_ht=scontent-iad3-1.cdninstagram.com&amp;edm=AL-3X8kEAAAA&amp;oh=00_AT9WYC8A9P33TSIJtelM__9XWtXkPPKFRWeHD_OxMHCGNg&amp;oe=624A5D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666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2BD60-0920-47ED-BE0C-F33EA39F1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68667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58A8-52E9-49F5-A1A2-5657A227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CE01DE-5B99-4BF3-A335-E9D70680F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946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107858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24116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71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65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91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172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44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89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- 2022-03-20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s�iempre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276000227_1167473967413883_6053187112646122961_n.jpg?_nc_cat=101&amp;ccb=1-5&amp;_nc_sid=8ae9d6&amp;_nc_ohc=uHDdPBc4WmEAX-Pb8nk&amp;_nc_ht=scontent-iad3-1.cdninstagram.com&amp;edm=AL-3X8kEAAAA&amp;oh=00_AT_p1fJIt03i3wQ4xO5NO73d-pwRgwKWw21ITZl1Fyuvuw&amp;oe=624B2F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07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133D7-33AE-49CB-97BB-E27FA8173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92729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4C58-2301-4437-8614-F5B78610A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AB111-E5F3-431C-9152-F7CD5CA97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15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60197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72827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039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51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93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36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004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47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- 2022-03-10 11:24:00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concesionario destacado del mes es bairesmotorsports 🙌
Acercate y encontrá 👇:
✔️Local exclusivo Motomel
✔️Taller especializado
✔️La mejor atención personalizada
👉 Si andas buscando una 𝐒𝐤𝐮𝐚 𝐒𝐢𝐥𝐯𝐞𝐫, este es el lugar indicado 😉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275542907_497003618474493_1453746546878550879_n.jpg?_nc_cat=102&amp;ccb=1-5&amp;_nc_sid=8ae9d6&amp;_nc_ohc=5PnyKNkhnOIAX_k9dFJ&amp;_nc_ht=scontent-iad3-1.cdninstagram.com&amp;edm=AL-3X8kEAAAA&amp;oh=00_AT9dFXEMpHlVHTF0Njt1Dftuwg-9tChqEZBK3PpffZu4IA&amp;oe=624B8F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58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D4C69-0220-4F80-B959-3E96BBE3C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435676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C418A-D782-4953-BDD9-1B7DF34B6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2E681-0C4A-4DCA-911D-160B29C33F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083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274837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89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377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72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739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319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238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4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- 2022-03-16 18:04:06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like es un km más en el cuentakilómetros de esta #ExclusiveEdizione ¿Llegamos a los 10.000 😏?
Este marzo, #Zanellizate y elegí la moto que siempre quisiste en cuotas.
Te la podes llevar en:
👉🏼Cuotas fijas con Ahora 12
👉🏼Cuotas fijas con Ahora 18
Vos elegís el camino, nosotros te llevamos.
#Zanella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275852902_4712649235528722_5478527478769212825_n.jpg?_nc_cat=102&amp;ccb=1-5&amp;_nc_sid=8ae9d6&amp;_nc_ohc=Y_znsf-Le_0AX_AXNx5&amp;_nc_ht=scontent-iad3-1.cdninstagram.com&amp;edm=AL-3X8kEAAAA&amp;oh=00_AT986CF1siCNwukPFrH_AWF1gVpPttLyYPDrAFhLtOGrog&amp;oe=624A50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8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10D11-A413-4985-86B2-1EC40FB05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978511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42B3-70C1-473E-B2C2-58F541F9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05631-011A-421F-A7E6-C79CB9191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577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679046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4494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28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938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150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475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572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67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- 2022-03-29 11:01:19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277419534_739890690714227_4411587911666902630_n.jpg?_nc_cat=107&amp;ccb=1-5&amp;_nc_sid=8ae9d6&amp;_nc_ohc=e-yOx4X9CWAAX9-oVTa&amp;_nc_oc=AQlu1-AuXRqyZ-jO0tw7ec_y3Qwb2r3Wji-kocmnR-QXwKK5lqjqJbiQuV2OdtaqtYE&amp;_nc_ht=scontent-iad3-1.cdninstagram.com&amp;edm=AL-3X8kEAAAA&amp;oh=00_AT8RKn3ESHIUmH--GvUJ0lGhY3XA1Ej1__U_6Wwmk8m-dA&amp;oe=6249A11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21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91D34-E7C0-4630-82B2-BD1042787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06265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AFBF-EA2C-4CFF-90BC-8FE5347E0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9136A-81D3-4AF5-8536-BF63B9189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774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278850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547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246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286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09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3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00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8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- 2022-03-09 08:36:39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RÁPIDA Y DIVERTIDA
La Energy 110 Tunning es la mejor opción a la hora de elegir una motocicleta no solo fácil de conducir, sino que también es divertida, brindándote la libertad que necesitas para tu movimiento cotidiano.
#corven #energy #corvenenergy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275586014_488717439458539_4764892941747153408_n.jpg?_nc_cat=106&amp;ccb=1-5&amp;_nc_sid=8ae9d6&amp;_nc_ohc=8N5366UggZYAX-vCcht&amp;_nc_ht=scontent-iad3-1.cdninstagram.com&amp;edm=AL-3X8kEAAAA&amp;oh=00_AT8DANNjcm2Wv-c6l59neC_7avSe4vAEvojvtqeEdecOwA&amp;oe=624B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19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8265E-BAC3-4B5D-BCEC-AEEA075D0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871527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AFFF0-65B6-4232-A54D-BEEF6D84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FE001-1B24-4ABF-BC86-7D9B8582E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48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846853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06655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863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304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427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36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29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42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- 2022-03-14 17:23:01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además de 𝐞𝐜𝐨𝐧𝐨́𝐦𝐢𝐜𝐚 y 𝐚́𝐠𝐢𝐥, viene en 𝟔 𝐜𝐨𝐥𝐨𝐫𝐞𝐬 𝐝𝐢𝐟𝐞𝐫𝐞𝐧𝐭𝐞𝐬 para que elijas el que más va con vos 😉
¿Cuál elegís para recorrer la ciudad?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275745285_704419757230823_1913479757786362896_n.jpg?stp=dst-jpg_e35_s640x640_sh0.08&amp;_nc_ht=scontent.cdninstagram.com&amp;_nc_cat=111&amp;_nc_ohc=BNApoDw-gqIAX-AVT9A&amp;edm=AMO9-JQAAAAA&amp;ccb=7-4&amp;oh=00_AT9eOlPSuQ2ZXrPiJA98hcfrwfMf1aQ93Pa8GlxnvWWLrw&amp;oe=624626B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85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2FBFC-3022-441A-AE9C-C888735B9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62573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680EC-A1E9-4101-A080-1086AA6E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969FB-42F8-4742-9876-51F70B5BC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627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188692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8272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722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29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50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54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32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9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- 2022-03-14 14:11:41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y diseñada para que puedas conducirla en todo momento, brindando facilidad de manejo para que puedas realizar todo a tu alcance y con la practicidad de que puedas transportar y guardar lo que necesites.
#corven #corvenenergy #energy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275753575_443563487570091_8844151626920136048_n.jpg?_nc_cat=109&amp;ccb=1-5&amp;_nc_sid=8ae9d6&amp;_nc_ohc=mHcKIg2S6ugAX-FtCvq&amp;_nc_ht=scontent-iad3-1.cdninstagram.com&amp;edm=AL-3X8kEAAAA&amp;oh=00_AT-tFp-6r-YQbo855JmjEKfe0zJRJiedMCQUB9ak_dWroQ&amp;oe=624A13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18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EFC53-5DB1-465A-B99C-519AD4741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2442048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6516-6CD9-4230-987E-202A399E9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4D84E-751D-40BB-97C7-17DE1C2A1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9519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87212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7180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2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214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07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118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158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- 2022-03-27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sabes a dónde ir el 1,2,3 de Abril?
AL MOTOGP EN TERMAS DE RIO HONDO.
Te invitamos a la máxima competición mundial de motociclismo de velocidad.
El Gran Premio de la República Argentina en el Autódromo Internacional de Termas de Río Hondo - Santiago del Estero.
Estaremos presentes con nuestro stand donde habrá Test drive, merchandising y mucho mas.
Te esperamos!!!
#motogp #corven #corvenmotors #termasderiohondo #santiagodelestero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277481579_648009749637778_3701426814813661823_n.jpg?_nc_cat=103&amp;ccb=1-5&amp;_nc_sid=8ae9d6&amp;_nc_ohc=Q21utaKdqDsAX_QCOgf&amp;_nc_ht=scontent-iad3-1.cdninstagram.com&amp;edm=AL-3X8kEAAAA&amp;oh=00_AT_G9tLMDXGHXQQq7HWBMrFKvkOygk2r7XjTdQvGaSmlfw&amp;oe=6249D07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94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8C507-A89B-4D2E-877B-8E6E7A4B4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25013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F6AFA-5E0B-4F59-A9EC-21470F60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1B46A-FB69-425A-A402-5B1650B97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12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24938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9377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193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72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925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18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467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07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- 2022-03-05 10:01:58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todo lo que te hace ser motociclista, feliz día 🏍❤️
#Zanella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275188292_4576579005785325_6398724388072388351_n.jpg?stp=dst-jpg_e35_s640x640_sh0.08&amp;_nc_ht=scontent.cdninstagram.com&amp;_nc_cat=109&amp;_nc_ohc=HnSqbE8GQoAAX-4EcDj&amp;edm=AMO9-JQAAAAA&amp;ccb=7-4&amp;oh=00_AT-FZQIVNLEa8XJ_T1KqwtL8gTW-7fsXkYAIh5O4PLD8rw&amp;oe=62463768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276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AF98A-DE1E-4D72-B66A-A27472525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68408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3027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2022-03-31T16:20:00Z</dcterms:created>
  <dcterms:modified xsi:type="dcterms:W3CDTF">2022-03-31T16:21:01Z</dcterms:modified>
</cp:coreProperties>
</file>