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57.163499999999999</c:v>
                </c:pt>
                <c:pt idx="1">
                  <c:v>35.714300000000001</c:v>
                </c:pt>
                <c:pt idx="2">
                  <c:v>50</c:v>
                </c:pt>
                <c:pt idx="3">
                  <c:v>50</c:v>
                </c:pt>
                <c:pt idx="4">
                  <c:v>40</c:v>
                </c:pt>
                <c:pt idx="5">
                  <c:v>44.402099999999997</c:v>
                </c:pt>
                <c:pt idx="6">
                  <c:v>43.830300000000001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AC-4BB7-99D9-AE3C337862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69.709400000000002</c:v>
                </c:pt>
                <c:pt idx="1">
                  <c:v>42.857100000000003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45.773000000000003</c:v>
                </c:pt>
                <c:pt idx="6">
                  <c:v>51.524500000000003</c:v>
                </c:pt>
                <c:pt idx="7">
                  <c:v>30.498799999999999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AC-4BB7-99D9-AE3C337862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40.435600000000001</c:v>
                </c:pt>
                <c:pt idx="1">
                  <c:v>28.571400000000001</c:v>
                </c:pt>
                <c:pt idx="2">
                  <c:v>50</c:v>
                </c:pt>
                <c:pt idx="3">
                  <c:v>0</c:v>
                </c:pt>
                <c:pt idx="4">
                  <c:v>25</c:v>
                </c:pt>
                <c:pt idx="5">
                  <c:v>49.048000000000002</c:v>
                </c:pt>
                <c:pt idx="6">
                  <c:v>100</c:v>
                </c:pt>
                <c:pt idx="7">
                  <c:v>67.8767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AC-4BB7-99D9-AE3C337862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22.244399999999999</c:v>
                </c:pt>
                <c:pt idx="7">
                  <c:v>48.250999999999998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AC-4BB7-99D9-AE3C33786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3334608"/>
        <c:axId val="363334936"/>
      </c:radarChart>
      <c:catAx>
        <c:axId val="3633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34936"/>
        <c:crosses val="autoZero"/>
        <c:auto val="1"/>
        <c:lblAlgn val="ctr"/>
        <c:lblOffset val="100"/>
        <c:noMultiLvlLbl val="0"/>
      </c:catAx>
      <c:valAx>
        <c:axId val="36333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33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22493</c:v>
                </c:pt>
                <c:pt idx="1">
                  <c:v>22499</c:v>
                </c:pt>
                <c:pt idx="2">
                  <c:v>22508</c:v>
                </c:pt>
                <c:pt idx="3">
                  <c:v>22510</c:v>
                </c:pt>
                <c:pt idx="4">
                  <c:v>22532</c:v>
                </c:pt>
                <c:pt idx="5">
                  <c:v>22563</c:v>
                </c:pt>
                <c:pt idx="6">
                  <c:v>22593</c:v>
                </c:pt>
                <c:pt idx="7">
                  <c:v>22608</c:v>
                </c:pt>
                <c:pt idx="8">
                  <c:v>22631</c:v>
                </c:pt>
                <c:pt idx="9">
                  <c:v>22662</c:v>
                </c:pt>
                <c:pt idx="10">
                  <c:v>22684</c:v>
                </c:pt>
                <c:pt idx="11">
                  <c:v>22722</c:v>
                </c:pt>
                <c:pt idx="12">
                  <c:v>22749</c:v>
                </c:pt>
                <c:pt idx="13">
                  <c:v>22774</c:v>
                </c:pt>
                <c:pt idx="14">
                  <c:v>23002</c:v>
                </c:pt>
                <c:pt idx="15">
                  <c:v>23070</c:v>
                </c:pt>
                <c:pt idx="16">
                  <c:v>23101</c:v>
                </c:pt>
                <c:pt idx="17">
                  <c:v>23125</c:v>
                </c:pt>
                <c:pt idx="18">
                  <c:v>23148</c:v>
                </c:pt>
                <c:pt idx="19">
                  <c:v>23164</c:v>
                </c:pt>
                <c:pt idx="20">
                  <c:v>23182</c:v>
                </c:pt>
                <c:pt idx="21">
                  <c:v>23185</c:v>
                </c:pt>
                <c:pt idx="22">
                  <c:v>23213</c:v>
                </c:pt>
                <c:pt idx="23">
                  <c:v>23221</c:v>
                </c:pt>
                <c:pt idx="24">
                  <c:v>23241</c:v>
                </c:pt>
                <c:pt idx="25">
                  <c:v>23259</c:v>
                </c:pt>
                <c:pt idx="26">
                  <c:v>23270</c:v>
                </c:pt>
                <c:pt idx="27">
                  <c:v>23296</c:v>
                </c:pt>
                <c:pt idx="28">
                  <c:v>23316</c:v>
                </c:pt>
                <c:pt idx="29">
                  <c:v>23323</c:v>
                </c:pt>
                <c:pt idx="30">
                  <c:v>23333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5F-401F-9F13-FAF3DE3BD0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28150</c:v>
                </c:pt>
                <c:pt idx="1">
                  <c:v>28160</c:v>
                </c:pt>
                <c:pt idx="2">
                  <c:v>28174</c:v>
                </c:pt>
                <c:pt idx="3">
                  <c:v>28180</c:v>
                </c:pt>
                <c:pt idx="4">
                  <c:v>28191</c:v>
                </c:pt>
                <c:pt idx="5">
                  <c:v>28200</c:v>
                </c:pt>
                <c:pt idx="6">
                  <c:v>28210</c:v>
                </c:pt>
                <c:pt idx="7">
                  <c:v>28217</c:v>
                </c:pt>
                <c:pt idx="8">
                  <c:v>28237</c:v>
                </c:pt>
                <c:pt idx="9">
                  <c:v>28237</c:v>
                </c:pt>
                <c:pt idx="10">
                  <c:v>28240</c:v>
                </c:pt>
                <c:pt idx="11">
                  <c:v>28255</c:v>
                </c:pt>
                <c:pt idx="12">
                  <c:v>28268</c:v>
                </c:pt>
                <c:pt idx="13">
                  <c:v>28279</c:v>
                </c:pt>
                <c:pt idx="14">
                  <c:v>28289</c:v>
                </c:pt>
                <c:pt idx="15">
                  <c:v>28298</c:v>
                </c:pt>
                <c:pt idx="16">
                  <c:v>28318</c:v>
                </c:pt>
                <c:pt idx="17">
                  <c:v>28327</c:v>
                </c:pt>
                <c:pt idx="18">
                  <c:v>28338</c:v>
                </c:pt>
                <c:pt idx="19">
                  <c:v>28349</c:v>
                </c:pt>
                <c:pt idx="20">
                  <c:v>28363</c:v>
                </c:pt>
                <c:pt idx="21">
                  <c:v>28377</c:v>
                </c:pt>
                <c:pt idx="22">
                  <c:v>28388</c:v>
                </c:pt>
                <c:pt idx="23">
                  <c:v>28397</c:v>
                </c:pt>
                <c:pt idx="24">
                  <c:v>28407</c:v>
                </c:pt>
                <c:pt idx="25">
                  <c:v>28416</c:v>
                </c:pt>
                <c:pt idx="26">
                  <c:v>28422</c:v>
                </c:pt>
                <c:pt idx="27">
                  <c:v>28435</c:v>
                </c:pt>
                <c:pt idx="28">
                  <c:v>28443</c:v>
                </c:pt>
                <c:pt idx="29">
                  <c:v>28447</c:v>
                </c:pt>
                <c:pt idx="30">
                  <c:v>28454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5F-401F-9F13-FAF3DE3BD0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16110</c:v>
                </c:pt>
                <c:pt idx="1">
                  <c:v>16123</c:v>
                </c:pt>
                <c:pt idx="2">
                  <c:v>16138</c:v>
                </c:pt>
                <c:pt idx="3">
                  <c:v>16146</c:v>
                </c:pt>
                <c:pt idx="4">
                  <c:v>16155</c:v>
                </c:pt>
                <c:pt idx="5">
                  <c:v>16166</c:v>
                </c:pt>
                <c:pt idx="6">
                  <c:v>16178</c:v>
                </c:pt>
                <c:pt idx="7">
                  <c:v>16192</c:v>
                </c:pt>
                <c:pt idx="8">
                  <c:v>16209</c:v>
                </c:pt>
                <c:pt idx="9">
                  <c:v>16217</c:v>
                </c:pt>
                <c:pt idx="10">
                  <c:v>16228</c:v>
                </c:pt>
                <c:pt idx="11">
                  <c:v>16249</c:v>
                </c:pt>
                <c:pt idx="12">
                  <c:v>16258</c:v>
                </c:pt>
                <c:pt idx="13">
                  <c:v>16268</c:v>
                </c:pt>
                <c:pt idx="14">
                  <c:v>16283</c:v>
                </c:pt>
                <c:pt idx="15">
                  <c:v>16297</c:v>
                </c:pt>
                <c:pt idx="16">
                  <c:v>16313</c:v>
                </c:pt>
                <c:pt idx="17">
                  <c:v>16332</c:v>
                </c:pt>
                <c:pt idx="18">
                  <c:v>16339</c:v>
                </c:pt>
                <c:pt idx="19">
                  <c:v>16355</c:v>
                </c:pt>
                <c:pt idx="20">
                  <c:v>16369</c:v>
                </c:pt>
                <c:pt idx="21">
                  <c:v>16380</c:v>
                </c:pt>
                <c:pt idx="22">
                  <c:v>16389</c:v>
                </c:pt>
                <c:pt idx="23">
                  <c:v>16404</c:v>
                </c:pt>
                <c:pt idx="24">
                  <c:v>16413</c:v>
                </c:pt>
                <c:pt idx="25">
                  <c:v>16430</c:v>
                </c:pt>
                <c:pt idx="26">
                  <c:v>16444</c:v>
                </c:pt>
                <c:pt idx="27">
                  <c:v>16463</c:v>
                </c:pt>
                <c:pt idx="28">
                  <c:v>16493</c:v>
                </c:pt>
                <c:pt idx="29">
                  <c:v>16501</c:v>
                </c:pt>
                <c:pt idx="30">
                  <c:v>16505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5F-401F-9F13-FAF3DE3BD0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40094</c:v>
                </c:pt>
                <c:pt idx="1">
                  <c:v>40100</c:v>
                </c:pt>
                <c:pt idx="2">
                  <c:v>40124</c:v>
                </c:pt>
                <c:pt idx="3">
                  <c:v>40141</c:v>
                </c:pt>
                <c:pt idx="4">
                  <c:v>40169</c:v>
                </c:pt>
                <c:pt idx="5">
                  <c:v>40199</c:v>
                </c:pt>
                <c:pt idx="6">
                  <c:v>40228</c:v>
                </c:pt>
                <c:pt idx="7">
                  <c:v>40258</c:v>
                </c:pt>
                <c:pt idx="8">
                  <c:v>40284</c:v>
                </c:pt>
                <c:pt idx="9">
                  <c:v>40306</c:v>
                </c:pt>
                <c:pt idx="10">
                  <c:v>40330</c:v>
                </c:pt>
                <c:pt idx="11">
                  <c:v>40369</c:v>
                </c:pt>
                <c:pt idx="12">
                  <c:v>40399</c:v>
                </c:pt>
                <c:pt idx="13">
                  <c:v>40432</c:v>
                </c:pt>
                <c:pt idx="14">
                  <c:v>40451</c:v>
                </c:pt>
                <c:pt idx="15">
                  <c:v>40482</c:v>
                </c:pt>
                <c:pt idx="16">
                  <c:v>40504</c:v>
                </c:pt>
                <c:pt idx="17">
                  <c:v>40527</c:v>
                </c:pt>
                <c:pt idx="18">
                  <c:v>40555</c:v>
                </c:pt>
                <c:pt idx="19">
                  <c:v>40585</c:v>
                </c:pt>
                <c:pt idx="20">
                  <c:v>40609</c:v>
                </c:pt>
                <c:pt idx="21">
                  <c:v>40633</c:v>
                </c:pt>
                <c:pt idx="22">
                  <c:v>40664</c:v>
                </c:pt>
                <c:pt idx="23">
                  <c:v>40685</c:v>
                </c:pt>
                <c:pt idx="24">
                  <c:v>40699</c:v>
                </c:pt>
                <c:pt idx="25">
                  <c:v>40728</c:v>
                </c:pt>
                <c:pt idx="26">
                  <c:v>40738</c:v>
                </c:pt>
                <c:pt idx="27">
                  <c:v>40772</c:v>
                </c:pt>
                <c:pt idx="28">
                  <c:v>40795</c:v>
                </c:pt>
                <c:pt idx="29">
                  <c:v>40810</c:v>
                </c:pt>
                <c:pt idx="30">
                  <c:v>40818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5F-401F-9F13-FAF3DE3BD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580568"/>
        <c:axId val="376577944"/>
      </c:lineChart>
      <c:dateAx>
        <c:axId val="37658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77944"/>
        <c:crosses val="autoZero"/>
        <c:auto val="1"/>
        <c:lblOffset val="100"/>
        <c:baseTimeUnit val="days"/>
      </c:dateAx>
      <c:valAx>
        <c:axId val="37657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8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2</c:v>
                </c:pt>
                <c:pt idx="4">
                  <c:v>22</c:v>
                </c:pt>
                <c:pt idx="5">
                  <c:v>31</c:v>
                </c:pt>
                <c:pt idx="6">
                  <c:v>30</c:v>
                </c:pt>
                <c:pt idx="7">
                  <c:v>15</c:v>
                </c:pt>
                <c:pt idx="8">
                  <c:v>23</c:v>
                </c:pt>
                <c:pt idx="9">
                  <c:v>31</c:v>
                </c:pt>
                <c:pt idx="10">
                  <c:v>22</c:v>
                </c:pt>
                <c:pt idx="11">
                  <c:v>38</c:v>
                </c:pt>
                <c:pt idx="12">
                  <c:v>27</c:v>
                </c:pt>
                <c:pt idx="13">
                  <c:v>25</c:v>
                </c:pt>
                <c:pt idx="14">
                  <c:v>228</c:v>
                </c:pt>
                <c:pt idx="15">
                  <c:v>68</c:v>
                </c:pt>
                <c:pt idx="16">
                  <c:v>31</c:v>
                </c:pt>
                <c:pt idx="17">
                  <c:v>24</c:v>
                </c:pt>
                <c:pt idx="18">
                  <c:v>23</c:v>
                </c:pt>
                <c:pt idx="19">
                  <c:v>16</c:v>
                </c:pt>
                <c:pt idx="20">
                  <c:v>18</c:v>
                </c:pt>
                <c:pt idx="21">
                  <c:v>3</c:v>
                </c:pt>
                <c:pt idx="22">
                  <c:v>28</c:v>
                </c:pt>
                <c:pt idx="23">
                  <c:v>8</c:v>
                </c:pt>
                <c:pt idx="24">
                  <c:v>20</c:v>
                </c:pt>
                <c:pt idx="25">
                  <c:v>18</c:v>
                </c:pt>
                <c:pt idx="26">
                  <c:v>11</c:v>
                </c:pt>
                <c:pt idx="27">
                  <c:v>26</c:v>
                </c:pt>
                <c:pt idx="28">
                  <c:v>20</c:v>
                </c:pt>
                <c:pt idx="29">
                  <c:v>7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86-499B-A4F7-683D4A4D71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</c:v>
                </c:pt>
                <c:pt idx="1">
                  <c:v>10</c:v>
                </c:pt>
                <c:pt idx="2">
                  <c:v>14</c:v>
                </c:pt>
                <c:pt idx="3">
                  <c:v>6</c:v>
                </c:pt>
                <c:pt idx="4">
                  <c:v>11</c:v>
                </c:pt>
                <c:pt idx="5">
                  <c:v>9</c:v>
                </c:pt>
                <c:pt idx="6">
                  <c:v>10</c:v>
                </c:pt>
                <c:pt idx="7">
                  <c:v>7</c:v>
                </c:pt>
                <c:pt idx="8">
                  <c:v>20</c:v>
                </c:pt>
                <c:pt idx="9">
                  <c:v>0</c:v>
                </c:pt>
                <c:pt idx="10">
                  <c:v>3</c:v>
                </c:pt>
                <c:pt idx="11">
                  <c:v>15</c:v>
                </c:pt>
                <c:pt idx="12">
                  <c:v>13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20</c:v>
                </c:pt>
                <c:pt idx="17">
                  <c:v>9</c:v>
                </c:pt>
                <c:pt idx="18">
                  <c:v>11</c:v>
                </c:pt>
                <c:pt idx="19">
                  <c:v>11</c:v>
                </c:pt>
                <c:pt idx="20">
                  <c:v>14</c:v>
                </c:pt>
                <c:pt idx="21">
                  <c:v>14</c:v>
                </c:pt>
                <c:pt idx="22">
                  <c:v>11</c:v>
                </c:pt>
                <c:pt idx="23">
                  <c:v>9</c:v>
                </c:pt>
                <c:pt idx="24">
                  <c:v>10</c:v>
                </c:pt>
                <c:pt idx="25">
                  <c:v>9</c:v>
                </c:pt>
                <c:pt idx="26">
                  <c:v>6</c:v>
                </c:pt>
                <c:pt idx="27">
                  <c:v>13</c:v>
                </c:pt>
                <c:pt idx="28">
                  <c:v>8</c:v>
                </c:pt>
                <c:pt idx="29">
                  <c:v>4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86-499B-A4F7-683D4A4D71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15</c:v>
                </c:pt>
                <c:pt idx="1">
                  <c:v>13</c:v>
                </c:pt>
                <c:pt idx="2">
                  <c:v>15</c:v>
                </c:pt>
                <c:pt idx="3">
                  <c:v>8</c:v>
                </c:pt>
                <c:pt idx="4">
                  <c:v>9</c:v>
                </c:pt>
                <c:pt idx="5">
                  <c:v>11</c:v>
                </c:pt>
                <c:pt idx="6">
                  <c:v>12</c:v>
                </c:pt>
                <c:pt idx="7">
                  <c:v>14</c:v>
                </c:pt>
                <c:pt idx="8">
                  <c:v>17</c:v>
                </c:pt>
                <c:pt idx="9">
                  <c:v>8</c:v>
                </c:pt>
                <c:pt idx="10">
                  <c:v>11</c:v>
                </c:pt>
                <c:pt idx="11">
                  <c:v>21</c:v>
                </c:pt>
                <c:pt idx="12">
                  <c:v>9</c:v>
                </c:pt>
                <c:pt idx="13">
                  <c:v>10</c:v>
                </c:pt>
                <c:pt idx="14">
                  <c:v>15</c:v>
                </c:pt>
                <c:pt idx="15">
                  <c:v>14</c:v>
                </c:pt>
                <c:pt idx="16">
                  <c:v>16</c:v>
                </c:pt>
                <c:pt idx="17">
                  <c:v>19</c:v>
                </c:pt>
                <c:pt idx="18">
                  <c:v>7</c:v>
                </c:pt>
                <c:pt idx="19">
                  <c:v>16</c:v>
                </c:pt>
                <c:pt idx="20">
                  <c:v>14</c:v>
                </c:pt>
                <c:pt idx="21">
                  <c:v>11</c:v>
                </c:pt>
                <c:pt idx="22">
                  <c:v>9</c:v>
                </c:pt>
                <c:pt idx="23">
                  <c:v>15</c:v>
                </c:pt>
                <c:pt idx="24">
                  <c:v>9</c:v>
                </c:pt>
                <c:pt idx="25">
                  <c:v>17</c:v>
                </c:pt>
                <c:pt idx="26">
                  <c:v>14</c:v>
                </c:pt>
                <c:pt idx="27">
                  <c:v>19</c:v>
                </c:pt>
                <c:pt idx="28">
                  <c:v>30</c:v>
                </c:pt>
                <c:pt idx="29">
                  <c:v>8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86-499B-A4F7-683D4A4D71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</c:v>
                </c:pt>
                <c:pt idx="1">
                  <c:v>6</c:v>
                </c:pt>
                <c:pt idx="2">
                  <c:v>24</c:v>
                </c:pt>
                <c:pt idx="3">
                  <c:v>17</c:v>
                </c:pt>
                <c:pt idx="4">
                  <c:v>28</c:v>
                </c:pt>
                <c:pt idx="5">
                  <c:v>30</c:v>
                </c:pt>
                <c:pt idx="6">
                  <c:v>29</c:v>
                </c:pt>
                <c:pt idx="7">
                  <c:v>30</c:v>
                </c:pt>
                <c:pt idx="8">
                  <c:v>26</c:v>
                </c:pt>
                <c:pt idx="9">
                  <c:v>22</c:v>
                </c:pt>
                <c:pt idx="10">
                  <c:v>24</c:v>
                </c:pt>
                <c:pt idx="11">
                  <c:v>39</c:v>
                </c:pt>
                <c:pt idx="12">
                  <c:v>30</c:v>
                </c:pt>
                <c:pt idx="13">
                  <c:v>33</c:v>
                </c:pt>
                <c:pt idx="14">
                  <c:v>19</c:v>
                </c:pt>
                <c:pt idx="15">
                  <c:v>31</c:v>
                </c:pt>
                <c:pt idx="16">
                  <c:v>22</c:v>
                </c:pt>
                <c:pt idx="17">
                  <c:v>23</c:v>
                </c:pt>
                <c:pt idx="18">
                  <c:v>28</c:v>
                </c:pt>
                <c:pt idx="19">
                  <c:v>30</c:v>
                </c:pt>
                <c:pt idx="20">
                  <c:v>24</c:v>
                </c:pt>
                <c:pt idx="21">
                  <c:v>24</c:v>
                </c:pt>
                <c:pt idx="22">
                  <c:v>31</c:v>
                </c:pt>
                <c:pt idx="23">
                  <c:v>21</c:v>
                </c:pt>
                <c:pt idx="24">
                  <c:v>14</c:v>
                </c:pt>
                <c:pt idx="25">
                  <c:v>29</c:v>
                </c:pt>
                <c:pt idx="26">
                  <c:v>10</c:v>
                </c:pt>
                <c:pt idx="27">
                  <c:v>34</c:v>
                </c:pt>
                <c:pt idx="28">
                  <c:v>23</c:v>
                </c:pt>
                <c:pt idx="29">
                  <c:v>15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86-499B-A4F7-683D4A4D7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574664"/>
        <c:axId val="376578600"/>
      </c:lineChart>
      <c:dateAx>
        <c:axId val="37657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78600"/>
        <c:crosses val="autoZero"/>
        <c:auto val="1"/>
        <c:lblOffset val="100"/>
        <c:baseTimeUnit val="days"/>
      </c:dateAx>
      <c:valAx>
        <c:axId val="37657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7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54</c:v>
                </c:pt>
                <c:pt idx="2">
                  <c:v>26</c:v>
                </c:pt>
                <c:pt idx="3">
                  <c:v>18</c:v>
                </c:pt>
                <c:pt idx="4">
                  <c:v>17</c:v>
                </c:pt>
                <c:pt idx="5">
                  <c:v>25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D2-408E-8D82-FD7020B32D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11</c:v>
                </c:pt>
                <c:pt idx="2">
                  <c:v>11</c:v>
                </c:pt>
                <c:pt idx="3">
                  <c:v>10</c:v>
                </c:pt>
                <c:pt idx="4">
                  <c:v>7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D2-408E-8D82-FD7020B32D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14</c:v>
                </c:pt>
                <c:pt idx="1">
                  <c:v>17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14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D2-408E-8D82-FD7020B32D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30</c:v>
                </c:pt>
                <c:pt idx="1">
                  <c:v>20</c:v>
                </c:pt>
                <c:pt idx="2">
                  <c:v>22</c:v>
                </c:pt>
                <c:pt idx="3">
                  <c:v>19</c:v>
                </c:pt>
                <c:pt idx="4">
                  <c:v>20</c:v>
                </c:pt>
                <c:pt idx="5">
                  <c:v>31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D2-408E-8D82-FD7020B32D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548776"/>
        <c:axId val="367555664"/>
      </c:barChart>
      <c:catAx>
        <c:axId val="36754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55664"/>
        <c:crosses val="autoZero"/>
        <c:auto val="1"/>
        <c:lblAlgn val="ctr"/>
        <c:lblOffset val="100"/>
        <c:noMultiLvlLbl val="0"/>
      </c:catAx>
      <c:valAx>
        <c:axId val="36755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4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8-4A7F-8C61-BD7CF58E3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8-4A7F-8C61-BD7CF58E30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C8-4A7F-8C61-BD7CF58E30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C8-4A7F-8C61-BD7CF58E3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551728"/>
        <c:axId val="367558616"/>
      </c:barChart>
      <c:catAx>
        <c:axId val="36755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58616"/>
        <c:crosses val="autoZero"/>
        <c:auto val="1"/>
        <c:lblAlgn val="ctr"/>
        <c:lblOffset val="100"/>
        <c:noMultiLvlLbl val="0"/>
      </c:catAx>
      <c:valAx>
        <c:axId val="36755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5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0.20075939423035</c:v>
                </c:pt>
                <c:pt idx="1">
                  <c:v>0.222581067516257</c:v>
                </c:pt>
                <c:pt idx="2">
                  <c:v>0.35569327456029298</c:v>
                </c:pt>
                <c:pt idx="3">
                  <c:v>0.48007681228996602</c:v>
                </c:pt>
                <c:pt idx="4">
                  <c:v>0.49753415091869202</c:v>
                </c:pt>
                <c:pt idx="5">
                  <c:v>0.209488063544713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D-45FE-BEC9-4E28DF3DAB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0.33389866440534199</c:v>
                </c:pt>
                <c:pt idx="2">
                  <c:v>0.208465832803335</c:v>
                </c:pt>
                <c:pt idx="5">
                  <c:v>0.52646456080842297</c:v>
                </c:pt>
                <c:pt idx="6">
                  <c:v>0.194332556003109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DD-45FE-BEC9-4E28DF3DAB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0.725659737127205</c:v>
                </c:pt>
                <c:pt idx="3">
                  <c:v>0.88612252406941805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DD-45FE-BEC9-4E28DF3DAB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0.106288313229187</c:v>
                </c:pt>
                <c:pt idx="1">
                  <c:v>0.1192653747281</c:v>
                </c:pt>
                <c:pt idx="2">
                  <c:v>0.150781095511173</c:v>
                </c:pt>
                <c:pt idx="3">
                  <c:v>0.18456265242897599</c:v>
                </c:pt>
                <c:pt idx="4">
                  <c:v>0.30485795267286298</c:v>
                </c:pt>
                <c:pt idx="5">
                  <c:v>0.113703776942851</c:v>
                </c:pt>
                <c:pt idx="6">
                  <c:v>0.158196559224837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DD-45FE-BEC9-4E28DF3DA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555336"/>
        <c:axId val="367560256"/>
      </c:barChart>
      <c:catAx>
        <c:axId val="36755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60256"/>
        <c:crosses val="autoZero"/>
        <c:auto val="1"/>
        <c:lblAlgn val="ctr"/>
        <c:lblOffset val="100"/>
        <c:noMultiLvlLbl val="0"/>
      </c:catAx>
      <c:valAx>
        <c:axId val="36756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5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1B-4F7B-9B0D-7FCCE44BEA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1B-4F7B-9B0D-7FCCE44BEA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1B-4F7B-9B0D-7FCCE44BEA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1B-4F7B-9B0D-7FCCE44BE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562880"/>
        <c:axId val="367563208"/>
      </c:lineChart>
      <c:catAx>
        <c:axId val="36756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63208"/>
        <c:crosses val="autoZero"/>
        <c:auto val="1"/>
        <c:lblAlgn val="ctr"/>
        <c:lblOffset val="100"/>
        <c:noMultiLvlLbl val="0"/>
      </c:catAx>
      <c:valAx>
        <c:axId val="36756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6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0.20953378732320599</c:v>
                </c:pt>
                <c:pt idx="11">
                  <c:v>0.26628252138990699</c:v>
                </c:pt>
                <c:pt idx="12">
                  <c:v>0.17897677667190501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0.49764274489261401</c:v>
                </c:pt>
                <c:pt idx="17">
                  <c:v>0.37250451079681002</c:v>
                </c:pt>
                <c:pt idx="18">
                  <c:v>0.27501309586170802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74-4618-835F-219C738C32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0.20851740590210299</c:v>
                </c:pt>
                <c:pt idx="9">
                  <c:v>0</c:v>
                </c:pt>
                <c:pt idx="10">
                  <c:v>0.415267715144018</c:v>
                </c:pt>
                <c:pt idx="11">
                  <c:v>0.48418448489132399</c:v>
                </c:pt>
                <c:pt idx="12">
                  <c:v>0</c:v>
                </c:pt>
                <c:pt idx="13">
                  <c:v>0</c:v>
                </c:pt>
                <c:pt idx="14">
                  <c:v>0.18377805265948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0.41703481180420598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74-4618-835F-219C738C32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0.79013557450463201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74-4618-835F-219C738C32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0.11618421377895299</c:v>
                </c:pt>
                <c:pt idx="11">
                  <c:v>0.10011618421377901</c:v>
                </c:pt>
                <c:pt idx="12">
                  <c:v>0.24349244802610401</c:v>
                </c:pt>
                <c:pt idx="13">
                  <c:v>0.24225644575186001</c:v>
                </c:pt>
                <c:pt idx="14">
                  <c:v>0</c:v>
                </c:pt>
                <c:pt idx="15">
                  <c:v>0.103824191036511</c:v>
                </c:pt>
                <c:pt idx="16">
                  <c:v>0.207648382073023</c:v>
                </c:pt>
                <c:pt idx="17">
                  <c:v>0.12112822287593</c:v>
                </c:pt>
                <c:pt idx="18">
                  <c:v>4.20240773243023E-2</c:v>
                </c:pt>
                <c:pt idx="19">
                  <c:v>0</c:v>
                </c:pt>
                <c:pt idx="20">
                  <c:v>0.253380466220058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374-4618-835F-219C738C3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588112"/>
        <c:axId val="376589096"/>
      </c:lineChart>
      <c:catAx>
        <c:axId val="37658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89096"/>
        <c:crosses val="autoZero"/>
        <c:auto val="1"/>
        <c:lblAlgn val="ctr"/>
        <c:lblOffset val="100"/>
        <c:noMultiLvlLbl val="0"/>
      </c:catAx>
      <c:valAx>
        <c:axId val="37658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58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F4-4A4D-9C71-76A0C6D7DE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4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F4-4A4D-9C71-76A0C6D7DE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F4-4A4D-9C71-76A0C6D7D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566128"/>
        <c:axId val="326567112"/>
      </c:barChart>
      <c:catAx>
        <c:axId val="32656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67112"/>
        <c:crosses val="autoZero"/>
        <c:auto val="1"/>
        <c:lblAlgn val="ctr"/>
        <c:lblOffset val="100"/>
        <c:noMultiLvlLbl val="0"/>
      </c:catAx>
      <c:valAx>
        <c:axId val="32656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6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394</c:v>
                </c:pt>
                <c:pt idx="1">
                  <c:v>601</c:v>
                </c:pt>
                <c:pt idx="2">
                  <c:v>448</c:v>
                </c:pt>
                <c:pt idx="3">
                  <c:v>940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ED-42A9-B20E-C37BE15A80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89</c:v>
                </c:pt>
                <c:pt idx="1">
                  <c:v>0</c:v>
                </c:pt>
                <c:pt idx="2">
                  <c:v>0</c:v>
                </c:pt>
                <c:pt idx="3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ED-42A9-B20E-C37BE15A80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196</c:v>
                </c:pt>
                <c:pt idx="3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ED-42A9-B20E-C37BE15A8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667864"/>
        <c:axId val="323962816"/>
      </c:barChart>
      <c:catAx>
        <c:axId val="32166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962816"/>
        <c:crosses val="autoZero"/>
        <c:auto val="1"/>
        <c:lblAlgn val="ctr"/>
        <c:lblOffset val="100"/>
        <c:noMultiLvlLbl val="0"/>
      </c:catAx>
      <c:valAx>
        <c:axId val="32396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6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0.42876130857951</c:v>
                </c:pt>
                <c:pt idx="1">
                  <c:v>0.34421711613823602</c:v>
                </c:pt>
                <c:pt idx="2">
                  <c:v>0.19719104536267501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1D-4544-A71C-708E35E739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0.35385402105060998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1D-4544-A71C-708E35E739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1.2145247242532999</c:v>
                </c:pt>
                <c:pt idx="1">
                  <c:v>0.68455851991203698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1D-4544-A71C-708E35E739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0.24595125266657</c:v>
                </c:pt>
                <c:pt idx="1">
                  <c:v>0.166367882636727</c:v>
                </c:pt>
                <c:pt idx="2">
                  <c:v>0.107075815195743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1D-4544-A71C-708E35E739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5942624"/>
        <c:axId val="365941968"/>
      </c:barChart>
      <c:catAx>
        <c:axId val="36594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41968"/>
        <c:crosses val="autoZero"/>
        <c:auto val="1"/>
        <c:lblAlgn val="ctr"/>
        <c:lblOffset val="100"/>
        <c:noMultiLvlLbl val="0"/>
      </c:catAx>
      <c:valAx>
        <c:axId val="36594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4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536</c:v>
                </c:pt>
                <c:pt idx="1">
                  <c:v>555</c:v>
                </c:pt>
                <c:pt idx="2">
                  <c:v>616</c:v>
                </c:pt>
                <c:pt idx="3">
                  <c:v>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B5-43CC-9F02-753C54D39A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zanellahnos</c:v>
                </c:pt>
                <c:pt idx="1">
                  <c:v>corvenmotos</c:v>
                </c:pt>
                <c:pt idx="2">
                  <c:v>gileramotorsarg</c:v>
                </c:pt>
                <c:pt idx="3">
                  <c:v>motomeloficial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47</c:v>
                </c:pt>
                <c:pt idx="1">
                  <c:v>46</c:v>
                </c:pt>
                <c:pt idx="2">
                  <c:v>28</c:v>
                </c:pt>
                <c:pt idx="3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B5-43CC-9F02-753C54D39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5946560"/>
        <c:axId val="365944920"/>
      </c:barChart>
      <c:catAx>
        <c:axId val="36594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44920"/>
        <c:crosses val="autoZero"/>
        <c:auto val="1"/>
        <c:lblAlgn val="ctr"/>
        <c:lblOffset val="100"/>
        <c:noMultiLvlLbl val="0"/>
      </c:catAx>
      <c:valAx>
        <c:axId val="36594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4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A9D8C-C5D8-485C-8191-AF6E0CE6AA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6E469-BBDA-422D-BB77-53A666E1E9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1140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871A7-3A6D-4058-B169-96BF1D674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BE117-406A-4140-A973-13ED292BC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225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0448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9708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498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568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067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301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113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532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19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487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17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8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6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4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87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7D7D2-0324-4168-A869-12D5C2475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15544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7FFD-060B-48EC-B3B4-FF236F849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23792F-6784-4BD1-95C8-F534414CE5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658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63132-BAEA-48F2-9FED-891B3B653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29539-6DE4-4D50-81CE-91B221C01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6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4B804-A47D-4E5F-9399-22347E93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DA7D55-A9B5-480E-ACA4-3D81507A94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6105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EDE03-CE84-4A81-88E6-737504405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7EB6D-90D3-4256-85A5-85EA5BD73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256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8F84A-47F6-4385-B5DA-B42BEF3D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D577FB-AAF8-4DEB-B6F9-B3B6F75949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7667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A7285F-3BF3-4EDB-A540-79C2E5F8E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53CBD-C843-4BD3-84CC-476763891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056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9573C-F6ED-4156-9EAB-186093EE4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B2981-B905-4A5A-92E6-F5ED542BC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869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06473-A528-44BE-9D69-F7806A6F0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A74E6-D786-4620-A19D-9C7D79670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84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D58A8-3005-4C72-99DC-0D6F4D86A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B7467-BCDC-4694-A008-7BB3CFBAAD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3502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9F2BE-AC8F-4B81-9756-705C6A9DF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7806D-B1DE-487A-BDE3-06CB4ED9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63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381C9-AB45-487F-BC48-00026064D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211A7-3419-47ED-97E3-6B120C1F6B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9881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132B5-C4E8-4C51-85C0-D49DCECFA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59275-50C2-4B69-9D0C-93DD81867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48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18988-6403-485A-B195-50CE1D19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1EA16-AD90-4B8C-9B87-4E404D085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6829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FDFF5-6C48-43B5-8328-EFC892490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F3AD2-356A-46A4-A723-9CD38223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154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83544-70FE-48F6-8660-7527E699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144668-7D8E-4A00-AE9D-2AC159DD6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7573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D3F98-DF1A-4AF3-B162-682BF9C85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DD580-75A1-4983-8EB1-ACD1CC683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384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9B773-49FF-4491-AD46-8BFAD8B8E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00A5E7-13CA-44ED-BC4D-44CF5C1570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268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203E7-7992-475C-890B-08ED39B23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3B6FE-B128-4A0A-BC00-008BBC8E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50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0285A-C0A4-4C4A-A45E-70C71DB9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38833-1A0E-404F-BB93-3DC615FD48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0222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DB1C1-4570-4701-921B-D996C647C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82D94-0999-440D-B988-DE70C1015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705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F13B5-652A-4B3A-AF33-27840FD7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C15C39-07E2-42FD-AC3F-C0A6731652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622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7E116-8191-44E0-B51D-99737946B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8F5B2-8E13-449B-9486-D69B74B9F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763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D4ED9-5B59-4057-BA9D-B69CA41F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21E2EF-544B-4003-99E0-CE63D25F61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2086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81848-742E-4742-A9D7-705232935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0405C-7872-408C-AEAB-9F05ABED2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942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9CA80-4AFF-456D-9DE6-7699C4072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E14ED4-AAD0-4D36-81E8-909218856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591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09458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526017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038794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98191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32395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6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499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4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19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79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90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40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5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41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65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031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4D2C2-6EE8-4624-A309-82823DDEB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013632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A5C0E-FFD9-4E27-9453-A8F01C76B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95B889-FB88-4A9C-B205-D37C066652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049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642181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6171924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246081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640864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05948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9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0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06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46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23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80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25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0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49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2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704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6D461-3448-45B2-9BFB-08213EC1C5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066019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34531-C867-4ACD-AE3F-44C813D86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8CA2CD-C8CC-4A3E-AB4F-4332E7848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4949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6355665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50947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309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87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471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668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738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4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- 2022-03-15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¡Conocé la nueva Gilera AC1! Diseño Retro 😎⁣
⁣
▶ Motor 4 tiempos, refrigerado por aire⁣
▶ Transmisión 5 marchas⁣
▶ Potencia 11.4 hp / 8000 rpm⁣
▶ Frenos Delantero a disco, trasero a tambor⁣
▶ Encendido eléctrico y patada⁣
⁣
Descubrí más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275800984_344713417606075_2067864386890691244_n.jpg?_nc_cat=107&amp;ccb=1-5&amp;_nc_sid=8ae9d6&amp;_nc_ohc=9LHBPJyraIoAX-5neuN&amp;_nc_ht=scontent-iad3-2.cdninstagram.com&amp;edm=AL-3X8kEAAAA&amp;oh=00_AT_QJTv8Wjg_SuMZKNPHTdW8BCNtjy0RVR83gZK1JWl0FQ&amp;oe=624AE4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3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E5394-5AF0-4291-972B-21B7754347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442629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CBA0-E5D1-48AF-A0F4-793BC2ABB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BD203-2735-4F30-8B05-0E772D047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97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622916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1249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459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085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4650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81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531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4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- 2022-03-03 19:00:05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viví tu aventura con la Gilera SMX 200 ADVENTURE 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275087918_1005435287009148_3416267115448814167_n.jpg?_nc_cat=104&amp;ccb=1-5&amp;_nc_sid=8ae9d6&amp;_nc_ohc=rZZhrhnsTE0AX-eGmjA&amp;_nc_ht=scontent-iad3-2.cdninstagram.com&amp;edm=AL-3X8kEAAAA&amp;oh=00_AT_FW7KtEFabhgB2gqzaonhwbQAkN8wiyXjVZUOHMxNfpA&amp;oe=624B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066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5D931-33E8-4C24-94CE-2DE641409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46502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FBB2-A9FA-4FD6-A588-F72EEDDFD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8372A0-3986-40D9-9755-FDA1F52A5F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542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941553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15211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539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032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2596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134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730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62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- 2022-03-05 10:21:03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 feliz día a todos nuestros usuarios. ¡Gracias por elegirnos! 🧡🏍💪
#CorvenMotos #Corven #FamiliaCorven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275139288_357725052874787_1931746302886700889_n.jpg?_nc_cat=104&amp;ccb=1-5&amp;_nc_sid=8ae9d6&amp;_nc_ohc=EAGnf5gx6xsAX8B9sbS&amp;_nc_ht=scontent-iad3-1.cdninstagram.com&amp;edm=AL-3X8kEAAAA&amp;oh=00_AT-eiB1Bw1k2XUTIQA3P21UL5IQtkt4HcOpKY5m2Os93Kg&amp;oe=624AD8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45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F9A53-C7FF-4EEB-BE6E-DD915FFF5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369507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B2D5F-0E68-4A9D-A275-C0821365F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C54122-3510-4B3D-8024-92EB175BB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169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483612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75326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5388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9682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063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28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394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8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- 2022-03-18 16:18:06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275932826_467252838422118_4093708688420126552_n.jpg?_nc_cat=101&amp;ccb=1-5&amp;_nc_sid=8ae9d6&amp;_nc_ohc=dHpnxyUaqrsAX8lTAW5&amp;_nc_ht=scontent-iad3-1.cdninstagram.com&amp;edm=AL-3X8kEAAAA&amp;oh=00_AT9Y-k2pYkK0PjIGjZcOv2M_rN9_dU22K2s3c99-g6BVUw&amp;oe=624AF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71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D1E9D-1EDD-421B-BA1B-983F0893A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081701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ACEA-26D7-4DE6-8921-ACAAD2BA6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19472-9BC4-4B0C-80FD-9BBD72C14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227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382422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50375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3626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911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985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258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8436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68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- 2022-03-04 12:42:12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mejor alternativa para un uso ON/OFF diario.
¡Mirá todo lo que tiene para ofrecerte! 👇
✔️Eficiente motor 4 tiempos.
✔️Bajo consumo y fácil mantenimiento.
✔️Suspensión de gran recorrido.
✔️Asiento con material antideslizante.
✔️Freno a Disco.
Siempre recomendamos que uses productos castrolargentina 😉
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275062373_1657943551214261_2965915602984806170_n.jpg?_nc_cat=106&amp;ccb=1-5&amp;_nc_sid=8ae9d6&amp;_nc_ohc=AIwQqBFtTkcAX8hh1OM&amp;_nc_ht=scontent-iad3-1.cdninstagram.com&amp;edm=AL-3X8kEAAAA&amp;oh=00_AT_0wK6kJ7dP9goK63s27-iFT6Jba1I5x5yW1pHkOga5Lg&amp;oe=624B0033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67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47B05-DDE6-43B7-BE75-8C94C553B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24975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F0712-83E6-4854-BA25-5E9759446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51405-65F2-45AC-9B8A-D3FFF837B0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067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214195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26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332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698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8856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8203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94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8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- 2022-03-26 21:00:06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VIAJE DE MIL KILÓMETROS, COMIENZA CON UN SOLO PASO
Pensada para acompañarte en cada kilómetro, con Triax touring 250 ponete en marcha y disfruta de tu próximo destino.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277371669_653623295940092_5499922561188800827_n.jpg?_nc_cat=103&amp;ccb=1-5&amp;_nc_sid=8ae9d6&amp;_nc_ohc=lE6TJDATGZUAX_P6g7L&amp;_nc_ht=scontent-iad3-1.cdninstagram.com&amp;edm=AL-3X8kEAAAA&amp;oh=00_AT9boE8Q0Fa8L-mT0q8vDVdc8NGucecyBGlx41g_7ObviA&amp;oe=624A42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43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EBEB6-931C-4A98-8628-7CA245549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505033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44930-6181-44ED-926B-90A72CB0A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B4532-D396-409E-AC69-93E07922AB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9634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0147863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91214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90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4432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123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19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07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59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- 2022-03-21 11:52:06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CALIDAD Y COMODIDAD
Una moto de diseño exclusivo, que incorpora un completo equipamiento pensado para quienes desean recorrer grandes distancias, deseando vivir un viaje aventurero, pero sobre todo cómodo y seguro.
Subite a la aventura Triax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276160406_334316745336046_4161916496811999193_n.jpg?_nc_cat=102&amp;ccb=1-5&amp;_nc_sid=8ae9d6&amp;_nc_ohc=-v-hfZXS43wAX8wgxY8&amp;_nc_ht=scontent-iad3-1.cdninstagram.com&amp;edm=AL-3X8kEAAAA&amp;oh=00_AT9T3gjSnxsegH1SeNYd3sWCJFSyJIPxHfZZKzXdW8YMDQ&amp;oe=624A9D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007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77234-1D01-4219-98BE-1E5904267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874555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142E2-DDB7-4140-83AE-DDC42EDC6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B14667-2769-4C22-A918-29DA942DAC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872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788702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84989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742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575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699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987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931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81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- 2022-03-11 16:28:19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llegar a la cima hay que estar preparado. La RZ 650 posee una potencia máxima de 60 HP que se entrega a 8750 rpm y un par máximo de 56 N.m / 7000 rpm, en un motor de última generación.
Conocela en el link de nuestra bio.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275568017_1003105450327808_1978459270164272583_n.jpg?_nc_cat=101&amp;ccb=1-5&amp;_nc_sid=8ae9d6&amp;_nc_ohc=QkQE2iMuIqoAX8zRYh9&amp;_nc_ht=scontent-iad3-1.cdninstagram.com&amp;edm=AL-3X8kEAAAA&amp;oh=00_AT98vyvC3IjTb12ymPVa6fSPliptyQrOQ65OUJodjpcLZw&amp;oe=624A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16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B6857-F99A-4402-86BF-38971A8F6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724069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70A14-75FF-42E8-B141-E62A71736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19EF9-0DA7-48CE-A6F2-7878EC05B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4956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724720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8026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553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523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080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398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0902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99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- 2022-03-09 20:00:12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es la moto perfecta para los que buscan dejar atrás el transporte público y moverse de forma independiente sin gastar de más.
Subite a tu primera moto, subite a una 𝐌𝐨𝐭𝐨𝐦𝐞𝐥.
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275447435_1023629391916395_3684442348285526371_n.jpg?_nc_cat=101&amp;ccb=1-5&amp;_nc_sid=8ae9d6&amp;_nc_ohc=0RPwZGvbJKwAX-m-8O5&amp;_nc_ht=scontent-iad3-1.cdninstagram.com&amp;edm=AL-3X8kEAAAA&amp;oh=00_AT9VO2EzYylaCmmNBUfzA9AdhfWZ9qikwzuRmJGRl81H3A&amp;oe=624A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23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BB089-E568-4044-A106-2D39DF1D1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18883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3E234-9051-411B-B624-20A2A27B4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091A55-30F4-4A37-AB96-E5C792DA7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88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999415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27412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95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960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846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92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453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0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- 2022-03-10 17:14:57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Libertad con estilo. ¿Ya sabes a dónde escaparte con la #PatagonianEagle?
Te la podes llevar en:
👉🏼Cuotas fijas con Ahora 12
👉🏼Cuotas fijas con Ahora 18
👉🏼Cuotas fijas con BNA 48 cuotas
Vos elegís el camino, nosotros te llevamos.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275652767_315998853755916_6871979945286331773_n.jpg?_nc_cat=110&amp;ccb=1-5&amp;_nc_sid=8ae9d6&amp;_nc_ohc=wrvxE-sjX2oAX-YJ2zV&amp;_nc_ht=scontent-iad3-1.cdninstagram.com&amp;edm=AL-3X8kEAAAA&amp;oh=00_AT_tLs6mFT0jNsC1J8X2i907c8em6WqMh4d_mf6I2FeaQg&amp;oe=624A81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937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87204-C9A2-458C-A581-CFDF324AE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920163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D0F69-D8A2-4CC3-94D5-D33069FE4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DD495E-B32C-4B71-AE8B-BAFE8B116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116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352027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83838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5008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870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927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999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620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1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- 2022-03-30 17:00:22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propusimos un nuevo desafío, CFMOTO by Zanella este 1,2 y 3 de abril. 
A la cabeza del equipo van a estar  Xavier Artigas y Carlos Tatay. 
Estamos muy ilusionados y felices de poder formar parte de este equipo 🏍
Dejanos en los comentarios si vos tambien vas a asistir al evento en Termas de Río Hondo.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277444839_969291200644234_4709335276150357897_n.jpg?_nc_cat=110&amp;ccb=1-5&amp;_nc_sid=8ae9d6&amp;_nc_ohc=flTnsHuulG0AX-DrvVO&amp;_nc_ht=scontent-iad3-1.cdninstagram.com&amp;edm=AL-3X8kEAAAA&amp;oh=00_AT9do6rN0-2iJ8Vhby-trKxv9MY1Rkqd9zoDkrtFb__1MQ&amp;oe=624A8A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659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B7447-0188-485E-9CF2-E204C3EBE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50680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97656-0EE6-477C-8177-DDA2CBED8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59223-07F3-46BC-99F7-09BB84A57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8724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954366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15371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310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110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838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679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862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45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- 2022-03-24 19:00:15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🏍️💥 SMX 200 ADVENTURE 💥🏍️⁣
⁣
#AventuraModoOn⁣⁣
⁣⁣
◾ Motor 4 tiempos, refrigerado por aire⁣⁣
◾ Transmisión 5 marchas⁣⁣
◾ Potencia 15 hp a 7500rpm⁣⁣
◾ Frenos Disco delantero y trasero⁣⁣
◾ Neumáticos Delantero 90/90 - 19 / Trasero 110/90 - 17⁣⁣
◾Encendido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277151308_338462104999526_1398739649074349474_n.jpg?_nc_cat=100&amp;ccb=1-5&amp;_nc_sid=8ae9d6&amp;_nc_ohc=EiXbF2MDTwsAX8lEibN&amp;_nc_ht=scontent-iad3-2.cdninstagram.com&amp;edm=AL-3X8kEAAAA&amp;oh=00_AT9HkikpmAMWtqdQb5w__EsQ3tXYwfYpYimKc6Iq6KI70w&amp;oe=6249F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287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F41B9-AF16-4034-90E9-E3CC0DA4E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41303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6882-44ED-4FAF-9B8F-A4D60B17C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CD569-62A3-4D2E-8258-D74525FD5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2510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764047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98372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005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176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90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819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141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77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- 2022-03-24 13:18:44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corazón de la 𝐒𝐤𝐮𝐚 𝟏𝟓𝟎 es su potente motor de 4 tiempos.
𝐒𝐮́𝐩𝐞𝐫 𝐫𝐞𝐬𝐢𝐬𝐭𝐞𝐧𝐭𝐞 y 𝐟𝐚́𝐜𝐢𝐥 𝐦𝐚𝐧𝐭𝐞𝐧𝐞𝐫 hacen de ella una todo terreno 🚀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277256304_679724916786744_2652137780900391819_n.jpg?_nc_cat=109&amp;ccb=1-5&amp;_nc_sid=8ae9d6&amp;_nc_ohc=xylZe9PUukQAX99XuVB&amp;_nc_ht=scontent-iad3-1.cdninstagram.com&amp;edm=AL-3X8kEAAAA&amp;oh=00_AT-nCU5IBjPTvLznJTMfIDrlV3MaGsRJwrwaKtrZolZCaQ&amp;oe=624B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723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8C7EA-EA62-43B2-848B-BC574639E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52649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79D6-7A65-4E6F-8F36-660C310BF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0906CA-5EA7-495F-891D-56367837F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843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05655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29863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278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391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0938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708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6789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6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- 2022-03-22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#Gilera SMASH 0km te está esperando! 🔥🏁⁣
⁣
Encontrala en nuestros concesionarios oficiales.⁣
⁣
🔴 Motor 4 tiempos, refrigerado por aire⁣
🔴 Potencia 6.6hp / 8500rpm⁣
🔴 Transmisión 4 marchas⁣
🔴 Frenos Tambor⁣
🔴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277076663_5348547335156688_6071058780901778990_n.jpg?_nc_cat=109&amp;ccb=1-5&amp;_nc_sid=8ae9d6&amp;_nc_ohc=uQGZoHw72FEAX-QKbME&amp;_nc_ht=scontent-iad3-2.cdninstagram.com&amp;edm=AL-3X8kEAAAA&amp;oh=00_AT8PPDJMYvnMj9v1RNluAI6w-EBHUW8niJO7LBhyVCrn3w&amp;oe=624B625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138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8E8C3-47AD-42EE-AFB2-15D9CD769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68567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06717-1CFE-41E5-BAB1-A3DD9FE4B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D2EBD-FBA7-40E6-8514-71FCC04F4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870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930048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8520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657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226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6334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293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868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14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- 2022-03-29 19:00:25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SMASH, el clásico de siempre renovado con nuevos colores 🎨⁣
⁣
Encontrala en nuestros concesionarios oficiales.⁣
⁣
🔹 Motor 4 tiempos, refrigerado por aire⁣
🔹 Potencia 6.6hp / 8500rpm⁣
🔹 Transmisión 4 marchas⁣
🔹 Frenos Tambor⁣
🔹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277436918_374808787985714_7141353747645666868_n.jpg?_nc_cat=109&amp;ccb=1-5&amp;_nc_sid=8ae9d6&amp;_nc_ohc=jnxqeNiizoEAX9sB9E7&amp;_nc_ht=scontent-iad3-2.cdninstagram.com&amp;edm=AL-3X8kEAAAA&amp;oh=00_AT-g-iUfCQfoMmUiPAyTZRRKgqva4x4m6yP9x-lv6Ksxcg&amp;oe=624A99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385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1F9E5-9FFA-421A-BB38-C10ABCA11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39991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EDE32-1259-4C4A-813D-47CD309DC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031A81-B31A-49E5-A394-39BB3153CA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682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065134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03491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989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410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130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155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771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47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- 2022-03-22 16:01:29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Dejá de darle vueltas a la idea. Subite a tu primera moto e independizate del bondi.
La 𝐁𝐥𝐢𝐭𝐳 𝐒𝐭𝐚𝐫𝐭 𝟏𝟏𝟎 es perfecta para vos, muy 𝐟𝐚́𝐜𝐢𝐥 𝐝𝐞 𝐦𝐚𝐧𝐞𝐣𝐚𝐫, 𝐛𝐚𝐣𝐨 𝐜𝐨𝐬𝐭𝐨 𝐝𝐞 𝐦𝐚𝐧𝐭𝐞𝐧𝐢𝐦𝐢𝐞𝐧𝐭𝐨 y 𝐜𝐨𝐧𝐬𝐮𝐦𝐨 𝐫𝐞𝐝𝐮𝐜𝐢𝐝𝐨.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276309134_632623467813263_5628416147839980981_n.jpg?_nc_cat=102&amp;ccb=1-5&amp;_nc_sid=8ae9d6&amp;_nc_ohc=UmIyxk62DLQAX82K5Xe&amp;_nc_ht=scontent-iad3-1.cdninstagram.com&amp;edm=AL-3X8kEAAAA&amp;oh=00_AT9WYC8A9P33TSIJtelM__9XWtXkPPKFRWeHD_OxMHCGNg&amp;oe=624A5D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377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C0F84-BE7D-44DC-9BBD-EC3DE4451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80436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75BE-B026-4927-A930-1E28B332D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1D2D29-ED8F-46E8-BD65-CFDFF5460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764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979162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74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10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240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495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29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801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89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- 2022-03-20 10:00:29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de la felicidad 😀 y qué mejor manera de honrarlo que salir con nuestra moto 🏍️ 😍
No importa la cilindrada, el clima o el destino, s�iempre que haya una moto y un camino nosotros seremos felices 💪
#Motomel #MotomelTeBanca #DíaDeLaFelicidad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276000227_1167473967413883_6053187112646122961_n.jpg?_nc_cat=101&amp;ccb=1-5&amp;_nc_sid=8ae9d6&amp;_nc_ohc=uHDdPBc4WmEAX-Pb8nk&amp;_nc_ht=scontent-iad3-1.cdninstagram.com&amp;edm=AL-3X8kEAAAA&amp;oh=00_AT_p1fJIt03i3wQ4xO5NO73d-pwRgwKWw21ITZl1Fyuvuw&amp;oe=624B2F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273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32DD5-5647-442D-92B9-763A97E00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125388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DD22A-7A19-4E25-9117-428A2152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D14B3-1C9A-42E9-AD4D-DFC04D68D1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413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378673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335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7272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596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80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785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456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16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- 2022-03-10 11:24:00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concesionario destacado del mes es bairesmotorsports 🙌
Acercate y encontrá 👇:
✔️Local exclusivo Motomel
✔️Taller especializado
✔️La mejor atención personalizada
👉 Si andas buscando una 𝐒𝐤𝐮𝐚 𝐒𝐢𝐥𝐯𝐞𝐫, este es el lugar indicado 😉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275542907_497003618474493_1453746546878550879_n.jpg?_nc_cat=102&amp;ccb=1-5&amp;_nc_sid=8ae9d6&amp;_nc_ohc=5PnyKNkhnOIAX_k9dFJ&amp;_nc_ht=scontent-iad3-1.cdninstagram.com&amp;edm=AL-3X8kEAAAA&amp;oh=00_AT9dFXEMpHlVHTF0Njt1Dftuwg-9tChqEZBK3PpffZu4IA&amp;oe=624B8F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010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86E75-8961-43EB-8132-CAD497AFA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543247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9884F-BA8C-49AA-AA30-262E80524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4403E-C83C-4036-871F-EAA341B8B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1299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217794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2058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4196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731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284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58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72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9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- 2022-03-16 18:04:06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like es un km más en el cuentakilómetros de esta #ExclusiveEdizione ¿Llegamos a los 10.000 😏?
Este marzo, #Zanellizate y elegí la moto que siempre quisiste en cuotas.
Te la podes llevar en:
👉🏼Cuotas fijas con Ahora 12
👉🏼Cuotas fijas con Ahora 18
Vos elegís el camino, nosotros te llevamos.
#Zanella #Zanellizate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275852902_4712649235528722_5478527478769212825_n.jpg?_nc_cat=102&amp;ccb=1-5&amp;_nc_sid=8ae9d6&amp;_nc_ohc=Y_znsf-Le_0AX_AXNx5&amp;_nc_ht=scontent-iad3-1.cdninstagram.com&amp;edm=AL-3X8kEAAAA&amp;oh=00_AT986CF1siCNwukPFrH_AWF1gVpPttLyYPDrAFhLtOGrog&amp;oe=624A50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32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F8875-2552-4272-BDF6-71AC8FEB6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84794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53B89-A605-4BC0-918A-10348C68D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E1AB0-0CDF-4B4D-93CE-8E444FBCAB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463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73126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2467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552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540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083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86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567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20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- 2022-03-29 11:01:19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Diseñada para atravesar cualquier terreno, bajo cualquier circunstancia con su ciclística ON OFF. La ZT 150 te da la libertad absoluta de elegir tu camino y descubrir nuevos horizontes más allá de la ciudad.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277419534_739890690714227_4411587911666902630_n.jpg?_nc_cat=107&amp;ccb=1-5&amp;_nc_sid=8ae9d6&amp;_nc_ohc=e-yOx4X9CWAAX9-oVTa&amp;_nc_oc=AQlu1-AuXRqyZ-jO0tw7ec_y3Qwb2r3Wji-kocmnR-QXwKK5lqjqJbiQuV2OdtaqtYE&amp;_nc_ht=scontent-iad3-1.cdninstagram.com&amp;edm=AL-3X8kEAAAA&amp;oh=00_AT8RKn3ESHIUmH--GvUJ0lGhY3XA1Ej1__U_6Wwmk8m-dA&amp;oe=6249A11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81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5B45C-E491-47BE-A3D8-7B011FA39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231637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DC6E2-7200-4017-99D2-3D65AE8E0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D287E-1A5C-47E6-ABD9-66B7FC20B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19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949390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58648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016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949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3066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0299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494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1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- 2022-03-09 08:36:39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RÁPIDA Y DIVERTIDA
La Energy 110 Tunning es la mejor opción a la hora de elegir una motocicleta no solo fácil de conducir, sino que también es divertida, brindándote la libertad que necesitas para tu movimiento cotidiano.
#corven #energy #corvenenergy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275586014_488717439458539_4764892941747153408_n.jpg?_nc_cat=106&amp;ccb=1-5&amp;_nc_sid=8ae9d6&amp;_nc_ohc=8N5366UggZYAX-vCcht&amp;_nc_ht=scontent-iad3-1.cdninstagram.com&amp;edm=AL-3X8kEAAAA&amp;oh=00_AT8DANNjcm2Wv-c6l59neC_7avSe4vAEvojvtqeEdecOwA&amp;oe=624B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59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BC15E-DF23-41D8-9EE8-30571D217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8250338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7E2CC-5AAF-4C94-91E3-1AB2630B2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B2F3D-F58C-442D-B69F-E3B044C36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71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1061088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0255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584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9590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018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457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735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6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- 2022-03-14 17:23:01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además de 𝐞𝐜𝐨𝐧𝐨́𝐦𝐢𝐜𝐚 y 𝐚́𝐠𝐢𝐥, viene en 𝟔 𝐜𝐨𝐥𝐨𝐫𝐞𝐬 𝐝𝐢𝐟𝐞𝐫𝐞𝐧𝐭𝐞𝐬 para que elijas el que más va con vos 😉
¿Cuál elegís para recorrer la ciudad?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275745285_704419757230823_1913479757786362896_n.jpg?stp=dst-jpg_e35_s640x640_sh0.08&amp;_nc_ht=scontent.cdninstagram.com&amp;_nc_cat=111&amp;_nc_ohc=BNApoDw-gqIAX-AVT9A&amp;edm=AMO9-JQAAAAA&amp;ccb=7-4&amp;oh=00_AT9eOlPSuQ2ZXrPiJA98hcfrwfMf1aQ93Pa8GlxnvWWLrw&amp;oe=624626B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26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81646-4AF3-4B50-B175-26207A006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69310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C811E-857D-4EF9-A59F-EDC8C1FB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649B29-5F6C-4DA6-9EC7-4EE89AAC31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147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189571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43273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308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113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7091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884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367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27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- 2022-03-14 14:11:41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y diseñada para que puedas conducirla en todo momento, brindando facilidad de manejo para que puedas realizar todo a tu alcance y con la practicidad de que puedas transportar y guardar lo que necesites.
#corven #corvenenergy #energy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275753575_443563487570091_8844151626920136048_n.jpg?_nc_cat=109&amp;ccb=1-5&amp;_nc_sid=8ae9d6&amp;_nc_ohc=mHcKIg2S6ugAX-FtCvq&amp;_nc_ht=scontent-iad3-1.cdninstagram.com&amp;edm=AL-3X8kEAAAA&amp;oh=00_AT-tFp-6r-YQbo855JmjEKfe0zJRJiedMCQUB9ak_dWroQ&amp;oe=624A13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294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93ADE-5CC9-41AF-91F5-A7837D2EA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0365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5B0E5-8F2E-4C79-8656-CB86559B4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07379-5FAF-4B0A-847F-ADC55DD024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827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134230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56514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542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920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5887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96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994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9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- 2022-03-27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sabes a dónde ir el 1,2,3 de Abril?
AL MOTOGP EN TERMAS DE RIO HONDO.
Te invitamos a la máxima competición mundial de motociclismo de velocidad.
El Gran Premio de la República Argentina en el Autódromo Internacional de Termas de Río Hondo - Santiago del Estero.
Estaremos presentes con nuestro stand donde habrá Test drive, merchandising y mucho mas.
Te esperamos!!!
#motogp #corven #corvenmotors #termasderiohondo #santiagodelestero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277481579_648009749637778_3701426814813661823_n.jpg?_nc_cat=103&amp;ccb=1-5&amp;_nc_sid=8ae9d6&amp;_nc_ohc=Q21utaKdqDsAX_QCOgf&amp;_nc_ht=scontent-iad3-1.cdninstagram.com&amp;edm=AL-3X8kEAAAA&amp;oh=00_AT_G9tLMDXGHXQQq7HWBMrFKvkOygk2r7XjTdQvGaSmlfw&amp;oe=6249D07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14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44408-A469-4818-9D74-668941F13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3798687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89107-8792-44ED-870D-97463F604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12071-6364-4205-8364-E055AE8DA9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966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291206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42330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8386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826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560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9094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09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11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- 2022-03-05 10:01:58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todo lo que te hace ser motociclista, feliz día 🏍❤️
#Zanella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275188292_4576579005785325_6398724388072388351_n.jpg?stp=dst-jpg_e35_s640x640_sh0.08&amp;_nc_ht=scontent.cdninstagram.com&amp;_nc_cat=109&amp;_nc_ohc=HnSqbE8GQoAAX-4EcDj&amp;edm=AMO9-JQAAAAA&amp;ccb=7-4&amp;oh=00_AT-FZQIVNLEa8XJ_T1KqwtL8gTW-7fsXkYAIh5O4PLD8rw&amp;oe=62463768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60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48299-55D2-4910-A56A-E8656B5B1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832406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3027</Words>
  <Application>Microsoft Office PowerPoint</Application>
  <PresentationFormat>On-screen Show (4:3)</PresentationFormat>
  <Paragraphs>604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25</vt:lpstr>
      <vt:lpstr>Instagram Posts Table | Motomel - 2 of 25</vt:lpstr>
      <vt:lpstr>Instagram Posts Table | Motomel - 3 of 25</vt:lpstr>
      <vt:lpstr>Instagram Posts Table | Motomel - 4 of 25</vt:lpstr>
      <vt:lpstr>Instagram Posts Table | Motomel - 5 of 25</vt:lpstr>
      <vt:lpstr>Instagram Posts Table | Motomel - 6 of 25</vt:lpstr>
      <vt:lpstr>Instagram Posts Table | Motomel - 7 of 25</vt:lpstr>
      <vt:lpstr>Instagram Posts Table | Motomel - 8 of 25</vt:lpstr>
      <vt:lpstr>Instagram Posts Table | Motomel - 9 of 25</vt:lpstr>
      <vt:lpstr>Instagram Posts Table | Motomel - 10 of 25</vt:lpstr>
      <vt:lpstr>Instagram Posts Table | Motomel - 11 of 25</vt:lpstr>
      <vt:lpstr>Instagram Posts Table | Motomel - 12 of 25</vt:lpstr>
      <vt:lpstr>Instagram Posts Table | Motomel - 13 of 25</vt:lpstr>
      <vt:lpstr>Instagram Posts Table | Motomel - 14 of 25</vt:lpstr>
      <vt:lpstr>Instagram Posts Table | Motomel - 15 of 25</vt:lpstr>
      <vt:lpstr>Instagram Posts Table | Motomel - 16 of 25</vt:lpstr>
      <vt:lpstr>Instagram Posts Table | Motomel - 17 of 25</vt:lpstr>
      <vt:lpstr>Instagram Posts Table | Motomel - 18 of 25</vt:lpstr>
      <vt:lpstr>Instagram Posts Table | Motomel - 19 of 25</vt:lpstr>
      <vt:lpstr>Instagram Posts Table | Motomel - 20 of 25</vt:lpstr>
      <vt:lpstr>Instagram Posts Table | Motomel - 21 of 25</vt:lpstr>
      <vt:lpstr>Instagram Posts Table | Motomel - 22 of 25</vt:lpstr>
      <vt:lpstr>Instagram Posts Table | Motomel - 23 of 25</vt:lpstr>
      <vt:lpstr>Instagram Posts Table | Motomel - 24 of 25</vt:lpstr>
      <vt:lpstr>Instagram Posts Table | Motomel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2022-03-31T16:17:51Z</dcterms:created>
  <dcterms:modified xsi:type="dcterms:W3CDTF">2022-03-31T16:18:56Z</dcterms:modified>
</cp:coreProperties>
</file>