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3.7246999999999999</c:v>
                </c:pt>
                <c:pt idx="1">
                  <c:v>42.857100000000003</c:v>
                </c:pt>
                <c:pt idx="2">
                  <c:v>71.875</c:v>
                </c:pt>
                <c:pt idx="3">
                  <c:v>0</c:v>
                </c:pt>
                <c:pt idx="4">
                  <c:v>27.7653</c:v>
                </c:pt>
                <c:pt idx="5">
                  <c:v>93.409499999999994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95-4969-8B02-96A2A01EAA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0.61670000000000003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95-4969-8B02-96A2A01EAA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42.857100000000003</c:v>
                </c:pt>
                <c:pt idx="2">
                  <c:v>84.375</c:v>
                </c:pt>
                <c:pt idx="3">
                  <c:v>0</c:v>
                </c:pt>
                <c:pt idx="4">
                  <c:v>1.2128000000000001</c:v>
                </c:pt>
                <c:pt idx="5">
                  <c:v>40.8748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95-4969-8B02-96A2A01EA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2911944"/>
        <c:axId val="329834304"/>
      </c:radarChart>
      <c:catAx>
        <c:axId val="38291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34304"/>
        <c:crosses val="autoZero"/>
        <c:auto val="1"/>
        <c:lblAlgn val="ctr"/>
        <c:lblOffset val="100"/>
        <c:noMultiLvlLbl val="0"/>
      </c:catAx>
      <c:valAx>
        <c:axId val="32983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1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43344</c:v>
                </c:pt>
                <c:pt idx="1">
                  <c:v>43356</c:v>
                </c:pt>
                <c:pt idx="2">
                  <c:v>43357</c:v>
                </c:pt>
                <c:pt idx="3">
                  <c:v>43363</c:v>
                </c:pt>
                <c:pt idx="4">
                  <c:v>43372</c:v>
                </c:pt>
                <c:pt idx="5">
                  <c:v>43372</c:v>
                </c:pt>
                <c:pt idx="6">
                  <c:v>43381</c:v>
                </c:pt>
                <c:pt idx="7">
                  <c:v>43381</c:v>
                </c:pt>
                <c:pt idx="8">
                  <c:v>43386</c:v>
                </c:pt>
                <c:pt idx="9">
                  <c:v>43393</c:v>
                </c:pt>
                <c:pt idx="10">
                  <c:v>43395</c:v>
                </c:pt>
                <c:pt idx="11">
                  <c:v>43402</c:v>
                </c:pt>
                <c:pt idx="12">
                  <c:v>43407</c:v>
                </c:pt>
                <c:pt idx="13">
                  <c:v>43414</c:v>
                </c:pt>
                <c:pt idx="14">
                  <c:v>43412</c:v>
                </c:pt>
                <c:pt idx="15">
                  <c:v>43414</c:v>
                </c:pt>
                <c:pt idx="16">
                  <c:v>43419</c:v>
                </c:pt>
                <c:pt idx="17">
                  <c:v>43425</c:v>
                </c:pt>
                <c:pt idx="18">
                  <c:v>43428</c:v>
                </c:pt>
                <c:pt idx="19">
                  <c:v>43431</c:v>
                </c:pt>
                <c:pt idx="20">
                  <c:v>43432</c:v>
                </c:pt>
                <c:pt idx="21">
                  <c:v>43436</c:v>
                </c:pt>
                <c:pt idx="22">
                  <c:v>43439</c:v>
                </c:pt>
                <c:pt idx="23">
                  <c:v>43444</c:v>
                </c:pt>
                <c:pt idx="24">
                  <c:v>43450</c:v>
                </c:pt>
                <c:pt idx="25">
                  <c:v>43456</c:v>
                </c:pt>
                <c:pt idx="26">
                  <c:v>43470</c:v>
                </c:pt>
                <c:pt idx="27">
                  <c:v>43472</c:v>
                </c:pt>
                <c:pt idx="28">
                  <c:v>43478</c:v>
                </c:pt>
                <c:pt idx="29">
                  <c:v>43485</c:v>
                </c:pt>
                <c:pt idx="30">
                  <c:v>43490</c:v>
                </c:pt>
                <c:pt idx="31">
                  <c:v>43490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D9-4453-AEFF-2340745272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7173</c:v>
                </c:pt>
                <c:pt idx="1">
                  <c:v>7174</c:v>
                </c:pt>
                <c:pt idx="2">
                  <c:v>7174</c:v>
                </c:pt>
                <c:pt idx="3">
                  <c:v>7174</c:v>
                </c:pt>
                <c:pt idx="4">
                  <c:v>7176</c:v>
                </c:pt>
                <c:pt idx="5">
                  <c:v>7177</c:v>
                </c:pt>
                <c:pt idx="6">
                  <c:v>7177</c:v>
                </c:pt>
                <c:pt idx="7">
                  <c:v>7179</c:v>
                </c:pt>
                <c:pt idx="8">
                  <c:v>7181</c:v>
                </c:pt>
                <c:pt idx="9">
                  <c:v>7184</c:v>
                </c:pt>
                <c:pt idx="10">
                  <c:v>7185</c:v>
                </c:pt>
                <c:pt idx="11">
                  <c:v>7186</c:v>
                </c:pt>
                <c:pt idx="12">
                  <c:v>7187</c:v>
                </c:pt>
                <c:pt idx="13">
                  <c:v>7188</c:v>
                </c:pt>
                <c:pt idx="14">
                  <c:v>7190</c:v>
                </c:pt>
                <c:pt idx="15">
                  <c:v>7192</c:v>
                </c:pt>
                <c:pt idx="16">
                  <c:v>7193</c:v>
                </c:pt>
                <c:pt idx="17">
                  <c:v>7194</c:v>
                </c:pt>
                <c:pt idx="18">
                  <c:v>7194</c:v>
                </c:pt>
                <c:pt idx="19">
                  <c:v>7197</c:v>
                </c:pt>
                <c:pt idx="20">
                  <c:v>7196</c:v>
                </c:pt>
                <c:pt idx="21">
                  <c:v>7196</c:v>
                </c:pt>
                <c:pt idx="22">
                  <c:v>7198</c:v>
                </c:pt>
                <c:pt idx="23">
                  <c:v>7198</c:v>
                </c:pt>
                <c:pt idx="24">
                  <c:v>7199</c:v>
                </c:pt>
                <c:pt idx="25">
                  <c:v>7200</c:v>
                </c:pt>
                <c:pt idx="26">
                  <c:v>7199</c:v>
                </c:pt>
                <c:pt idx="27">
                  <c:v>7199</c:v>
                </c:pt>
                <c:pt idx="28">
                  <c:v>7199</c:v>
                </c:pt>
                <c:pt idx="29">
                  <c:v>7199</c:v>
                </c:pt>
                <c:pt idx="30">
                  <c:v>7200</c:v>
                </c:pt>
                <c:pt idx="31">
                  <c:v>7201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D9-4453-AEFF-2340745272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1165844</c:v>
                </c:pt>
                <c:pt idx="1">
                  <c:v>1165966</c:v>
                </c:pt>
                <c:pt idx="2">
                  <c:v>1165818</c:v>
                </c:pt>
                <c:pt idx="3">
                  <c:v>1165434</c:v>
                </c:pt>
                <c:pt idx="4">
                  <c:v>1165511</c:v>
                </c:pt>
                <c:pt idx="5">
                  <c:v>1165800</c:v>
                </c:pt>
                <c:pt idx="6">
                  <c:v>1165879</c:v>
                </c:pt>
                <c:pt idx="7">
                  <c:v>1165709</c:v>
                </c:pt>
                <c:pt idx="8">
                  <c:v>1165865</c:v>
                </c:pt>
                <c:pt idx="9">
                  <c:v>1165717</c:v>
                </c:pt>
                <c:pt idx="10">
                  <c:v>1165850</c:v>
                </c:pt>
                <c:pt idx="11">
                  <c:v>1165909</c:v>
                </c:pt>
                <c:pt idx="12">
                  <c:v>1165882</c:v>
                </c:pt>
                <c:pt idx="13">
                  <c:v>1166076</c:v>
                </c:pt>
                <c:pt idx="14">
                  <c:v>1165958</c:v>
                </c:pt>
                <c:pt idx="15">
                  <c:v>1166144</c:v>
                </c:pt>
                <c:pt idx="16">
                  <c:v>1166200</c:v>
                </c:pt>
                <c:pt idx="17">
                  <c:v>1166224</c:v>
                </c:pt>
                <c:pt idx="18">
                  <c:v>1166456</c:v>
                </c:pt>
                <c:pt idx="19">
                  <c:v>1166367</c:v>
                </c:pt>
                <c:pt idx="20">
                  <c:v>1166342</c:v>
                </c:pt>
                <c:pt idx="21">
                  <c:v>1166577</c:v>
                </c:pt>
                <c:pt idx="22">
                  <c:v>1166674</c:v>
                </c:pt>
                <c:pt idx="23">
                  <c:v>1166864</c:v>
                </c:pt>
                <c:pt idx="24">
                  <c:v>1167093</c:v>
                </c:pt>
                <c:pt idx="25">
                  <c:v>1167177</c:v>
                </c:pt>
                <c:pt idx="26">
                  <c:v>1166893</c:v>
                </c:pt>
                <c:pt idx="27">
                  <c:v>1167342</c:v>
                </c:pt>
                <c:pt idx="28">
                  <c:v>1167317</c:v>
                </c:pt>
                <c:pt idx="29">
                  <c:v>1167393</c:v>
                </c:pt>
                <c:pt idx="30">
                  <c:v>1167508</c:v>
                </c:pt>
                <c:pt idx="31">
                  <c:v>1167596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D9-4453-AEFF-234074527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885600"/>
        <c:axId val="394884288"/>
      </c:lineChart>
      <c:dateAx>
        <c:axId val="394885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4288"/>
        <c:crosses val="autoZero"/>
        <c:auto val="1"/>
        <c:lblOffset val="100"/>
        <c:baseTimeUnit val="days"/>
      </c:dateAx>
      <c:valAx>
        <c:axId val="39488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12</c:v>
                </c:pt>
                <c:pt idx="1">
                  <c:v>12</c:v>
                </c:pt>
                <c:pt idx="2">
                  <c:v>1</c:v>
                </c:pt>
                <c:pt idx="3">
                  <c:v>6</c:v>
                </c:pt>
                <c:pt idx="4">
                  <c:v>9</c:v>
                </c:pt>
                <c:pt idx="5">
                  <c:v>0</c:v>
                </c:pt>
                <c:pt idx="6">
                  <c:v>9</c:v>
                </c:pt>
                <c:pt idx="7">
                  <c:v>0</c:v>
                </c:pt>
                <c:pt idx="8">
                  <c:v>5</c:v>
                </c:pt>
                <c:pt idx="9">
                  <c:v>7</c:v>
                </c:pt>
                <c:pt idx="10">
                  <c:v>2</c:v>
                </c:pt>
                <c:pt idx="11">
                  <c:v>7</c:v>
                </c:pt>
                <c:pt idx="12">
                  <c:v>5</c:v>
                </c:pt>
                <c:pt idx="13">
                  <c:v>7</c:v>
                </c:pt>
                <c:pt idx="14">
                  <c:v>-2</c:v>
                </c:pt>
                <c:pt idx="15">
                  <c:v>2</c:v>
                </c:pt>
                <c:pt idx="16">
                  <c:v>5</c:v>
                </c:pt>
                <c:pt idx="17">
                  <c:v>6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4</c:v>
                </c:pt>
                <c:pt idx="22">
                  <c:v>3</c:v>
                </c:pt>
                <c:pt idx="23">
                  <c:v>5</c:v>
                </c:pt>
                <c:pt idx="24">
                  <c:v>6</c:v>
                </c:pt>
                <c:pt idx="25">
                  <c:v>6</c:v>
                </c:pt>
                <c:pt idx="26">
                  <c:v>14</c:v>
                </c:pt>
                <c:pt idx="27">
                  <c:v>2</c:v>
                </c:pt>
                <c:pt idx="28">
                  <c:v>6</c:v>
                </c:pt>
                <c:pt idx="29">
                  <c:v>7</c:v>
                </c:pt>
                <c:pt idx="30">
                  <c:v>5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A5-4495-90DB-9E1D0E2718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-1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-1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A5-4495-90DB-9E1D0E2718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108</c:v>
                </c:pt>
                <c:pt idx="1">
                  <c:v>122</c:v>
                </c:pt>
                <c:pt idx="2">
                  <c:v>-148</c:v>
                </c:pt>
                <c:pt idx="3">
                  <c:v>-384</c:v>
                </c:pt>
                <c:pt idx="4">
                  <c:v>77</c:v>
                </c:pt>
                <c:pt idx="5">
                  <c:v>289</c:v>
                </c:pt>
                <c:pt idx="6">
                  <c:v>79</c:v>
                </c:pt>
                <c:pt idx="7">
                  <c:v>-170</c:v>
                </c:pt>
                <c:pt idx="8">
                  <c:v>156</c:v>
                </c:pt>
                <c:pt idx="9">
                  <c:v>-148</c:v>
                </c:pt>
                <c:pt idx="10">
                  <c:v>133</c:v>
                </c:pt>
                <c:pt idx="11">
                  <c:v>59</c:v>
                </c:pt>
                <c:pt idx="12">
                  <c:v>-27</c:v>
                </c:pt>
                <c:pt idx="13">
                  <c:v>194</c:v>
                </c:pt>
                <c:pt idx="14">
                  <c:v>-118</c:v>
                </c:pt>
                <c:pt idx="15">
                  <c:v>186</c:v>
                </c:pt>
                <c:pt idx="16">
                  <c:v>56</c:v>
                </c:pt>
                <c:pt idx="17">
                  <c:v>24</c:v>
                </c:pt>
                <c:pt idx="18">
                  <c:v>232</c:v>
                </c:pt>
                <c:pt idx="19">
                  <c:v>-89</c:v>
                </c:pt>
                <c:pt idx="20">
                  <c:v>-25</c:v>
                </c:pt>
                <c:pt idx="21">
                  <c:v>235</c:v>
                </c:pt>
                <c:pt idx="22">
                  <c:v>97</c:v>
                </c:pt>
                <c:pt idx="23">
                  <c:v>190</c:v>
                </c:pt>
                <c:pt idx="24">
                  <c:v>229</c:v>
                </c:pt>
                <c:pt idx="25">
                  <c:v>84</c:v>
                </c:pt>
                <c:pt idx="26">
                  <c:v>-284</c:v>
                </c:pt>
                <c:pt idx="27">
                  <c:v>449</c:v>
                </c:pt>
                <c:pt idx="28">
                  <c:v>-25</c:v>
                </c:pt>
                <c:pt idx="29">
                  <c:v>76</c:v>
                </c:pt>
                <c:pt idx="30">
                  <c:v>115</c:v>
                </c:pt>
                <c:pt idx="31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A5-4495-90DB-9E1D0E271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13040"/>
        <c:axId val="386316976"/>
      </c:lineChart>
      <c:dateAx>
        <c:axId val="38631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6976"/>
        <c:crosses val="autoZero"/>
        <c:auto val="1"/>
        <c:lblOffset val="100"/>
        <c:baseTimeUnit val="days"/>
      </c:dateAx>
      <c:valAx>
        <c:axId val="38631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BC-4430-9273-789CC58ECC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BC-4430-9273-789CC58ECC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174</c:v>
                </c:pt>
                <c:pt idx="1">
                  <c:v>6</c:v>
                </c:pt>
                <c:pt idx="2">
                  <c:v>127</c:v>
                </c:pt>
                <c:pt idx="3">
                  <c:v>13</c:v>
                </c:pt>
                <c:pt idx="4">
                  <c:v>18</c:v>
                </c:pt>
                <c:pt idx="5">
                  <c:v>113</c:v>
                </c:pt>
                <c:pt idx="6">
                  <c:v>-28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BC-4430-9273-789CC58EC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18616"/>
        <c:axId val="386313696"/>
      </c:barChart>
      <c:catAx>
        <c:axId val="38631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3696"/>
        <c:crosses val="autoZero"/>
        <c:auto val="1"/>
        <c:lblAlgn val="ctr"/>
        <c:lblOffset val="100"/>
        <c:noMultiLvlLbl val="0"/>
      </c:catAx>
      <c:valAx>
        <c:axId val="38631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2.7693159789532001E-2</c:v>
                </c:pt>
                <c:pt idx="1">
                  <c:v>2.7685492801771901E-2</c:v>
                </c:pt>
                <c:pt idx="2">
                  <c:v>2.3064858381769502E-3</c:v>
                </c:pt>
                <c:pt idx="3">
                  <c:v>1.38385958438084E-2</c:v>
                </c:pt>
                <c:pt idx="4">
                  <c:v>2.0755021562161299E-2</c:v>
                </c:pt>
                <c:pt idx="5">
                  <c:v>0</c:v>
                </c:pt>
                <c:pt idx="6">
                  <c:v>2.0750714746841301E-2</c:v>
                </c:pt>
                <c:pt idx="7">
                  <c:v>0</c:v>
                </c:pt>
                <c:pt idx="8">
                  <c:v>1.1525783176966901E-2</c:v>
                </c:pt>
                <c:pt idx="9">
                  <c:v>1.6134236850596999E-2</c:v>
                </c:pt>
                <c:pt idx="10">
                  <c:v>4.6090383241536702E-3</c:v>
                </c:pt>
                <c:pt idx="11">
                  <c:v>1.6130890655605499E-2</c:v>
                </c:pt>
                <c:pt idx="12">
                  <c:v>1.15202064420994E-2</c:v>
                </c:pt>
                <c:pt idx="13">
                  <c:v>1.6126431220770801E-2</c:v>
                </c:pt>
                <c:pt idx="14">
                  <c:v>-4.60680886350025E-3</c:v>
                </c:pt>
                <c:pt idx="15">
                  <c:v>4.6070211001566401E-3</c:v>
                </c:pt>
                <c:pt idx="16">
                  <c:v>1.1517022158750599E-2</c:v>
                </c:pt>
                <c:pt idx="17">
                  <c:v>1.3818835072203399E-2</c:v>
                </c:pt>
                <c:pt idx="18">
                  <c:v>6.9084628670120904E-3</c:v>
                </c:pt>
                <c:pt idx="19">
                  <c:v>6.9079856313898902E-3</c:v>
                </c:pt>
                <c:pt idx="20">
                  <c:v>2.3025028205659599E-3</c:v>
                </c:pt>
                <c:pt idx="21">
                  <c:v>9.2097992263768594E-3</c:v>
                </c:pt>
                <c:pt idx="22">
                  <c:v>6.90671332535224E-3</c:v>
                </c:pt>
                <c:pt idx="23">
                  <c:v>1.15103938856788E-2</c:v>
                </c:pt>
                <c:pt idx="24">
                  <c:v>1.3810882975784901E-2</c:v>
                </c:pt>
                <c:pt idx="25">
                  <c:v>1.38089758342923E-2</c:v>
                </c:pt>
                <c:pt idx="26">
                  <c:v>3.22164948453608E-2</c:v>
                </c:pt>
                <c:pt idx="27">
                  <c:v>4.6008741660915602E-3</c:v>
                </c:pt>
                <c:pt idx="28">
                  <c:v>1.3801987486198E-2</c:v>
                </c:pt>
                <c:pt idx="29">
                  <c:v>1.6100096600579601E-2</c:v>
                </c:pt>
                <c:pt idx="30">
                  <c:v>1.14982177762447E-2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03-402C-8E1C-E1C6FADAFC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1.3941168269900999E-2</c:v>
                </c:pt>
                <c:pt idx="2">
                  <c:v>0</c:v>
                </c:pt>
                <c:pt idx="3">
                  <c:v>0</c:v>
                </c:pt>
                <c:pt idx="4">
                  <c:v>2.78784499581823E-2</c:v>
                </c:pt>
                <c:pt idx="5">
                  <c:v>1.3935340022296501E-2</c:v>
                </c:pt>
                <c:pt idx="6">
                  <c:v>0</c:v>
                </c:pt>
                <c:pt idx="7">
                  <c:v>2.7866796711718E-2</c:v>
                </c:pt>
                <c:pt idx="8">
                  <c:v>2.7859033291544801E-2</c:v>
                </c:pt>
                <c:pt idx="9">
                  <c:v>4.1776911293691703E-2</c:v>
                </c:pt>
                <c:pt idx="10">
                  <c:v>1.39198218262806E-2</c:v>
                </c:pt>
                <c:pt idx="11">
                  <c:v>1.39178844815588E-2</c:v>
                </c:pt>
                <c:pt idx="12">
                  <c:v>1.39159476760367E-2</c:v>
                </c:pt>
                <c:pt idx="13">
                  <c:v>1.3914011409489399E-2</c:v>
                </c:pt>
                <c:pt idx="14">
                  <c:v>2.7824151363383402E-2</c:v>
                </c:pt>
                <c:pt idx="15">
                  <c:v>2.7816411682892901E-2</c:v>
                </c:pt>
                <c:pt idx="16">
                  <c:v>1.3904338153503899E-2</c:v>
                </c:pt>
                <c:pt idx="17">
                  <c:v>1.3902405116085099E-2</c:v>
                </c:pt>
                <c:pt idx="18">
                  <c:v>0</c:v>
                </c:pt>
                <c:pt idx="19">
                  <c:v>4.1701417848206801E-2</c:v>
                </c:pt>
                <c:pt idx="20">
                  <c:v>-1.3894678338196499E-2</c:v>
                </c:pt>
                <c:pt idx="21">
                  <c:v>0</c:v>
                </c:pt>
                <c:pt idx="22">
                  <c:v>2.7793218454697101E-2</c:v>
                </c:pt>
                <c:pt idx="23">
                  <c:v>0</c:v>
                </c:pt>
                <c:pt idx="24">
                  <c:v>1.38927479855515E-2</c:v>
                </c:pt>
                <c:pt idx="25">
                  <c:v>1.3890818169190199E-2</c:v>
                </c:pt>
                <c:pt idx="26">
                  <c:v>-1.38888888888889E-2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1.3890818169190199E-2</c:v>
                </c:pt>
                <c:pt idx="31">
                  <c:v>1.38888888888889E-2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3-402C-8E1C-E1C6FADAFC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9.2645333077129004E-3</c:v>
                </c:pt>
                <c:pt idx="1">
                  <c:v>1.0464521839971701E-2</c:v>
                </c:pt>
                <c:pt idx="2">
                  <c:v>-1.2693337541575001E-2</c:v>
                </c:pt>
                <c:pt idx="3">
                  <c:v>-3.2938245935471899E-2</c:v>
                </c:pt>
                <c:pt idx="4">
                  <c:v>6.60698074708649E-3</c:v>
                </c:pt>
                <c:pt idx="5">
                  <c:v>2.47959907714299E-2</c:v>
                </c:pt>
                <c:pt idx="6">
                  <c:v>6.7764625150111496E-3</c:v>
                </c:pt>
                <c:pt idx="7">
                  <c:v>-1.4581273013751899E-2</c:v>
                </c:pt>
                <c:pt idx="8">
                  <c:v>1.3382413621238201E-2</c:v>
                </c:pt>
                <c:pt idx="9">
                  <c:v>-1.26944371775463E-2</c:v>
                </c:pt>
                <c:pt idx="10">
                  <c:v>1.1409287159748E-2</c:v>
                </c:pt>
                <c:pt idx="11">
                  <c:v>5.0606853368786696E-3</c:v>
                </c:pt>
                <c:pt idx="12">
                  <c:v>-2.3157896542526E-3</c:v>
                </c:pt>
                <c:pt idx="13">
                  <c:v>1.6639762857647698E-2</c:v>
                </c:pt>
                <c:pt idx="14">
                  <c:v>-1.0119409026512901E-2</c:v>
                </c:pt>
                <c:pt idx="15">
                  <c:v>1.59525471757988E-2</c:v>
                </c:pt>
                <c:pt idx="16">
                  <c:v>4.8021513638109902E-3</c:v>
                </c:pt>
                <c:pt idx="17">
                  <c:v>2.05796604356028E-3</c:v>
                </c:pt>
                <c:pt idx="18">
                  <c:v>1.9893262357831801E-2</c:v>
                </c:pt>
                <c:pt idx="19">
                  <c:v>-7.6299491793946801E-3</c:v>
                </c:pt>
                <c:pt idx="20">
                  <c:v>-2.1434076924330002E-3</c:v>
                </c:pt>
                <c:pt idx="21">
                  <c:v>2.0148464172601199E-2</c:v>
                </c:pt>
                <c:pt idx="22">
                  <c:v>8.3149247756470392E-3</c:v>
                </c:pt>
                <c:pt idx="23">
                  <c:v>1.62856119190108E-2</c:v>
                </c:pt>
                <c:pt idx="24">
                  <c:v>1.96252519573832E-2</c:v>
                </c:pt>
                <c:pt idx="25">
                  <c:v>7.1973698754083902E-3</c:v>
                </c:pt>
                <c:pt idx="26">
                  <c:v>-2.4332213537449798E-2</c:v>
                </c:pt>
                <c:pt idx="27">
                  <c:v>3.84782495053103E-2</c:v>
                </c:pt>
                <c:pt idx="28">
                  <c:v>-2.1416174522976101E-3</c:v>
                </c:pt>
                <c:pt idx="29">
                  <c:v>6.5106564883403604E-3</c:v>
                </c:pt>
                <c:pt idx="30">
                  <c:v>9.8510098998366505E-3</c:v>
                </c:pt>
                <c:pt idx="31">
                  <c:v>7.5374215851197598E-3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03-402C-8E1C-E1C6FADAF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19928"/>
        <c:axId val="386323208"/>
      </c:lineChart>
      <c:dateAx>
        <c:axId val="386319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23208"/>
        <c:crosses val="autoZero"/>
        <c:auto val="1"/>
        <c:lblOffset val="100"/>
        <c:baseTimeUnit val="days"/>
      </c:dateAx>
      <c:valAx>
        <c:axId val="38632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8C-401A-844E-79FAC42238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8C-401A-844E-79FAC42238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8C-401A-844E-79FAC4223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89168"/>
        <c:axId val="390681952"/>
      </c:lineChart>
      <c:dateAx>
        <c:axId val="390689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1952"/>
        <c:crosses val="autoZero"/>
        <c:auto val="1"/>
        <c:lblOffset val="100"/>
        <c:baseTimeUnit val="days"/>
      </c:dateAx>
      <c:valAx>
        <c:axId val="39068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2.9961510982046101E-2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1.1509863953408099E-2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1.14976889645181E-2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48-4DCD-BD2E-BF9E5D7197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9.7588177889307098E-2</c:v>
                </c:pt>
                <c:pt idx="1">
                  <c:v>0</c:v>
                </c:pt>
                <c:pt idx="2">
                  <c:v>0</c:v>
                </c:pt>
                <c:pt idx="3">
                  <c:v>1.3939224979091201E-2</c:v>
                </c:pt>
                <c:pt idx="4">
                  <c:v>0</c:v>
                </c:pt>
                <c:pt idx="5">
                  <c:v>0</c:v>
                </c:pt>
                <c:pt idx="6">
                  <c:v>2.7866796711718E-2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0.111172873818788</c:v>
                </c:pt>
                <c:pt idx="22">
                  <c:v>0</c:v>
                </c:pt>
                <c:pt idx="23">
                  <c:v>0</c:v>
                </c:pt>
                <c:pt idx="24">
                  <c:v>8.3356487913309296E-2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4.1672454507570497E-2</c:v>
                </c:pt>
                <c:pt idx="29">
                  <c:v>0</c:v>
                </c:pt>
                <c:pt idx="30">
                  <c:v>6.9454090845950806E-2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48-4DCD-BD2E-BF9E5D7197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9.4325708386070004E-4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4.2858673524054402E-4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9.42224506402844E-4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48-4DCD-BD2E-BF9E5D719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81624"/>
        <c:axId val="390688184"/>
      </c:lineChart>
      <c:dateAx>
        <c:axId val="39068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8184"/>
        <c:crosses val="autoZero"/>
        <c:auto val="1"/>
        <c:lblOffset val="100"/>
        <c:baseTimeUnit val="days"/>
      </c:dateAx>
      <c:valAx>
        <c:axId val="39068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70-4605-8036-5B4264E31B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70-4605-8036-5B4264E31B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70-4605-8036-5B4264E31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680968"/>
        <c:axId val="390682936"/>
      </c:barChart>
      <c:catAx>
        <c:axId val="39068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2936"/>
        <c:crosses val="autoZero"/>
        <c:auto val="1"/>
        <c:lblAlgn val="ctr"/>
        <c:lblOffset val="100"/>
        <c:noMultiLvlLbl val="0"/>
      </c:catAx>
      <c:valAx>
        <c:axId val="39068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1.76582137565163E-2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C0-462A-BD6F-7DD611133C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2.7828022818978702E-2</c:v>
                </c:pt>
                <c:pt idx="1">
                  <c:v>8.3484068456936095E-2</c:v>
                </c:pt>
                <c:pt idx="3">
                  <c:v>6.9570057047446801E-2</c:v>
                </c:pt>
                <c:pt idx="4">
                  <c:v>4.8699039933212701E-2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C0-462A-BD6F-7DD611133C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4.2855183763028002E-4</c:v>
                </c:pt>
                <c:pt idx="3">
                  <c:v>9.4281404278661598E-4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C0-462A-BD6F-7DD611133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696056"/>
        <c:axId val="390694416"/>
      </c:barChart>
      <c:catAx>
        <c:axId val="39069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94416"/>
        <c:crosses val="autoZero"/>
        <c:auto val="1"/>
        <c:lblAlgn val="ctr"/>
        <c:lblOffset val="100"/>
        <c:noMultiLvlLbl val="0"/>
      </c:catAx>
      <c:valAx>
        <c:axId val="39069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9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F4-4638-8A04-4456492490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F4-4638-8A04-4456492490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F4-4638-8A04-445649249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91136"/>
        <c:axId val="390691792"/>
      </c:lineChart>
      <c:catAx>
        <c:axId val="39069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91792"/>
        <c:crosses val="autoZero"/>
        <c:auto val="1"/>
        <c:lblAlgn val="ctr"/>
        <c:lblOffset val="100"/>
        <c:noMultiLvlLbl val="0"/>
      </c:catAx>
      <c:valAx>
        <c:axId val="39069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9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1.15175527503916E-2</c:v>
                </c:pt>
                <c:pt idx="11">
                  <c:v>0</c:v>
                </c:pt>
                <c:pt idx="12">
                  <c:v>0</c:v>
                </c:pt>
                <c:pt idx="13">
                  <c:v>2.9945637151018199E-2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1.15175527503916E-2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03-4E31-B9B1-C160B6DEF3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2.7828022818978702E-2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9.2760076063262406E-2</c:v>
                </c:pt>
                <c:pt idx="12">
                  <c:v>2.7828022818978702E-2</c:v>
                </c:pt>
                <c:pt idx="13">
                  <c:v>0</c:v>
                </c:pt>
                <c:pt idx="14">
                  <c:v>8.3484068456936095E-2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03-4E31-B9B1-C160B6DEF3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9.4280677003828696E-4</c:v>
                </c:pt>
                <c:pt idx="17">
                  <c:v>6.8567765093693596E-4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03-4E31-B9B1-C160B6DEF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96384"/>
        <c:axId val="390707864"/>
      </c:lineChart>
      <c:catAx>
        <c:axId val="3906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7864"/>
        <c:crosses val="autoZero"/>
        <c:auto val="1"/>
        <c:lblAlgn val="ctr"/>
        <c:lblOffset val="100"/>
        <c:noMultiLvlLbl val="0"/>
      </c:catAx>
      <c:valAx>
        <c:axId val="39070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9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C-4955-B9A7-971938907A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AC-4955-B9A7-971938907A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AC-4955-B9A7-971938907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708848"/>
        <c:axId val="390707536"/>
      </c:barChart>
      <c:catAx>
        <c:axId val="39070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7536"/>
        <c:crosses val="autoZero"/>
        <c:auto val="1"/>
        <c:lblAlgn val="ctr"/>
        <c:lblOffset val="100"/>
        <c:noMultiLvlLbl val="0"/>
      </c:catAx>
      <c:valAx>
        <c:axId val="3907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2.0727822472561299E-2</c:v>
                </c:pt>
                <c:pt idx="1">
                  <c:v>1.1509069146487401E-2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E-448E-8CB8-51EB527FB5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6.3575554480865798E-2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6E-448E-8CB8-51EB527FB5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9.4323443663179597E-4</c:v>
                </c:pt>
                <c:pt idx="1">
                  <c:v>4.2856873471080998E-4</c:v>
                </c:pt>
                <c:pt idx="2">
                  <c:v>9.4217769813996998E-4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6E-448E-8CB8-51EB527FB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710488"/>
        <c:axId val="390706552"/>
      </c:barChart>
      <c:catAx>
        <c:axId val="39071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6552"/>
        <c:crosses val="autoZero"/>
        <c:auto val="1"/>
        <c:lblAlgn val="ctr"/>
        <c:lblOffset val="100"/>
        <c:noMultiLvlLbl val="0"/>
      </c:catAx>
      <c:valAx>
        <c:axId val="39070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1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</c:v>
                </c:pt>
                <c:pt idx="1">
                  <c:v>22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B0-4635-8BD6-80D9A0CE0A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B0-4635-8BD6-80D9A0CE0A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B0-4635-8BD6-80D9A0CE0A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B0-4635-8BD6-80D9A0CE0A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B0-4635-8BD6-80D9A0CE0A5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B0-4635-8BD6-80D9A0CE0A5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2B0-4635-8BD6-80D9A0CE0A5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2B0-4635-8BD6-80D9A0CE0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703600"/>
        <c:axId val="390706224"/>
      </c:barChart>
      <c:catAx>
        <c:axId val="39070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6224"/>
        <c:crosses val="autoZero"/>
        <c:auto val="1"/>
        <c:lblAlgn val="ctr"/>
        <c:lblOffset val="100"/>
        <c:noMultiLvlLbl val="0"/>
      </c:catAx>
      <c:valAx>
        <c:axId val="39070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40-46B0-9977-6C239E3BDF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40-46B0-9977-6C239E3BDF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40-46B0-9977-6C239E3BD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958096"/>
        <c:axId val="256963344"/>
      </c:lineChart>
      <c:dateAx>
        <c:axId val="256958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963344"/>
        <c:crosses val="autoZero"/>
        <c:auto val="1"/>
        <c:lblOffset val="100"/>
        <c:baseTimeUnit val="days"/>
      </c:dateAx>
      <c:valAx>
        <c:axId val="25696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95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72D60-A72C-4BD3-AE0C-A4D3562801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87314-6E14-4F37-ABA2-D2C636563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8272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D9680-DB22-48E6-A899-4E976798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9A039-89FB-4979-AD15-1E0D5A0EC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122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23465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5286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5847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7280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42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2121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5702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2144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572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1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88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13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953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A97ED-C5A5-40F1-8176-96E382EF1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41399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4D00B-C41B-42C7-9917-DE30F0453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182F31-C58C-45A3-8B18-75E6E5B1F5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538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83528-3D2E-4F79-A9FA-C3255BDFC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C8C72-A887-4F25-9CE5-A3B92BFBC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23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4F65C-1EA4-497D-9A3D-AB7ABB16D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A98C6-138C-4641-87FA-503CAE045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2576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7795E-7D5F-43F2-9A8B-A5162966E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B5DBA-8097-4A6C-A5BF-B7B637289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96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D335C-43B6-4BD7-8FCE-3D24FFFC7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B80E85-B0E8-4F2F-B1E7-42D068F677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2596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3BD13-34BE-483C-87E0-42ADF34FF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F83BA-2D34-4A3B-8C35-D8F183DFC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623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7BA98-132F-4C4C-8D65-F3D5A757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DAA933-4C07-40C9-A30A-A23C9D0A28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2322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E4CFE-794C-45B7-B229-46E51EE24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712CB-0366-4C44-B00E-DB1C43DA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22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AF52E-4B76-44BE-A7E6-A61E6EA3A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140062-0685-44B6-BBB2-A0F9D5D0A2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274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90117-7C6E-467A-8108-4AAC4B065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67EA8-54DB-46E0-97DF-D534E645C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468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AC40C-3E3D-4460-87E6-9636CD568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25BFB8-90FC-406E-AAB4-0914293B67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5988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DA22A-C67B-41CD-B8FA-7F348304C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6AE18-9B96-4013-B52B-E06656AA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18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3F88A-7C03-447F-B3E8-C7796C3B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AA7B8-811E-41F5-BBF8-60931D4284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230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51D25-9AFB-46ED-B3D2-9F034B0D9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0BB4D-0D4B-4BBA-AB6B-56685CD6B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494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F121-45AA-4C54-BDF6-2FE18A37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762B9B-A334-437A-A531-9E0DFE19C8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268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56F15-9C67-4BE4-AD88-087E754CE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C37D6-638C-437F-867B-17389C85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54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6DFE-1441-4D87-AFEF-6DCB3A771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15F3B-C8D4-497C-86F6-4CA86A88F0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3125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F2B7B-930C-4FD9-9B0E-4355CD0EC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7B20F-21DD-4FCB-812B-178C15FCB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113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CC47B-CB7E-421D-BBEA-B6A4BDA41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B3B200-F618-44C9-9575-F6493E440C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2306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F952B-B290-440B-A66B-B73F25156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BFCEF-4692-48F1-AE0D-655DE783F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5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59C5A-E66E-4F5B-97EE-4E5ED484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76FFA1-1044-4555-B831-86A4B6132D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36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0B6A7-D0E8-4D46-9811-F83B33D0F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513F0-779F-4CF1-A38B-D05FE421D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109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C289B-2593-4D17-A402-556E721D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16925B-B76D-4040-9285-0AF1DF6493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1298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31C43-BD55-47E3-BC8D-90375513B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38B83-4BED-46F4-AE78-D88B36F83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288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1FFB3-51B5-4727-B151-814622441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06F908-BC1A-40EF-9B7D-C5D1F593B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2713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87B31-D212-4A94-AA04-722A38A76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DFF10-B625-4311-9796-91673D6A8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290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FEE4B-A670-4245-A5D8-2BABFB86A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0160E5-5875-42C0-A11B-A6A27B7AEC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677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14F03-6514-425F-8386-A0109DCB6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EE615-2715-4460-B46D-54F422F9C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38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F854F-F1EF-44C6-A985-D2FCA44D1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8C0CE-E6A4-4E85-BAA2-5C60FD8755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039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71583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91253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0275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32534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77922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05031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50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10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45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60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99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92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72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6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3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#PeopleS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42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443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4A445-C04F-4BD2-A113-20C615E30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052471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92B3F-CB7A-4817-82D0-9892A7EC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24BBF-B5C9-45B1-9CF8-FE4B77C0E1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09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3978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037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237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4028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178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780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566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744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627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498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836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1908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05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- 2022-02-24 13:18:18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𝐂𝐢𝐭𝐲𝐜𝐨𝐦 𝟑𝟎𝟎𝐢 es un scooter de nivel superior.
Conocé sus 3 versiones y elegí la que más te guste.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8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- 2022-03-03 16:06:31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con su característico estilo retro de garage está pensada para vivir experiencias únicas.
¡Salí a la ruta con tu Keeway!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877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AAF6D-3A94-4948-91FB-31923A3C8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03949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D5844-B820-49C3-BD46-C77B7C1BB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C5199-4820-47BA-84E6-2DDFE8095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1989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6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550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555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147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980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063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648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3246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67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385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224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56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- 2022-03-17 17:52:21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Convertí cualquier salida en una aventura.
Subite a una 𝐊-𝐋𝐢𝐠𝐡𝐭 𝟐𝟎𝟐 y comenzá a vivir experiencias emocionantes.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62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- 2022-03-08 11:21:16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dejemos de movernos . #8M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69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F2366-DEF6-4871-9857-F21442032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534617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B1C49-175B-401E-B557-12B7C52EB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97B40-6830-45B0-96AA-17723DA01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4504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70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228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899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013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794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6023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390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139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06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1236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318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660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30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- 2022-02-15 11:25:44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X-Town 250i.
Sensaciones ampliadas. Viajá más allá de lo imaginado.
Tablero de instrumentos análogo-digital.
Su diseño moderno se conjuga con su comodidad y rapidez gracias a sus líneas agresivas que le dan un aspecto único.
#KymcoArgentina #Xtown250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70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EB9DE-DC3E-4A96-B284-0421C1521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68597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6B7D-CC0D-40B8-B1D4-48EFDDBF0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7F234-9D65-4E9D-8AD7-101D88C33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06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8273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217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252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210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131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707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047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6099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355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166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075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17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03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- 2022-03-11 14:25:28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futuro de la movilidad está centrado en la forma de
trasladarse, no en dejar de hacerlo.
Kymco. Mobility Solutions for your Life.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3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- 2022-03-10 10:27:18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combina 𝐩𝐫𝐚𝐜𝐭𝐢𝐜𝐢𝐝𝐚𝐝, 𝐬𝐞𝐠𝐮𝐫𝐢𝐝𝐚𝐝 y 𝐝𝐢𝐬𝐞ñ𝐨.
Su bello conjunto de 𝐟𝐚𝐫𝐨𝐬 𝐋𝐄𝐃 te permite viajar con tranquilidad y siempre ser visto.
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841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2DF80-6E57-4427-8BDA-4CCAAF6C6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743090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7BFF-B1B8-4EAF-BCDE-0CBB41812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BBC72-9B5C-45E4-B595-7C7368D4F5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576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99024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977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288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708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808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2517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248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840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804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431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310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30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1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- 2022-03-17 17:41:18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Hermoso por dónde lo mires, el 𝐂𝐢𝐭𝐲𝐜𝐨𝐦 𝟑𝟎𝟎𝐢 es un scooter que combina a la perfección diseño, seguridad y comodidad.
Movete de forma práctica, elegí 𝐒𝐘𝐌.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25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- 2022-03-09 17:18:29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paseo en la 𝐊-𝐥𝐢𝐠𝐡𝐭 𝟐𝟎𝟐 se convierte en una experiencia emocionante.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558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B5467-7447-4C83-9970-A312608A7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123159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934BD-CE5B-444D-A2F1-AF7655602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69D62D-0340-4674-8BAA-2543FABA4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899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9016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7685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174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657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47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4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633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681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02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865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890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6066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9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- 2022-03-17 11:25:08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 Hay que seguir moviéndose.
Porque el mundo sigue andando y vos tampoco
querés parar.
Podemos movernos siempre seguros y sin dejar de buscarvla adrenalina.
Kymco. Mobility for your liberty.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224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CF77B-4748-4A74-8DFD-B64ED8A91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153927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AF957-0EF8-4581-8F7A-D8CA90FE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56E48-A63A-4CDC-B93A-45A014D9C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730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5157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7831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915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8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320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090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265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283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360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153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495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710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42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- 2022-03-15 12:00:04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 
Subirse al futuro de la movilidad es hoy. No hay que dejar de moverse. 
El futuro tiene que ver con la forma de trasladarnos. 
Animémonos a ir adonde no van todos, vayamos más allá, pensemos más allá.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654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729F7-E310-4103-9903-176923538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667255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B3524-EECE-4188-B40D-FDAD0143B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718B14-7102-4E56-B8C7-09B49B0C74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475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0419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6166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520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2351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513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8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590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191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046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355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3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593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7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- 2022-02-21 07:55:38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la importancia de trasladarte con seguridad, por eso el scooter PEOPLE S cuenta con sistema de ABS que te aseguran una frenada precisa para que viajes tranquilo.
#KymcoArgentina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44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- 2022-02-18 12:11:43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554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91806-5C9A-4227-937E-C0125142F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863257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8F740-5B18-4EF6-BB43-F679AAE06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6401A0-2278-48DB-B522-08738D1BD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374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5C252-4CEA-40E9-9C94-739E536A8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D876A-77CE-447B-9F88-49DE0783C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432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780</Words>
  <Application>Microsoft Office PowerPoint</Application>
  <PresentationFormat>On-screen Show (4:3)</PresentationFormat>
  <Paragraphs>421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Interaction Rate | SYM</vt:lpstr>
      <vt:lpstr>Facebook Own Posts By Weekday | SYM</vt:lpstr>
      <vt:lpstr>Facebook Interaction Rate By Weekday | SYM</vt:lpstr>
      <vt:lpstr>Facebook Own Posts By Hour | SYM</vt:lpstr>
      <vt:lpstr>Facebook Interaction Rate By Hour | SYM</vt:lpstr>
      <vt:lpstr>Facebook Post Type Distribution Per Profile | SYM</vt:lpstr>
      <vt:lpstr>Facebook Interaction Rate By Post Type | SYM</vt:lpstr>
      <vt:lpstr>Facebook Interactions Distribution | SYM</vt:lpstr>
      <vt:lpstr>Facebook Hashtag Detection | SYM</vt:lpstr>
      <vt:lpstr>Facebook Post Table + Reactions | SYM - 1 of 8</vt:lpstr>
      <vt:lpstr>Facebook Post Table + Reactions | SYM - 2 of 8</vt:lpstr>
      <vt:lpstr>Facebook Post Table + Reactions | SYM - 3 of 8</vt:lpstr>
      <vt:lpstr>Facebook Post Table + Reactions | SYM - 4 of 8</vt:lpstr>
      <vt:lpstr>Facebook Post Table + Reactions | SYM - 5 of 8</vt:lpstr>
      <vt:lpstr>Facebook Post Table + Reactions | SYM - 6 of 8</vt:lpstr>
      <vt:lpstr>Facebook Post Table + Reactions | SYM - 7 of 8</vt:lpstr>
      <vt:lpstr>Facebook Post Table + Reactions | SYM - 8 of 8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2022-03-18T15:45:35Z</dcterms:created>
  <dcterms:modified xsi:type="dcterms:W3CDTF">2022-03-18T15:46:25Z</dcterms:modified>
</cp:coreProperties>
</file>