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60.320700000000002</c:v>
                </c:pt>
                <c:pt idx="1">
                  <c:v>39.473700000000001</c:v>
                </c:pt>
                <c:pt idx="2">
                  <c:v>58.423900000000003</c:v>
                </c:pt>
                <c:pt idx="3">
                  <c:v>0</c:v>
                </c:pt>
                <c:pt idx="4">
                  <c:v>2.6074999999999999</c:v>
                </c:pt>
                <c:pt idx="5">
                  <c:v>-0.4824</c:v>
                </c:pt>
              </c:numCache>
            </c:numRef>
          </c:val>
          <c:extLst>
            <c:ext xmlns:c16="http://schemas.microsoft.com/office/drawing/2014/chart" uri="{C3380CC4-5D6E-409C-BE32-E72D297353CC}">
              <c16:uniqueId val="{00000000-CCED-499D-B15A-E108A74DCA1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2.5182000000000002</c:v>
                </c:pt>
                <c:pt idx="1">
                  <c:v>34.210500000000003</c:v>
                </c:pt>
                <c:pt idx="2">
                  <c:v>7.2980999999999998</c:v>
                </c:pt>
                <c:pt idx="3">
                  <c:v>0</c:v>
                </c:pt>
                <c:pt idx="4">
                  <c:v>9.0024999999999995</c:v>
                </c:pt>
                <c:pt idx="5">
                  <c:v>-0.5081</c:v>
                </c:pt>
              </c:numCache>
            </c:numRef>
          </c:val>
          <c:extLst>
            <c:ext xmlns:c16="http://schemas.microsoft.com/office/drawing/2014/chart" uri="{C3380CC4-5D6E-409C-BE32-E72D297353CC}">
              <c16:uniqueId val="{00000001-CCED-499D-B15A-E108A74DCA1D}"/>
            </c:ext>
          </c:extLst>
        </c:ser>
        <c:ser>
          <c:idx val="2"/>
          <c:order val="2"/>
          <c:tx>
            <c:strRef>
              <c:f>Sheet1!$D$1</c:f>
              <c:strCache>
                <c:ptCount val="1"/>
                <c:pt idx="0">
                  <c:v>Benelli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60.526299999999999</c:v>
                </c:pt>
                <c:pt idx="2">
                  <c:v>76.242199999999997</c:v>
                </c:pt>
                <c:pt idx="3">
                  <c:v>0</c:v>
                </c:pt>
                <c:pt idx="4">
                  <c:v>1.3418000000000001</c:v>
                </c:pt>
                <c:pt idx="5">
                  <c:v>1.9715</c:v>
                </c:pt>
              </c:numCache>
            </c:numRef>
          </c:val>
          <c:extLst>
            <c:ext xmlns:c16="http://schemas.microsoft.com/office/drawing/2014/chart" uri="{C3380CC4-5D6E-409C-BE32-E72D297353CC}">
              <c16:uniqueId val="{00000002-CCED-499D-B15A-E108A74DCA1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1.3956</c:v>
                </c:pt>
                <c:pt idx="1">
                  <c:v>57.8947</c:v>
                </c:pt>
                <c:pt idx="2">
                  <c:v>69.798100000000005</c:v>
                </c:pt>
                <c:pt idx="3">
                  <c:v>0</c:v>
                </c:pt>
                <c:pt idx="4">
                  <c:v>100</c:v>
                </c:pt>
                <c:pt idx="5">
                  <c:v>100</c:v>
                </c:pt>
              </c:numCache>
            </c:numRef>
          </c:val>
          <c:extLst>
            <c:ext xmlns:c16="http://schemas.microsoft.com/office/drawing/2014/chart" uri="{C3380CC4-5D6E-409C-BE32-E72D297353CC}">
              <c16:uniqueId val="{00000003-CCED-499D-B15A-E108A74DCA1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59.561599999999999</c:v>
                </c:pt>
                <c:pt idx="1">
                  <c:v>100</c:v>
                </c:pt>
                <c:pt idx="2">
                  <c:v>100</c:v>
                </c:pt>
                <c:pt idx="3">
                  <c:v>0</c:v>
                </c:pt>
                <c:pt idx="4">
                  <c:v>1.7850999999999999</c:v>
                </c:pt>
                <c:pt idx="5">
                  <c:v>4.7600000000000003E-2</c:v>
                </c:pt>
              </c:numCache>
            </c:numRef>
          </c:val>
          <c:extLst>
            <c:ext xmlns:c16="http://schemas.microsoft.com/office/drawing/2014/chart" uri="{C3380CC4-5D6E-409C-BE32-E72D297353CC}">
              <c16:uniqueId val="{00000004-CCED-499D-B15A-E108A74DCA1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13.609500000000001</c:v>
                </c:pt>
                <c:pt idx="1">
                  <c:v>28.947399999999998</c:v>
                </c:pt>
                <c:pt idx="2">
                  <c:v>19.448799999999999</c:v>
                </c:pt>
                <c:pt idx="3">
                  <c:v>0</c:v>
                </c:pt>
                <c:pt idx="4">
                  <c:v>5.2637999999999998</c:v>
                </c:pt>
                <c:pt idx="5">
                  <c:v>2.9546999999999999</c:v>
                </c:pt>
              </c:numCache>
            </c:numRef>
          </c:val>
          <c:extLst>
            <c:ext xmlns:c16="http://schemas.microsoft.com/office/drawing/2014/chart" uri="{C3380CC4-5D6E-409C-BE32-E72D297353CC}">
              <c16:uniqueId val="{00000005-CCED-499D-B15A-E108A74DCA1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9.0991</c:v>
                </c:pt>
                <c:pt idx="1">
                  <c:v>15.7895</c:v>
                </c:pt>
                <c:pt idx="2">
                  <c:v>9.0061999999999998</c:v>
                </c:pt>
                <c:pt idx="3">
                  <c:v>0</c:v>
                </c:pt>
                <c:pt idx="4">
                  <c:v>6.6604000000000001</c:v>
                </c:pt>
                <c:pt idx="5">
                  <c:v>-0.69620000000000004</c:v>
                </c:pt>
              </c:numCache>
            </c:numRef>
          </c:val>
          <c:extLst>
            <c:ext xmlns:c16="http://schemas.microsoft.com/office/drawing/2014/chart" uri="{C3380CC4-5D6E-409C-BE32-E72D297353CC}">
              <c16:uniqueId val="{00000006-CCED-499D-B15A-E108A74DCA1D}"/>
            </c:ext>
          </c:extLst>
        </c:ser>
        <c:dLbls>
          <c:showLegendKey val="0"/>
          <c:showVal val="0"/>
          <c:showCatName val="0"/>
          <c:showSerName val="0"/>
          <c:showPercent val="0"/>
          <c:showBubbleSize val="0"/>
        </c:dLbls>
        <c:axId val="395129672"/>
        <c:axId val="395130000"/>
      </c:radarChart>
      <c:catAx>
        <c:axId val="39512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30000"/>
        <c:crosses val="autoZero"/>
        <c:auto val="1"/>
        <c:lblAlgn val="ctr"/>
        <c:lblOffset val="100"/>
        <c:noMultiLvlLbl val="0"/>
      </c:catAx>
      <c:valAx>
        <c:axId val="39513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2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1016244</c:v>
                </c:pt>
                <c:pt idx="1">
                  <c:v>1016222</c:v>
                </c:pt>
                <c:pt idx="2">
                  <c:v>1016196</c:v>
                </c:pt>
                <c:pt idx="3">
                  <c:v>1016167</c:v>
                </c:pt>
                <c:pt idx="4">
                  <c:v>1016151</c:v>
                </c:pt>
                <c:pt idx="5">
                  <c:v>1016123</c:v>
                </c:pt>
                <c:pt idx="6">
                  <c:v>1016087</c:v>
                </c:pt>
                <c:pt idx="7">
                  <c:v>1016069</c:v>
                </c:pt>
                <c:pt idx="8">
                  <c:v>1016055</c:v>
                </c:pt>
                <c:pt idx="9">
                  <c:v>1016030</c:v>
                </c:pt>
                <c:pt idx="10">
                  <c:v>1016003</c:v>
                </c:pt>
                <c:pt idx="11">
                  <c:v>1015984</c:v>
                </c:pt>
                <c:pt idx="12">
                  <c:v>1015953</c:v>
                </c:pt>
                <c:pt idx="13">
                  <c:v>1015918</c:v>
                </c:pt>
                <c:pt idx="14">
                  <c:v>1015899</c:v>
                </c:pt>
                <c:pt idx="15">
                  <c:v>1015885</c:v>
                </c:pt>
                <c:pt idx="16">
                  <c:v>1015871</c:v>
                </c:pt>
                <c:pt idx="17">
                  <c:v>1015836</c:v>
                </c:pt>
                <c:pt idx="18">
                  <c:v>1015802</c:v>
                </c:pt>
                <c:pt idx="19">
                  <c:v>1015762</c:v>
                </c:pt>
                <c:pt idx="20">
                  <c:v>1015742</c:v>
                </c:pt>
                <c:pt idx="21">
                  <c:v>1015724</c:v>
                </c:pt>
                <c:pt idx="22">
                  <c:v>1015695</c:v>
                </c:pt>
                <c:pt idx="23">
                  <c:v>1015656</c:v>
                </c:pt>
                <c:pt idx="24">
                  <c:v>1015627</c:v>
                </c:pt>
                <c:pt idx="25">
                  <c:v>1015605</c:v>
                </c:pt>
                <c:pt idx="26">
                  <c:v>1015578</c:v>
                </c:pt>
                <c:pt idx="27">
                  <c:v>1015462</c:v>
                </c:pt>
                <c:pt idx="28">
                  <c:v>1015407</c:v>
                </c:pt>
                <c:pt idx="29">
                  <c:v>1015377</c:v>
                </c:pt>
                <c:pt idx="30">
                  <c:v>1015331</c:v>
                </c:pt>
                <c:pt idx="31">
                  <c:v>1015307</c:v>
                </c:pt>
              </c:numCache>
            </c:numRef>
          </c:val>
          <c:smooth val="0"/>
          <c:extLst>
            <c:ext xmlns:c16="http://schemas.microsoft.com/office/drawing/2014/chart" uri="{C3380CC4-5D6E-409C-BE32-E72D297353CC}">
              <c16:uniqueId val="{00000000-1222-4C3D-B882-96E9EFA2E08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42427</c:v>
                </c:pt>
                <c:pt idx="1">
                  <c:v>42426</c:v>
                </c:pt>
                <c:pt idx="2">
                  <c:v>42424</c:v>
                </c:pt>
                <c:pt idx="3">
                  <c:v>42423</c:v>
                </c:pt>
                <c:pt idx="4">
                  <c:v>42422</c:v>
                </c:pt>
                <c:pt idx="5">
                  <c:v>42420</c:v>
                </c:pt>
                <c:pt idx="6">
                  <c:v>42419</c:v>
                </c:pt>
                <c:pt idx="7">
                  <c:v>42418</c:v>
                </c:pt>
                <c:pt idx="8">
                  <c:v>42420</c:v>
                </c:pt>
                <c:pt idx="9">
                  <c:v>42417</c:v>
                </c:pt>
                <c:pt idx="10">
                  <c:v>42420</c:v>
                </c:pt>
                <c:pt idx="11">
                  <c:v>42421</c:v>
                </c:pt>
                <c:pt idx="12">
                  <c:v>42419</c:v>
                </c:pt>
                <c:pt idx="13">
                  <c:v>42419</c:v>
                </c:pt>
                <c:pt idx="14">
                  <c:v>42418</c:v>
                </c:pt>
                <c:pt idx="15">
                  <c:v>42420</c:v>
                </c:pt>
                <c:pt idx="16">
                  <c:v>42419</c:v>
                </c:pt>
                <c:pt idx="17">
                  <c:v>42413</c:v>
                </c:pt>
                <c:pt idx="18">
                  <c:v>42410</c:v>
                </c:pt>
                <c:pt idx="19">
                  <c:v>42405</c:v>
                </c:pt>
                <c:pt idx="20">
                  <c:v>42403</c:v>
                </c:pt>
                <c:pt idx="21">
                  <c:v>42401</c:v>
                </c:pt>
                <c:pt idx="22">
                  <c:v>42398</c:v>
                </c:pt>
                <c:pt idx="23">
                  <c:v>42398</c:v>
                </c:pt>
                <c:pt idx="24">
                  <c:v>42400</c:v>
                </c:pt>
                <c:pt idx="25">
                  <c:v>42397</c:v>
                </c:pt>
                <c:pt idx="26">
                  <c:v>42395</c:v>
                </c:pt>
                <c:pt idx="27">
                  <c:v>42389</c:v>
                </c:pt>
                <c:pt idx="28">
                  <c:v>42387</c:v>
                </c:pt>
                <c:pt idx="29">
                  <c:v>42384</c:v>
                </c:pt>
                <c:pt idx="30">
                  <c:v>42384</c:v>
                </c:pt>
                <c:pt idx="31">
                  <c:v>42386</c:v>
                </c:pt>
              </c:numCache>
            </c:numRef>
          </c:val>
          <c:smooth val="0"/>
          <c:extLst>
            <c:ext xmlns:c16="http://schemas.microsoft.com/office/drawing/2014/chart" uri="{C3380CC4-5D6E-409C-BE32-E72D297353CC}">
              <c16:uniqueId val="{00000001-1222-4C3D-B882-96E9EFA2E08D}"/>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1677241</c:v>
                </c:pt>
                <c:pt idx="1">
                  <c:v>1677317</c:v>
                </c:pt>
                <c:pt idx="2">
                  <c:v>1677751</c:v>
                </c:pt>
                <c:pt idx="3">
                  <c:v>1677300</c:v>
                </c:pt>
                <c:pt idx="4">
                  <c:v>1677521</c:v>
                </c:pt>
                <c:pt idx="5">
                  <c:v>1677463</c:v>
                </c:pt>
                <c:pt idx="6">
                  <c:v>1677604</c:v>
                </c:pt>
                <c:pt idx="7">
                  <c:v>1677652</c:v>
                </c:pt>
                <c:pt idx="8">
                  <c:v>1678012</c:v>
                </c:pt>
                <c:pt idx="9">
                  <c:v>1678293</c:v>
                </c:pt>
                <c:pt idx="10">
                  <c:v>1679066</c:v>
                </c:pt>
                <c:pt idx="11">
                  <c:v>1678716</c:v>
                </c:pt>
                <c:pt idx="12">
                  <c:v>1678897</c:v>
                </c:pt>
                <c:pt idx="13">
                  <c:v>1678864</c:v>
                </c:pt>
                <c:pt idx="14">
                  <c:v>1678577</c:v>
                </c:pt>
                <c:pt idx="15">
                  <c:v>1678714</c:v>
                </c:pt>
                <c:pt idx="16">
                  <c:v>1678855</c:v>
                </c:pt>
                <c:pt idx="17">
                  <c:v>1679006</c:v>
                </c:pt>
                <c:pt idx="18">
                  <c:v>1679487</c:v>
                </c:pt>
                <c:pt idx="19">
                  <c:v>1679659</c:v>
                </c:pt>
                <c:pt idx="20">
                  <c:v>1680150</c:v>
                </c:pt>
                <c:pt idx="21">
                  <c:v>1680602</c:v>
                </c:pt>
                <c:pt idx="22">
                  <c:v>1680888</c:v>
                </c:pt>
                <c:pt idx="23">
                  <c:v>1681362</c:v>
                </c:pt>
                <c:pt idx="24">
                  <c:v>1681941</c:v>
                </c:pt>
                <c:pt idx="25">
                  <c:v>1682095</c:v>
                </c:pt>
                <c:pt idx="26">
                  <c:v>1681443</c:v>
                </c:pt>
                <c:pt idx="27">
                  <c:v>1681558</c:v>
                </c:pt>
                <c:pt idx="28">
                  <c:v>1682244</c:v>
                </c:pt>
                <c:pt idx="29">
                  <c:v>1682170</c:v>
                </c:pt>
                <c:pt idx="30">
                  <c:v>1682747</c:v>
                </c:pt>
                <c:pt idx="31">
                  <c:v>1683181</c:v>
                </c:pt>
              </c:numCache>
            </c:numRef>
          </c:val>
          <c:smooth val="0"/>
          <c:extLst>
            <c:ext xmlns:c16="http://schemas.microsoft.com/office/drawing/2014/chart" uri="{C3380CC4-5D6E-409C-BE32-E72D297353CC}">
              <c16:uniqueId val="{00000002-1222-4C3D-B882-96E9EFA2E08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19751</c:v>
                </c:pt>
                <c:pt idx="1">
                  <c:v>19833</c:v>
                </c:pt>
                <c:pt idx="2">
                  <c:v>19939</c:v>
                </c:pt>
                <c:pt idx="3">
                  <c:v>20027</c:v>
                </c:pt>
                <c:pt idx="4">
                  <c:v>20105</c:v>
                </c:pt>
                <c:pt idx="5">
                  <c:v>20214</c:v>
                </c:pt>
                <c:pt idx="6">
                  <c:v>20322</c:v>
                </c:pt>
                <c:pt idx="7">
                  <c:v>20422</c:v>
                </c:pt>
                <c:pt idx="8">
                  <c:v>20512</c:v>
                </c:pt>
                <c:pt idx="9">
                  <c:v>20592</c:v>
                </c:pt>
                <c:pt idx="10">
                  <c:v>20695</c:v>
                </c:pt>
                <c:pt idx="11">
                  <c:v>20769</c:v>
                </c:pt>
                <c:pt idx="12">
                  <c:v>20847</c:v>
                </c:pt>
                <c:pt idx="13">
                  <c:v>20977</c:v>
                </c:pt>
                <c:pt idx="14">
                  <c:v>21161</c:v>
                </c:pt>
                <c:pt idx="15">
                  <c:v>21330</c:v>
                </c:pt>
                <c:pt idx="16">
                  <c:v>21480</c:v>
                </c:pt>
                <c:pt idx="17">
                  <c:v>21619</c:v>
                </c:pt>
                <c:pt idx="18">
                  <c:v>21775</c:v>
                </c:pt>
                <c:pt idx="19">
                  <c:v>21947</c:v>
                </c:pt>
                <c:pt idx="20">
                  <c:v>22087</c:v>
                </c:pt>
                <c:pt idx="21">
                  <c:v>22219</c:v>
                </c:pt>
                <c:pt idx="22">
                  <c:v>22356</c:v>
                </c:pt>
                <c:pt idx="23">
                  <c:v>22480</c:v>
                </c:pt>
                <c:pt idx="24">
                  <c:v>22585</c:v>
                </c:pt>
                <c:pt idx="25">
                  <c:v>22731</c:v>
                </c:pt>
                <c:pt idx="26">
                  <c:v>22879</c:v>
                </c:pt>
                <c:pt idx="27">
                  <c:v>23032</c:v>
                </c:pt>
                <c:pt idx="28">
                  <c:v>23179</c:v>
                </c:pt>
                <c:pt idx="29">
                  <c:v>23319</c:v>
                </c:pt>
                <c:pt idx="30">
                  <c:v>23431</c:v>
                </c:pt>
                <c:pt idx="31">
                  <c:v>23490</c:v>
                </c:pt>
              </c:numCache>
            </c:numRef>
          </c:val>
          <c:smooth val="0"/>
          <c:extLst>
            <c:ext xmlns:c16="http://schemas.microsoft.com/office/drawing/2014/chart" uri="{C3380CC4-5D6E-409C-BE32-E72D297353CC}">
              <c16:uniqueId val="{00000003-1222-4C3D-B882-96E9EFA2E08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1002445</c:v>
                </c:pt>
                <c:pt idx="1">
                  <c:v>1002441</c:v>
                </c:pt>
                <c:pt idx="2">
                  <c:v>1002453</c:v>
                </c:pt>
                <c:pt idx="3">
                  <c:v>1002454</c:v>
                </c:pt>
                <c:pt idx="4">
                  <c:v>1002470</c:v>
                </c:pt>
                <c:pt idx="5">
                  <c:v>1002479</c:v>
                </c:pt>
                <c:pt idx="6">
                  <c:v>1002514</c:v>
                </c:pt>
                <c:pt idx="7">
                  <c:v>1002521</c:v>
                </c:pt>
                <c:pt idx="8">
                  <c:v>1002540</c:v>
                </c:pt>
                <c:pt idx="9">
                  <c:v>1002553</c:v>
                </c:pt>
                <c:pt idx="10">
                  <c:v>1002564</c:v>
                </c:pt>
                <c:pt idx="11">
                  <c:v>1002580</c:v>
                </c:pt>
                <c:pt idx="12">
                  <c:v>1002596</c:v>
                </c:pt>
                <c:pt idx="13">
                  <c:v>1002634</c:v>
                </c:pt>
                <c:pt idx="14">
                  <c:v>1002625</c:v>
                </c:pt>
                <c:pt idx="15">
                  <c:v>1002608</c:v>
                </c:pt>
                <c:pt idx="16">
                  <c:v>1002640</c:v>
                </c:pt>
                <c:pt idx="17">
                  <c:v>1002642</c:v>
                </c:pt>
                <c:pt idx="18">
                  <c:v>1002639</c:v>
                </c:pt>
                <c:pt idx="19">
                  <c:v>1002657</c:v>
                </c:pt>
                <c:pt idx="20">
                  <c:v>1002680</c:v>
                </c:pt>
                <c:pt idx="21">
                  <c:v>1002679</c:v>
                </c:pt>
                <c:pt idx="22">
                  <c:v>1002694</c:v>
                </c:pt>
                <c:pt idx="23">
                  <c:v>1002707</c:v>
                </c:pt>
                <c:pt idx="24">
                  <c:v>1002704</c:v>
                </c:pt>
                <c:pt idx="25">
                  <c:v>1002691</c:v>
                </c:pt>
                <c:pt idx="26">
                  <c:v>1002702</c:v>
                </c:pt>
                <c:pt idx="27">
                  <c:v>1002594</c:v>
                </c:pt>
                <c:pt idx="28">
                  <c:v>1002546</c:v>
                </c:pt>
                <c:pt idx="29">
                  <c:v>1002540</c:v>
                </c:pt>
                <c:pt idx="30">
                  <c:v>1002531</c:v>
                </c:pt>
                <c:pt idx="31">
                  <c:v>1002529</c:v>
                </c:pt>
              </c:numCache>
            </c:numRef>
          </c:val>
          <c:smooth val="0"/>
          <c:extLst>
            <c:ext xmlns:c16="http://schemas.microsoft.com/office/drawing/2014/chart" uri="{C3380CC4-5D6E-409C-BE32-E72D297353CC}">
              <c16:uniqueId val="{00000004-1222-4C3D-B882-96E9EFA2E08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227904</c:v>
                </c:pt>
                <c:pt idx="1">
                  <c:v>228025</c:v>
                </c:pt>
                <c:pt idx="2">
                  <c:v>228123</c:v>
                </c:pt>
                <c:pt idx="3">
                  <c:v>228236</c:v>
                </c:pt>
                <c:pt idx="4">
                  <c:v>228348</c:v>
                </c:pt>
                <c:pt idx="5">
                  <c:v>228487</c:v>
                </c:pt>
                <c:pt idx="6">
                  <c:v>228614</c:v>
                </c:pt>
                <c:pt idx="7">
                  <c:v>228726</c:v>
                </c:pt>
                <c:pt idx="8">
                  <c:v>228834</c:v>
                </c:pt>
                <c:pt idx="9">
                  <c:v>228944</c:v>
                </c:pt>
                <c:pt idx="10">
                  <c:v>229013</c:v>
                </c:pt>
                <c:pt idx="11">
                  <c:v>229112</c:v>
                </c:pt>
                <c:pt idx="12">
                  <c:v>229210</c:v>
                </c:pt>
                <c:pt idx="13">
                  <c:v>229270</c:v>
                </c:pt>
                <c:pt idx="14">
                  <c:v>229258</c:v>
                </c:pt>
                <c:pt idx="15">
                  <c:v>229255</c:v>
                </c:pt>
                <c:pt idx="16">
                  <c:v>229250</c:v>
                </c:pt>
                <c:pt idx="17">
                  <c:v>229244</c:v>
                </c:pt>
                <c:pt idx="18">
                  <c:v>229239</c:v>
                </c:pt>
                <c:pt idx="19">
                  <c:v>229224</c:v>
                </c:pt>
                <c:pt idx="20">
                  <c:v>229217</c:v>
                </c:pt>
                <c:pt idx="21">
                  <c:v>229215</c:v>
                </c:pt>
                <c:pt idx="22">
                  <c:v>229214</c:v>
                </c:pt>
                <c:pt idx="23">
                  <c:v>229207</c:v>
                </c:pt>
                <c:pt idx="24">
                  <c:v>229196</c:v>
                </c:pt>
                <c:pt idx="25">
                  <c:v>229188</c:v>
                </c:pt>
                <c:pt idx="26">
                  <c:v>229185</c:v>
                </c:pt>
                <c:pt idx="27">
                  <c:v>229123</c:v>
                </c:pt>
                <c:pt idx="28">
                  <c:v>229096</c:v>
                </c:pt>
                <c:pt idx="29">
                  <c:v>229086</c:v>
                </c:pt>
                <c:pt idx="30">
                  <c:v>229075</c:v>
                </c:pt>
                <c:pt idx="31">
                  <c:v>229073</c:v>
                </c:pt>
              </c:numCache>
            </c:numRef>
          </c:val>
          <c:smooth val="0"/>
          <c:extLst>
            <c:ext xmlns:c16="http://schemas.microsoft.com/office/drawing/2014/chart" uri="{C3380CC4-5D6E-409C-BE32-E72D297353CC}">
              <c16:uniqueId val="{00000005-1222-4C3D-B882-96E9EFA2E08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153361</c:v>
                </c:pt>
                <c:pt idx="1">
                  <c:v>153355</c:v>
                </c:pt>
                <c:pt idx="2">
                  <c:v>153346</c:v>
                </c:pt>
                <c:pt idx="3">
                  <c:v>153336</c:v>
                </c:pt>
                <c:pt idx="4">
                  <c:v>153329</c:v>
                </c:pt>
                <c:pt idx="5">
                  <c:v>153326</c:v>
                </c:pt>
                <c:pt idx="6">
                  <c:v>153325</c:v>
                </c:pt>
                <c:pt idx="7">
                  <c:v>153318</c:v>
                </c:pt>
                <c:pt idx="8">
                  <c:v>153311</c:v>
                </c:pt>
                <c:pt idx="9">
                  <c:v>153304</c:v>
                </c:pt>
                <c:pt idx="10">
                  <c:v>153301</c:v>
                </c:pt>
                <c:pt idx="11">
                  <c:v>153302</c:v>
                </c:pt>
                <c:pt idx="12">
                  <c:v>153298</c:v>
                </c:pt>
                <c:pt idx="13">
                  <c:v>153292</c:v>
                </c:pt>
                <c:pt idx="14">
                  <c:v>153278</c:v>
                </c:pt>
                <c:pt idx="15">
                  <c:v>153275</c:v>
                </c:pt>
                <c:pt idx="16">
                  <c:v>153271</c:v>
                </c:pt>
                <c:pt idx="17">
                  <c:v>153266</c:v>
                </c:pt>
                <c:pt idx="18">
                  <c:v>153265</c:v>
                </c:pt>
                <c:pt idx="19">
                  <c:v>153263</c:v>
                </c:pt>
                <c:pt idx="20">
                  <c:v>153257</c:v>
                </c:pt>
                <c:pt idx="21">
                  <c:v>153255</c:v>
                </c:pt>
                <c:pt idx="22">
                  <c:v>153258</c:v>
                </c:pt>
                <c:pt idx="23">
                  <c:v>153258</c:v>
                </c:pt>
                <c:pt idx="24">
                  <c:v>153253</c:v>
                </c:pt>
                <c:pt idx="25">
                  <c:v>153248</c:v>
                </c:pt>
                <c:pt idx="26">
                  <c:v>153246</c:v>
                </c:pt>
                <c:pt idx="27">
                  <c:v>153198</c:v>
                </c:pt>
                <c:pt idx="28">
                  <c:v>153178</c:v>
                </c:pt>
                <c:pt idx="29">
                  <c:v>153164</c:v>
                </c:pt>
                <c:pt idx="30">
                  <c:v>153158</c:v>
                </c:pt>
                <c:pt idx="31">
                  <c:v>153154</c:v>
                </c:pt>
              </c:numCache>
            </c:numRef>
          </c:val>
          <c:smooth val="0"/>
          <c:extLst>
            <c:ext xmlns:c16="http://schemas.microsoft.com/office/drawing/2014/chart" uri="{C3380CC4-5D6E-409C-BE32-E72D297353CC}">
              <c16:uniqueId val="{00000006-1222-4C3D-B882-96E9EFA2E08D}"/>
            </c:ext>
          </c:extLst>
        </c:ser>
        <c:dLbls>
          <c:showLegendKey val="0"/>
          <c:showVal val="0"/>
          <c:showCatName val="0"/>
          <c:showSerName val="0"/>
          <c:showPercent val="0"/>
          <c:showBubbleSize val="0"/>
        </c:dLbls>
        <c:smooth val="0"/>
        <c:axId val="420994000"/>
        <c:axId val="420997608"/>
      </c:lineChart>
      <c:dateAx>
        <c:axId val="42099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7608"/>
        <c:crosses val="autoZero"/>
        <c:auto val="1"/>
        <c:lblOffset val="100"/>
        <c:baseTimeUnit val="days"/>
      </c:dateAx>
      <c:valAx>
        <c:axId val="42099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-18</c:v>
                </c:pt>
                <c:pt idx="1">
                  <c:v>-22</c:v>
                </c:pt>
                <c:pt idx="2">
                  <c:v>-26</c:v>
                </c:pt>
                <c:pt idx="3">
                  <c:v>-29</c:v>
                </c:pt>
                <c:pt idx="4">
                  <c:v>-16</c:v>
                </c:pt>
                <c:pt idx="5">
                  <c:v>-28</c:v>
                </c:pt>
                <c:pt idx="6">
                  <c:v>-36</c:v>
                </c:pt>
                <c:pt idx="7">
                  <c:v>-18</c:v>
                </c:pt>
                <c:pt idx="8">
                  <c:v>-14</c:v>
                </c:pt>
                <c:pt idx="9">
                  <c:v>-25</c:v>
                </c:pt>
                <c:pt idx="10">
                  <c:v>-27</c:v>
                </c:pt>
                <c:pt idx="11">
                  <c:v>-19</c:v>
                </c:pt>
                <c:pt idx="12">
                  <c:v>-31</c:v>
                </c:pt>
                <c:pt idx="13">
                  <c:v>-35</c:v>
                </c:pt>
                <c:pt idx="14">
                  <c:v>-19</c:v>
                </c:pt>
                <c:pt idx="15">
                  <c:v>-14</c:v>
                </c:pt>
                <c:pt idx="16">
                  <c:v>-14</c:v>
                </c:pt>
                <c:pt idx="17">
                  <c:v>-35</c:v>
                </c:pt>
                <c:pt idx="18">
                  <c:v>-34</c:v>
                </c:pt>
                <c:pt idx="19">
                  <c:v>-40</c:v>
                </c:pt>
                <c:pt idx="20">
                  <c:v>-20</c:v>
                </c:pt>
                <c:pt idx="21">
                  <c:v>-18</c:v>
                </c:pt>
                <c:pt idx="22">
                  <c:v>-29</c:v>
                </c:pt>
                <c:pt idx="23">
                  <c:v>-39</c:v>
                </c:pt>
                <c:pt idx="24">
                  <c:v>-29</c:v>
                </c:pt>
                <c:pt idx="25">
                  <c:v>-22</c:v>
                </c:pt>
                <c:pt idx="26">
                  <c:v>-27</c:v>
                </c:pt>
                <c:pt idx="27">
                  <c:v>-116</c:v>
                </c:pt>
                <c:pt idx="28">
                  <c:v>-55</c:v>
                </c:pt>
                <c:pt idx="29">
                  <c:v>-30</c:v>
                </c:pt>
                <c:pt idx="30">
                  <c:v>-46</c:v>
                </c:pt>
                <c:pt idx="31">
                  <c:v>-24</c:v>
                </c:pt>
              </c:numCache>
            </c:numRef>
          </c:val>
          <c:smooth val="0"/>
          <c:extLst>
            <c:ext xmlns:c16="http://schemas.microsoft.com/office/drawing/2014/chart" uri="{C3380CC4-5D6E-409C-BE32-E72D297353CC}">
              <c16:uniqueId val="{00000000-C539-4EFD-AA29-C0B1283442A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-1</c:v>
                </c:pt>
                <c:pt idx="1">
                  <c:v>-1</c:v>
                </c:pt>
                <c:pt idx="2">
                  <c:v>-2</c:v>
                </c:pt>
                <c:pt idx="3">
                  <c:v>-1</c:v>
                </c:pt>
                <c:pt idx="4">
                  <c:v>-1</c:v>
                </c:pt>
                <c:pt idx="5">
                  <c:v>-2</c:v>
                </c:pt>
                <c:pt idx="6">
                  <c:v>-1</c:v>
                </c:pt>
                <c:pt idx="7">
                  <c:v>-1</c:v>
                </c:pt>
                <c:pt idx="8">
                  <c:v>2</c:v>
                </c:pt>
                <c:pt idx="9">
                  <c:v>-3</c:v>
                </c:pt>
                <c:pt idx="10">
                  <c:v>3</c:v>
                </c:pt>
                <c:pt idx="11">
                  <c:v>1</c:v>
                </c:pt>
                <c:pt idx="12">
                  <c:v>-2</c:v>
                </c:pt>
                <c:pt idx="13">
                  <c:v>0</c:v>
                </c:pt>
                <c:pt idx="14">
                  <c:v>-1</c:v>
                </c:pt>
                <c:pt idx="15">
                  <c:v>2</c:v>
                </c:pt>
                <c:pt idx="16">
                  <c:v>-1</c:v>
                </c:pt>
                <c:pt idx="17">
                  <c:v>-6</c:v>
                </c:pt>
                <c:pt idx="18">
                  <c:v>-3</c:v>
                </c:pt>
                <c:pt idx="19">
                  <c:v>-5</c:v>
                </c:pt>
                <c:pt idx="20">
                  <c:v>-2</c:v>
                </c:pt>
                <c:pt idx="21">
                  <c:v>-2</c:v>
                </c:pt>
                <c:pt idx="22">
                  <c:v>-3</c:v>
                </c:pt>
                <c:pt idx="23">
                  <c:v>0</c:v>
                </c:pt>
                <c:pt idx="24">
                  <c:v>2</c:v>
                </c:pt>
                <c:pt idx="25">
                  <c:v>-3</c:v>
                </c:pt>
                <c:pt idx="26">
                  <c:v>-2</c:v>
                </c:pt>
                <c:pt idx="27">
                  <c:v>-6</c:v>
                </c:pt>
                <c:pt idx="28">
                  <c:v>-2</c:v>
                </c:pt>
                <c:pt idx="29">
                  <c:v>-3</c:v>
                </c:pt>
                <c:pt idx="30">
                  <c:v>0</c:v>
                </c:pt>
                <c:pt idx="31">
                  <c:v>2</c:v>
                </c:pt>
              </c:numCache>
            </c:numRef>
          </c:val>
          <c:smooth val="0"/>
          <c:extLst>
            <c:ext xmlns:c16="http://schemas.microsoft.com/office/drawing/2014/chart" uri="{C3380CC4-5D6E-409C-BE32-E72D297353CC}">
              <c16:uniqueId val="{00000001-C539-4EFD-AA29-C0B1283442A7}"/>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500</c:v>
                </c:pt>
                <c:pt idx="1">
                  <c:v>76</c:v>
                </c:pt>
                <c:pt idx="2">
                  <c:v>434</c:v>
                </c:pt>
                <c:pt idx="3">
                  <c:v>-451</c:v>
                </c:pt>
                <c:pt idx="4">
                  <c:v>221</c:v>
                </c:pt>
                <c:pt idx="5">
                  <c:v>-58</c:v>
                </c:pt>
                <c:pt idx="6">
                  <c:v>141</c:v>
                </c:pt>
                <c:pt idx="7">
                  <c:v>48</c:v>
                </c:pt>
                <c:pt idx="8">
                  <c:v>360</c:v>
                </c:pt>
                <c:pt idx="9">
                  <c:v>281</c:v>
                </c:pt>
                <c:pt idx="10">
                  <c:v>773</c:v>
                </c:pt>
                <c:pt idx="11">
                  <c:v>-350</c:v>
                </c:pt>
                <c:pt idx="12">
                  <c:v>181</c:v>
                </c:pt>
                <c:pt idx="13">
                  <c:v>-33</c:v>
                </c:pt>
                <c:pt idx="14">
                  <c:v>-287</c:v>
                </c:pt>
                <c:pt idx="15">
                  <c:v>137</c:v>
                </c:pt>
                <c:pt idx="16">
                  <c:v>141</c:v>
                </c:pt>
                <c:pt idx="17">
                  <c:v>151</c:v>
                </c:pt>
                <c:pt idx="18">
                  <c:v>481</c:v>
                </c:pt>
                <c:pt idx="19">
                  <c:v>172</c:v>
                </c:pt>
                <c:pt idx="20">
                  <c:v>491</c:v>
                </c:pt>
                <c:pt idx="21">
                  <c:v>452</c:v>
                </c:pt>
                <c:pt idx="22">
                  <c:v>286</c:v>
                </c:pt>
                <c:pt idx="23">
                  <c:v>474</c:v>
                </c:pt>
                <c:pt idx="24">
                  <c:v>579</c:v>
                </c:pt>
                <c:pt idx="25">
                  <c:v>154</c:v>
                </c:pt>
                <c:pt idx="26">
                  <c:v>-652</c:v>
                </c:pt>
                <c:pt idx="27">
                  <c:v>115</c:v>
                </c:pt>
                <c:pt idx="28">
                  <c:v>686</c:v>
                </c:pt>
                <c:pt idx="29">
                  <c:v>-74</c:v>
                </c:pt>
                <c:pt idx="30">
                  <c:v>577</c:v>
                </c:pt>
                <c:pt idx="31">
                  <c:v>434</c:v>
                </c:pt>
              </c:numCache>
            </c:numRef>
          </c:val>
          <c:smooth val="0"/>
          <c:extLst>
            <c:ext xmlns:c16="http://schemas.microsoft.com/office/drawing/2014/chart" uri="{C3380CC4-5D6E-409C-BE32-E72D297353CC}">
              <c16:uniqueId val="{00000002-C539-4EFD-AA29-C0B1283442A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91</c:v>
                </c:pt>
                <c:pt idx="1">
                  <c:v>82</c:v>
                </c:pt>
                <c:pt idx="2">
                  <c:v>106</c:v>
                </c:pt>
                <c:pt idx="3">
                  <c:v>88</c:v>
                </c:pt>
                <c:pt idx="4">
                  <c:v>78</c:v>
                </c:pt>
                <c:pt idx="5">
                  <c:v>109</c:v>
                </c:pt>
                <c:pt idx="6">
                  <c:v>108</c:v>
                </c:pt>
                <c:pt idx="7">
                  <c:v>100</c:v>
                </c:pt>
                <c:pt idx="8">
                  <c:v>90</c:v>
                </c:pt>
                <c:pt idx="9">
                  <c:v>80</c:v>
                </c:pt>
                <c:pt idx="10">
                  <c:v>103</c:v>
                </c:pt>
                <c:pt idx="11">
                  <c:v>74</c:v>
                </c:pt>
                <c:pt idx="12">
                  <c:v>78</c:v>
                </c:pt>
                <c:pt idx="13">
                  <c:v>130</c:v>
                </c:pt>
                <c:pt idx="14">
                  <c:v>184</c:v>
                </c:pt>
                <c:pt idx="15">
                  <c:v>169</c:v>
                </c:pt>
                <c:pt idx="16">
                  <c:v>150</c:v>
                </c:pt>
                <c:pt idx="17">
                  <c:v>139</c:v>
                </c:pt>
                <c:pt idx="18">
                  <c:v>156</c:v>
                </c:pt>
                <c:pt idx="19">
                  <c:v>172</c:v>
                </c:pt>
                <c:pt idx="20">
                  <c:v>140</c:v>
                </c:pt>
                <c:pt idx="21">
                  <c:v>132</c:v>
                </c:pt>
                <c:pt idx="22">
                  <c:v>137</c:v>
                </c:pt>
                <c:pt idx="23">
                  <c:v>124</c:v>
                </c:pt>
                <c:pt idx="24">
                  <c:v>105</c:v>
                </c:pt>
                <c:pt idx="25">
                  <c:v>146</c:v>
                </c:pt>
                <c:pt idx="26">
                  <c:v>148</c:v>
                </c:pt>
                <c:pt idx="27">
                  <c:v>153</c:v>
                </c:pt>
                <c:pt idx="28">
                  <c:v>147</c:v>
                </c:pt>
                <c:pt idx="29">
                  <c:v>140</c:v>
                </c:pt>
                <c:pt idx="30">
                  <c:v>112</c:v>
                </c:pt>
                <c:pt idx="31">
                  <c:v>59</c:v>
                </c:pt>
              </c:numCache>
            </c:numRef>
          </c:val>
          <c:smooth val="0"/>
          <c:extLst>
            <c:ext xmlns:c16="http://schemas.microsoft.com/office/drawing/2014/chart" uri="{C3380CC4-5D6E-409C-BE32-E72D297353CC}">
              <c16:uniqueId val="{00000003-C539-4EFD-AA29-C0B1283442A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9</c:v>
                </c:pt>
                <c:pt idx="1">
                  <c:v>-4</c:v>
                </c:pt>
                <c:pt idx="2">
                  <c:v>12</c:v>
                </c:pt>
                <c:pt idx="3">
                  <c:v>1</c:v>
                </c:pt>
                <c:pt idx="4">
                  <c:v>16</c:v>
                </c:pt>
                <c:pt idx="5">
                  <c:v>9</c:v>
                </c:pt>
                <c:pt idx="6">
                  <c:v>35</c:v>
                </c:pt>
                <c:pt idx="7">
                  <c:v>7</c:v>
                </c:pt>
                <c:pt idx="8">
                  <c:v>19</c:v>
                </c:pt>
                <c:pt idx="9">
                  <c:v>13</c:v>
                </c:pt>
                <c:pt idx="10">
                  <c:v>11</c:v>
                </c:pt>
                <c:pt idx="11">
                  <c:v>16</c:v>
                </c:pt>
                <c:pt idx="12">
                  <c:v>16</c:v>
                </c:pt>
                <c:pt idx="13">
                  <c:v>38</c:v>
                </c:pt>
                <c:pt idx="14">
                  <c:v>-9</c:v>
                </c:pt>
                <c:pt idx="15">
                  <c:v>-17</c:v>
                </c:pt>
                <c:pt idx="16">
                  <c:v>32</c:v>
                </c:pt>
                <c:pt idx="17">
                  <c:v>2</c:v>
                </c:pt>
                <c:pt idx="18">
                  <c:v>-3</c:v>
                </c:pt>
                <c:pt idx="19">
                  <c:v>18</c:v>
                </c:pt>
                <c:pt idx="20">
                  <c:v>23</c:v>
                </c:pt>
                <c:pt idx="21">
                  <c:v>-1</c:v>
                </c:pt>
                <c:pt idx="22">
                  <c:v>15</c:v>
                </c:pt>
                <c:pt idx="23">
                  <c:v>13</c:v>
                </c:pt>
                <c:pt idx="24">
                  <c:v>-3</c:v>
                </c:pt>
                <c:pt idx="25">
                  <c:v>-13</c:v>
                </c:pt>
                <c:pt idx="26">
                  <c:v>11</c:v>
                </c:pt>
                <c:pt idx="27">
                  <c:v>-108</c:v>
                </c:pt>
                <c:pt idx="28">
                  <c:v>-48</c:v>
                </c:pt>
                <c:pt idx="29">
                  <c:v>-6</c:v>
                </c:pt>
                <c:pt idx="30">
                  <c:v>-9</c:v>
                </c:pt>
                <c:pt idx="31">
                  <c:v>-2</c:v>
                </c:pt>
              </c:numCache>
            </c:numRef>
          </c:val>
          <c:smooth val="0"/>
          <c:extLst>
            <c:ext xmlns:c16="http://schemas.microsoft.com/office/drawing/2014/chart" uri="{C3380CC4-5D6E-409C-BE32-E72D297353CC}">
              <c16:uniqueId val="{00000004-C539-4EFD-AA29-C0B1283442A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142</c:v>
                </c:pt>
                <c:pt idx="1">
                  <c:v>121</c:v>
                </c:pt>
                <c:pt idx="2">
                  <c:v>98</c:v>
                </c:pt>
                <c:pt idx="3">
                  <c:v>113</c:v>
                </c:pt>
                <c:pt idx="4">
                  <c:v>112</c:v>
                </c:pt>
                <c:pt idx="5">
                  <c:v>139</c:v>
                </c:pt>
                <c:pt idx="6">
                  <c:v>127</c:v>
                </c:pt>
                <c:pt idx="7">
                  <c:v>112</c:v>
                </c:pt>
                <c:pt idx="8">
                  <c:v>108</c:v>
                </c:pt>
                <c:pt idx="9">
                  <c:v>110</c:v>
                </c:pt>
                <c:pt idx="10">
                  <c:v>69</c:v>
                </c:pt>
                <c:pt idx="11">
                  <c:v>99</c:v>
                </c:pt>
                <c:pt idx="12">
                  <c:v>98</c:v>
                </c:pt>
                <c:pt idx="13">
                  <c:v>60</c:v>
                </c:pt>
                <c:pt idx="14">
                  <c:v>-12</c:v>
                </c:pt>
                <c:pt idx="15">
                  <c:v>-3</c:v>
                </c:pt>
                <c:pt idx="16">
                  <c:v>-5</c:v>
                </c:pt>
                <c:pt idx="17">
                  <c:v>-6</c:v>
                </c:pt>
                <c:pt idx="18">
                  <c:v>-5</c:v>
                </c:pt>
                <c:pt idx="19">
                  <c:v>-15</c:v>
                </c:pt>
                <c:pt idx="20">
                  <c:v>-7</c:v>
                </c:pt>
                <c:pt idx="21">
                  <c:v>-2</c:v>
                </c:pt>
                <c:pt idx="22">
                  <c:v>-1</c:v>
                </c:pt>
                <c:pt idx="23">
                  <c:v>-7</c:v>
                </c:pt>
                <c:pt idx="24">
                  <c:v>-11</c:v>
                </c:pt>
                <c:pt idx="25">
                  <c:v>-8</c:v>
                </c:pt>
                <c:pt idx="26">
                  <c:v>-3</c:v>
                </c:pt>
                <c:pt idx="27">
                  <c:v>-62</c:v>
                </c:pt>
                <c:pt idx="28">
                  <c:v>-27</c:v>
                </c:pt>
                <c:pt idx="29">
                  <c:v>-10</c:v>
                </c:pt>
                <c:pt idx="30">
                  <c:v>-11</c:v>
                </c:pt>
                <c:pt idx="31">
                  <c:v>-2</c:v>
                </c:pt>
              </c:numCache>
            </c:numRef>
          </c:val>
          <c:smooth val="0"/>
          <c:extLst>
            <c:ext xmlns:c16="http://schemas.microsoft.com/office/drawing/2014/chart" uri="{C3380CC4-5D6E-409C-BE32-E72D297353CC}">
              <c16:uniqueId val="{00000005-C539-4EFD-AA29-C0B1283442A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-1</c:v>
                </c:pt>
                <c:pt idx="1">
                  <c:v>-6</c:v>
                </c:pt>
                <c:pt idx="2">
                  <c:v>-9</c:v>
                </c:pt>
                <c:pt idx="3">
                  <c:v>-10</c:v>
                </c:pt>
                <c:pt idx="4">
                  <c:v>-7</c:v>
                </c:pt>
                <c:pt idx="5">
                  <c:v>-3</c:v>
                </c:pt>
                <c:pt idx="6">
                  <c:v>-1</c:v>
                </c:pt>
                <c:pt idx="7">
                  <c:v>-7</c:v>
                </c:pt>
                <c:pt idx="8">
                  <c:v>-7</c:v>
                </c:pt>
                <c:pt idx="9">
                  <c:v>-7</c:v>
                </c:pt>
                <c:pt idx="10">
                  <c:v>-3</c:v>
                </c:pt>
                <c:pt idx="11">
                  <c:v>1</c:v>
                </c:pt>
                <c:pt idx="12">
                  <c:v>-4</c:v>
                </c:pt>
                <c:pt idx="13">
                  <c:v>-6</c:v>
                </c:pt>
                <c:pt idx="14">
                  <c:v>-14</c:v>
                </c:pt>
                <c:pt idx="15">
                  <c:v>-3</c:v>
                </c:pt>
                <c:pt idx="16">
                  <c:v>-4</c:v>
                </c:pt>
                <c:pt idx="17">
                  <c:v>-5</c:v>
                </c:pt>
                <c:pt idx="18">
                  <c:v>-1</c:v>
                </c:pt>
                <c:pt idx="19">
                  <c:v>-2</c:v>
                </c:pt>
                <c:pt idx="20">
                  <c:v>-6</c:v>
                </c:pt>
                <c:pt idx="21">
                  <c:v>-2</c:v>
                </c:pt>
                <c:pt idx="22">
                  <c:v>3</c:v>
                </c:pt>
                <c:pt idx="23">
                  <c:v>0</c:v>
                </c:pt>
                <c:pt idx="24">
                  <c:v>-5</c:v>
                </c:pt>
                <c:pt idx="25">
                  <c:v>-5</c:v>
                </c:pt>
                <c:pt idx="26">
                  <c:v>-2</c:v>
                </c:pt>
                <c:pt idx="27">
                  <c:v>-48</c:v>
                </c:pt>
                <c:pt idx="28">
                  <c:v>-20</c:v>
                </c:pt>
                <c:pt idx="29">
                  <c:v>-14</c:v>
                </c:pt>
                <c:pt idx="30">
                  <c:v>-6</c:v>
                </c:pt>
                <c:pt idx="31">
                  <c:v>-4</c:v>
                </c:pt>
              </c:numCache>
            </c:numRef>
          </c:val>
          <c:smooth val="0"/>
          <c:extLst>
            <c:ext xmlns:c16="http://schemas.microsoft.com/office/drawing/2014/chart" uri="{C3380CC4-5D6E-409C-BE32-E72D297353CC}">
              <c16:uniqueId val="{00000006-C539-4EFD-AA29-C0B1283442A7}"/>
            </c:ext>
          </c:extLst>
        </c:ser>
        <c:dLbls>
          <c:showLegendKey val="0"/>
          <c:showVal val="0"/>
          <c:showCatName val="0"/>
          <c:showSerName val="0"/>
          <c:showPercent val="0"/>
          <c:showBubbleSize val="0"/>
        </c:dLbls>
        <c:smooth val="0"/>
        <c:axId val="421008104"/>
        <c:axId val="421009088"/>
      </c:lineChart>
      <c:dateAx>
        <c:axId val="42100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9088"/>
        <c:crosses val="autoZero"/>
        <c:auto val="1"/>
        <c:lblOffset val="100"/>
        <c:baseTimeUnit val="days"/>
      </c:dateAx>
      <c:valAx>
        <c:axId val="42100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-26</c:v>
                </c:pt>
                <c:pt idx="2">
                  <c:v>-22</c:v>
                </c:pt>
                <c:pt idx="3">
                  <c:v>-30</c:v>
                </c:pt>
                <c:pt idx="4">
                  <c:v>-29</c:v>
                </c:pt>
                <c:pt idx="5">
                  <c:v>-23</c:v>
                </c:pt>
                <c:pt idx="6">
                  <c:v>-32</c:v>
                </c:pt>
              </c:numCache>
            </c:numRef>
          </c:val>
          <c:extLst>
            <c:ext xmlns:c16="http://schemas.microsoft.com/office/drawing/2014/chart" uri="{C3380CC4-5D6E-409C-BE32-E72D297353CC}">
              <c16:uniqueId val="{00000000-312A-42EA-8479-5FE374136A1F}"/>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-1</c:v>
                </c:pt>
                <c:pt idx="3">
                  <c:v>-1</c:v>
                </c:pt>
                <c:pt idx="4">
                  <c:v>0</c:v>
                </c:pt>
                <c:pt idx="5">
                  <c:v>-2</c:v>
                </c:pt>
                <c:pt idx="6">
                  <c:v>-3</c:v>
                </c:pt>
              </c:numCache>
            </c:numRef>
          </c:val>
          <c:extLst>
            <c:ext xmlns:c16="http://schemas.microsoft.com/office/drawing/2014/chart" uri="{C3380CC4-5D6E-409C-BE32-E72D297353CC}">
              <c16:uniqueId val="{00000001-312A-42EA-8479-5FE374136A1F}"/>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179</c:v>
                </c:pt>
                <c:pt idx="1">
                  <c:v>280</c:v>
                </c:pt>
                <c:pt idx="2">
                  <c:v>157</c:v>
                </c:pt>
                <c:pt idx="3">
                  <c:v>381</c:v>
                </c:pt>
                <c:pt idx="4">
                  <c:v>297</c:v>
                </c:pt>
                <c:pt idx="5">
                  <c:v>127</c:v>
                </c:pt>
                <c:pt idx="6">
                  <c:v>-89</c:v>
                </c:pt>
              </c:numCache>
            </c:numRef>
          </c:val>
          <c:extLst>
            <c:ext xmlns:c16="http://schemas.microsoft.com/office/drawing/2014/chart" uri="{C3380CC4-5D6E-409C-BE32-E72D297353CC}">
              <c16:uniqueId val="{00000002-312A-42EA-8479-5FE374136A1F}"/>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133</c:v>
                </c:pt>
                <c:pt idx="1">
                  <c:v>131</c:v>
                </c:pt>
                <c:pt idx="2">
                  <c:v>124</c:v>
                </c:pt>
                <c:pt idx="3">
                  <c:v>114</c:v>
                </c:pt>
                <c:pt idx="4">
                  <c:v>99</c:v>
                </c:pt>
                <c:pt idx="5">
                  <c:v>114</c:v>
                </c:pt>
                <c:pt idx="6">
                  <c:v>127</c:v>
                </c:pt>
              </c:numCache>
            </c:numRef>
          </c:val>
          <c:extLst>
            <c:ext xmlns:c16="http://schemas.microsoft.com/office/drawing/2014/chart" uri="{C3380CC4-5D6E-409C-BE32-E72D297353CC}">
              <c16:uniqueId val="{00000003-312A-42EA-8479-5FE374136A1F}"/>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-8</c:v>
                </c:pt>
                <c:pt idx="2">
                  <c:v>1</c:v>
                </c:pt>
                <c:pt idx="3">
                  <c:v>12</c:v>
                </c:pt>
                <c:pt idx="4">
                  <c:v>2</c:v>
                </c:pt>
                <c:pt idx="5">
                  <c:v>4</c:v>
                </c:pt>
                <c:pt idx="6">
                  <c:v>14</c:v>
                </c:pt>
              </c:numCache>
            </c:numRef>
          </c:val>
          <c:extLst>
            <c:ext xmlns:c16="http://schemas.microsoft.com/office/drawing/2014/chart" uri="{C3380CC4-5D6E-409C-BE32-E72D297353CC}">
              <c16:uniqueId val="{00000004-312A-42EA-8479-5FE374136A1F}"/>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30</c:v>
                </c:pt>
                <c:pt idx="1">
                  <c:v>43</c:v>
                </c:pt>
                <c:pt idx="2">
                  <c:v>43</c:v>
                </c:pt>
                <c:pt idx="3">
                  <c:v>37</c:v>
                </c:pt>
                <c:pt idx="4">
                  <c:v>33</c:v>
                </c:pt>
                <c:pt idx="5">
                  <c:v>50</c:v>
                </c:pt>
                <c:pt idx="6">
                  <c:v>55</c:v>
                </c:pt>
              </c:numCache>
            </c:numRef>
          </c:val>
          <c:extLst>
            <c:ext xmlns:c16="http://schemas.microsoft.com/office/drawing/2014/chart" uri="{C3380CC4-5D6E-409C-BE32-E72D297353CC}">
              <c16:uniqueId val="{00000005-312A-42EA-8479-5FE374136A1F}"/>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-15</c:v>
                </c:pt>
                <c:pt idx="1">
                  <c:v>-9</c:v>
                </c:pt>
                <c:pt idx="2">
                  <c:v>-5</c:v>
                </c:pt>
                <c:pt idx="3">
                  <c:v>-5</c:v>
                </c:pt>
                <c:pt idx="4">
                  <c:v>-5</c:v>
                </c:pt>
                <c:pt idx="5">
                  <c:v>-3</c:v>
                </c:pt>
                <c:pt idx="6">
                  <c:v>-3</c:v>
                </c:pt>
              </c:numCache>
            </c:numRef>
          </c:val>
          <c:extLst>
            <c:ext xmlns:c16="http://schemas.microsoft.com/office/drawing/2014/chart" uri="{C3380CC4-5D6E-409C-BE32-E72D297353CC}">
              <c16:uniqueId val="{00000006-312A-42EA-8479-5FE374136A1F}"/>
            </c:ext>
          </c:extLst>
        </c:ser>
        <c:dLbls>
          <c:showLegendKey val="0"/>
          <c:showVal val="0"/>
          <c:showCatName val="0"/>
          <c:showSerName val="0"/>
          <c:showPercent val="0"/>
          <c:showBubbleSize val="0"/>
        </c:dLbls>
        <c:gapWidth val="219"/>
        <c:overlap val="-27"/>
        <c:axId val="421011384"/>
        <c:axId val="421004168"/>
      </c:barChart>
      <c:catAx>
        <c:axId val="42101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4168"/>
        <c:crosses val="autoZero"/>
        <c:auto val="1"/>
        <c:lblAlgn val="ctr"/>
        <c:lblOffset val="100"/>
        <c:noMultiLvlLbl val="0"/>
      </c:catAx>
      <c:valAx>
        <c:axId val="42100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1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-1.7711967976761899E-3</c:v>
                </c:pt>
                <c:pt idx="1">
                  <c:v>-2.1648344295267701E-3</c:v>
                </c:pt>
                <c:pt idx="2">
                  <c:v>-2.5584960766446702E-3</c:v>
                </c:pt>
                <c:pt idx="3">
                  <c:v>-2.8537801762652101E-3</c:v>
                </c:pt>
                <c:pt idx="4">
                  <c:v>-1.5745443416288901E-3</c:v>
                </c:pt>
                <c:pt idx="5">
                  <c:v>-2.7554959843566602E-3</c:v>
                </c:pt>
                <c:pt idx="6">
                  <c:v>-3.54287817518155E-3</c:v>
                </c:pt>
                <c:pt idx="7">
                  <c:v>-1.7715018497431801E-3</c:v>
                </c:pt>
                <c:pt idx="8">
                  <c:v>-1.3778591808233499E-3</c:v>
                </c:pt>
                <c:pt idx="9">
                  <c:v>-2.4604967250788602E-3</c:v>
                </c:pt>
                <c:pt idx="10">
                  <c:v>-2.6574018483706201E-3</c:v>
                </c:pt>
                <c:pt idx="11">
                  <c:v>-1.87007321828774E-3</c:v>
                </c:pt>
                <c:pt idx="12">
                  <c:v>-3.05122915321501E-3</c:v>
                </c:pt>
                <c:pt idx="13">
                  <c:v>-3.4450412568297899E-3</c:v>
                </c:pt>
                <c:pt idx="14">
                  <c:v>-1.8702296838918101E-3</c:v>
                </c:pt>
                <c:pt idx="15">
                  <c:v>-1.3780897510480899E-3</c:v>
                </c:pt>
                <c:pt idx="16">
                  <c:v>-1.37810874262343E-3</c:v>
                </c:pt>
                <c:pt idx="17">
                  <c:v>-3.4453193368055601E-3</c:v>
                </c:pt>
                <c:pt idx="18">
                  <c:v>-3.3469969562015902E-3</c:v>
                </c:pt>
                <c:pt idx="19">
                  <c:v>-3.9377752751028304E-3</c:v>
                </c:pt>
                <c:pt idx="20">
                  <c:v>-1.96896517097509E-3</c:v>
                </c:pt>
                <c:pt idx="21">
                  <c:v>-1.7721035459791999E-3</c:v>
                </c:pt>
                <c:pt idx="22">
                  <c:v>-2.8551063084066102E-3</c:v>
                </c:pt>
                <c:pt idx="23">
                  <c:v>-3.8397353536248598E-3</c:v>
                </c:pt>
                <c:pt idx="24">
                  <c:v>-2.8552974629205202E-3</c:v>
                </c:pt>
                <c:pt idx="25">
                  <c:v>-2.1661495805054402E-3</c:v>
                </c:pt>
                <c:pt idx="26">
                  <c:v>-2.6585138907350798E-3</c:v>
                </c:pt>
                <c:pt idx="27">
                  <c:v>-1.1422067039656199E-2</c:v>
                </c:pt>
                <c:pt idx="28">
                  <c:v>-5.4162538824692602E-3</c:v>
                </c:pt>
                <c:pt idx="29">
                  <c:v>-2.95448032168382E-3</c:v>
                </c:pt>
                <c:pt idx="30">
                  <c:v>-4.5303370078305901E-3</c:v>
                </c:pt>
                <c:pt idx="31">
                  <c:v>-2.3637611773894402E-3</c:v>
                </c:pt>
              </c:numCache>
            </c:numRef>
          </c:val>
          <c:smooth val="0"/>
          <c:extLst>
            <c:ext xmlns:c16="http://schemas.microsoft.com/office/drawing/2014/chart" uri="{C3380CC4-5D6E-409C-BE32-E72D297353CC}">
              <c16:uniqueId val="{00000000-8A56-41E3-B155-E6CBAA588B1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-2.3569341001225602E-3</c:v>
                </c:pt>
                <c:pt idx="1">
                  <c:v>-2.3569896528154201E-3</c:v>
                </c:pt>
                <c:pt idx="2">
                  <c:v>-4.7140904162541802E-3</c:v>
                </c:pt>
                <c:pt idx="3">
                  <c:v>-2.35715632660758E-3</c:v>
                </c:pt>
                <c:pt idx="4">
                  <c:v>-2.3572118897767702E-3</c:v>
                </c:pt>
                <c:pt idx="5">
                  <c:v>-4.7145349111310198E-3</c:v>
                </c:pt>
                <c:pt idx="6">
                  <c:v>-2.3573785950023601E-3</c:v>
                </c:pt>
                <c:pt idx="7">
                  <c:v>-2.3574341686508401E-3</c:v>
                </c:pt>
                <c:pt idx="8">
                  <c:v>4.7149794898392198E-3</c:v>
                </c:pt>
                <c:pt idx="9">
                  <c:v>-7.07213578500707E-3</c:v>
                </c:pt>
                <c:pt idx="10">
                  <c:v>7.0726359714265502E-3</c:v>
                </c:pt>
                <c:pt idx="11">
                  <c:v>2.3573785950023601E-3</c:v>
                </c:pt>
                <c:pt idx="12">
                  <c:v>-4.7146460479479497E-3</c:v>
                </c:pt>
                <c:pt idx="13">
                  <c:v>0</c:v>
                </c:pt>
                <c:pt idx="14">
                  <c:v>-2.3574341686508401E-3</c:v>
                </c:pt>
                <c:pt idx="15">
                  <c:v>4.7149794898392198E-3</c:v>
                </c:pt>
                <c:pt idx="16">
                  <c:v>-2.3573785950023601E-3</c:v>
                </c:pt>
                <c:pt idx="17">
                  <c:v>-1.4144605011905001E-2</c:v>
                </c:pt>
                <c:pt idx="18">
                  <c:v>-7.0733029967227001E-3</c:v>
                </c:pt>
                <c:pt idx="19">
                  <c:v>-1.1789672247111501E-2</c:v>
                </c:pt>
                <c:pt idx="20">
                  <c:v>-4.7164249498879802E-3</c:v>
                </c:pt>
                <c:pt idx="21">
                  <c:v>-4.7166474070230897E-3</c:v>
                </c:pt>
                <c:pt idx="22">
                  <c:v>-7.0753048277163296E-3</c:v>
                </c:pt>
                <c:pt idx="23">
                  <c:v>0</c:v>
                </c:pt>
                <c:pt idx="24">
                  <c:v>4.7172036416812096E-3</c:v>
                </c:pt>
                <c:pt idx="25">
                  <c:v>-7.0754716981132103E-3</c:v>
                </c:pt>
                <c:pt idx="26">
                  <c:v>-4.7173149043564398E-3</c:v>
                </c:pt>
                <c:pt idx="27">
                  <c:v>-1.41526123363604E-2</c:v>
                </c:pt>
                <c:pt idx="28">
                  <c:v>-4.7182051947439203E-3</c:v>
                </c:pt>
                <c:pt idx="29">
                  <c:v>-7.0776417297756401E-3</c:v>
                </c:pt>
                <c:pt idx="30">
                  <c:v>0</c:v>
                </c:pt>
                <c:pt idx="31">
                  <c:v>4.7187617969044896E-3</c:v>
                </c:pt>
              </c:numCache>
            </c:numRef>
          </c:val>
          <c:smooth val="0"/>
          <c:extLst>
            <c:ext xmlns:c16="http://schemas.microsoft.com/office/drawing/2014/chart" uri="{C3380CC4-5D6E-409C-BE32-E72D297353CC}">
              <c16:uniqueId val="{00000001-8A56-41E3-B155-E6CBAA588B17}"/>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2.9819751529902402E-2</c:v>
                </c:pt>
                <c:pt idx="1">
                  <c:v>4.5312510247483796E-3</c:v>
                </c:pt>
                <c:pt idx="2">
                  <c:v>2.5874655774668701E-2</c:v>
                </c:pt>
                <c:pt idx="3">
                  <c:v>-2.68812237334384E-2</c:v>
                </c:pt>
                <c:pt idx="4">
                  <c:v>1.31759375186311E-2</c:v>
                </c:pt>
                <c:pt idx="5">
                  <c:v>-3.4574827975327898E-3</c:v>
                </c:pt>
                <c:pt idx="6">
                  <c:v>8.4055505248103804E-3</c:v>
                </c:pt>
                <c:pt idx="7">
                  <c:v>2.8612235068585898E-3</c:v>
                </c:pt>
                <c:pt idx="8">
                  <c:v>2.145856232401E-2</c:v>
                </c:pt>
                <c:pt idx="9">
                  <c:v>1.6746006583981499E-2</c:v>
                </c:pt>
                <c:pt idx="10">
                  <c:v>4.6058703694766098E-2</c:v>
                </c:pt>
                <c:pt idx="11">
                  <c:v>-2.0844922117415302E-2</c:v>
                </c:pt>
                <c:pt idx="12">
                  <c:v>1.07820500906645E-2</c:v>
                </c:pt>
                <c:pt idx="13">
                  <c:v>-1.9655762086655702E-3</c:v>
                </c:pt>
                <c:pt idx="14">
                  <c:v>-1.7094892736993599E-2</c:v>
                </c:pt>
                <c:pt idx="15">
                  <c:v>8.1616750378445593E-3</c:v>
                </c:pt>
                <c:pt idx="16">
                  <c:v>8.3992865967639496E-3</c:v>
                </c:pt>
                <c:pt idx="17">
                  <c:v>8.9942252308865302E-3</c:v>
                </c:pt>
                <c:pt idx="18">
                  <c:v>2.8647902389866399E-2</c:v>
                </c:pt>
                <c:pt idx="19">
                  <c:v>1.02412224685276E-2</c:v>
                </c:pt>
                <c:pt idx="20">
                  <c:v>2.9232123901339498E-2</c:v>
                </c:pt>
                <c:pt idx="21">
                  <c:v>2.69023599083415E-2</c:v>
                </c:pt>
                <c:pt idx="22">
                  <c:v>1.7017711510518299E-2</c:v>
                </c:pt>
                <c:pt idx="23">
                  <c:v>2.8199380327541199E-2</c:v>
                </c:pt>
                <c:pt idx="24">
                  <c:v>3.44363676590764E-2</c:v>
                </c:pt>
                <c:pt idx="25">
                  <c:v>9.1560881148625307E-3</c:v>
                </c:pt>
                <c:pt idx="26">
                  <c:v>-3.87611876855945E-2</c:v>
                </c:pt>
                <c:pt idx="27">
                  <c:v>6.8393635704570403E-3</c:v>
                </c:pt>
                <c:pt idx="28">
                  <c:v>4.0795500363353498E-2</c:v>
                </c:pt>
                <c:pt idx="29">
                  <c:v>-4.39888624955714E-3</c:v>
                </c:pt>
                <c:pt idx="30">
                  <c:v>3.4300932723803197E-2</c:v>
                </c:pt>
                <c:pt idx="31">
                  <c:v>2.5791161713555302E-2</c:v>
                </c:pt>
              </c:numCache>
            </c:numRef>
          </c:val>
          <c:smooth val="0"/>
          <c:extLst>
            <c:ext xmlns:c16="http://schemas.microsoft.com/office/drawing/2014/chart" uri="{C3380CC4-5D6E-409C-BE32-E72D297353CC}">
              <c16:uniqueId val="{00000002-8A56-41E3-B155-E6CBAA588B1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0.462868769074263</c:v>
                </c:pt>
                <c:pt idx="1">
                  <c:v>0.41516885221001498</c:v>
                </c:pt>
                <c:pt idx="2">
                  <c:v>0.53446276408006899</c:v>
                </c:pt>
                <c:pt idx="3">
                  <c:v>0.44134610562214799</c:v>
                </c:pt>
                <c:pt idx="4">
                  <c:v>0.38947420981674702</c:v>
                </c:pt>
                <c:pt idx="5">
                  <c:v>0.54215369311116601</c:v>
                </c:pt>
                <c:pt idx="6">
                  <c:v>0.53428317008014203</c:v>
                </c:pt>
                <c:pt idx="7">
                  <c:v>0.49207755142210402</c:v>
                </c:pt>
                <c:pt idx="8">
                  <c:v>0.44070120458329298</c:v>
                </c:pt>
                <c:pt idx="9">
                  <c:v>0.39001560062402502</c:v>
                </c:pt>
                <c:pt idx="10">
                  <c:v>0.50019425019425001</c:v>
                </c:pt>
                <c:pt idx="11">
                  <c:v>0.35757429330756202</c:v>
                </c:pt>
                <c:pt idx="12">
                  <c:v>0.37555972844142699</c:v>
                </c:pt>
                <c:pt idx="13">
                  <c:v>0.62359092435362395</c:v>
                </c:pt>
                <c:pt idx="14">
                  <c:v>0.87715116556228201</c:v>
                </c:pt>
                <c:pt idx="15">
                  <c:v>0.79863900571806601</c:v>
                </c:pt>
                <c:pt idx="16">
                  <c:v>0.70323488045006999</c:v>
                </c:pt>
                <c:pt idx="17">
                  <c:v>0.64711359404096802</c:v>
                </c:pt>
                <c:pt idx="18">
                  <c:v>0.72158749248346399</c:v>
                </c:pt>
                <c:pt idx="19">
                  <c:v>0.78989667049368495</c:v>
                </c:pt>
                <c:pt idx="20">
                  <c:v>0.637900396409532</c:v>
                </c:pt>
                <c:pt idx="21">
                  <c:v>0.59763661882555397</c:v>
                </c:pt>
                <c:pt idx="22">
                  <c:v>0.61658940546379204</c:v>
                </c:pt>
                <c:pt idx="23">
                  <c:v>0.55466094113437103</c:v>
                </c:pt>
                <c:pt idx="24">
                  <c:v>0.46708185053380802</c:v>
                </c:pt>
                <c:pt idx="25">
                  <c:v>0.64644675669692298</c:v>
                </c:pt>
                <c:pt idx="26">
                  <c:v>0.65109322071180298</c:v>
                </c:pt>
                <c:pt idx="27">
                  <c:v>0.66873552165741501</c:v>
                </c:pt>
                <c:pt idx="28">
                  <c:v>0.63824244529350505</c:v>
                </c:pt>
                <c:pt idx="29">
                  <c:v>0.60399499547003799</c:v>
                </c:pt>
                <c:pt idx="30">
                  <c:v>0.48029503838072002</c:v>
                </c:pt>
                <c:pt idx="31">
                  <c:v>0.25180316674491099</c:v>
                </c:pt>
              </c:numCache>
            </c:numRef>
          </c:val>
          <c:smooth val="0"/>
          <c:extLst>
            <c:ext xmlns:c16="http://schemas.microsoft.com/office/drawing/2014/chart" uri="{C3380CC4-5D6E-409C-BE32-E72D297353CC}">
              <c16:uniqueId val="{00000003-8A56-41E3-B155-E6CBAA588B1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8.9781292770810305E-4</c:v>
                </c:pt>
                <c:pt idx="1">
                  <c:v>-3.9902438537775103E-4</c:v>
                </c:pt>
                <c:pt idx="2">
                  <c:v>1.1970779327661199E-3</c:v>
                </c:pt>
                <c:pt idx="3" formatCode="0.00E+00">
                  <c:v>9.9755300248490495E-5</c:v>
                </c:pt>
                <c:pt idx="4">
                  <c:v>1.59608321179825E-3</c:v>
                </c:pt>
                <c:pt idx="5">
                  <c:v>8.9778247728111596E-4</c:v>
                </c:pt>
                <c:pt idx="6">
                  <c:v>3.4913449558544398E-3</c:v>
                </c:pt>
                <c:pt idx="7">
                  <c:v>6.9824461304280998E-4</c:v>
                </c:pt>
                <c:pt idx="8">
                  <c:v>1.8952221449725199E-3</c:v>
                </c:pt>
                <c:pt idx="9">
                  <c:v>1.29670636583079E-3</c:v>
                </c:pt>
                <c:pt idx="10">
                  <c:v>1.09719885133255E-3</c:v>
                </c:pt>
                <c:pt idx="11">
                  <c:v>1.5959080916529999E-3</c:v>
                </c:pt>
                <c:pt idx="12">
                  <c:v>1.5958826228330901E-3</c:v>
                </c:pt>
                <c:pt idx="13">
                  <c:v>3.7901607427119201E-3</c:v>
                </c:pt>
                <c:pt idx="14">
                  <c:v>-8.9763562775649005E-4</c:v>
                </c:pt>
                <c:pt idx="15">
                  <c:v>-1.69554918339359E-3</c:v>
                </c:pt>
                <c:pt idx="16">
                  <c:v>3.1916761087084902E-3</c:v>
                </c:pt>
                <c:pt idx="17">
                  <c:v>1.99473390249741E-4</c:v>
                </c:pt>
                <c:pt idx="18">
                  <c:v>-2.9920948853129998E-4</c:v>
                </c:pt>
                <c:pt idx="19">
                  <c:v>1.7952623027829601E-3</c:v>
                </c:pt>
                <c:pt idx="20">
                  <c:v>2.2939050941647998E-3</c:v>
                </c:pt>
                <c:pt idx="21" formatCode="0.00E+00">
                  <c:v>-9.9732716320261706E-5</c:v>
                </c:pt>
                <c:pt idx="22">
                  <c:v>1.4959922367976199E-3</c:v>
                </c:pt>
                <c:pt idx="23">
                  <c:v>1.2965072095774001E-3</c:v>
                </c:pt>
                <c:pt idx="24">
                  <c:v>-2.9919009241982002E-4</c:v>
                </c:pt>
                <c:pt idx="25">
                  <c:v>-1.29649427946832E-3</c:v>
                </c:pt>
                <c:pt idx="26">
                  <c:v>1.0970478442511201E-3</c:v>
                </c:pt>
                <c:pt idx="27">
                  <c:v>-1.0770897036208199E-2</c:v>
                </c:pt>
                <c:pt idx="28">
                  <c:v>-4.7875810148474904E-3</c:v>
                </c:pt>
                <c:pt idx="29">
                  <c:v>-5.9847627939266603E-4</c:v>
                </c:pt>
                <c:pt idx="30">
                  <c:v>-8.9771979172900804E-4</c:v>
                </c:pt>
                <c:pt idx="31">
                  <c:v>-1.99495077957689E-4</c:v>
                </c:pt>
              </c:numCache>
            </c:numRef>
          </c:val>
          <c:smooth val="0"/>
          <c:extLst>
            <c:ext xmlns:c16="http://schemas.microsoft.com/office/drawing/2014/chart" uri="{C3380CC4-5D6E-409C-BE32-E72D297353CC}">
              <c16:uniqueId val="{00000004-8A56-41E3-B155-E6CBAA588B1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6.2345782000509303E-2</c:v>
                </c:pt>
                <c:pt idx="1">
                  <c:v>5.3092530188149398E-2</c:v>
                </c:pt>
                <c:pt idx="2">
                  <c:v>4.2977743668457399E-2</c:v>
                </c:pt>
                <c:pt idx="3">
                  <c:v>4.9534680851996499E-2</c:v>
                </c:pt>
                <c:pt idx="4">
                  <c:v>4.90720131793407E-2</c:v>
                </c:pt>
                <c:pt idx="5">
                  <c:v>6.0872002382328698E-2</c:v>
                </c:pt>
                <c:pt idx="6">
                  <c:v>5.5583030982069001E-2</c:v>
                </c:pt>
                <c:pt idx="7">
                  <c:v>4.8990875449447503E-2</c:v>
                </c:pt>
                <c:pt idx="8">
                  <c:v>4.7218068780986902E-2</c:v>
                </c:pt>
                <c:pt idx="9">
                  <c:v>4.8069779840408298E-2</c:v>
                </c:pt>
                <c:pt idx="10">
                  <c:v>3.01383744496471E-2</c:v>
                </c:pt>
                <c:pt idx="11">
                  <c:v>4.3228987000737899E-2</c:v>
                </c:pt>
                <c:pt idx="12">
                  <c:v>4.27738398687105E-2</c:v>
                </c:pt>
                <c:pt idx="13">
                  <c:v>2.61768683739802E-2</c:v>
                </c:pt>
                <c:pt idx="14">
                  <c:v>-5.2340035765691103E-3</c:v>
                </c:pt>
                <c:pt idx="15">
                  <c:v>-1.3085693847106801E-3</c:v>
                </c:pt>
                <c:pt idx="16">
                  <c:v>-2.1809775141218299E-3</c:v>
                </c:pt>
                <c:pt idx="17">
                  <c:v>-2.61723009814613E-3</c:v>
                </c:pt>
                <c:pt idx="18">
                  <c:v>-2.1810821657273498E-3</c:v>
                </c:pt>
                <c:pt idx="19">
                  <c:v>-6.5433892138772199E-3</c:v>
                </c:pt>
                <c:pt idx="20">
                  <c:v>-3.0537814539489802E-3</c:v>
                </c:pt>
                <c:pt idx="21">
                  <c:v>-8.7253563217387902E-4</c:v>
                </c:pt>
                <c:pt idx="22">
                  <c:v>-4.3627162271230101E-4</c:v>
                </c:pt>
                <c:pt idx="23">
                  <c:v>-3.05391468234925E-3</c:v>
                </c:pt>
                <c:pt idx="24">
                  <c:v>-4.7991553486586404E-3</c:v>
                </c:pt>
                <c:pt idx="25">
                  <c:v>-3.4904623117331902E-3</c:v>
                </c:pt>
                <c:pt idx="26">
                  <c:v>-1.3089690559715201E-3</c:v>
                </c:pt>
                <c:pt idx="27">
                  <c:v>-2.7052381264044301E-2</c:v>
                </c:pt>
                <c:pt idx="28">
                  <c:v>-1.17840635815697E-2</c:v>
                </c:pt>
                <c:pt idx="29">
                  <c:v>-4.36498236547124E-3</c:v>
                </c:pt>
                <c:pt idx="30">
                  <c:v>-4.8016901949486197E-3</c:v>
                </c:pt>
                <c:pt idx="31">
                  <c:v>-8.7307650332860403E-4</c:v>
                </c:pt>
              </c:numCache>
            </c:numRef>
          </c:val>
          <c:smooth val="0"/>
          <c:extLst>
            <c:ext xmlns:c16="http://schemas.microsoft.com/office/drawing/2014/chart" uri="{C3380CC4-5D6E-409C-BE32-E72D297353CC}">
              <c16:uniqueId val="{00000005-8A56-41E3-B155-E6CBAA588B1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-6.5205200766813205E-4</c:v>
                </c:pt>
                <c:pt idx="1">
                  <c:v>-3.91233755648437E-3</c:v>
                </c:pt>
                <c:pt idx="2">
                  <c:v>-5.8687359394868103E-3</c:v>
                </c:pt>
                <c:pt idx="3">
                  <c:v>-6.5212004225737898E-3</c:v>
                </c:pt>
                <c:pt idx="4">
                  <c:v>-4.5651379976000403E-3</c:v>
                </c:pt>
                <c:pt idx="5">
                  <c:v>-1.95657703369878E-3</c:v>
                </c:pt>
                <c:pt idx="6">
                  <c:v>-6.5220510546156504E-4</c:v>
                </c:pt>
                <c:pt idx="7">
                  <c:v>-4.5654655144301299E-3</c:v>
                </c:pt>
                <c:pt idx="8">
                  <c:v>-4.56567395870022E-3</c:v>
                </c:pt>
                <c:pt idx="9">
                  <c:v>-4.5658824220049399E-3</c:v>
                </c:pt>
                <c:pt idx="10">
                  <c:v>-1.95689610186297E-3</c:v>
                </c:pt>
                <c:pt idx="11">
                  <c:v>6.5231146567863198E-4</c:v>
                </c:pt>
                <c:pt idx="12">
                  <c:v>-2.6092288424156198E-3</c:v>
                </c:pt>
                <c:pt idx="13">
                  <c:v>-3.9139453874153596E-3</c:v>
                </c:pt>
                <c:pt idx="14">
                  <c:v>-9.1328966938914007E-3</c:v>
                </c:pt>
                <c:pt idx="15">
                  <c:v>-1.9572280431634E-3</c:v>
                </c:pt>
                <c:pt idx="16">
                  <c:v>-2.6096884684390798E-3</c:v>
                </c:pt>
                <c:pt idx="17">
                  <c:v>-3.26219571869434E-3</c:v>
                </c:pt>
                <c:pt idx="18">
                  <c:v>-6.5246042827502503E-4</c:v>
                </c:pt>
                <c:pt idx="19">
                  <c:v>-1.3049293706978099E-3</c:v>
                </c:pt>
                <c:pt idx="20">
                  <c:v>-3.9148391979799404E-3</c:v>
                </c:pt>
                <c:pt idx="21">
                  <c:v>-1.3049974878798401E-3</c:v>
                </c:pt>
                <c:pt idx="22">
                  <c:v>1.9575217774297701E-3</c:v>
                </c:pt>
                <c:pt idx="23">
                  <c:v>0</c:v>
                </c:pt>
                <c:pt idx="24">
                  <c:v>-3.2624724321079499E-3</c:v>
                </c:pt>
                <c:pt idx="25">
                  <c:v>-3.2625788728442499E-3</c:v>
                </c:pt>
                <c:pt idx="26">
                  <c:v>-1.30507412821048E-3</c:v>
                </c:pt>
                <c:pt idx="27">
                  <c:v>-3.1322187854821701E-2</c:v>
                </c:pt>
                <c:pt idx="28">
                  <c:v>-1.3055000718024999E-2</c:v>
                </c:pt>
                <c:pt idx="29">
                  <c:v>-9.1396936896943407E-3</c:v>
                </c:pt>
                <c:pt idx="30">
                  <c:v>-3.9173696168812496E-3</c:v>
                </c:pt>
                <c:pt idx="31">
                  <c:v>-2.61168205382677E-3</c:v>
                </c:pt>
              </c:numCache>
            </c:numRef>
          </c:val>
          <c:smooth val="0"/>
          <c:extLst>
            <c:ext xmlns:c16="http://schemas.microsoft.com/office/drawing/2014/chart" uri="{C3380CC4-5D6E-409C-BE32-E72D297353CC}">
              <c16:uniqueId val="{00000006-8A56-41E3-B155-E6CBAA588B17}"/>
            </c:ext>
          </c:extLst>
        </c:ser>
        <c:dLbls>
          <c:showLegendKey val="0"/>
          <c:showVal val="0"/>
          <c:showCatName val="0"/>
          <c:showSerName val="0"/>
          <c:showPercent val="0"/>
          <c:showBubbleSize val="0"/>
        </c:dLbls>
        <c:smooth val="0"/>
        <c:axId val="421007776"/>
        <c:axId val="421014336"/>
      </c:lineChart>
      <c:dateAx>
        <c:axId val="42100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14336"/>
        <c:crosses val="autoZero"/>
        <c:auto val="1"/>
        <c:lblOffset val="100"/>
        <c:baseTimeUnit val="days"/>
      </c:dateAx>
      <c:valAx>
        <c:axId val="42101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0</c:v>
                </c:pt>
                <c:pt idx="1">
                  <c:v>2</c:v>
                </c:pt>
                <c:pt idx="2">
                  <c:v>0</c:v>
                </c:pt>
                <c:pt idx="3">
                  <c:v>0</c:v>
                </c:pt>
                <c:pt idx="4">
                  <c:v>0</c:v>
                </c:pt>
                <c:pt idx="5">
                  <c:v>0</c:v>
                </c:pt>
                <c:pt idx="6">
                  <c:v>1</c:v>
                </c:pt>
                <c:pt idx="7">
                  <c:v>0</c:v>
                </c:pt>
                <c:pt idx="8">
                  <c:v>1</c:v>
                </c:pt>
                <c:pt idx="9">
                  <c:v>1</c:v>
                </c:pt>
                <c:pt idx="10">
                  <c:v>1</c:v>
                </c:pt>
                <c:pt idx="11">
                  <c:v>0</c:v>
                </c:pt>
                <c:pt idx="12">
                  <c:v>0</c:v>
                </c:pt>
                <c:pt idx="13">
                  <c:v>1</c:v>
                </c:pt>
                <c:pt idx="14">
                  <c:v>0</c:v>
                </c:pt>
                <c:pt idx="15">
                  <c:v>0</c:v>
                </c:pt>
                <c:pt idx="16">
                  <c:v>0</c:v>
                </c:pt>
                <c:pt idx="17">
                  <c:v>1</c:v>
                </c:pt>
                <c:pt idx="18">
                  <c:v>2</c:v>
                </c:pt>
                <c:pt idx="19">
                  <c:v>0</c:v>
                </c:pt>
                <c:pt idx="20">
                  <c:v>1</c:v>
                </c:pt>
                <c:pt idx="21">
                  <c:v>0</c:v>
                </c:pt>
                <c:pt idx="22">
                  <c:v>1</c:v>
                </c:pt>
                <c:pt idx="23">
                  <c:v>0</c:v>
                </c:pt>
                <c:pt idx="24">
                  <c:v>1</c:v>
                </c:pt>
                <c:pt idx="25">
                  <c:v>0</c:v>
                </c:pt>
                <c:pt idx="26">
                  <c:v>0</c:v>
                </c:pt>
                <c:pt idx="27">
                  <c:v>1</c:v>
                </c:pt>
                <c:pt idx="28">
                  <c:v>0</c:v>
                </c:pt>
                <c:pt idx="29">
                  <c:v>0</c:v>
                </c:pt>
                <c:pt idx="30">
                  <c:v>1</c:v>
                </c:pt>
                <c:pt idx="31">
                  <c:v>0</c:v>
                </c:pt>
              </c:numCache>
            </c:numRef>
          </c:val>
          <c:smooth val="0"/>
          <c:extLst>
            <c:ext xmlns:c16="http://schemas.microsoft.com/office/drawing/2014/chart" uri="{C3380CC4-5D6E-409C-BE32-E72D297353CC}">
              <c16:uniqueId val="{00000000-D594-47FE-A830-3C276412693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0</c:v>
                </c:pt>
                <c:pt idx="1">
                  <c:v>1</c:v>
                </c:pt>
                <c:pt idx="2">
                  <c:v>0</c:v>
                </c:pt>
                <c:pt idx="3">
                  <c:v>0</c:v>
                </c:pt>
                <c:pt idx="4">
                  <c:v>0</c:v>
                </c:pt>
                <c:pt idx="5">
                  <c:v>0</c:v>
                </c:pt>
                <c:pt idx="6">
                  <c:v>1</c:v>
                </c:pt>
                <c:pt idx="7">
                  <c:v>0</c:v>
                </c:pt>
                <c:pt idx="8">
                  <c:v>0</c:v>
                </c:pt>
                <c:pt idx="9">
                  <c:v>0</c:v>
                </c:pt>
                <c:pt idx="10">
                  <c:v>1</c:v>
                </c:pt>
                <c:pt idx="11">
                  <c:v>0</c:v>
                </c:pt>
                <c:pt idx="12">
                  <c:v>0</c:v>
                </c:pt>
                <c:pt idx="13">
                  <c:v>0</c:v>
                </c:pt>
                <c:pt idx="14">
                  <c:v>1</c:v>
                </c:pt>
                <c:pt idx="15">
                  <c:v>0</c:v>
                </c:pt>
                <c:pt idx="16">
                  <c:v>1</c:v>
                </c:pt>
                <c:pt idx="17">
                  <c:v>0</c:v>
                </c:pt>
                <c:pt idx="18">
                  <c:v>3</c:v>
                </c:pt>
                <c:pt idx="19">
                  <c:v>0</c:v>
                </c:pt>
                <c:pt idx="20">
                  <c:v>1</c:v>
                </c:pt>
                <c:pt idx="21">
                  <c:v>1</c:v>
                </c:pt>
                <c:pt idx="22">
                  <c:v>0</c:v>
                </c:pt>
                <c:pt idx="23">
                  <c:v>0</c:v>
                </c:pt>
                <c:pt idx="24">
                  <c:v>0</c:v>
                </c:pt>
                <c:pt idx="25">
                  <c:v>0</c:v>
                </c:pt>
                <c:pt idx="26">
                  <c:v>0</c:v>
                </c:pt>
                <c:pt idx="27">
                  <c:v>0</c:v>
                </c:pt>
                <c:pt idx="28">
                  <c:v>1</c:v>
                </c:pt>
                <c:pt idx="29">
                  <c:v>1</c:v>
                </c:pt>
                <c:pt idx="30">
                  <c:v>1</c:v>
                </c:pt>
                <c:pt idx="31">
                  <c:v>0</c:v>
                </c:pt>
              </c:numCache>
            </c:numRef>
          </c:val>
          <c:smooth val="0"/>
          <c:extLst>
            <c:ext xmlns:c16="http://schemas.microsoft.com/office/drawing/2014/chart" uri="{C3380CC4-5D6E-409C-BE32-E72D297353CC}">
              <c16:uniqueId val="{00000001-D594-47FE-A830-3C276412693D}"/>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1</c:v>
                </c:pt>
                <c:pt idx="1">
                  <c:v>0</c:v>
                </c:pt>
                <c:pt idx="2">
                  <c:v>1</c:v>
                </c:pt>
                <c:pt idx="3">
                  <c:v>0</c:v>
                </c:pt>
                <c:pt idx="4">
                  <c:v>0</c:v>
                </c:pt>
                <c:pt idx="5">
                  <c:v>0</c:v>
                </c:pt>
                <c:pt idx="6">
                  <c:v>1</c:v>
                </c:pt>
                <c:pt idx="7">
                  <c:v>2</c:v>
                </c:pt>
                <c:pt idx="8">
                  <c:v>1</c:v>
                </c:pt>
                <c:pt idx="9">
                  <c:v>1</c:v>
                </c:pt>
                <c:pt idx="10">
                  <c:v>1</c:v>
                </c:pt>
                <c:pt idx="11">
                  <c:v>1</c:v>
                </c:pt>
                <c:pt idx="12">
                  <c:v>0</c:v>
                </c:pt>
                <c:pt idx="13">
                  <c:v>0</c:v>
                </c:pt>
                <c:pt idx="14">
                  <c:v>1</c:v>
                </c:pt>
                <c:pt idx="15">
                  <c:v>1</c:v>
                </c:pt>
                <c:pt idx="16">
                  <c:v>0</c:v>
                </c:pt>
                <c:pt idx="17">
                  <c:v>1</c:v>
                </c:pt>
                <c:pt idx="18">
                  <c:v>1</c:v>
                </c:pt>
                <c:pt idx="19">
                  <c:v>0</c:v>
                </c:pt>
                <c:pt idx="20">
                  <c:v>2</c:v>
                </c:pt>
                <c:pt idx="21">
                  <c:v>1</c:v>
                </c:pt>
                <c:pt idx="22">
                  <c:v>1</c:v>
                </c:pt>
                <c:pt idx="23">
                  <c:v>0</c:v>
                </c:pt>
                <c:pt idx="24">
                  <c:v>1</c:v>
                </c:pt>
                <c:pt idx="25">
                  <c:v>1</c:v>
                </c:pt>
                <c:pt idx="26">
                  <c:v>0</c:v>
                </c:pt>
                <c:pt idx="27">
                  <c:v>1</c:v>
                </c:pt>
                <c:pt idx="28">
                  <c:v>1</c:v>
                </c:pt>
                <c:pt idx="29">
                  <c:v>1</c:v>
                </c:pt>
                <c:pt idx="30">
                  <c:v>1</c:v>
                </c:pt>
                <c:pt idx="31">
                  <c:v>0</c:v>
                </c:pt>
              </c:numCache>
            </c:numRef>
          </c:val>
          <c:smooth val="0"/>
          <c:extLst>
            <c:ext xmlns:c16="http://schemas.microsoft.com/office/drawing/2014/chart" uri="{C3380CC4-5D6E-409C-BE32-E72D297353CC}">
              <c16:uniqueId val="{00000002-D594-47FE-A830-3C276412693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1</c:v>
                </c:pt>
                <c:pt idx="1">
                  <c:v>0</c:v>
                </c:pt>
                <c:pt idx="2">
                  <c:v>1</c:v>
                </c:pt>
                <c:pt idx="3">
                  <c:v>1</c:v>
                </c:pt>
                <c:pt idx="4">
                  <c:v>1</c:v>
                </c:pt>
                <c:pt idx="5">
                  <c:v>1</c:v>
                </c:pt>
                <c:pt idx="6">
                  <c:v>1</c:v>
                </c:pt>
                <c:pt idx="7">
                  <c:v>1</c:v>
                </c:pt>
                <c:pt idx="8">
                  <c:v>1</c:v>
                </c:pt>
                <c:pt idx="9">
                  <c:v>1</c:v>
                </c:pt>
                <c:pt idx="10">
                  <c:v>1</c:v>
                </c:pt>
                <c:pt idx="11">
                  <c:v>0</c:v>
                </c:pt>
                <c:pt idx="12">
                  <c:v>1</c:v>
                </c:pt>
                <c:pt idx="13">
                  <c:v>0</c:v>
                </c:pt>
                <c:pt idx="14">
                  <c:v>0</c:v>
                </c:pt>
                <c:pt idx="15">
                  <c:v>1</c:v>
                </c:pt>
                <c:pt idx="16">
                  <c:v>1</c:v>
                </c:pt>
                <c:pt idx="17">
                  <c:v>1</c:v>
                </c:pt>
                <c:pt idx="18">
                  <c:v>0</c:v>
                </c:pt>
                <c:pt idx="19">
                  <c:v>0</c:v>
                </c:pt>
                <c:pt idx="20">
                  <c:v>1</c:v>
                </c:pt>
                <c:pt idx="21">
                  <c:v>1</c:v>
                </c:pt>
                <c:pt idx="22">
                  <c:v>1</c:v>
                </c:pt>
                <c:pt idx="23">
                  <c:v>1</c:v>
                </c:pt>
                <c:pt idx="24">
                  <c:v>1</c:v>
                </c:pt>
                <c:pt idx="25">
                  <c:v>0</c:v>
                </c:pt>
                <c:pt idx="26">
                  <c:v>1</c:v>
                </c:pt>
                <c:pt idx="27">
                  <c:v>1</c:v>
                </c:pt>
                <c:pt idx="28">
                  <c:v>1</c:v>
                </c:pt>
                <c:pt idx="29">
                  <c:v>0</c:v>
                </c:pt>
                <c:pt idx="30">
                  <c:v>0</c:v>
                </c:pt>
                <c:pt idx="31">
                  <c:v>0</c:v>
                </c:pt>
              </c:numCache>
            </c:numRef>
          </c:val>
          <c:smooth val="0"/>
          <c:extLst>
            <c:ext xmlns:c16="http://schemas.microsoft.com/office/drawing/2014/chart" uri="{C3380CC4-5D6E-409C-BE32-E72D297353CC}">
              <c16:uniqueId val="{00000003-D594-47FE-A830-3C276412693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4</c:v>
                </c:pt>
                <c:pt idx="1">
                  <c:v>2</c:v>
                </c:pt>
                <c:pt idx="2">
                  <c:v>3</c:v>
                </c:pt>
                <c:pt idx="3">
                  <c:v>2</c:v>
                </c:pt>
                <c:pt idx="4">
                  <c:v>0</c:v>
                </c:pt>
                <c:pt idx="5">
                  <c:v>0</c:v>
                </c:pt>
                <c:pt idx="6">
                  <c:v>3</c:v>
                </c:pt>
                <c:pt idx="7">
                  <c:v>3</c:v>
                </c:pt>
                <c:pt idx="8">
                  <c:v>2</c:v>
                </c:pt>
                <c:pt idx="9">
                  <c:v>2</c:v>
                </c:pt>
                <c:pt idx="10">
                  <c:v>2</c:v>
                </c:pt>
                <c:pt idx="11">
                  <c:v>0</c:v>
                </c:pt>
                <c:pt idx="12">
                  <c:v>0</c:v>
                </c:pt>
                <c:pt idx="13">
                  <c:v>0</c:v>
                </c:pt>
                <c:pt idx="14">
                  <c:v>1</c:v>
                </c:pt>
                <c:pt idx="15">
                  <c:v>2</c:v>
                </c:pt>
                <c:pt idx="16">
                  <c:v>1</c:v>
                </c:pt>
                <c:pt idx="17">
                  <c:v>1</c:v>
                </c:pt>
                <c:pt idx="18">
                  <c:v>1</c:v>
                </c:pt>
                <c:pt idx="19">
                  <c:v>0</c:v>
                </c:pt>
                <c:pt idx="20">
                  <c:v>3</c:v>
                </c:pt>
                <c:pt idx="21">
                  <c:v>2</c:v>
                </c:pt>
                <c:pt idx="22">
                  <c:v>0</c:v>
                </c:pt>
                <c:pt idx="23">
                  <c:v>0</c:v>
                </c:pt>
                <c:pt idx="24">
                  <c:v>0</c:v>
                </c:pt>
                <c:pt idx="25">
                  <c:v>0</c:v>
                </c:pt>
                <c:pt idx="26">
                  <c:v>0</c:v>
                </c:pt>
                <c:pt idx="27">
                  <c:v>0</c:v>
                </c:pt>
                <c:pt idx="28">
                  <c:v>0</c:v>
                </c:pt>
                <c:pt idx="29">
                  <c:v>1</c:v>
                </c:pt>
                <c:pt idx="30">
                  <c:v>2</c:v>
                </c:pt>
                <c:pt idx="31">
                  <c:v>1</c:v>
                </c:pt>
              </c:numCache>
            </c:numRef>
          </c:val>
          <c:smooth val="0"/>
          <c:extLst>
            <c:ext xmlns:c16="http://schemas.microsoft.com/office/drawing/2014/chart" uri="{C3380CC4-5D6E-409C-BE32-E72D297353CC}">
              <c16:uniqueId val="{00000004-D594-47FE-A830-3C276412693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0</c:v>
                </c:pt>
                <c:pt idx="18">
                  <c:v>0</c:v>
                </c:pt>
                <c:pt idx="19">
                  <c:v>0</c:v>
                </c:pt>
                <c:pt idx="20">
                  <c:v>3</c:v>
                </c:pt>
                <c:pt idx="21">
                  <c:v>2</c:v>
                </c:pt>
                <c:pt idx="22">
                  <c:v>0</c:v>
                </c:pt>
                <c:pt idx="23">
                  <c:v>0</c:v>
                </c:pt>
                <c:pt idx="24">
                  <c:v>1</c:v>
                </c:pt>
                <c:pt idx="25">
                  <c:v>0</c:v>
                </c:pt>
                <c:pt idx="26">
                  <c:v>0</c:v>
                </c:pt>
                <c:pt idx="27">
                  <c:v>0</c:v>
                </c:pt>
                <c:pt idx="28">
                  <c:v>1</c:v>
                </c:pt>
                <c:pt idx="29">
                  <c:v>0</c:v>
                </c:pt>
                <c:pt idx="30">
                  <c:v>1</c:v>
                </c:pt>
                <c:pt idx="31">
                  <c:v>0</c:v>
                </c:pt>
              </c:numCache>
            </c:numRef>
          </c:val>
          <c:smooth val="0"/>
          <c:extLst>
            <c:ext xmlns:c16="http://schemas.microsoft.com/office/drawing/2014/chart" uri="{C3380CC4-5D6E-409C-BE32-E72D297353CC}">
              <c16:uniqueId val="{00000005-D594-47FE-A830-3C276412693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1</c:v>
                </c:pt>
                <c:pt idx="1">
                  <c:v>1</c:v>
                </c:pt>
                <c:pt idx="2">
                  <c:v>0</c:v>
                </c:pt>
                <c:pt idx="3">
                  <c:v>0</c:v>
                </c:pt>
                <c:pt idx="4">
                  <c:v>0</c:v>
                </c:pt>
                <c:pt idx="5">
                  <c:v>0</c:v>
                </c:pt>
                <c:pt idx="6">
                  <c:v>0</c:v>
                </c:pt>
                <c:pt idx="7">
                  <c:v>0</c:v>
                </c:pt>
                <c:pt idx="8">
                  <c:v>0</c:v>
                </c:pt>
                <c:pt idx="9">
                  <c:v>1</c:v>
                </c:pt>
                <c:pt idx="10">
                  <c:v>0</c:v>
                </c:pt>
                <c:pt idx="11">
                  <c:v>1</c:v>
                </c:pt>
                <c:pt idx="12">
                  <c:v>0</c:v>
                </c:pt>
                <c:pt idx="13">
                  <c:v>1</c:v>
                </c:pt>
                <c:pt idx="14">
                  <c:v>0</c:v>
                </c:pt>
                <c:pt idx="15">
                  <c:v>0</c:v>
                </c:pt>
                <c:pt idx="16">
                  <c:v>0</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D594-47FE-A830-3C276412693D}"/>
            </c:ext>
          </c:extLst>
        </c:ser>
        <c:dLbls>
          <c:showLegendKey val="0"/>
          <c:showVal val="0"/>
          <c:showCatName val="0"/>
          <c:showSerName val="0"/>
          <c:showPercent val="0"/>
          <c:showBubbleSize val="0"/>
        </c:dLbls>
        <c:smooth val="0"/>
        <c:axId val="424542416"/>
        <c:axId val="424546680"/>
      </c:lineChart>
      <c:dateAx>
        <c:axId val="42454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46680"/>
        <c:crosses val="autoZero"/>
        <c:auto val="1"/>
        <c:lblOffset val="100"/>
        <c:baseTimeUnit val="days"/>
      </c:dateAx>
      <c:valAx>
        <c:axId val="42454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4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0</c:v>
                </c:pt>
                <c:pt idx="1">
                  <c:v>1.9188512870571999E-3</c:v>
                </c:pt>
                <c:pt idx="2">
                  <c:v>0</c:v>
                </c:pt>
                <c:pt idx="3">
                  <c:v>0</c:v>
                </c:pt>
                <c:pt idx="4">
                  <c:v>0</c:v>
                </c:pt>
                <c:pt idx="5">
                  <c:v>0</c:v>
                </c:pt>
                <c:pt idx="6">
                  <c:v>1.8698854941172399E-3</c:v>
                </c:pt>
                <c:pt idx="7">
                  <c:v>0</c:v>
                </c:pt>
                <c:pt idx="8">
                  <c:v>6.8893433668417896E-3</c:v>
                </c:pt>
                <c:pt idx="9">
                  <c:v>1.8700014369484701E-3</c:v>
                </c:pt>
                <c:pt idx="10">
                  <c:v>2.3621675249208699E-3</c:v>
                </c:pt>
                <c:pt idx="11">
                  <c:v>0</c:v>
                </c:pt>
                <c:pt idx="12">
                  <c:v>0</c:v>
                </c:pt>
                <c:pt idx="13">
                  <c:v>1.21070737793264E-2</c:v>
                </c:pt>
                <c:pt idx="14">
                  <c:v>0</c:v>
                </c:pt>
                <c:pt idx="15">
                  <c:v>0</c:v>
                </c:pt>
                <c:pt idx="16">
                  <c:v>0</c:v>
                </c:pt>
                <c:pt idx="17">
                  <c:v>2.8547437473729E-3</c:v>
                </c:pt>
                <c:pt idx="18">
                  <c:v>7.3832050788575502E-3</c:v>
                </c:pt>
                <c:pt idx="19">
                  <c:v>0</c:v>
                </c:pt>
                <c:pt idx="20">
                  <c:v>1.27983996093535E-3</c:v>
                </c:pt>
                <c:pt idx="21">
                  <c:v>0</c:v>
                </c:pt>
                <c:pt idx="22">
                  <c:v>5.3164833628529399E-3</c:v>
                </c:pt>
                <c:pt idx="23">
                  <c:v>0</c:v>
                </c:pt>
                <c:pt idx="24">
                  <c:v>8.7334008768846505E-2</c:v>
                </c:pt>
                <c:pt idx="25">
                  <c:v>0</c:v>
                </c:pt>
                <c:pt idx="26">
                  <c:v>0</c:v>
                </c:pt>
                <c:pt idx="27">
                  <c:v>5.7113596974948796E-3</c:v>
                </c:pt>
                <c:pt idx="28">
                  <c:v>0</c:v>
                </c:pt>
                <c:pt idx="29">
                  <c:v>0</c:v>
                </c:pt>
                <c:pt idx="30">
                  <c:v>1.9697563608357298E-3</c:v>
                </c:pt>
                <c:pt idx="31">
                  <c:v>0</c:v>
                </c:pt>
              </c:numCache>
            </c:numRef>
          </c:val>
          <c:smooth val="0"/>
          <c:extLst>
            <c:ext xmlns:c16="http://schemas.microsoft.com/office/drawing/2014/chart" uri="{C3380CC4-5D6E-409C-BE32-E72D297353CC}">
              <c16:uniqueId val="{00000000-11C1-4AF2-9FAF-1E604A2607A5}"/>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0</c:v>
                </c:pt>
                <c:pt idx="1">
                  <c:v>7.3068401451939893E-2</c:v>
                </c:pt>
                <c:pt idx="2">
                  <c:v>0</c:v>
                </c:pt>
                <c:pt idx="3">
                  <c:v>0</c:v>
                </c:pt>
                <c:pt idx="4">
                  <c:v>0</c:v>
                </c:pt>
                <c:pt idx="5">
                  <c:v>0</c:v>
                </c:pt>
                <c:pt idx="6">
                  <c:v>2.1216907517857601E-2</c:v>
                </c:pt>
                <c:pt idx="7">
                  <c:v>0</c:v>
                </c:pt>
                <c:pt idx="8">
                  <c:v>0</c:v>
                </c:pt>
                <c:pt idx="9">
                  <c:v>0</c:v>
                </c:pt>
                <c:pt idx="10">
                  <c:v>4.0077325663633402E-2</c:v>
                </c:pt>
                <c:pt idx="11">
                  <c:v>0</c:v>
                </c:pt>
                <c:pt idx="12">
                  <c:v>0</c:v>
                </c:pt>
                <c:pt idx="13">
                  <c:v>0</c:v>
                </c:pt>
                <c:pt idx="14">
                  <c:v>2.1217407704276499E-2</c:v>
                </c:pt>
                <c:pt idx="15">
                  <c:v>0</c:v>
                </c:pt>
                <c:pt idx="16">
                  <c:v>8.4867630071430306E-2</c:v>
                </c:pt>
                <c:pt idx="17">
                  <c:v>0</c:v>
                </c:pt>
                <c:pt idx="18">
                  <c:v>2.2006869287055999E-2</c:v>
                </c:pt>
                <c:pt idx="19">
                  <c:v>0</c:v>
                </c:pt>
                <c:pt idx="20">
                  <c:v>7.5464578813319499E-2</c:v>
                </c:pt>
                <c:pt idx="21">
                  <c:v>1.88670345738409E-2</c:v>
                </c:pt>
                <c:pt idx="22">
                  <c:v>0</c:v>
                </c:pt>
                <c:pt idx="23">
                  <c:v>0</c:v>
                </c:pt>
                <c:pt idx="24">
                  <c:v>0</c:v>
                </c:pt>
                <c:pt idx="25">
                  <c:v>0</c:v>
                </c:pt>
                <c:pt idx="26">
                  <c:v>0</c:v>
                </c:pt>
                <c:pt idx="27">
                  <c:v>0</c:v>
                </c:pt>
                <c:pt idx="28">
                  <c:v>1.6514107766349002E-2</c:v>
                </c:pt>
                <c:pt idx="29">
                  <c:v>2.1233927096850298E-2</c:v>
                </c:pt>
                <c:pt idx="30">
                  <c:v>4.7187617969044896E-3</c:v>
                </c:pt>
                <c:pt idx="31">
                  <c:v>0</c:v>
                </c:pt>
              </c:numCache>
            </c:numRef>
          </c:val>
          <c:smooth val="0"/>
          <c:extLst>
            <c:ext xmlns:c16="http://schemas.microsoft.com/office/drawing/2014/chart" uri="{C3380CC4-5D6E-409C-BE32-E72D297353CC}">
              <c16:uniqueId val="{00000001-11C1-4AF2-9FAF-1E604A2607A5}"/>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2.2063326517554401E-3</c:v>
                </c:pt>
                <c:pt idx="1">
                  <c:v>0</c:v>
                </c:pt>
                <c:pt idx="2">
                  <c:v>5.0073500745737498E-3</c:v>
                </c:pt>
                <c:pt idx="3">
                  <c:v>0</c:v>
                </c:pt>
                <c:pt idx="4">
                  <c:v>0</c:v>
                </c:pt>
                <c:pt idx="5">
                  <c:v>0</c:v>
                </c:pt>
                <c:pt idx="6">
                  <c:v>9.2397586217379899E-3</c:v>
                </c:pt>
                <c:pt idx="7">
                  <c:v>6.5568767331017396E-3</c:v>
                </c:pt>
                <c:pt idx="8">
                  <c:v>5.3044643325434303E-3</c:v>
                </c:pt>
                <c:pt idx="9">
                  <c:v>5.3630422035667799E-3</c:v>
                </c:pt>
                <c:pt idx="10">
                  <c:v>1.54883691283444E-3</c:v>
                </c:pt>
                <c:pt idx="11">
                  <c:v>6.1945653410495401E-3</c:v>
                </c:pt>
                <c:pt idx="12">
                  <c:v>0</c:v>
                </c:pt>
                <c:pt idx="13">
                  <c:v>0</c:v>
                </c:pt>
                <c:pt idx="14">
                  <c:v>3.5741517346549799E-3</c:v>
                </c:pt>
                <c:pt idx="15">
                  <c:v>1.2748377411543201E-2</c:v>
                </c:pt>
                <c:pt idx="16">
                  <c:v>0</c:v>
                </c:pt>
                <c:pt idx="17">
                  <c:v>3.2163342128617598E-3</c:v>
                </c:pt>
                <c:pt idx="18">
                  <c:v>1.20887588834513E-2</c:v>
                </c:pt>
                <c:pt idx="19">
                  <c:v>0</c:v>
                </c:pt>
                <c:pt idx="20">
                  <c:v>5.1788673638493597E-3</c:v>
                </c:pt>
                <c:pt idx="21">
                  <c:v>5.11790218379696E-3</c:v>
                </c:pt>
                <c:pt idx="22">
                  <c:v>2.2014047342101299E-3</c:v>
                </c:pt>
                <c:pt idx="23">
                  <c:v>0</c:v>
                </c:pt>
                <c:pt idx="24">
                  <c:v>2.6164763081043601E-3</c:v>
                </c:pt>
                <c:pt idx="25">
                  <c:v>3.3293341688376702E-3</c:v>
                </c:pt>
                <c:pt idx="26">
                  <c:v>0</c:v>
                </c:pt>
                <c:pt idx="27">
                  <c:v>2.0814748736247401E-3</c:v>
                </c:pt>
                <c:pt idx="28">
                  <c:v>1.7836959488102999E-3</c:v>
                </c:pt>
                <c:pt idx="29">
                  <c:v>2.4372743663532499E-3</c:v>
                </c:pt>
                <c:pt idx="30">
                  <c:v>7.4296059693614901E-3</c:v>
                </c:pt>
                <c:pt idx="31">
                  <c:v>0</c:v>
                </c:pt>
              </c:numCache>
            </c:numRef>
          </c:val>
          <c:smooth val="0"/>
          <c:extLst>
            <c:ext xmlns:c16="http://schemas.microsoft.com/office/drawing/2014/chart" uri="{C3380CC4-5D6E-409C-BE32-E72D297353CC}">
              <c16:uniqueId val="{00000002-11C1-4AF2-9FAF-1E604A2607A5}"/>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0.23344328850545501</c:v>
                </c:pt>
                <c:pt idx="1">
                  <c:v>0</c:v>
                </c:pt>
                <c:pt idx="2">
                  <c:v>0.487780347983506</c:v>
                </c:pt>
                <c:pt idx="3">
                  <c:v>0.235199919931942</c:v>
                </c:pt>
                <c:pt idx="4">
                  <c:v>6.4786205521778106E-2</c:v>
                </c:pt>
                <c:pt idx="5">
                  <c:v>0.114092960960365</c:v>
                </c:pt>
                <c:pt idx="6">
                  <c:v>0.25162818235642398</c:v>
                </c:pt>
                <c:pt idx="7">
                  <c:v>0.36815236599253898</c:v>
                </c:pt>
                <c:pt idx="8">
                  <c:v>0.29804074852201101</c:v>
                </c:pt>
                <c:pt idx="9">
                  <c:v>1.2358894511483101</c:v>
                </c:pt>
                <c:pt idx="10">
                  <c:v>0.23736859952526301</c:v>
                </c:pt>
                <c:pt idx="11">
                  <c:v>0</c:v>
                </c:pt>
                <c:pt idx="12">
                  <c:v>0.16820453671664701</c:v>
                </c:pt>
                <c:pt idx="13">
                  <c:v>0</c:v>
                </c:pt>
                <c:pt idx="14">
                  <c:v>0</c:v>
                </c:pt>
                <c:pt idx="15">
                  <c:v>1.5956695693104299</c:v>
                </c:pt>
                <c:pt idx="16">
                  <c:v>0.112123335669236</c:v>
                </c:pt>
                <c:pt idx="17">
                  <c:v>8.8171144832706896E-2</c:v>
                </c:pt>
                <c:pt idx="18">
                  <c:v>0</c:v>
                </c:pt>
                <c:pt idx="19">
                  <c:v>0</c:v>
                </c:pt>
                <c:pt idx="20">
                  <c:v>0.190761684153154</c:v>
                </c:pt>
                <c:pt idx="21">
                  <c:v>4.0626551708572198E-2</c:v>
                </c:pt>
                <c:pt idx="22">
                  <c:v>9.4225333153856505E-2</c:v>
                </c:pt>
                <c:pt idx="23">
                  <c:v>1.0170398786689301</c:v>
                </c:pt>
                <c:pt idx="24">
                  <c:v>0.53257589206461897</c:v>
                </c:pt>
                <c:pt idx="25">
                  <c:v>0</c:v>
                </c:pt>
                <c:pt idx="26">
                  <c:v>0.12716509537382201</c:v>
                </c:pt>
                <c:pt idx="27">
                  <c:v>0.866913526464822</c:v>
                </c:pt>
                <c:pt idx="28">
                  <c:v>7.3577147803505702E-2</c:v>
                </c:pt>
                <c:pt idx="29">
                  <c:v>0</c:v>
                </c:pt>
                <c:pt idx="30">
                  <c:v>0</c:v>
                </c:pt>
                <c:pt idx="31">
                  <c:v>0</c:v>
                </c:pt>
              </c:numCache>
            </c:numRef>
          </c:val>
          <c:smooth val="0"/>
          <c:extLst>
            <c:ext xmlns:c16="http://schemas.microsoft.com/office/drawing/2014/chart" uri="{C3380CC4-5D6E-409C-BE32-E72D297353CC}">
              <c16:uniqueId val="{00000003-11C1-4AF2-9FAF-1E604A2607A5}"/>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1.87043613582858E-2</c:v>
                </c:pt>
                <c:pt idx="1">
                  <c:v>7.3819658574103501E-3</c:v>
                </c:pt>
                <c:pt idx="2">
                  <c:v>5.0542987975091599E-3</c:v>
                </c:pt>
                <c:pt idx="3">
                  <c:v>3.5911908089456602E-3</c:v>
                </c:pt>
                <c:pt idx="4">
                  <c:v>0</c:v>
                </c:pt>
                <c:pt idx="5">
                  <c:v>0</c:v>
                </c:pt>
                <c:pt idx="6">
                  <c:v>1.76226804562479E-3</c:v>
                </c:pt>
                <c:pt idx="7">
                  <c:v>1.20696207645357E-2</c:v>
                </c:pt>
                <c:pt idx="8">
                  <c:v>2.9425553350024402E-3</c:v>
                </c:pt>
                <c:pt idx="9">
                  <c:v>3.6407306996387198E-3</c:v>
                </c:pt>
                <c:pt idx="10">
                  <c:v>3.0920904326732202E-3</c:v>
                </c:pt>
                <c:pt idx="11">
                  <c:v>0</c:v>
                </c:pt>
                <c:pt idx="12">
                  <c:v>0</c:v>
                </c:pt>
                <c:pt idx="13">
                  <c:v>0</c:v>
                </c:pt>
                <c:pt idx="14">
                  <c:v>2.89239589120203E-3</c:v>
                </c:pt>
                <c:pt idx="15">
                  <c:v>8.62743064144199E-3</c:v>
                </c:pt>
                <c:pt idx="16">
                  <c:v>1.84515830460871E-2</c:v>
                </c:pt>
                <c:pt idx="17">
                  <c:v>1.08712889259466E-2</c:v>
                </c:pt>
                <c:pt idx="18">
                  <c:v>1.0272879597861599E-2</c:v>
                </c:pt>
                <c:pt idx="19">
                  <c:v>0</c:v>
                </c:pt>
                <c:pt idx="20">
                  <c:v>4.05584567041799E-3</c:v>
                </c:pt>
                <c:pt idx="21">
                  <c:v>2.7925188420222201E-3</c:v>
                </c:pt>
                <c:pt idx="22">
                  <c:v>0</c:v>
                </c:pt>
                <c:pt idx="23">
                  <c:v>0</c:v>
                </c:pt>
                <c:pt idx="24">
                  <c:v>0</c:v>
                </c:pt>
                <c:pt idx="25">
                  <c:v>0</c:v>
                </c:pt>
                <c:pt idx="26">
                  <c:v>0</c:v>
                </c:pt>
                <c:pt idx="27">
                  <c:v>0</c:v>
                </c:pt>
                <c:pt idx="28">
                  <c:v>0</c:v>
                </c:pt>
                <c:pt idx="29">
                  <c:v>1.69568786575738E-3</c:v>
                </c:pt>
                <c:pt idx="30">
                  <c:v>2.1944371019465701E-3</c:v>
                </c:pt>
                <c:pt idx="31">
                  <c:v>5.9848583084795505E-4</c:v>
                </c:pt>
              </c:numCache>
            </c:numRef>
          </c:val>
          <c:smooth val="0"/>
          <c:extLst>
            <c:ext xmlns:c16="http://schemas.microsoft.com/office/drawing/2014/chart" uri="{C3380CC4-5D6E-409C-BE32-E72D297353CC}">
              <c16:uniqueId val="{00000004-11C1-4AF2-9FAF-1E604A2607A5}"/>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1.4249239555889E-2</c:v>
                </c:pt>
                <c:pt idx="17">
                  <c:v>0</c:v>
                </c:pt>
                <c:pt idx="18">
                  <c:v>0</c:v>
                </c:pt>
                <c:pt idx="19">
                  <c:v>0</c:v>
                </c:pt>
                <c:pt idx="20">
                  <c:v>1.62871186342088E-2</c:v>
                </c:pt>
                <c:pt idx="21">
                  <c:v>1.6360114477174399E-2</c:v>
                </c:pt>
                <c:pt idx="22">
                  <c:v>0</c:v>
                </c:pt>
                <c:pt idx="23">
                  <c:v>0</c:v>
                </c:pt>
                <c:pt idx="24">
                  <c:v>9.5985619608989492E-3</c:v>
                </c:pt>
                <c:pt idx="25">
                  <c:v>0</c:v>
                </c:pt>
                <c:pt idx="26">
                  <c:v>0</c:v>
                </c:pt>
                <c:pt idx="27">
                  <c:v>0</c:v>
                </c:pt>
                <c:pt idx="28">
                  <c:v>6.9835755033630306E-2</c:v>
                </c:pt>
                <c:pt idx="29">
                  <c:v>0</c:v>
                </c:pt>
                <c:pt idx="30">
                  <c:v>1.48419766020604E-2</c:v>
                </c:pt>
                <c:pt idx="31">
                  <c:v>0</c:v>
                </c:pt>
              </c:numCache>
            </c:numRef>
          </c:val>
          <c:smooth val="0"/>
          <c:extLst>
            <c:ext xmlns:c16="http://schemas.microsoft.com/office/drawing/2014/chart" uri="{C3380CC4-5D6E-409C-BE32-E72D297353CC}">
              <c16:uniqueId val="{00000005-11C1-4AF2-9FAF-1E604A2607A5}"/>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3.78192630460156E-2</c:v>
                </c:pt>
                <c:pt idx="1">
                  <c:v>5.2165521198763703E-3</c:v>
                </c:pt>
                <c:pt idx="2">
                  <c:v>0</c:v>
                </c:pt>
                <c:pt idx="3">
                  <c:v>0</c:v>
                </c:pt>
                <c:pt idx="4">
                  <c:v>0</c:v>
                </c:pt>
                <c:pt idx="5">
                  <c:v>0</c:v>
                </c:pt>
                <c:pt idx="6">
                  <c:v>0</c:v>
                </c:pt>
                <c:pt idx="7">
                  <c:v>0</c:v>
                </c:pt>
                <c:pt idx="8">
                  <c:v>0</c:v>
                </c:pt>
                <c:pt idx="9">
                  <c:v>1.3045718721258599E-2</c:v>
                </c:pt>
                <c:pt idx="10">
                  <c:v>0</c:v>
                </c:pt>
                <c:pt idx="11">
                  <c:v>5.0880294322933298E-2</c:v>
                </c:pt>
                <c:pt idx="12">
                  <c:v>0</c:v>
                </c:pt>
                <c:pt idx="13">
                  <c:v>6.5233699729280196E-3</c:v>
                </c:pt>
                <c:pt idx="14">
                  <c:v>0</c:v>
                </c:pt>
                <c:pt idx="15">
                  <c:v>0</c:v>
                </c:pt>
                <c:pt idx="16">
                  <c:v>0</c:v>
                </c:pt>
                <c:pt idx="17">
                  <c:v>0</c:v>
                </c:pt>
                <c:pt idx="18">
                  <c:v>3.7842951750236498E-2</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11C1-4AF2-9FAF-1E604A2607A5}"/>
            </c:ext>
          </c:extLst>
        </c:ser>
        <c:dLbls>
          <c:showLegendKey val="0"/>
          <c:showVal val="0"/>
          <c:showCatName val="0"/>
          <c:showSerName val="0"/>
          <c:showPercent val="0"/>
          <c:showBubbleSize val="0"/>
        </c:dLbls>
        <c:smooth val="0"/>
        <c:axId val="424547664"/>
        <c:axId val="424545040"/>
      </c:lineChart>
      <c:dateAx>
        <c:axId val="42454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45040"/>
        <c:crosses val="autoZero"/>
        <c:auto val="1"/>
        <c:lblOffset val="100"/>
        <c:baseTimeUnit val="days"/>
      </c:dateAx>
      <c:valAx>
        <c:axId val="42454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4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0</c:v>
                </c:pt>
                <c:pt idx="2">
                  <c:v>4</c:v>
                </c:pt>
                <c:pt idx="3">
                  <c:v>2</c:v>
                </c:pt>
                <c:pt idx="4">
                  <c:v>3</c:v>
                </c:pt>
                <c:pt idx="5">
                  <c:v>2</c:v>
                </c:pt>
                <c:pt idx="6">
                  <c:v>0</c:v>
                </c:pt>
              </c:numCache>
            </c:numRef>
          </c:val>
          <c:extLst>
            <c:ext xmlns:c16="http://schemas.microsoft.com/office/drawing/2014/chart" uri="{C3380CC4-5D6E-409C-BE32-E72D297353CC}">
              <c16:uniqueId val="{00000000-9913-47A4-80AE-C617E33BF9AE}"/>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2</c:v>
                </c:pt>
                <c:pt idx="3">
                  <c:v>2</c:v>
                </c:pt>
                <c:pt idx="4">
                  <c:v>1</c:v>
                </c:pt>
                <c:pt idx="5">
                  <c:v>3</c:v>
                </c:pt>
                <c:pt idx="6">
                  <c:v>0</c:v>
                </c:pt>
              </c:numCache>
            </c:numRef>
          </c:val>
          <c:extLst>
            <c:ext xmlns:c16="http://schemas.microsoft.com/office/drawing/2014/chart" uri="{C3380CC4-5D6E-409C-BE32-E72D297353CC}">
              <c16:uniqueId val="{00000001-9913-47A4-80AE-C617E33BF9AE}"/>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6</c:v>
                </c:pt>
                <c:pt idx="2">
                  <c:v>4</c:v>
                </c:pt>
                <c:pt idx="3">
                  <c:v>3</c:v>
                </c:pt>
                <c:pt idx="4">
                  <c:v>3</c:v>
                </c:pt>
                <c:pt idx="5">
                  <c:v>3</c:v>
                </c:pt>
                <c:pt idx="6">
                  <c:v>0</c:v>
                </c:pt>
              </c:numCache>
            </c:numRef>
          </c:val>
          <c:extLst>
            <c:ext xmlns:c16="http://schemas.microsoft.com/office/drawing/2014/chart" uri="{C3380CC4-5D6E-409C-BE32-E72D297353CC}">
              <c16:uniqueId val="{00000002-9913-47A4-80AE-C617E33BF9AE}"/>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4</c:v>
                </c:pt>
                <c:pt idx="2">
                  <c:v>3</c:v>
                </c:pt>
                <c:pt idx="3">
                  <c:v>4</c:v>
                </c:pt>
                <c:pt idx="4">
                  <c:v>4</c:v>
                </c:pt>
                <c:pt idx="5">
                  <c:v>1</c:v>
                </c:pt>
                <c:pt idx="6">
                  <c:v>3</c:v>
                </c:pt>
              </c:numCache>
            </c:numRef>
          </c:val>
          <c:extLst>
            <c:ext xmlns:c16="http://schemas.microsoft.com/office/drawing/2014/chart" uri="{C3380CC4-5D6E-409C-BE32-E72D297353CC}">
              <c16:uniqueId val="{00000003-9913-47A4-80AE-C617E33BF9AE}"/>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10</c:v>
                </c:pt>
                <c:pt idx="2">
                  <c:v>7</c:v>
                </c:pt>
                <c:pt idx="3">
                  <c:v>8</c:v>
                </c:pt>
                <c:pt idx="4">
                  <c:v>6</c:v>
                </c:pt>
                <c:pt idx="5">
                  <c:v>1</c:v>
                </c:pt>
                <c:pt idx="6">
                  <c:v>0</c:v>
                </c:pt>
              </c:numCache>
            </c:numRef>
          </c:val>
          <c:extLst>
            <c:ext xmlns:c16="http://schemas.microsoft.com/office/drawing/2014/chart" uri="{C3380CC4-5D6E-409C-BE32-E72D297353CC}">
              <c16:uniqueId val="{00000004-9913-47A4-80AE-C617E33BF9AE}"/>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3</c:v>
                </c:pt>
                <c:pt idx="2">
                  <c:v>0</c:v>
                </c:pt>
                <c:pt idx="3">
                  <c:v>4</c:v>
                </c:pt>
                <c:pt idx="4">
                  <c:v>1</c:v>
                </c:pt>
                <c:pt idx="5">
                  <c:v>0</c:v>
                </c:pt>
                <c:pt idx="6">
                  <c:v>0</c:v>
                </c:pt>
              </c:numCache>
            </c:numRef>
          </c:val>
          <c:extLst>
            <c:ext xmlns:c16="http://schemas.microsoft.com/office/drawing/2014/chart" uri="{C3380CC4-5D6E-409C-BE32-E72D297353CC}">
              <c16:uniqueId val="{00000005-9913-47A4-80AE-C617E33BF9AE}"/>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1</c:v>
                </c:pt>
                <c:pt idx="3">
                  <c:v>1</c:v>
                </c:pt>
                <c:pt idx="4">
                  <c:v>0</c:v>
                </c:pt>
                <c:pt idx="5">
                  <c:v>2</c:v>
                </c:pt>
                <c:pt idx="6">
                  <c:v>0</c:v>
                </c:pt>
              </c:numCache>
            </c:numRef>
          </c:val>
          <c:extLst>
            <c:ext xmlns:c16="http://schemas.microsoft.com/office/drawing/2014/chart" uri="{C3380CC4-5D6E-409C-BE32-E72D297353CC}">
              <c16:uniqueId val="{00000006-9913-47A4-80AE-C617E33BF9AE}"/>
            </c:ext>
          </c:extLst>
        </c:ser>
        <c:dLbls>
          <c:showLegendKey val="0"/>
          <c:showVal val="0"/>
          <c:showCatName val="0"/>
          <c:showSerName val="0"/>
          <c:showPercent val="0"/>
          <c:showBubbleSize val="0"/>
        </c:dLbls>
        <c:gapWidth val="219"/>
        <c:overlap val="-27"/>
        <c:axId val="424550288"/>
        <c:axId val="424549632"/>
      </c:barChart>
      <c:catAx>
        <c:axId val="42455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49632"/>
        <c:crosses val="autoZero"/>
        <c:auto val="1"/>
        <c:lblAlgn val="ctr"/>
        <c:lblOffset val="100"/>
        <c:noMultiLvlLbl val="0"/>
      </c:catAx>
      <c:valAx>
        <c:axId val="42454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5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5.2423026752971896E-3</c:v>
                </c:pt>
                <c:pt idx="2">
                  <c:v>4.0117151928330602E-3</c:v>
                </c:pt>
                <c:pt idx="3">
                  <c:v>1.9197164726440399E-3</c:v>
                </c:pt>
                <c:pt idx="4">
                  <c:v>3.0846726227100801E-2</c:v>
                </c:pt>
                <c:pt idx="5">
                  <c:v>7.3835248947847704E-3</c:v>
                </c:pt>
              </c:numCache>
            </c:numRef>
          </c:val>
          <c:extLst>
            <c:ext xmlns:c16="http://schemas.microsoft.com/office/drawing/2014/chart" uri="{C3380CC4-5D6E-409C-BE32-E72D297353CC}">
              <c16:uniqueId val="{00000000-B053-456F-ACC5-B8B97E7B4E1B}"/>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4.8342215724190001E-2</c:v>
                </c:pt>
                <c:pt idx="1">
                  <c:v>1.8865254916757099E-2</c:v>
                </c:pt>
                <c:pt idx="2">
                  <c:v>4.7163137291892698E-2</c:v>
                </c:pt>
                <c:pt idx="3">
                  <c:v>4.4804980427297997E-2</c:v>
                </c:pt>
                <c:pt idx="4">
                  <c:v>4.0088666698108802E-2</c:v>
                </c:pt>
                <c:pt idx="5">
                  <c:v>2.20094640695499E-2</c:v>
                </c:pt>
              </c:numCache>
            </c:numRef>
          </c:val>
          <c:extLst>
            <c:ext xmlns:c16="http://schemas.microsoft.com/office/drawing/2014/chart" uri="{C3380CC4-5D6E-409C-BE32-E72D297353CC}">
              <c16:uniqueId val="{00000001-B053-456F-ACC5-B8B97E7B4E1B}"/>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5.4159864445596402E-3</c:v>
                </c:pt>
                <c:pt idx="1">
                  <c:v>4.2950954770958304E-3</c:v>
                </c:pt>
                <c:pt idx="2">
                  <c:v>5.6689308664209402E-3</c:v>
                </c:pt>
                <c:pt idx="3">
                  <c:v>5.9317946773748496E-3</c:v>
                </c:pt>
                <c:pt idx="4">
                  <c:v>2.4600084949648201E-3</c:v>
                </c:pt>
                <c:pt idx="5">
                  <c:v>7.2014764812276602E-3</c:v>
                </c:pt>
              </c:numCache>
            </c:numRef>
          </c:val>
          <c:extLst>
            <c:ext xmlns:c16="http://schemas.microsoft.com/office/drawing/2014/chart" uri="{C3380CC4-5D6E-409C-BE32-E72D297353CC}">
              <c16:uniqueId val="{00000002-B053-456F-ACC5-B8B97E7B4E1B}"/>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0.450200431699044</c:v>
                </c:pt>
                <c:pt idx="1">
                  <c:v>0.169981498612396</c:v>
                </c:pt>
                <c:pt idx="2">
                  <c:v>0.6490903484428</c:v>
                </c:pt>
                <c:pt idx="3">
                  <c:v>0.69727104532840001</c:v>
                </c:pt>
                <c:pt idx="4">
                  <c:v>0.27173913043478298</c:v>
                </c:pt>
                <c:pt idx="5">
                  <c:v>6.0129509713228502E-2</c:v>
                </c:pt>
                <c:pt idx="6">
                  <c:v>0.13413506012950999</c:v>
                </c:pt>
              </c:numCache>
            </c:numRef>
          </c:val>
          <c:extLst>
            <c:ext xmlns:c16="http://schemas.microsoft.com/office/drawing/2014/chart" uri="{C3380CC4-5D6E-409C-BE32-E72D297353CC}">
              <c16:uniqueId val="{00000003-B053-456F-ACC5-B8B97E7B4E1B}"/>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2.90943091198855E-3</c:v>
                </c:pt>
                <c:pt idx="1">
                  <c:v>1.19502796544993E-2</c:v>
                </c:pt>
                <c:pt idx="2">
                  <c:v>5.6573587202912098E-3</c:v>
                </c:pt>
                <c:pt idx="3">
                  <c:v>5.66092128875487E-3</c:v>
                </c:pt>
                <c:pt idx="4">
                  <c:v>4.1397045547722803E-3</c:v>
                </c:pt>
                <c:pt idx="5">
                  <c:v>1.02744474491939E-2</c:v>
                </c:pt>
              </c:numCache>
            </c:numRef>
          </c:val>
          <c:extLst>
            <c:ext xmlns:c16="http://schemas.microsoft.com/office/drawing/2014/chart" uri="{C3380CC4-5D6E-409C-BE32-E72D297353CC}">
              <c16:uniqueId val="{00000004-B053-456F-ACC5-B8B97E7B4E1B}"/>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1.6339297176802901E-2</c:v>
                </c:pt>
                <c:pt idx="1">
                  <c:v>3.42833467548989E-2</c:v>
                </c:pt>
                <c:pt idx="3">
                  <c:v>1.44427716116382E-2</c:v>
                </c:pt>
                <c:pt idx="4">
                  <c:v>9.6285144077588296E-3</c:v>
                </c:pt>
              </c:numCache>
            </c:numRef>
          </c:val>
          <c:extLst>
            <c:ext xmlns:c16="http://schemas.microsoft.com/office/drawing/2014/chart" uri="{C3380CC4-5D6E-409C-BE32-E72D297353CC}">
              <c16:uniqueId val="{00000005-B053-456F-ACC5-B8B97E7B4E1B}"/>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6.5249874393991797E-3</c:v>
                </c:pt>
                <c:pt idx="1">
                  <c:v>3.7844927148515201E-2</c:v>
                </c:pt>
                <c:pt idx="2">
                  <c:v>5.2199899515193403E-3</c:v>
                </c:pt>
                <c:pt idx="3">
                  <c:v>1.3049974878798399E-2</c:v>
                </c:pt>
                <c:pt idx="5">
                  <c:v>4.4369914587914401E-2</c:v>
                </c:pt>
              </c:numCache>
            </c:numRef>
          </c:val>
          <c:extLst>
            <c:ext xmlns:c16="http://schemas.microsoft.com/office/drawing/2014/chart" uri="{C3380CC4-5D6E-409C-BE32-E72D297353CC}">
              <c16:uniqueId val="{00000006-B053-456F-ACC5-B8B97E7B4E1B}"/>
            </c:ext>
          </c:extLst>
        </c:ser>
        <c:dLbls>
          <c:showLegendKey val="0"/>
          <c:showVal val="0"/>
          <c:showCatName val="0"/>
          <c:showSerName val="0"/>
          <c:showPercent val="0"/>
          <c:showBubbleSize val="0"/>
        </c:dLbls>
        <c:gapWidth val="219"/>
        <c:overlap val="-27"/>
        <c:axId val="424526016"/>
        <c:axId val="424528312"/>
      </c:barChart>
      <c:catAx>
        <c:axId val="42452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8312"/>
        <c:crosses val="autoZero"/>
        <c:auto val="1"/>
        <c:lblAlgn val="ctr"/>
        <c:lblOffset val="100"/>
        <c:noMultiLvlLbl val="0"/>
      </c:catAx>
      <c:valAx>
        <c:axId val="42452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5</c:v>
                </c:pt>
                <c:pt idx="13">
                  <c:v>2</c:v>
                </c:pt>
                <c:pt idx="14">
                  <c:v>2</c:v>
                </c:pt>
                <c:pt idx="15">
                  <c:v>0</c:v>
                </c:pt>
                <c:pt idx="16">
                  <c:v>1</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1C2C-462C-ACFD-B582937B9D7F}"/>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1</c:v>
                </c:pt>
                <c:pt idx="2">
                  <c:v>0</c:v>
                </c:pt>
                <c:pt idx="3">
                  <c:v>0</c:v>
                </c:pt>
                <c:pt idx="4">
                  <c:v>0</c:v>
                </c:pt>
                <c:pt idx="5">
                  <c:v>0</c:v>
                </c:pt>
                <c:pt idx="6">
                  <c:v>0</c:v>
                </c:pt>
                <c:pt idx="7">
                  <c:v>1</c:v>
                </c:pt>
                <c:pt idx="8">
                  <c:v>0</c:v>
                </c:pt>
                <c:pt idx="9">
                  <c:v>1</c:v>
                </c:pt>
                <c:pt idx="10">
                  <c:v>4</c:v>
                </c:pt>
                <c:pt idx="11">
                  <c:v>2</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C2C-462C-ACFD-B582937B9D7F}"/>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2</c:v>
                </c:pt>
                <c:pt idx="13">
                  <c:v>2</c:v>
                </c:pt>
                <c:pt idx="14">
                  <c:v>0</c:v>
                </c:pt>
                <c:pt idx="15">
                  <c:v>4</c:v>
                </c:pt>
                <c:pt idx="16">
                  <c:v>1</c:v>
                </c:pt>
                <c:pt idx="17">
                  <c:v>5</c:v>
                </c:pt>
                <c:pt idx="18">
                  <c:v>3</c:v>
                </c:pt>
                <c:pt idx="19">
                  <c:v>0</c:v>
                </c:pt>
                <c:pt idx="20">
                  <c:v>1</c:v>
                </c:pt>
                <c:pt idx="21">
                  <c:v>1</c:v>
                </c:pt>
                <c:pt idx="22">
                  <c:v>0</c:v>
                </c:pt>
                <c:pt idx="23">
                  <c:v>0</c:v>
                </c:pt>
              </c:numCache>
            </c:numRef>
          </c:val>
          <c:smooth val="0"/>
          <c:extLst>
            <c:ext xmlns:c16="http://schemas.microsoft.com/office/drawing/2014/chart" uri="{C3380CC4-5D6E-409C-BE32-E72D297353CC}">
              <c16:uniqueId val="{00000002-1C2C-462C-ACFD-B582937B9D7F}"/>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4</c:v>
                </c:pt>
                <c:pt idx="18">
                  <c:v>1</c:v>
                </c:pt>
                <c:pt idx="19">
                  <c:v>6</c:v>
                </c:pt>
                <c:pt idx="20">
                  <c:v>10</c:v>
                </c:pt>
                <c:pt idx="21">
                  <c:v>0</c:v>
                </c:pt>
                <c:pt idx="22">
                  <c:v>0</c:v>
                </c:pt>
                <c:pt idx="23">
                  <c:v>0</c:v>
                </c:pt>
              </c:numCache>
            </c:numRef>
          </c:val>
          <c:smooth val="0"/>
          <c:extLst>
            <c:ext xmlns:c16="http://schemas.microsoft.com/office/drawing/2014/chart" uri="{C3380CC4-5D6E-409C-BE32-E72D297353CC}">
              <c16:uniqueId val="{00000003-1C2C-462C-ACFD-B582937B9D7F}"/>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14</c:v>
                </c:pt>
                <c:pt idx="10">
                  <c:v>2</c:v>
                </c:pt>
                <c:pt idx="11">
                  <c:v>1</c:v>
                </c:pt>
                <c:pt idx="12">
                  <c:v>5</c:v>
                </c:pt>
                <c:pt idx="13">
                  <c:v>0</c:v>
                </c:pt>
                <c:pt idx="14">
                  <c:v>0</c:v>
                </c:pt>
                <c:pt idx="15">
                  <c:v>1</c:v>
                </c:pt>
                <c:pt idx="16">
                  <c:v>7</c:v>
                </c:pt>
                <c:pt idx="17">
                  <c:v>4</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4-1C2C-462C-ACFD-B582937B9D7F}"/>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5</c:v>
                </c:pt>
                <c:pt idx="14">
                  <c:v>0</c:v>
                </c:pt>
                <c:pt idx="15">
                  <c:v>1</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1C2C-462C-ACFD-B582937B9D7F}"/>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1</c:v>
                </c:pt>
                <c:pt idx="17">
                  <c:v>1</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6-1C2C-462C-ACFD-B582937B9D7F}"/>
            </c:ext>
          </c:extLst>
        </c:ser>
        <c:dLbls>
          <c:showLegendKey val="0"/>
          <c:showVal val="0"/>
          <c:showCatName val="0"/>
          <c:showSerName val="0"/>
          <c:showPercent val="0"/>
          <c:showBubbleSize val="0"/>
        </c:dLbls>
        <c:smooth val="0"/>
        <c:axId val="424531264"/>
        <c:axId val="424529296"/>
      </c:lineChart>
      <c:catAx>
        <c:axId val="42453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9296"/>
        <c:crosses val="autoZero"/>
        <c:auto val="1"/>
        <c:lblAlgn val="ctr"/>
        <c:lblOffset val="100"/>
        <c:noMultiLvlLbl val="0"/>
      </c:catAx>
      <c:valAx>
        <c:axId val="42452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3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1.8212605091653699E-3</c:v>
                </c:pt>
                <c:pt idx="12">
                  <c:v>4.90263639764516E-3</c:v>
                </c:pt>
                <c:pt idx="13">
                  <c:v>4.6319084841205803E-2</c:v>
                </c:pt>
                <c:pt idx="14">
                  <c:v>2.06737679418772E-3</c:v>
                </c:pt>
                <c:pt idx="15">
                  <c:v>0</c:v>
                </c:pt>
                <c:pt idx="16">
                  <c:v>6.8912559806257297E-3</c:v>
                </c:pt>
                <c:pt idx="17">
                  <c:v>7.5311583216838302E-3</c:v>
                </c:pt>
                <c:pt idx="18">
                  <c:v>0</c:v>
                </c:pt>
                <c:pt idx="19">
                  <c:v>1.2798046821162099E-3</c:v>
                </c:pt>
                <c:pt idx="20">
                  <c:v>0</c:v>
                </c:pt>
                <c:pt idx="21">
                  <c:v>0</c:v>
                </c:pt>
                <c:pt idx="22">
                  <c:v>0</c:v>
                </c:pt>
                <c:pt idx="23">
                  <c:v>0</c:v>
                </c:pt>
              </c:numCache>
            </c:numRef>
          </c:val>
          <c:smooth val="0"/>
          <c:extLst>
            <c:ext xmlns:c16="http://schemas.microsoft.com/office/drawing/2014/chart" uri="{C3380CC4-5D6E-409C-BE32-E72D297353CC}">
              <c16:uniqueId val="{00000000-E551-4670-991B-8F9596CD3432}"/>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7.3101138962907097E-2</c:v>
                </c:pt>
                <c:pt idx="2">
                  <c:v>0</c:v>
                </c:pt>
                <c:pt idx="3">
                  <c:v>0</c:v>
                </c:pt>
                <c:pt idx="4">
                  <c:v>0</c:v>
                </c:pt>
                <c:pt idx="5">
                  <c:v>0</c:v>
                </c:pt>
                <c:pt idx="6">
                  <c:v>0</c:v>
                </c:pt>
                <c:pt idx="7">
                  <c:v>2.1222911311811699E-2</c:v>
                </c:pt>
                <c:pt idx="8">
                  <c:v>0</c:v>
                </c:pt>
                <c:pt idx="9">
                  <c:v>4.0087721366755501E-2</c:v>
                </c:pt>
                <c:pt idx="10">
                  <c:v>2.1812436626028699E-2</c:v>
                </c:pt>
                <c:pt idx="11">
                  <c:v>4.0087721366755501E-2</c:v>
                </c:pt>
                <c:pt idx="12">
                  <c:v>4.08737551190448E-2</c:v>
                </c:pt>
                <c:pt idx="13">
                  <c:v>0</c:v>
                </c:pt>
                <c:pt idx="14">
                  <c:v>0</c:v>
                </c:pt>
                <c:pt idx="15">
                  <c:v>1.8864810054943799E-2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551-4670-991B-8F9596CD3432}"/>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5.1191877872846497E-3</c:v>
                </c:pt>
                <c:pt idx="10">
                  <c:v>7.1430527264436999E-3</c:v>
                </c:pt>
                <c:pt idx="11">
                  <c:v>2.6191193330293602E-3</c:v>
                </c:pt>
                <c:pt idx="12">
                  <c:v>2.55959389364233E-3</c:v>
                </c:pt>
                <c:pt idx="13">
                  <c:v>4.2560689161727002E-3</c:v>
                </c:pt>
                <c:pt idx="14">
                  <c:v>0</c:v>
                </c:pt>
                <c:pt idx="15">
                  <c:v>6.1013575371706603E-3</c:v>
                </c:pt>
                <c:pt idx="16">
                  <c:v>2.4405430148682601E-3</c:v>
                </c:pt>
                <c:pt idx="17">
                  <c:v>6.7382797386118902E-3</c:v>
                </c:pt>
                <c:pt idx="18">
                  <c:v>3.9485208126730396E-3</c:v>
                </c:pt>
                <c:pt idx="19">
                  <c:v>0</c:v>
                </c:pt>
                <c:pt idx="20">
                  <c:v>7.2025781658307296E-3</c:v>
                </c:pt>
                <c:pt idx="21">
                  <c:v>1.6667123028368601E-3</c:v>
                </c:pt>
                <c:pt idx="22">
                  <c:v>0</c:v>
                </c:pt>
                <c:pt idx="23">
                  <c:v>0</c:v>
                </c:pt>
              </c:numCache>
            </c:numRef>
          </c:val>
          <c:smooth val="0"/>
          <c:extLst>
            <c:ext xmlns:c16="http://schemas.microsoft.com/office/drawing/2014/chart" uri="{C3380CC4-5D6E-409C-BE32-E72D297353CC}">
              <c16:uniqueId val="{00000002-E551-4670-991B-8F9596CD3432}"/>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4.1687896614016402E-2</c:v>
                </c:pt>
                <c:pt idx="16">
                  <c:v>0</c:v>
                </c:pt>
                <c:pt idx="17">
                  <c:v>0.211913474454583</c:v>
                </c:pt>
                <c:pt idx="18">
                  <c:v>0.21307147158275</c:v>
                </c:pt>
                <c:pt idx="19">
                  <c:v>0.37133107909892399</c:v>
                </c:pt>
                <c:pt idx="20">
                  <c:v>0.49979156051693002</c:v>
                </c:pt>
                <c:pt idx="21">
                  <c:v>0</c:v>
                </c:pt>
                <c:pt idx="22">
                  <c:v>0</c:v>
                </c:pt>
                <c:pt idx="23">
                  <c:v>0</c:v>
                </c:pt>
              </c:numCache>
            </c:numRef>
          </c:val>
          <c:smooth val="0"/>
          <c:extLst>
            <c:ext xmlns:c16="http://schemas.microsoft.com/office/drawing/2014/chart" uri="{C3380CC4-5D6E-409C-BE32-E72D297353CC}">
              <c16:uniqueId val="{00000003-E551-4670-991B-8F9596CD3432}"/>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2.69332593832483E-3</c:v>
                </c:pt>
                <c:pt idx="9">
                  <c:v>6.9114448681880597E-3</c:v>
                </c:pt>
                <c:pt idx="10">
                  <c:v>3.1422135947122998E-3</c:v>
                </c:pt>
                <c:pt idx="11">
                  <c:v>1.4962921879582401E-3</c:v>
                </c:pt>
                <c:pt idx="12">
                  <c:v>1.9671254631024301E-2</c:v>
                </c:pt>
                <c:pt idx="13">
                  <c:v>0</c:v>
                </c:pt>
                <c:pt idx="14">
                  <c:v>0</c:v>
                </c:pt>
                <c:pt idx="15">
                  <c:v>3.0923371884470298E-3</c:v>
                </c:pt>
                <c:pt idx="16">
                  <c:v>3.3773452242486001E-3</c:v>
                </c:pt>
                <c:pt idx="17">
                  <c:v>4.0150507043546103E-3</c:v>
                </c:pt>
                <c:pt idx="18">
                  <c:v>2.8595806258757501E-3</c:v>
                </c:pt>
                <c:pt idx="19">
                  <c:v>0</c:v>
                </c:pt>
                <c:pt idx="20">
                  <c:v>0</c:v>
                </c:pt>
                <c:pt idx="21">
                  <c:v>0</c:v>
                </c:pt>
                <c:pt idx="22">
                  <c:v>0</c:v>
                </c:pt>
                <c:pt idx="23">
                  <c:v>0</c:v>
                </c:pt>
              </c:numCache>
            </c:numRef>
          </c:val>
          <c:smooth val="0"/>
          <c:extLst>
            <c:ext xmlns:c16="http://schemas.microsoft.com/office/drawing/2014/chart" uri="{C3380CC4-5D6E-409C-BE32-E72D297353CC}">
              <c16:uniqueId val="{00000004-E551-4670-991B-8F9596CD3432}"/>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1.43005777141548E-2</c:v>
                </c:pt>
                <c:pt idx="13">
                  <c:v>1.53220475508801E-2</c:v>
                </c:pt>
                <c:pt idx="14">
                  <c:v>0</c:v>
                </c:pt>
                <c:pt idx="15">
                  <c:v>7.0043645946880603E-2</c:v>
                </c:pt>
                <c:pt idx="16">
                  <c:v>1.48842747637121E-2</c:v>
                </c:pt>
                <c:pt idx="17">
                  <c:v>1.48842747637121E-2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551-4670-991B-8F9596CD3432}"/>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5.2199558913727196E-3</c:v>
                </c:pt>
                <c:pt idx="10">
                  <c:v>3.78446802124522E-2</c:v>
                </c:pt>
                <c:pt idx="11">
                  <c:v>0</c:v>
                </c:pt>
                <c:pt idx="12">
                  <c:v>0</c:v>
                </c:pt>
                <c:pt idx="13">
                  <c:v>0</c:v>
                </c:pt>
                <c:pt idx="14">
                  <c:v>0</c:v>
                </c:pt>
                <c:pt idx="15">
                  <c:v>0</c:v>
                </c:pt>
                <c:pt idx="16">
                  <c:v>3.78446802124522E-2</c:v>
                </c:pt>
                <c:pt idx="17">
                  <c:v>1.30498897284318E-2</c:v>
                </c:pt>
                <c:pt idx="18">
                  <c:v>0</c:v>
                </c:pt>
                <c:pt idx="19">
                  <c:v>2.8709757402549899E-2</c:v>
                </c:pt>
                <c:pt idx="20">
                  <c:v>0</c:v>
                </c:pt>
                <c:pt idx="21">
                  <c:v>0</c:v>
                </c:pt>
                <c:pt idx="22">
                  <c:v>0</c:v>
                </c:pt>
                <c:pt idx="23">
                  <c:v>0</c:v>
                </c:pt>
              </c:numCache>
            </c:numRef>
          </c:val>
          <c:smooth val="0"/>
          <c:extLst>
            <c:ext xmlns:c16="http://schemas.microsoft.com/office/drawing/2014/chart" uri="{C3380CC4-5D6E-409C-BE32-E72D297353CC}">
              <c16:uniqueId val="{00000006-E551-4670-991B-8F9596CD3432}"/>
            </c:ext>
          </c:extLst>
        </c:ser>
        <c:dLbls>
          <c:showLegendKey val="0"/>
          <c:showVal val="0"/>
          <c:showCatName val="0"/>
          <c:showSerName val="0"/>
          <c:showPercent val="0"/>
          <c:showBubbleSize val="0"/>
        </c:dLbls>
        <c:smooth val="0"/>
        <c:axId val="424527328"/>
        <c:axId val="424530280"/>
      </c:lineChart>
      <c:catAx>
        <c:axId val="42452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30280"/>
        <c:crosses val="autoZero"/>
        <c:auto val="1"/>
        <c:lblAlgn val="ctr"/>
        <c:lblOffset val="100"/>
        <c:noMultiLvlLbl val="0"/>
      </c:catAx>
      <c:valAx>
        <c:axId val="42453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6</c:v>
                </c:pt>
                <c:pt idx="1">
                  <c:v>1</c:v>
                </c:pt>
                <c:pt idx="2">
                  <c:v>5</c:v>
                </c:pt>
                <c:pt idx="3">
                  <c:v>5</c:v>
                </c:pt>
                <c:pt idx="4">
                  <c:v>7</c:v>
                </c:pt>
                <c:pt idx="5">
                  <c:v>2</c:v>
                </c:pt>
                <c:pt idx="6">
                  <c:v>1</c:v>
                </c:pt>
              </c:numCache>
            </c:numRef>
          </c:val>
          <c:extLst>
            <c:ext xmlns:c16="http://schemas.microsoft.com/office/drawing/2014/chart" uri="{C3380CC4-5D6E-409C-BE32-E72D297353CC}">
              <c16:uniqueId val="{00000000-13CE-49C0-B1D6-93FEF16F8418}"/>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4</c:v>
                </c:pt>
                <c:pt idx="1">
                  <c:v>9</c:v>
                </c:pt>
                <c:pt idx="2">
                  <c:v>15</c:v>
                </c:pt>
                <c:pt idx="3">
                  <c:v>16</c:v>
                </c:pt>
                <c:pt idx="4">
                  <c:v>22</c:v>
                </c:pt>
                <c:pt idx="5">
                  <c:v>9</c:v>
                </c:pt>
                <c:pt idx="6">
                  <c:v>1</c:v>
                </c:pt>
              </c:numCache>
            </c:numRef>
          </c:val>
          <c:extLst>
            <c:ext xmlns:c16="http://schemas.microsoft.com/office/drawing/2014/chart" uri="{C3380CC4-5D6E-409C-BE32-E72D297353CC}">
              <c16:uniqueId val="{00000001-13CE-49C0-B1D6-93FEF16F8418}"/>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5</c:v>
                </c:pt>
                <c:pt idx="1">
                  <c:v>3</c:v>
                </c:pt>
                <c:pt idx="2">
                  <c:v>3</c:v>
                </c:pt>
                <c:pt idx="3">
                  <c:v>1</c:v>
                </c:pt>
                <c:pt idx="4">
                  <c:v>9</c:v>
                </c:pt>
                <c:pt idx="5">
                  <c:v>0</c:v>
                </c:pt>
                <c:pt idx="6">
                  <c:v>3</c:v>
                </c:pt>
              </c:numCache>
            </c:numRef>
          </c:val>
          <c:extLst>
            <c:ext xmlns:c16="http://schemas.microsoft.com/office/drawing/2014/chart" uri="{C3380CC4-5D6E-409C-BE32-E72D297353CC}">
              <c16:uniqueId val="{00000002-13CE-49C0-B1D6-93FEF16F8418}"/>
            </c:ext>
          </c:extLst>
        </c:ser>
        <c:ser>
          <c:idx val="3"/>
          <c:order val="3"/>
          <c:tx>
            <c:strRef>
              <c:f>Sheet1!$E$1</c:f>
              <c:strCache>
                <c:ptCount val="1"/>
                <c:pt idx="0">
                  <c:v>Link</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3-13CE-49C0-B1D6-93FEF16F8418}"/>
            </c:ext>
          </c:extLst>
        </c:ser>
        <c:dLbls>
          <c:showLegendKey val="0"/>
          <c:showVal val="0"/>
          <c:showCatName val="0"/>
          <c:showSerName val="0"/>
          <c:showPercent val="0"/>
          <c:showBubbleSize val="0"/>
        </c:dLbls>
        <c:gapWidth val="150"/>
        <c:overlap val="100"/>
        <c:axId val="424532576"/>
        <c:axId val="424538480"/>
      </c:barChart>
      <c:catAx>
        <c:axId val="42453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38480"/>
        <c:crosses val="autoZero"/>
        <c:auto val="1"/>
        <c:lblAlgn val="ctr"/>
        <c:lblOffset val="100"/>
        <c:noMultiLvlLbl val="0"/>
      </c:catAx>
      <c:valAx>
        <c:axId val="424538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3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3.4454317144543998E-3</c:v>
                </c:pt>
                <c:pt idx="1">
                  <c:v>2.95372083317815E-2</c:v>
                </c:pt>
                <c:pt idx="2">
                  <c:v>1.8699370261728201E-3</c:v>
                </c:pt>
                <c:pt idx="3">
                  <c:v>0</c:v>
                </c:pt>
              </c:numCache>
            </c:numRef>
          </c:val>
          <c:extLst>
            <c:ext xmlns:c16="http://schemas.microsoft.com/office/drawing/2014/chart" uri="{C3380CC4-5D6E-409C-BE32-E72D297353CC}">
              <c16:uniqueId val="{00000000-D484-42A1-BFAA-883119C377E5}"/>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2.1216907517857601E-2</c:v>
                </c:pt>
                <c:pt idx="1">
                  <c:v>4.243940683894E-2</c:v>
                </c:pt>
                <c:pt idx="2">
                  <c:v>1.3365967893816199E-2</c:v>
                </c:pt>
                <c:pt idx="3">
                  <c:v>0</c:v>
                </c:pt>
              </c:numCache>
            </c:numRef>
          </c:val>
          <c:extLst>
            <c:ext xmlns:c16="http://schemas.microsoft.com/office/drawing/2014/chart" uri="{C3380CC4-5D6E-409C-BE32-E72D297353CC}">
              <c16:uniqueId val="{00000001-D484-42A1-BFAA-883119C377E5}"/>
            </c:ext>
          </c:extLst>
        </c:ser>
        <c:ser>
          <c:idx val="2"/>
          <c:order val="2"/>
          <c:tx>
            <c:strRef>
              <c:f>Sheet1!$D$1</c:f>
              <c:strCache>
                <c:ptCount val="1"/>
                <c:pt idx="0">
                  <c:v>Benelli</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6.01230513863009E-3</c:v>
                </c:pt>
                <c:pt idx="1">
                  <c:v>5.1733574011224998E-3</c:v>
                </c:pt>
                <c:pt idx="2">
                  <c:v>3.09656774254979E-3</c:v>
                </c:pt>
                <c:pt idx="3">
                  <c:v>0</c:v>
                </c:pt>
              </c:numCache>
            </c:numRef>
          </c:val>
          <c:extLst>
            <c:ext xmlns:c16="http://schemas.microsoft.com/office/drawing/2014/chart" uri="{C3380CC4-5D6E-409C-BE32-E72D297353CC}">
              <c16:uniqueId val="{00000002-D484-42A1-BFAA-883119C377E5}"/>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0.26809582187606601</c:v>
                </c:pt>
                <c:pt idx="1">
                  <c:v>0.42612608071317898</c:v>
                </c:pt>
                <c:pt idx="2">
                  <c:v>0.25095955122527303</c:v>
                </c:pt>
                <c:pt idx="3">
                  <c:v>0</c:v>
                </c:pt>
              </c:numCache>
            </c:numRef>
          </c:val>
          <c:extLst>
            <c:ext xmlns:c16="http://schemas.microsoft.com/office/drawing/2014/chart" uri="{C3380CC4-5D6E-409C-BE32-E72D297353CC}">
              <c16:uniqueId val="{00000003-D484-42A1-BFAA-883119C377E5}"/>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1.16143814220536E-2</c:v>
                </c:pt>
                <c:pt idx="1">
                  <c:v>6.0072401533733701E-3</c:v>
                </c:pt>
                <c:pt idx="2">
                  <c:v>4.8322951872268403E-3</c:v>
                </c:pt>
                <c:pt idx="3">
                  <c:v>0</c:v>
                </c:pt>
              </c:numCache>
            </c:numRef>
          </c:val>
          <c:extLst>
            <c:ext xmlns:c16="http://schemas.microsoft.com/office/drawing/2014/chart" uri="{C3380CC4-5D6E-409C-BE32-E72D297353CC}">
              <c16:uniqueId val="{00000004-D484-42A1-BFAA-883119C377E5}"/>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9.8160715414604693E-3</c:v>
                </c:pt>
                <c:pt idx="1">
                  <c:v>2.2108789487409401E-2</c:v>
                </c:pt>
                <c:pt idx="2">
                  <c:v>0</c:v>
                </c:pt>
                <c:pt idx="3">
                  <c:v>0</c:v>
                </c:pt>
              </c:numCache>
            </c:numRef>
          </c:val>
          <c:extLst>
            <c:ext xmlns:c16="http://schemas.microsoft.com/office/drawing/2014/chart" uri="{C3380CC4-5D6E-409C-BE32-E72D297353CC}">
              <c16:uniqueId val="{00000005-D484-42A1-BFAA-883119C377E5}"/>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5.08799624271047E-2</c:v>
                </c:pt>
                <c:pt idx="1">
                  <c:v>3.78192630460156E-2</c:v>
                </c:pt>
                <c:pt idx="2">
                  <c:v>1.9137474467050001E-2</c:v>
                </c:pt>
                <c:pt idx="3">
                  <c:v>5.2166541684327203E-3</c:v>
                </c:pt>
              </c:numCache>
            </c:numRef>
          </c:val>
          <c:extLst>
            <c:ext xmlns:c16="http://schemas.microsoft.com/office/drawing/2014/chart" uri="{C3380CC4-5D6E-409C-BE32-E72D297353CC}">
              <c16:uniqueId val="{00000006-D484-42A1-BFAA-883119C377E5}"/>
            </c:ext>
          </c:extLst>
        </c:ser>
        <c:dLbls>
          <c:showLegendKey val="0"/>
          <c:showVal val="0"/>
          <c:showCatName val="0"/>
          <c:showSerName val="0"/>
          <c:showPercent val="0"/>
          <c:showBubbleSize val="0"/>
        </c:dLbls>
        <c:gapWidth val="219"/>
        <c:overlap val="-27"/>
        <c:axId val="424534872"/>
        <c:axId val="424531592"/>
      </c:barChart>
      <c:catAx>
        <c:axId val="42453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31592"/>
        <c:crosses val="autoZero"/>
        <c:auto val="1"/>
        <c:lblAlgn val="ctr"/>
        <c:lblOffset val="100"/>
        <c:noMultiLvlLbl val="0"/>
      </c:catAx>
      <c:valAx>
        <c:axId val="42453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3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1107</c:v>
                </c:pt>
                <c:pt idx="1">
                  <c:v>158</c:v>
                </c:pt>
                <c:pt idx="2">
                  <c:v>1557</c:v>
                </c:pt>
                <c:pt idx="3">
                  <c:v>1397</c:v>
                </c:pt>
                <c:pt idx="4">
                  <c:v>1968</c:v>
                </c:pt>
                <c:pt idx="5">
                  <c:v>406</c:v>
                </c:pt>
                <c:pt idx="6">
                  <c:v>178</c:v>
                </c:pt>
              </c:numCache>
            </c:numRef>
          </c:val>
          <c:extLst>
            <c:ext xmlns:c16="http://schemas.microsoft.com/office/drawing/2014/chart" uri="{C3380CC4-5D6E-409C-BE32-E72D297353CC}">
              <c16:uniqueId val="{00000000-1D45-4DC8-AAF2-4A2E3D6A5678}"/>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176</c:v>
                </c:pt>
                <c:pt idx="1">
                  <c:v>17</c:v>
                </c:pt>
                <c:pt idx="2">
                  <c:v>188</c:v>
                </c:pt>
                <c:pt idx="3">
                  <c:v>178</c:v>
                </c:pt>
                <c:pt idx="4">
                  <c:v>249</c:v>
                </c:pt>
                <c:pt idx="5">
                  <c:v>35</c:v>
                </c:pt>
                <c:pt idx="6">
                  <c:v>30</c:v>
                </c:pt>
              </c:numCache>
            </c:numRef>
          </c:val>
          <c:extLst>
            <c:ext xmlns:c16="http://schemas.microsoft.com/office/drawing/2014/chart" uri="{C3380CC4-5D6E-409C-BE32-E72D297353CC}">
              <c16:uniqueId val="{00000001-1D45-4DC8-AAF2-4A2E3D6A5678}"/>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11</c:v>
                </c:pt>
                <c:pt idx="1">
                  <c:v>0</c:v>
                </c:pt>
                <c:pt idx="2">
                  <c:v>2</c:v>
                </c:pt>
                <c:pt idx="3">
                  <c:v>1</c:v>
                </c:pt>
                <c:pt idx="4">
                  <c:v>2</c:v>
                </c:pt>
                <c:pt idx="5">
                  <c:v>1</c:v>
                </c:pt>
                <c:pt idx="6">
                  <c:v>0</c:v>
                </c:pt>
              </c:numCache>
            </c:numRef>
          </c:val>
          <c:extLst>
            <c:ext xmlns:c16="http://schemas.microsoft.com/office/drawing/2014/chart" uri="{C3380CC4-5D6E-409C-BE32-E72D297353CC}">
              <c16:uniqueId val="{00000002-1D45-4DC8-AAF2-4A2E3D6A5678}"/>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0</c:v>
                </c:pt>
                <c:pt idx="1">
                  <c:v>0</c:v>
                </c:pt>
                <c:pt idx="2">
                  <c:v>5</c:v>
                </c:pt>
                <c:pt idx="3">
                  <c:v>6</c:v>
                </c:pt>
                <c:pt idx="4">
                  <c:v>4</c:v>
                </c:pt>
                <c:pt idx="5">
                  <c:v>1</c:v>
                </c:pt>
                <c:pt idx="6">
                  <c:v>0</c:v>
                </c:pt>
              </c:numCache>
            </c:numRef>
          </c:val>
          <c:extLst>
            <c:ext xmlns:c16="http://schemas.microsoft.com/office/drawing/2014/chart" uri="{C3380CC4-5D6E-409C-BE32-E72D297353CC}">
              <c16:uniqueId val="{00000003-1D45-4DC8-AAF2-4A2E3D6A5678}"/>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1</c:v>
                </c:pt>
                <c:pt idx="1">
                  <c:v>0</c:v>
                </c:pt>
                <c:pt idx="2">
                  <c:v>1</c:v>
                </c:pt>
                <c:pt idx="3">
                  <c:v>1</c:v>
                </c:pt>
                <c:pt idx="4">
                  <c:v>1</c:v>
                </c:pt>
                <c:pt idx="5">
                  <c:v>0</c:v>
                </c:pt>
                <c:pt idx="6">
                  <c:v>0</c:v>
                </c:pt>
              </c:numCache>
            </c:numRef>
          </c:val>
          <c:extLst>
            <c:ext xmlns:c16="http://schemas.microsoft.com/office/drawing/2014/chart" uri="{C3380CC4-5D6E-409C-BE32-E72D297353CC}">
              <c16:uniqueId val="{00000004-1D45-4DC8-AAF2-4A2E3D6A5678}"/>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Sheet1!$G$2:$G$8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5-1D45-4DC8-AAF2-4A2E3D6A567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Sheet1!$H$2:$H$8</c:f>
              <c:numCache>
                <c:formatCode>General</c:formatCode>
                <c:ptCount val="7"/>
                <c:pt idx="0">
                  <c:v>160</c:v>
                </c:pt>
                <c:pt idx="1">
                  <c:v>4</c:v>
                </c:pt>
                <c:pt idx="2">
                  <c:v>135</c:v>
                </c:pt>
                <c:pt idx="3">
                  <c:v>143</c:v>
                </c:pt>
                <c:pt idx="4">
                  <c:v>225</c:v>
                </c:pt>
                <c:pt idx="5">
                  <c:v>31</c:v>
                </c:pt>
                <c:pt idx="6">
                  <c:v>13</c:v>
                </c:pt>
              </c:numCache>
            </c:numRef>
          </c:val>
          <c:extLst>
            <c:ext xmlns:c16="http://schemas.microsoft.com/office/drawing/2014/chart" uri="{C3380CC4-5D6E-409C-BE32-E72D297353CC}">
              <c16:uniqueId val="{00000006-1D45-4DC8-AAF2-4A2E3D6A567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Sheet1!$I$2:$I$8</c:f>
              <c:numCache>
                <c:formatCode>General</c:formatCode>
                <c:ptCount val="7"/>
                <c:pt idx="0">
                  <c:v>50</c:v>
                </c:pt>
                <c:pt idx="1">
                  <c:v>9</c:v>
                </c:pt>
                <c:pt idx="2">
                  <c:v>76</c:v>
                </c:pt>
                <c:pt idx="3">
                  <c:v>71</c:v>
                </c:pt>
                <c:pt idx="4">
                  <c:v>127</c:v>
                </c:pt>
                <c:pt idx="5">
                  <c:v>27</c:v>
                </c:pt>
                <c:pt idx="6">
                  <c:v>11</c:v>
                </c:pt>
              </c:numCache>
            </c:numRef>
          </c:val>
          <c:extLst>
            <c:ext xmlns:c16="http://schemas.microsoft.com/office/drawing/2014/chart" uri="{C3380CC4-5D6E-409C-BE32-E72D297353CC}">
              <c16:uniqueId val="{00000007-1D45-4DC8-AAF2-4A2E3D6A5678}"/>
            </c:ext>
          </c:extLst>
        </c:ser>
        <c:dLbls>
          <c:showLegendKey val="0"/>
          <c:showVal val="0"/>
          <c:showCatName val="0"/>
          <c:showSerName val="0"/>
          <c:showPercent val="0"/>
          <c:showBubbleSize val="0"/>
        </c:dLbls>
        <c:gapWidth val="150"/>
        <c:overlap val="100"/>
        <c:axId val="420999248"/>
        <c:axId val="420998592"/>
      </c:barChart>
      <c:catAx>
        <c:axId val="42099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8592"/>
        <c:crosses val="autoZero"/>
        <c:auto val="1"/>
        <c:lblAlgn val="ctr"/>
        <c:lblOffset val="100"/>
        <c:noMultiLvlLbl val="0"/>
      </c:catAx>
      <c:valAx>
        <c:axId val="42099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DFE5-4829-80BF-393112275AB6}"/>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DFE5-4829-80BF-393112275AB6}"/>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DFE5-4829-80BF-393112275AB6}"/>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DFE5-4829-80BF-393112275AB6}"/>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DFE5-4829-80BF-393112275AB6}"/>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DFE5-4829-80BF-393112275AB6}"/>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0</c:v>
                </c:pt>
                <c:pt idx="1">
                  <c:v>0</c:v>
                </c:pt>
                <c:pt idx="2">
                  <c:v>0</c:v>
                </c:pt>
                <c:pt idx="3">
                  <c:v>0</c:v>
                </c:pt>
                <c:pt idx="4">
                  <c:v>0</c:v>
                </c:pt>
                <c:pt idx="5">
                  <c:v>0</c:v>
                </c:pt>
                <c:pt idx="6">
                  <c:v>0</c:v>
                </c:pt>
                <c:pt idx="7">
                  <c:v>0</c:v>
                </c:pt>
                <c:pt idx="8">
                  <c:v>0</c:v>
                </c:pt>
                <c:pt idx="9">
                  <c:v>2</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DFE5-4829-80BF-393112275AB6}"/>
            </c:ext>
          </c:extLst>
        </c:ser>
        <c:dLbls>
          <c:showLegendKey val="0"/>
          <c:showVal val="0"/>
          <c:showCatName val="0"/>
          <c:showSerName val="0"/>
          <c:showPercent val="0"/>
          <c:showBubbleSize val="0"/>
        </c:dLbls>
        <c:smooth val="0"/>
        <c:axId val="295119496"/>
        <c:axId val="295118840"/>
      </c:lineChart>
      <c:dateAx>
        <c:axId val="29511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8840"/>
        <c:crosses val="autoZero"/>
        <c:auto val="1"/>
        <c:lblOffset val="100"/>
        <c:baseTimeUnit val="days"/>
      </c:dateAx>
      <c:valAx>
        <c:axId val="29511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1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FC2E-4A5B-4EC8-A0BF-9846320297CD}"/>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3693E72-FEEE-4BD6-B4D4-E3A5C9B7046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48827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E5723-70D4-4E39-B2E3-882C3D22D5B0}"/>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19C6C90A-27D4-47F6-BF75-9D8D48EA70F7}"/>
              </a:ext>
            </a:extLst>
          </p:cNvPr>
          <p:cNvGraphicFramePr>
            <a:graphicFrameLocks noGrp="1"/>
          </p:cNvGraphicFramePr>
          <p:nvPr>
            <p:ph type="tbl" sz="quarter" idx="13"/>
            <p:extLst>
              <p:ext uri="{D42A27DB-BD31-4B8C-83A1-F6EECF244321}">
                <p14:modId xmlns:p14="http://schemas.microsoft.com/office/powerpoint/2010/main" val="239055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4962479"/>
                    </a:ext>
                  </a:extLst>
                </a:gridCol>
                <a:gridCol w="740664">
                  <a:extLst>
                    <a:ext uri="{9D8B030D-6E8A-4147-A177-3AD203B41FA5}">
                      <a16:colId xmlns:a16="http://schemas.microsoft.com/office/drawing/2014/main" val="4268270986"/>
                    </a:ext>
                  </a:extLst>
                </a:gridCol>
                <a:gridCol w="740664">
                  <a:extLst>
                    <a:ext uri="{9D8B030D-6E8A-4147-A177-3AD203B41FA5}">
                      <a16:colId xmlns:a16="http://schemas.microsoft.com/office/drawing/2014/main" val="301952960"/>
                    </a:ext>
                  </a:extLst>
                </a:gridCol>
                <a:gridCol w="740664">
                  <a:extLst>
                    <a:ext uri="{9D8B030D-6E8A-4147-A177-3AD203B41FA5}">
                      <a16:colId xmlns:a16="http://schemas.microsoft.com/office/drawing/2014/main" val="222930630"/>
                    </a:ext>
                  </a:extLst>
                </a:gridCol>
                <a:gridCol w="740664">
                  <a:extLst>
                    <a:ext uri="{9D8B030D-6E8A-4147-A177-3AD203B41FA5}">
                      <a16:colId xmlns:a16="http://schemas.microsoft.com/office/drawing/2014/main" val="2551556740"/>
                    </a:ext>
                  </a:extLst>
                </a:gridCol>
                <a:gridCol w="740664">
                  <a:extLst>
                    <a:ext uri="{9D8B030D-6E8A-4147-A177-3AD203B41FA5}">
                      <a16:colId xmlns:a16="http://schemas.microsoft.com/office/drawing/2014/main" val="2415813448"/>
                    </a:ext>
                  </a:extLst>
                </a:gridCol>
                <a:gridCol w="740664">
                  <a:extLst>
                    <a:ext uri="{9D8B030D-6E8A-4147-A177-3AD203B41FA5}">
                      <a16:colId xmlns:a16="http://schemas.microsoft.com/office/drawing/2014/main" val="2645192515"/>
                    </a:ext>
                  </a:extLst>
                </a:gridCol>
                <a:gridCol w="740664">
                  <a:extLst>
                    <a:ext uri="{9D8B030D-6E8A-4147-A177-3AD203B41FA5}">
                      <a16:colId xmlns:a16="http://schemas.microsoft.com/office/drawing/2014/main" val="269945253"/>
                    </a:ext>
                  </a:extLst>
                </a:gridCol>
                <a:gridCol w="740664">
                  <a:extLst>
                    <a:ext uri="{9D8B030D-6E8A-4147-A177-3AD203B41FA5}">
                      <a16:colId xmlns:a16="http://schemas.microsoft.com/office/drawing/2014/main" val="33701808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700330475"/>
                  </a:ext>
                </a:extLst>
              </a:tr>
              <a:tr h="370840">
                <a:tc>
                  <a:txBody>
                    <a:bodyPr/>
                    <a:lstStyle/>
                    <a:p>
                      <a:r>
                        <a:rPr lang="en-US" sz="1000"/>
                        <a:t>Benelli</a:t>
                      </a:r>
                    </a:p>
                  </a:txBody>
                  <a:tcPr/>
                </a:tc>
                <a:tc>
                  <a:txBody>
                    <a:bodyPr/>
                    <a:lstStyle/>
                    <a:p>
                      <a:r>
                        <a:rPr lang="en-US" sz="1000"/>
                        <a:t>1683181</a:t>
                      </a:r>
                    </a:p>
                  </a:txBody>
                  <a:tcPr/>
                </a:tc>
                <a:tc>
                  <a:txBody>
                    <a:bodyPr/>
                    <a:lstStyle/>
                    <a:p>
                      <a:r>
                        <a:rPr lang="en-US" sz="1000"/>
                        <a:t>6440</a:t>
                      </a:r>
                    </a:p>
                  </a:txBody>
                  <a:tcPr/>
                </a:tc>
                <a:tc>
                  <a:txBody>
                    <a:bodyPr/>
                    <a:lstStyle/>
                    <a:p>
                      <a:r>
                        <a:rPr lang="en-US" sz="1000"/>
                        <a:t>23</a:t>
                      </a:r>
                    </a:p>
                  </a:txBody>
                  <a:tcPr/>
                </a:tc>
                <a:tc>
                  <a:txBody>
                    <a:bodyPr/>
                    <a:lstStyle/>
                    <a:p>
                      <a:r>
                        <a:rPr lang="en-US" sz="1000"/>
                        <a:t>1753</a:t>
                      </a:r>
                    </a:p>
                  </a:txBody>
                  <a:tcPr/>
                </a:tc>
                <a:tc>
                  <a:txBody>
                    <a:bodyPr/>
                    <a:lstStyle/>
                    <a:p>
                      <a:r>
                        <a:rPr lang="en-US" sz="1000"/>
                        <a:t>135</a:t>
                      </a:r>
                    </a:p>
                  </a:txBody>
                  <a:tcPr/>
                </a:tc>
                <a:tc>
                  <a:txBody>
                    <a:bodyPr/>
                    <a:lstStyle/>
                    <a:p>
                      <a:r>
                        <a:rPr lang="en-US" sz="1000"/>
                        <a:t>76</a:t>
                      </a:r>
                    </a:p>
                  </a:txBody>
                  <a:tcPr/>
                </a:tc>
                <a:tc>
                  <a:txBody>
                    <a:bodyPr/>
                    <a:lstStyle/>
                    <a:p>
                      <a:r>
                        <a:rPr lang="en-US" sz="1000"/>
                        <a:t>0</a:t>
                      </a:r>
                    </a:p>
                  </a:txBody>
                  <a:tcPr/>
                </a:tc>
                <a:tc>
                  <a:txBody>
                    <a:bodyPr/>
                    <a:lstStyle/>
                    <a:p>
                      <a:r>
                        <a:rPr lang="en-US" sz="1000"/>
                        <a:t>0.0051 %</a:t>
                      </a:r>
                    </a:p>
                  </a:txBody>
                  <a:tcPr/>
                </a:tc>
                <a:extLst>
                  <a:ext uri="{0D108BD9-81ED-4DB2-BD59-A6C34878D82A}">
                    <a16:rowId xmlns:a16="http://schemas.microsoft.com/office/drawing/2014/main" val="3767052950"/>
                  </a:ext>
                </a:extLst>
              </a:tr>
              <a:tr h="370840">
                <a:tc>
                  <a:txBody>
                    <a:bodyPr/>
                    <a:lstStyle/>
                    <a:p>
                      <a:r>
                        <a:rPr lang="en-US" sz="1000"/>
                        <a:t>Honda Argentina</a:t>
                      </a:r>
                    </a:p>
                  </a:txBody>
                  <a:tcPr/>
                </a:tc>
                <a:tc>
                  <a:txBody>
                    <a:bodyPr/>
                    <a:lstStyle/>
                    <a:p>
                      <a:r>
                        <a:rPr lang="en-US" sz="1000"/>
                        <a:t>1015307</a:t>
                      </a:r>
                    </a:p>
                  </a:txBody>
                  <a:tcPr/>
                </a:tc>
                <a:tc>
                  <a:txBody>
                    <a:bodyPr/>
                    <a:lstStyle/>
                    <a:p>
                      <a:r>
                        <a:rPr lang="en-US" sz="1000"/>
                        <a:t>-955</a:t>
                      </a:r>
                    </a:p>
                  </a:txBody>
                  <a:tcPr/>
                </a:tc>
                <a:tc>
                  <a:txBody>
                    <a:bodyPr/>
                    <a:lstStyle/>
                    <a:p>
                      <a:r>
                        <a:rPr lang="en-US" sz="1000"/>
                        <a:t>15</a:t>
                      </a:r>
                    </a:p>
                  </a:txBody>
                  <a:tcPr/>
                </a:tc>
                <a:tc>
                  <a:txBody>
                    <a:bodyPr/>
                    <a:lstStyle/>
                    <a:p>
                      <a:r>
                        <a:rPr lang="en-US" sz="1000"/>
                        <a:t>1295</a:t>
                      </a:r>
                    </a:p>
                  </a:txBody>
                  <a:tcPr/>
                </a:tc>
                <a:tc>
                  <a:txBody>
                    <a:bodyPr/>
                    <a:lstStyle/>
                    <a:p>
                      <a:r>
                        <a:rPr lang="en-US" sz="1000"/>
                        <a:t>160</a:t>
                      </a:r>
                    </a:p>
                  </a:txBody>
                  <a:tcPr/>
                </a:tc>
                <a:tc>
                  <a:txBody>
                    <a:bodyPr/>
                    <a:lstStyle/>
                    <a:p>
                      <a:r>
                        <a:rPr lang="en-US" sz="1000"/>
                        <a:t>50</a:t>
                      </a:r>
                    </a:p>
                  </a:txBody>
                  <a:tcPr/>
                </a:tc>
                <a:tc>
                  <a:txBody>
                    <a:bodyPr/>
                    <a:lstStyle/>
                    <a:p>
                      <a:r>
                        <a:rPr lang="en-US" sz="1000"/>
                        <a:t>0</a:t>
                      </a:r>
                    </a:p>
                  </a:txBody>
                  <a:tcPr/>
                </a:tc>
                <a:tc>
                  <a:txBody>
                    <a:bodyPr/>
                    <a:lstStyle/>
                    <a:p>
                      <a:r>
                        <a:rPr lang="en-US" sz="1000"/>
                        <a:t>0.0099 %</a:t>
                      </a:r>
                    </a:p>
                  </a:txBody>
                  <a:tcPr/>
                </a:tc>
                <a:extLst>
                  <a:ext uri="{0D108BD9-81ED-4DB2-BD59-A6C34878D82A}">
                    <a16:rowId xmlns:a16="http://schemas.microsoft.com/office/drawing/2014/main" val="1819403092"/>
                  </a:ext>
                </a:extLst>
              </a:tr>
              <a:tr h="370840">
                <a:tc>
                  <a:txBody>
                    <a:bodyPr/>
                    <a:lstStyle/>
                    <a:p>
                      <a:r>
                        <a:rPr lang="en-US" sz="1000"/>
                        <a:t>Yamaha Motor Argentina S.A</a:t>
                      </a:r>
                    </a:p>
                  </a:txBody>
                  <a:tcPr/>
                </a:tc>
                <a:tc>
                  <a:txBody>
                    <a:bodyPr/>
                    <a:lstStyle/>
                    <a:p>
                      <a:r>
                        <a:rPr lang="en-US" sz="1000"/>
                        <a:t>1002529</a:t>
                      </a:r>
                    </a:p>
                  </a:txBody>
                  <a:tcPr/>
                </a:tc>
                <a:tc>
                  <a:txBody>
                    <a:bodyPr/>
                    <a:lstStyle/>
                    <a:p>
                      <a:r>
                        <a:rPr lang="en-US" sz="1000"/>
                        <a:t>93</a:t>
                      </a:r>
                    </a:p>
                  </a:txBody>
                  <a:tcPr/>
                </a:tc>
                <a:tc>
                  <a:txBody>
                    <a:bodyPr/>
                    <a:lstStyle/>
                    <a:p>
                      <a:r>
                        <a:rPr lang="en-US" sz="1000"/>
                        <a:t>38</a:t>
                      </a:r>
                    </a:p>
                  </a:txBody>
                  <a:tcPr/>
                </a:tc>
                <a:tc>
                  <a:txBody>
                    <a:bodyPr/>
                    <a:lstStyle/>
                    <a:p>
                      <a:r>
                        <a:rPr lang="en-US" sz="1000"/>
                        <a:t>2224</a:t>
                      </a:r>
                    </a:p>
                  </a:txBody>
                  <a:tcPr/>
                </a:tc>
                <a:tc>
                  <a:txBody>
                    <a:bodyPr/>
                    <a:lstStyle/>
                    <a:p>
                      <a:r>
                        <a:rPr lang="en-US" sz="1000"/>
                        <a:t>225</a:t>
                      </a:r>
                    </a:p>
                  </a:txBody>
                  <a:tcPr/>
                </a:tc>
                <a:tc>
                  <a:txBody>
                    <a:bodyPr/>
                    <a:lstStyle/>
                    <a:p>
                      <a:r>
                        <a:rPr lang="en-US" sz="1000"/>
                        <a:t>127</a:t>
                      </a:r>
                    </a:p>
                  </a:txBody>
                  <a:tcPr/>
                </a:tc>
                <a:tc>
                  <a:txBody>
                    <a:bodyPr/>
                    <a:lstStyle/>
                    <a:p>
                      <a:r>
                        <a:rPr lang="en-US" sz="1000"/>
                        <a:t>0</a:t>
                      </a:r>
                    </a:p>
                  </a:txBody>
                  <a:tcPr/>
                </a:tc>
                <a:tc>
                  <a:txBody>
                    <a:bodyPr/>
                    <a:lstStyle/>
                    <a:p>
                      <a:r>
                        <a:rPr lang="en-US" sz="1000"/>
                        <a:t>0.0068 %</a:t>
                      </a:r>
                    </a:p>
                  </a:txBody>
                  <a:tcPr/>
                </a:tc>
                <a:extLst>
                  <a:ext uri="{0D108BD9-81ED-4DB2-BD59-A6C34878D82A}">
                    <a16:rowId xmlns:a16="http://schemas.microsoft.com/office/drawing/2014/main" val="508199716"/>
                  </a:ext>
                </a:extLst>
              </a:tr>
              <a:tr h="370840">
                <a:tc>
                  <a:txBody>
                    <a:bodyPr/>
                    <a:lstStyle/>
                    <a:p>
                      <a:r>
                        <a:rPr lang="en-US" sz="1000"/>
                        <a:t>KTM Argentina</a:t>
                      </a:r>
                    </a:p>
                  </a:txBody>
                  <a:tcPr/>
                </a:tc>
                <a:tc>
                  <a:txBody>
                    <a:bodyPr/>
                    <a:lstStyle/>
                    <a:p>
                      <a:r>
                        <a:rPr lang="en-US" sz="1000"/>
                        <a:t>229073</a:t>
                      </a:r>
                    </a:p>
                  </a:txBody>
                  <a:tcPr/>
                </a:tc>
                <a:tc>
                  <a:txBody>
                    <a:bodyPr/>
                    <a:lstStyle/>
                    <a:p>
                      <a:r>
                        <a:rPr lang="en-US" sz="1000"/>
                        <a:t>1311</a:t>
                      </a:r>
                    </a:p>
                  </a:txBody>
                  <a:tcPr/>
                </a:tc>
                <a:tc>
                  <a:txBody>
                    <a:bodyPr/>
                    <a:lstStyle/>
                    <a:p>
                      <a:r>
                        <a:rPr lang="en-US" sz="1000"/>
                        <a:t>11</a:t>
                      </a:r>
                    </a:p>
                  </a:txBody>
                  <a:tcPr/>
                </a:tc>
                <a:tc>
                  <a:txBody>
                    <a:bodyPr/>
                    <a:lstStyle/>
                    <a:p>
                      <a:r>
                        <a:rPr lang="en-US" sz="1000"/>
                        <a:t>443</a:t>
                      </a:r>
                    </a:p>
                  </a:txBody>
                  <a:tcPr/>
                </a:tc>
                <a:tc>
                  <a:txBody>
                    <a:bodyPr/>
                    <a:lstStyle/>
                    <a:p>
                      <a:r>
                        <a:rPr lang="en-US" sz="1000"/>
                        <a:t>31</a:t>
                      </a:r>
                    </a:p>
                  </a:txBody>
                  <a:tcPr/>
                </a:tc>
                <a:tc>
                  <a:txBody>
                    <a:bodyPr/>
                    <a:lstStyle/>
                    <a:p>
                      <a:r>
                        <a:rPr lang="en-US" sz="1000"/>
                        <a:t>27</a:t>
                      </a:r>
                    </a:p>
                  </a:txBody>
                  <a:tcPr/>
                </a:tc>
                <a:tc>
                  <a:txBody>
                    <a:bodyPr/>
                    <a:lstStyle/>
                    <a:p>
                      <a:r>
                        <a:rPr lang="en-US" sz="1000"/>
                        <a:t>0</a:t>
                      </a:r>
                    </a:p>
                  </a:txBody>
                  <a:tcPr/>
                </a:tc>
                <a:tc>
                  <a:txBody>
                    <a:bodyPr/>
                    <a:lstStyle/>
                    <a:p>
                      <a:r>
                        <a:rPr lang="en-US" sz="1000"/>
                        <a:t>0.0199 %</a:t>
                      </a:r>
                    </a:p>
                  </a:txBody>
                  <a:tcPr/>
                </a:tc>
                <a:extLst>
                  <a:ext uri="{0D108BD9-81ED-4DB2-BD59-A6C34878D82A}">
                    <a16:rowId xmlns:a16="http://schemas.microsoft.com/office/drawing/2014/main" val="1991438728"/>
                  </a:ext>
                </a:extLst>
              </a:tr>
              <a:tr h="370840">
                <a:tc>
                  <a:txBody>
                    <a:bodyPr/>
                    <a:lstStyle/>
                    <a:p>
                      <a:r>
                        <a:rPr lang="en-US" sz="1000"/>
                        <a:t>Bajaj Argentina</a:t>
                      </a:r>
                    </a:p>
                  </a:txBody>
                  <a:tcPr/>
                </a:tc>
                <a:tc>
                  <a:txBody>
                    <a:bodyPr/>
                    <a:lstStyle/>
                    <a:p>
                      <a:r>
                        <a:rPr lang="en-US" sz="1000"/>
                        <a:t>153154</a:t>
                      </a:r>
                    </a:p>
                  </a:txBody>
                  <a:tcPr/>
                </a:tc>
                <a:tc>
                  <a:txBody>
                    <a:bodyPr/>
                    <a:lstStyle/>
                    <a:p>
                      <a:r>
                        <a:rPr lang="en-US" sz="1000"/>
                        <a:t>-208</a:t>
                      </a:r>
                    </a:p>
                  </a:txBody>
                  <a:tcPr/>
                </a:tc>
                <a:tc>
                  <a:txBody>
                    <a:bodyPr/>
                    <a:lstStyle/>
                    <a:p>
                      <a:r>
                        <a:rPr lang="en-US" sz="1000"/>
                        <a:t>6</a:t>
                      </a:r>
                    </a:p>
                  </a:txBody>
                  <a:tcPr/>
                </a:tc>
                <a:tc>
                  <a:txBody>
                    <a:bodyPr/>
                    <a:lstStyle/>
                    <a:p>
                      <a:r>
                        <a:rPr lang="en-US" sz="1000"/>
                        <a:t>208</a:t>
                      </a:r>
                    </a:p>
                  </a:txBody>
                  <a:tcPr/>
                </a:tc>
                <a:tc>
                  <a:txBody>
                    <a:bodyPr/>
                    <a:lstStyle/>
                    <a:p>
                      <a:r>
                        <a:rPr lang="en-US" sz="1000"/>
                        <a:t>13</a:t>
                      </a:r>
                    </a:p>
                  </a:txBody>
                  <a:tcPr/>
                </a:tc>
                <a:tc>
                  <a:txBody>
                    <a:bodyPr/>
                    <a:lstStyle/>
                    <a:p>
                      <a:r>
                        <a:rPr lang="en-US" sz="1000"/>
                        <a:t>11</a:t>
                      </a:r>
                    </a:p>
                  </a:txBody>
                  <a:tcPr/>
                </a:tc>
                <a:tc>
                  <a:txBody>
                    <a:bodyPr/>
                    <a:lstStyle/>
                    <a:p>
                      <a:r>
                        <a:rPr lang="en-US" sz="1000"/>
                        <a:t>4</a:t>
                      </a:r>
                    </a:p>
                  </a:txBody>
                  <a:tcPr/>
                </a:tc>
                <a:tc>
                  <a:txBody>
                    <a:bodyPr/>
                    <a:lstStyle/>
                    <a:p>
                      <a:r>
                        <a:rPr lang="en-US" sz="1000"/>
                        <a:t>0.0252 %</a:t>
                      </a:r>
                    </a:p>
                  </a:txBody>
                  <a:tcPr/>
                </a:tc>
                <a:extLst>
                  <a:ext uri="{0D108BD9-81ED-4DB2-BD59-A6C34878D82A}">
                    <a16:rowId xmlns:a16="http://schemas.microsoft.com/office/drawing/2014/main" val="1482767224"/>
                  </a:ext>
                </a:extLst>
              </a:tr>
              <a:tr h="370840">
                <a:tc>
                  <a:txBody>
                    <a:bodyPr/>
                    <a:lstStyle/>
                    <a:p>
                      <a:r>
                        <a:rPr lang="en-US" sz="1000"/>
                        <a:t>Kawasaki Argentina</a:t>
                      </a:r>
                    </a:p>
                  </a:txBody>
                  <a:tcPr/>
                </a:tc>
                <a:tc>
                  <a:txBody>
                    <a:bodyPr/>
                    <a:lstStyle/>
                    <a:p>
                      <a:r>
                        <a:rPr lang="en-US" sz="1000"/>
                        <a:t>42386</a:t>
                      </a:r>
                    </a:p>
                  </a:txBody>
                  <a:tcPr/>
                </a:tc>
                <a:tc>
                  <a:txBody>
                    <a:bodyPr/>
                    <a:lstStyle/>
                    <a:p>
                      <a:r>
                        <a:rPr lang="en-US" sz="1000"/>
                        <a:t>-42</a:t>
                      </a:r>
                    </a:p>
                  </a:txBody>
                  <a:tcPr/>
                </a:tc>
                <a:tc>
                  <a:txBody>
                    <a:bodyPr/>
                    <a:lstStyle/>
                    <a:p>
                      <a:r>
                        <a:rPr lang="en-US" sz="1000"/>
                        <a:t>13</a:t>
                      </a:r>
                    </a:p>
                  </a:txBody>
                  <a:tcPr/>
                </a:tc>
                <a:tc>
                  <a:txBody>
                    <a:bodyPr/>
                    <a:lstStyle/>
                    <a:p>
                      <a:r>
                        <a:rPr lang="en-US" sz="1000"/>
                        <a:t>175</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0.0341 %</a:t>
                      </a:r>
                    </a:p>
                  </a:txBody>
                  <a:tcPr/>
                </a:tc>
                <a:extLst>
                  <a:ext uri="{0D108BD9-81ED-4DB2-BD59-A6C34878D82A}">
                    <a16:rowId xmlns:a16="http://schemas.microsoft.com/office/drawing/2014/main" val="2634006202"/>
                  </a:ext>
                </a:extLst>
              </a:tr>
              <a:tr h="370840">
                <a:tc>
                  <a:txBody>
                    <a:bodyPr/>
                    <a:lstStyle/>
                    <a:p>
                      <a:r>
                        <a:rPr lang="en-US" sz="1000"/>
                        <a:t>Suzuki Motos Argentina</a:t>
                      </a:r>
                    </a:p>
                  </a:txBody>
                  <a:tcPr/>
                </a:tc>
                <a:tc>
                  <a:txBody>
                    <a:bodyPr/>
                    <a:lstStyle/>
                    <a:p>
                      <a:r>
                        <a:rPr lang="en-US" sz="1000"/>
                        <a:t>23490</a:t>
                      </a:r>
                    </a:p>
                  </a:txBody>
                  <a:tcPr/>
                </a:tc>
                <a:tc>
                  <a:txBody>
                    <a:bodyPr/>
                    <a:lstStyle/>
                    <a:p>
                      <a:r>
                        <a:rPr lang="en-US" sz="1000"/>
                        <a:t>3830</a:t>
                      </a:r>
                    </a:p>
                  </a:txBody>
                  <a:tcPr/>
                </a:tc>
                <a:tc>
                  <a:txBody>
                    <a:bodyPr/>
                    <a:lstStyle/>
                    <a:p>
                      <a:r>
                        <a:rPr lang="en-US" sz="1000"/>
                        <a:t>22</a:t>
                      </a:r>
                    </a:p>
                  </a:txBody>
                  <a:tcPr/>
                </a:tc>
                <a:tc>
                  <a:txBody>
                    <a:bodyPr/>
                    <a:lstStyle/>
                    <a:p>
                      <a:r>
                        <a:rPr lang="en-US" sz="1000"/>
                        <a:t>1584</a:t>
                      </a:r>
                    </a:p>
                  </a:txBody>
                  <a:tcPr/>
                </a:tc>
                <a:tc>
                  <a:txBody>
                    <a:bodyPr/>
                    <a:lstStyle/>
                    <a:p>
                      <a:r>
                        <a:rPr lang="en-US" sz="1000"/>
                        <a:t>143</a:t>
                      </a:r>
                    </a:p>
                  </a:txBody>
                  <a:tcPr/>
                </a:tc>
                <a:tc>
                  <a:txBody>
                    <a:bodyPr/>
                    <a:lstStyle/>
                    <a:p>
                      <a:r>
                        <a:rPr lang="en-US" sz="1000"/>
                        <a:t>71</a:t>
                      </a:r>
                    </a:p>
                  </a:txBody>
                  <a:tcPr/>
                </a:tc>
                <a:tc>
                  <a:txBody>
                    <a:bodyPr/>
                    <a:lstStyle/>
                    <a:p>
                      <a:r>
                        <a:rPr lang="en-US" sz="1000"/>
                        <a:t>1</a:t>
                      </a:r>
                    </a:p>
                  </a:txBody>
                  <a:tcPr/>
                </a:tc>
                <a:tc>
                  <a:txBody>
                    <a:bodyPr/>
                    <a:lstStyle/>
                    <a:p>
                      <a:r>
                        <a:rPr lang="en-US" sz="1000"/>
                        <a:t>0.3788 %</a:t>
                      </a:r>
                    </a:p>
                  </a:txBody>
                  <a:tcPr/>
                </a:tc>
                <a:extLst>
                  <a:ext uri="{0D108BD9-81ED-4DB2-BD59-A6C34878D82A}">
                    <a16:rowId xmlns:a16="http://schemas.microsoft.com/office/drawing/2014/main" val="3483227048"/>
                  </a:ext>
                </a:extLst>
              </a:tr>
            </a:tbl>
          </a:graphicData>
        </a:graphic>
      </p:graphicFrame>
      <p:sp>
        <p:nvSpPr>
          <p:cNvPr id="4" name="Text Placeholder 3">
            <a:extLst>
              <a:ext uri="{FF2B5EF4-FFF2-40B4-BE49-F238E27FC236}">
                <a16:creationId xmlns:a16="http://schemas.microsoft.com/office/drawing/2014/main" id="{18ADA90C-F73A-4A55-ACBE-FBE60F4E1162}"/>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940143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4786-6533-472E-8B85-0850E148637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C9341CED-0339-4AB5-8C82-E1E15925D795}"/>
              </a:ext>
            </a:extLst>
          </p:cNvPr>
          <p:cNvGraphicFramePr>
            <a:graphicFrameLocks noGrp="1"/>
          </p:cNvGraphicFramePr>
          <p:nvPr>
            <p:ph type="chart" sz="quarter" idx="13"/>
            <p:extLst>
              <p:ext uri="{D42A27DB-BD31-4B8C-83A1-F6EECF244321}">
                <p14:modId xmlns:p14="http://schemas.microsoft.com/office/powerpoint/2010/main" val="2261520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2EEFA-23A5-4C31-A9B0-66AAB793A42C}"/>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D05DECEC-6CB7-43DE-BF5F-9044C880D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34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C021B-F693-4E9F-B07F-408F6D66EE8F}"/>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989B77F3-D947-4831-9770-9D5BC3701700}"/>
              </a:ext>
            </a:extLst>
          </p:cNvPr>
          <p:cNvGraphicFramePr>
            <a:graphicFrameLocks noGrp="1"/>
          </p:cNvGraphicFramePr>
          <p:nvPr>
            <p:ph type="chart" sz="quarter" idx="13"/>
            <p:extLst>
              <p:ext uri="{D42A27DB-BD31-4B8C-83A1-F6EECF244321}">
                <p14:modId xmlns:p14="http://schemas.microsoft.com/office/powerpoint/2010/main" val="1591958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46456-90ED-4D39-ABAA-A457369C50A6}"/>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97FF39C4-90A3-4304-ABF3-57DC93002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8451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EB21D-EE58-45D4-ADAD-E54851EBF9B0}"/>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4822187B-409F-41A6-89E6-4C1DF2DD3CB1}"/>
              </a:ext>
            </a:extLst>
          </p:cNvPr>
          <p:cNvGraphicFramePr>
            <a:graphicFrameLocks noGrp="1"/>
          </p:cNvGraphicFramePr>
          <p:nvPr>
            <p:ph type="chart" sz="quarter" idx="13"/>
            <p:extLst>
              <p:ext uri="{D42A27DB-BD31-4B8C-83A1-F6EECF244321}">
                <p14:modId xmlns:p14="http://schemas.microsoft.com/office/powerpoint/2010/main" val="695055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3E97C9-CA67-4A15-8C68-F1217793C11B}"/>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FFE73EE7-103A-4326-9834-710F55828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855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CBCF5-365E-477D-A709-9A93D5C556C1}"/>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4503113D-5B28-4100-986C-84396FE41454}"/>
              </a:ext>
            </a:extLst>
          </p:cNvPr>
          <p:cNvGraphicFramePr>
            <a:graphicFrameLocks noGrp="1"/>
          </p:cNvGraphicFramePr>
          <p:nvPr>
            <p:ph type="chart" sz="quarter" idx="13"/>
            <p:extLst>
              <p:ext uri="{D42A27DB-BD31-4B8C-83A1-F6EECF244321}">
                <p14:modId xmlns:p14="http://schemas.microsoft.com/office/powerpoint/2010/main" val="2601695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D895E0-3CB5-4A8D-BB7C-1809CA790FC3}"/>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BEE5765C-95B8-4B12-AAD1-1CDEAC844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8471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E62A6-12EF-4507-8D38-0652D3CBC27E}"/>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7FD2429F-81DD-40C8-AFB5-7BEF15283575}"/>
              </a:ext>
            </a:extLst>
          </p:cNvPr>
          <p:cNvGraphicFramePr>
            <a:graphicFrameLocks noGrp="1"/>
          </p:cNvGraphicFramePr>
          <p:nvPr>
            <p:ph type="chart" sz="quarter" idx="13"/>
            <p:extLst>
              <p:ext uri="{D42A27DB-BD31-4B8C-83A1-F6EECF244321}">
                <p14:modId xmlns:p14="http://schemas.microsoft.com/office/powerpoint/2010/main" val="350842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1418B-2DCE-477D-B073-9F5C5D978CF3}"/>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31EDAE7C-FB31-4FC5-8E3F-B08B7C059E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9997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00D8C-2AC2-4267-8B08-B963DFD2C030}"/>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39C4CF3A-0AEF-45C9-99F0-6A8B8465D934}"/>
              </a:ext>
            </a:extLst>
          </p:cNvPr>
          <p:cNvGraphicFramePr>
            <a:graphicFrameLocks noGrp="1"/>
          </p:cNvGraphicFramePr>
          <p:nvPr>
            <p:ph type="chart" sz="quarter" idx="13"/>
            <p:extLst>
              <p:ext uri="{D42A27DB-BD31-4B8C-83A1-F6EECF244321}">
                <p14:modId xmlns:p14="http://schemas.microsoft.com/office/powerpoint/2010/main" val="3945872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CE172-812D-4A88-9143-FA0E72FF9271}"/>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D8983644-2438-4B8D-95B7-9CB9F5CD0B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437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2708F-5387-4446-8FE4-CDAE6ABCD24E}"/>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8BB162F3-D09D-43FC-AE14-A2BF4ED4C29C}"/>
              </a:ext>
            </a:extLst>
          </p:cNvPr>
          <p:cNvGraphicFramePr>
            <a:graphicFrameLocks noGrp="1"/>
          </p:cNvGraphicFramePr>
          <p:nvPr>
            <p:ph type="chart" sz="quarter" idx="13"/>
            <p:extLst>
              <p:ext uri="{D42A27DB-BD31-4B8C-83A1-F6EECF244321}">
                <p14:modId xmlns:p14="http://schemas.microsoft.com/office/powerpoint/2010/main" val="1565385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B6A0F0-02E1-4DFD-9A49-787C73CFAB83}"/>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34E1EA44-E216-46DB-812C-334FBF4F7D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6014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3C290-F22C-4D84-BA94-EC800399FA3C}"/>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8BCB06C4-97A8-4C70-82DF-1264D119500F}"/>
              </a:ext>
            </a:extLst>
          </p:cNvPr>
          <p:cNvGraphicFramePr>
            <a:graphicFrameLocks noGrp="1"/>
          </p:cNvGraphicFramePr>
          <p:nvPr>
            <p:ph type="chart" sz="quarter" idx="13"/>
            <p:extLst>
              <p:ext uri="{D42A27DB-BD31-4B8C-83A1-F6EECF244321}">
                <p14:modId xmlns:p14="http://schemas.microsoft.com/office/powerpoint/2010/main" val="4246134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735FA-1274-4A2C-95FD-75D7B2D1C0DC}"/>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EACFED97-8FCA-47EF-9180-EE9C235B8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353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0A33C-08BD-42B7-880A-55FD330A51D6}"/>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742CB86-7531-4D82-B1EC-B67FF9E05EC5}"/>
              </a:ext>
            </a:extLst>
          </p:cNvPr>
          <p:cNvGraphicFramePr>
            <a:graphicFrameLocks noGrp="1"/>
          </p:cNvGraphicFramePr>
          <p:nvPr>
            <p:ph type="chart" sz="quarter" idx="13"/>
            <p:extLst>
              <p:ext uri="{D42A27DB-BD31-4B8C-83A1-F6EECF244321}">
                <p14:modId xmlns:p14="http://schemas.microsoft.com/office/powerpoint/2010/main" val="524590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D6CD64-3BED-4C96-8257-9F1975498030}"/>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6C51D6BE-939F-4376-824B-05DFAC568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0098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9355-B6A9-4CBC-94BD-F66AB74EB089}"/>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5EB9B3BC-0DBB-4E5F-9E74-45A9AC441FB8}"/>
              </a:ext>
            </a:extLst>
          </p:cNvPr>
          <p:cNvGraphicFramePr>
            <a:graphicFrameLocks noGrp="1"/>
          </p:cNvGraphicFramePr>
          <p:nvPr>
            <p:ph type="chart" sz="quarter" idx="13"/>
            <p:extLst>
              <p:ext uri="{D42A27DB-BD31-4B8C-83A1-F6EECF244321}">
                <p14:modId xmlns:p14="http://schemas.microsoft.com/office/powerpoint/2010/main" val="2699519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788087-F3FA-462F-B149-E25C3B8F6654}"/>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9AC93E9F-9B66-45E6-94AD-D50C7D778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482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9CF5-A0C4-4EE5-9CC9-4729CC93159A}"/>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477FDAE0-0DE4-4155-9A17-D9B20AF93ADD}"/>
              </a:ext>
            </a:extLst>
          </p:cNvPr>
          <p:cNvGraphicFramePr>
            <a:graphicFrameLocks noGrp="1"/>
          </p:cNvGraphicFramePr>
          <p:nvPr>
            <p:ph type="chart" sz="quarter" idx="13"/>
            <p:extLst>
              <p:ext uri="{D42A27DB-BD31-4B8C-83A1-F6EECF244321}">
                <p14:modId xmlns:p14="http://schemas.microsoft.com/office/powerpoint/2010/main" val="2036737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7DA60-429B-4672-AB86-1E47D439ECCA}"/>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A8EA80D0-FF1A-4DDA-86E6-53E5DA4271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0148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BE2E-4C4B-4613-AB19-9CFE965B5091}"/>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19F64CB0-D1E2-4F68-878C-E59A07FB1233}"/>
              </a:ext>
            </a:extLst>
          </p:cNvPr>
          <p:cNvGraphicFramePr>
            <a:graphicFrameLocks noGrp="1"/>
          </p:cNvGraphicFramePr>
          <p:nvPr>
            <p:ph type="chart" sz="quarter" idx="13"/>
            <p:extLst>
              <p:ext uri="{D42A27DB-BD31-4B8C-83A1-F6EECF244321}">
                <p14:modId xmlns:p14="http://schemas.microsoft.com/office/powerpoint/2010/main" val="1153545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219CE1-781F-4C61-B353-26C7E4174316}"/>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5766BEDC-C785-4C3B-B3D6-A8C87039A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773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FECDA-D5A5-4D2E-A365-40BF3152F57F}"/>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B1D1B428-92F2-4AE9-8B84-46D762D0D2D4}"/>
              </a:ext>
            </a:extLst>
          </p:cNvPr>
          <p:cNvGraphicFramePr>
            <a:graphicFrameLocks noGrp="1"/>
          </p:cNvGraphicFramePr>
          <p:nvPr>
            <p:ph type="chart" sz="quarter" idx="13"/>
            <p:extLst>
              <p:ext uri="{D42A27DB-BD31-4B8C-83A1-F6EECF244321}">
                <p14:modId xmlns:p14="http://schemas.microsoft.com/office/powerpoint/2010/main" val="1097818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E6FDE3-7AB3-4DCA-8189-716F0ABD50C0}"/>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C2729978-FFFA-462E-9A53-66EAFACF0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734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DB7C-CF5D-4909-970A-91D4BA35DCA8}"/>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4C6DF39-0314-4F78-A9E7-131D107A240C}"/>
              </a:ext>
            </a:extLst>
          </p:cNvPr>
          <p:cNvGraphicFramePr>
            <a:graphicFrameLocks noGrp="1"/>
          </p:cNvGraphicFramePr>
          <p:nvPr>
            <p:ph type="chart" sz="quarter" idx="13"/>
            <p:extLst>
              <p:ext uri="{D42A27DB-BD31-4B8C-83A1-F6EECF244321}">
                <p14:modId xmlns:p14="http://schemas.microsoft.com/office/powerpoint/2010/main" val="3228254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1A995-856D-4793-9D34-7955260D4672}"/>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EBA7CCC0-CA31-4BA8-89F4-977783D2C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02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1FAC4-0A0A-4ED9-8C0A-1ACDD1469CA5}"/>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5EACE9DD-43B1-4F12-9366-E2848B9438F7}"/>
              </a:ext>
            </a:extLst>
          </p:cNvPr>
          <p:cNvGraphicFramePr>
            <a:graphicFrameLocks noGrp="1"/>
          </p:cNvGraphicFramePr>
          <p:nvPr>
            <p:ph type="tbl" sz="quarter" idx="13"/>
            <p:extLst>
              <p:ext uri="{D42A27DB-BD31-4B8C-83A1-F6EECF244321}">
                <p14:modId xmlns:p14="http://schemas.microsoft.com/office/powerpoint/2010/main" val="3331084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817047"/>
                    </a:ext>
                  </a:extLst>
                </a:gridCol>
                <a:gridCol w="1152144">
                  <a:extLst>
                    <a:ext uri="{9D8B030D-6E8A-4147-A177-3AD203B41FA5}">
                      <a16:colId xmlns:a16="http://schemas.microsoft.com/office/drawing/2014/main" val="2764530399"/>
                    </a:ext>
                  </a:extLst>
                </a:gridCol>
                <a:gridCol w="1152144">
                  <a:extLst>
                    <a:ext uri="{9D8B030D-6E8A-4147-A177-3AD203B41FA5}">
                      <a16:colId xmlns:a16="http://schemas.microsoft.com/office/drawing/2014/main" val="2071418080"/>
                    </a:ext>
                  </a:extLst>
                </a:gridCol>
                <a:gridCol w="1152144">
                  <a:extLst>
                    <a:ext uri="{9D8B030D-6E8A-4147-A177-3AD203B41FA5}">
                      <a16:colId xmlns:a16="http://schemas.microsoft.com/office/drawing/2014/main" val="1224839117"/>
                    </a:ext>
                  </a:extLst>
                </a:gridCol>
                <a:gridCol w="1152144">
                  <a:extLst>
                    <a:ext uri="{9D8B030D-6E8A-4147-A177-3AD203B41FA5}">
                      <a16:colId xmlns:a16="http://schemas.microsoft.com/office/drawing/2014/main" val="1164946485"/>
                    </a:ext>
                  </a:extLst>
                </a:gridCol>
                <a:gridCol w="1152144">
                  <a:extLst>
                    <a:ext uri="{9D8B030D-6E8A-4147-A177-3AD203B41FA5}">
                      <a16:colId xmlns:a16="http://schemas.microsoft.com/office/drawing/2014/main" val="221812044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016869564"/>
                  </a:ext>
                </a:extLst>
              </a:tr>
              <a:tr h="370840">
                <a:tc>
                  <a:txBody>
                    <a:bodyPr/>
                    <a:lstStyle/>
                    <a:p>
                      <a:r>
                        <a:rPr lang="en-US" sz="1000"/>
                        <a:t>#Benelli</a:t>
                      </a:r>
                    </a:p>
                  </a:txBody>
                  <a:tcPr/>
                </a:tc>
                <a:tc>
                  <a:txBody>
                    <a:bodyPr/>
                    <a:lstStyle/>
                    <a:p>
                      <a:r>
                        <a:rPr lang="en-US" sz="1000"/>
                        <a:t>23</a:t>
                      </a:r>
                    </a:p>
                  </a:txBody>
                  <a:tcPr/>
                </a:tc>
                <a:tc>
                  <a:txBody>
                    <a:bodyPr/>
                    <a:lstStyle/>
                    <a:p>
                      <a:r>
                        <a:rPr lang="en-US" sz="1000"/>
                        <a:t>76.217391304348</a:t>
                      </a:r>
                    </a:p>
                  </a:txBody>
                  <a:tcPr/>
                </a:tc>
                <a:tc>
                  <a:txBody>
                    <a:bodyPr/>
                    <a:lstStyle/>
                    <a:p>
                      <a:r>
                        <a:rPr lang="en-US" sz="1000"/>
                        <a:t>5.8695652173913</a:t>
                      </a:r>
                    </a:p>
                  </a:txBody>
                  <a:tcPr/>
                </a:tc>
                <a:tc>
                  <a:txBody>
                    <a:bodyPr/>
                    <a:lstStyle/>
                    <a:p>
                      <a:r>
                        <a:rPr lang="en-US" sz="1000"/>
                        <a:t>3.304347826087</a:t>
                      </a:r>
                    </a:p>
                  </a:txBody>
                  <a:tcPr/>
                </a:tc>
                <a:tc>
                  <a:txBody>
                    <a:bodyPr/>
                    <a:lstStyle/>
                    <a:p>
                      <a:r>
                        <a:rPr lang="en-US" sz="1000"/>
                        <a:t>85.391304347826</a:t>
                      </a:r>
                    </a:p>
                  </a:txBody>
                  <a:tcPr/>
                </a:tc>
                <a:extLst>
                  <a:ext uri="{0D108BD9-81ED-4DB2-BD59-A6C34878D82A}">
                    <a16:rowId xmlns:a16="http://schemas.microsoft.com/office/drawing/2014/main" val="1748918522"/>
                  </a:ext>
                </a:extLst>
              </a:tr>
              <a:tr h="370840">
                <a:tc>
                  <a:txBody>
                    <a:bodyPr/>
                    <a:lstStyle/>
                    <a:p>
                      <a:r>
                        <a:rPr lang="en-US" sz="1000"/>
                        <a:t>#HondaArgentina</a:t>
                      </a:r>
                    </a:p>
                  </a:txBody>
                  <a:tcPr/>
                </a:tc>
                <a:tc>
                  <a:txBody>
                    <a:bodyPr/>
                    <a:lstStyle/>
                    <a:p>
                      <a:r>
                        <a:rPr lang="en-US" sz="1000"/>
                        <a:t>12</a:t>
                      </a:r>
                    </a:p>
                  </a:txBody>
                  <a:tcPr/>
                </a:tc>
                <a:tc>
                  <a:txBody>
                    <a:bodyPr/>
                    <a:lstStyle/>
                    <a:p>
                      <a:r>
                        <a:rPr lang="en-US" sz="1000"/>
                        <a:t>99.083333333333</a:t>
                      </a:r>
                    </a:p>
                  </a:txBody>
                  <a:tcPr/>
                </a:tc>
                <a:tc>
                  <a:txBody>
                    <a:bodyPr/>
                    <a:lstStyle/>
                    <a:p>
                      <a:r>
                        <a:rPr lang="en-US" sz="1000"/>
                        <a:t>12.916666666667</a:t>
                      </a:r>
                    </a:p>
                  </a:txBody>
                  <a:tcPr/>
                </a:tc>
                <a:tc>
                  <a:txBody>
                    <a:bodyPr/>
                    <a:lstStyle/>
                    <a:p>
                      <a:r>
                        <a:rPr lang="en-US" sz="1000"/>
                        <a:t>3.8333333333333</a:t>
                      </a:r>
                    </a:p>
                  </a:txBody>
                  <a:tcPr/>
                </a:tc>
                <a:tc>
                  <a:txBody>
                    <a:bodyPr/>
                    <a:lstStyle/>
                    <a:p>
                      <a:r>
                        <a:rPr lang="en-US" sz="1000"/>
                        <a:t>115.83333333333</a:t>
                      </a:r>
                    </a:p>
                  </a:txBody>
                  <a:tcPr/>
                </a:tc>
                <a:extLst>
                  <a:ext uri="{0D108BD9-81ED-4DB2-BD59-A6C34878D82A}">
                    <a16:rowId xmlns:a16="http://schemas.microsoft.com/office/drawing/2014/main" val="138996695"/>
                  </a:ext>
                </a:extLst>
              </a:tr>
              <a:tr h="370840">
                <a:tc>
                  <a:txBody>
                    <a:bodyPr/>
                    <a:lstStyle/>
                    <a:p>
                      <a:r>
                        <a:rPr lang="en-US" sz="1000"/>
                        <a:t>#yamaha</a:t>
                      </a:r>
                    </a:p>
                  </a:txBody>
                  <a:tcPr/>
                </a:tc>
                <a:tc>
                  <a:txBody>
                    <a:bodyPr/>
                    <a:lstStyle/>
                    <a:p>
                      <a:r>
                        <a:rPr lang="en-US" sz="1000"/>
                        <a:t>12</a:t>
                      </a:r>
                    </a:p>
                  </a:txBody>
                  <a:tcPr/>
                </a:tc>
                <a:tc>
                  <a:txBody>
                    <a:bodyPr/>
                    <a:lstStyle/>
                    <a:p>
                      <a:r>
                        <a:rPr lang="en-US" sz="1000"/>
                        <a:t>39.083333333333</a:t>
                      </a:r>
                    </a:p>
                  </a:txBody>
                  <a:tcPr/>
                </a:tc>
                <a:tc>
                  <a:txBody>
                    <a:bodyPr/>
                    <a:lstStyle/>
                    <a:p>
                      <a:r>
                        <a:rPr lang="en-US" sz="1000"/>
                        <a:t>6.6666666666667</a:t>
                      </a:r>
                    </a:p>
                  </a:txBody>
                  <a:tcPr/>
                </a:tc>
                <a:tc>
                  <a:txBody>
                    <a:bodyPr/>
                    <a:lstStyle/>
                    <a:p>
                      <a:r>
                        <a:rPr lang="en-US" sz="1000"/>
                        <a:t>2.6666666666667</a:t>
                      </a:r>
                    </a:p>
                  </a:txBody>
                  <a:tcPr/>
                </a:tc>
                <a:tc>
                  <a:txBody>
                    <a:bodyPr/>
                    <a:lstStyle/>
                    <a:p>
                      <a:r>
                        <a:rPr lang="en-US" sz="1000"/>
                        <a:t>48.416666666667</a:t>
                      </a:r>
                    </a:p>
                  </a:txBody>
                  <a:tcPr/>
                </a:tc>
                <a:extLst>
                  <a:ext uri="{0D108BD9-81ED-4DB2-BD59-A6C34878D82A}">
                    <a16:rowId xmlns:a16="http://schemas.microsoft.com/office/drawing/2014/main" val="3775158910"/>
                  </a:ext>
                </a:extLst>
              </a:tr>
              <a:tr h="370840">
                <a:tc>
                  <a:txBody>
                    <a:bodyPr/>
                    <a:lstStyle/>
                    <a:p>
                      <a:r>
                        <a:rPr lang="en-US" sz="1000"/>
                        <a:t>#WayOfLife</a:t>
                      </a:r>
                    </a:p>
                  </a:txBody>
                  <a:tcPr/>
                </a:tc>
                <a:tc>
                  <a:txBody>
                    <a:bodyPr/>
                    <a:lstStyle/>
                    <a:p>
                      <a:r>
                        <a:rPr lang="en-US" sz="1000"/>
                        <a:t>10</a:t>
                      </a:r>
                    </a:p>
                  </a:txBody>
                  <a:tcPr/>
                </a:tc>
                <a:tc>
                  <a:txBody>
                    <a:bodyPr/>
                    <a:lstStyle/>
                    <a:p>
                      <a:r>
                        <a:rPr lang="en-US" sz="1000"/>
                        <a:t>100.5</a:t>
                      </a:r>
                    </a:p>
                  </a:txBody>
                  <a:tcPr/>
                </a:tc>
                <a:tc>
                  <a:txBody>
                    <a:bodyPr/>
                    <a:lstStyle/>
                    <a:p>
                      <a:r>
                        <a:rPr lang="en-US" sz="1000"/>
                        <a:t>7.4</a:t>
                      </a:r>
                    </a:p>
                  </a:txBody>
                  <a:tcPr/>
                </a:tc>
                <a:tc>
                  <a:txBody>
                    <a:bodyPr/>
                    <a:lstStyle/>
                    <a:p>
                      <a:r>
                        <a:rPr lang="en-US" sz="1000"/>
                        <a:t>3.6</a:t>
                      </a:r>
                    </a:p>
                  </a:txBody>
                  <a:tcPr/>
                </a:tc>
                <a:tc>
                  <a:txBody>
                    <a:bodyPr/>
                    <a:lstStyle/>
                    <a:p>
                      <a:r>
                        <a:rPr lang="en-US" sz="1000"/>
                        <a:t>111.5</a:t>
                      </a:r>
                    </a:p>
                  </a:txBody>
                  <a:tcPr/>
                </a:tc>
                <a:extLst>
                  <a:ext uri="{0D108BD9-81ED-4DB2-BD59-A6C34878D82A}">
                    <a16:rowId xmlns:a16="http://schemas.microsoft.com/office/drawing/2014/main" val="1634881842"/>
                  </a:ext>
                </a:extLst>
              </a:tr>
              <a:tr h="370840">
                <a:tc>
                  <a:txBody>
                    <a:bodyPr/>
                    <a:lstStyle/>
                    <a:p>
                      <a:r>
                        <a:rPr lang="en-US" sz="1000"/>
                        <a:t>#TransporteIdeal</a:t>
                      </a:r>
                    </a:p>
                  </a:txBody>
                  <a:tcPr/>
                </a:tc>
                <a:tc>
                  <a:txBody>
                    <a:bodyPr/>
                    <a:lstStyle/>
                    <a:p>
                      <a:r>
                        <a:rPr lang="en-US" sz="1000"/>
                        <a:t>9</a:t>
                      </a:r>
                    </a:p>
                  </a:txBody>
                  <a:tcPr/>
                </a:tc>
                <a:tc>
                  <a:txBody>
                    <a:bodyPr/>
                    <a:lstStyle/>
                    <a:p>
                      <a:r>
                        <a:rPr lang="en-US" sz="1000"/>
                        <a:t>120</a:t>
                      </a:r>
                    </a:p>
                  </a:txBody>
                  <a:tcPr/>
                </a:tc>
                <a:tc>
                  <a:txBody>
                    <a:bodyPr/>
                    <a:lstStyle/>
                    <a:p>
                      <a:r>
                        <a:rPr lang="en-US" sz="1000"/>
                        <a:t>9.3333333333333</a:t>
                      </a:r>
                    </a:p>
                  </a:txBody>
                  <a:tcPr/>
                </a:tc>
                <a:tc>
                  <a:txBody>
                    <a:bodyPr/>
                    <a:lstStyle/>
                    <a:p>
                      <a:r>
                        <a:rPr lang="en-US" sz="1000"/>
                        <a:t>4.3333333333333</a:t>
                      </a:r>
                    </a:p>
                  </a:txBody>
                  <a:tcPr/>
                </a:tc>
                <a:tc>
                  <a:txBody>
                    <a:bodyPr/>
                    <a:lstStyle/>
                    <a:p>
                      <a:r>
                        <a:rPr lang="en-US" sz="1000"/>
                        <a:t>133.66666666667</a:t>
                      </a:r>
                    </a:p>
                  </a:txBody>
                  <a:tcPr/>
                </a:tc>
                <a:extLst>
                  <a:ext uri="{0D108BD9-81ED-4DB2-BD59-A6C34878D82A}">
                    <a16:rowId xmlns:a16="http://schemas.microsoft.com/office/drawing/2014/main" val="1141755100"/>
                  </a:ext>
                </a:extLst>
              </a:tr>
              <a:tr h="370840">
                <a:tc>
                  <a:txBody>
                    <a:bodyPr/>
                    <a:lstStyle/>
                    <a:p>
                      <a:r>
                        <a:rPr lang="en-US" sz="1000"/>
                        <a:t>#ViajaSeguro</a:t>
                      </a:r>
                    </a:p>
                  </a:txBody>
                  <a:tcPr/>
                </a:tc>
                <a:tc>
                  <a:txBody>
                    <a:bodyPr/>
                    <a:lstStyle/>
                    <a:p>
                      <a:r>
                        <a:rPr lang="en-US" sz="1000"/>
                        <a:t>9</a:t>
                      </a:r>
                    </a:p>
                  </a:txBody>
                  <a:tcPr/>
                </a:tc>
                <a:tc>
                  <a:txBody>
                    <a:bodyPr/>
                    <a:lstStyle/>
                    <a:p>
                      <a:r>
                        <a:rPr lang="en-US" sz="1000"/>
                        <a:t>120</a:t>
                      </a:r>
                    </a:p>
                  </a:txBody>
                  <a:tcPr/>
                </a:tc>
                <a:tc>
                  <a:txBody>
                    <a:bodyPr/>
                    <a:lstStyle/>
                    <a:p>
                      <a:r>
                        <a:rPr lang="en-US" sz="1000"/>
                        <a:t>9.3333333333333</a:t>
                      </a:r>
                    </a:p>
                  </a:txBody>
                  <a:tcPr/>
                </a:tc>
                <a:tc>
                  <a:txBody>
                    <a:bodyPr/>
                    <a:lstStyle/>
                    <a:p>
                      <a:r>
                        <a:rPr lang="en-US" sz="1000"/>
                        <a:t>4.3333333333333</a:t>
                      </a:r>
                    </a:p>
                  </a:txBody>
                  <a:tcPr/>
                </a:tc>
                <a:tc>
                  <a:txBody>
                    <a:bodyPr/>
                    <a:lstStyle/>
                    <a:p>
                      <a:r>
                        <a:rPr lang="en-US" sz="1000"/>
                        <a:t>133.66666666667</a:t>
                      </a:r>
                    </a:p>
                  </a:txBody>
                  <a:tcPr/>
                </a:tc>
                <a:extLst>
                  <a:ext uri="{0D108BD9-81ED-4DB2-BD59-A6C34878D82A}">
                    <a16:rowId xmlns:a16="http://schemas.microsoft.com/office/drawing/2014/main" val="2940983305"/>
                  </a:ext>
                </a:extLst>
              </a:tr>
              <a:tr h="370840">
                <a:tc>
                  <a:txBody>
                    <a:bodyPr/>
                    <a:lstStyle/>
                    <a:p>
                      <a:r>
                        <a:rPr lang="en-US" sz="1000"/>
                        <a:t>#MoveteConYamaha</a:t>
                      </a:r>
                    </a:p>
                  </a:txBody>
                  <a:tcPr/>
                </a:tc>
                <a:tc>
                  <a:txBody>
                    <a:bodyPr/>
                    <a:lstStyle/>
                    <a:p>
                      <a:r>
                        <a:rPr lang="en-US" sz="1000"/>
                        <a:t>9</a:t>
                      </a:r>
                    </a:p>
                  </a:txBody>
                  <a:tcPr/>
                </a:tc>
                <a:tc>
                  <a:txBody>
                    <a:bodyPr/>
                    <a:lstStyle/>
                    <a:p>
                      <a:r>
                        <a:rPr lang="en-US" sz="1000"/>
                        <a:t>120</a:t>
                      </a:r>
                    </a:p>
                  </a:txBody>
                  <a:tcPr/>
                </a:tc>
                <a:tc>
                  <a:txBody>
                    <a:bodyPr/>
                    <a:lstStyle/>
                    <a:p>
                      <a:r>
                        <a:rPr lang="en-US" sz="1000"/>
                        <a:t>9.3333333333333</a:t>
                      </a:r>
                    </a:p>
                  </a:txBody>
                  <a:tcPr/>
                </a:tc>
                <a:tc>
                  <a:txBody>
                    <a:bodyPr/>
                    <a:lstStyle/>
                    <a:p>
                      <a:r>
                        <a:rPr lang="en-US" sz="1000"/>
                        <a:t>4.3333333333333</a:t>
                      </a:r>
                    </a:p>
                  </a:txBody>
                  <a:tcPr/>
                </a:tc>
                <a:tc>
                  <a:txBody>
                    <a:bodyPr/>
                    <a:lstStyle/>
                    <a:p>
                      <a:r>
                        <a:rPr lang="en-US" sz="1000"/>
                        <a:t>133.66666666667</a:t>
                      </a:r>
                    </a:p>
                  </a:txBody>
                  <a:tcPr/>
                </a:tc>
                <a:extLst>
                  <a:ext uri="{0D108BD9-81ED-4DB2-BD59-A6C34878D82A}">
                    <a16:rowId xmlns:a16="http://schemas.microsoft.com/office/drawing/2014/main" val="3722317287"/>
                  </a:ext>
                </a:extLst>
              </a:tr>
              <a:tr h="370840">
                <a:tc>
                  <a:txBody>
                    <a:bodyPr/>
                    <a:lstStyle/>
                    <a:p>
                      <a:r>
                        <a:rPr lang="en-US" sz="1000"/>
                        <a:t>#MotoGP</a:t>
                      </a:r>
                    </a:p>
                  </a:txBody>
                  <a:tcPr/>
                </a:tc>
                <a:tc>
                  <a:txBody>
                    <a:bodyPr/>
                    <a:lstStyle/>
                    <a:p>
                      <a:r>
                        <a:rPr lang="en-US" sz="1000"/>
                        <a:t>8</a:t>
                      </a:r>
                    </a:p>
                  </a:txBody>
                  <a:tcPr/>
                </a:tc>
                <a:tc>
                  <a:txBody>
                    <a:bodyPr/>
                    <a:lstStyle/>
                    <a:p>
                      <a:r>
                        <a:rPr lang="en-US" sz="1000"/>
                        <a:t>23.5</a:t>
                      </a:r>
                    </a:p>
                  </a:txBody>
                  <a:tcPr/>
                </a:tc>
                <a:tc>
                  <a:txBody>
                    <a:bodyPr/>
                    <a:lstStyle/>
                    <a:p>
                      <a:r>
                        <a:rPr lang="en-US" sz="1000"/>
                        <a:t>1.125</a:t>
                      </a:r>
                    </a:p>
                  </a:txBody>
                  <a:tcPr/>
                </a:tc>
                <a:tc>
                  <a:txBody>
                    <a:bodyPr/>
                    <a:lstStyle/>
                    <a:p>
                      <a:r>
                        <a:rPr lang="en-US" sz="1000"/>
                        <a:t>1.75</a:t>
                      </a:r>
                    </a:p>
                  </a:txBody>
                  <a:tcPr/>
                </a:tc>
                <a:tc>
                  <a:txBody>
                    <a:bodyPr/>
                    <a:lstStyle/>
                    <a:p>
                      <a:r>
                        <a:rPr lang="en-US" sz="1000"/>
                        <a:t>26.375</a:t>
                      </a:r>
                    </a:p>
                  </a:txBody>
                  <a:tcPr/>
                </a:tc>
                <a:extLst>
                  <a:ext uri="{0D108BD9-81ED-4DB2-BD59-A6C34878D82A}">
                    <a16:rowId xmlns:a16="http://schemas.microsoft.com/office/drawing/2014/main" val="4225187795"/>
                  </a:ext>
                </a:extLst>
              </a:tr>
              <a:tr h="370840">
                <a:tc>
                  <a:txBody>
                    <a:bodyPr/>
                    <a:lstStyle/>
                    <a:p>
                      <a:r>
                        <a:rPr lang="en-US" sz="1000"/>
                        <a:t>#ReadyToRace</a:t>
                      </a:r>
                    </a:p>
                  </a:txBody>
                  <a:tcPr/>
                </a:tc>
                <a:tc>
                  <a:txBody>
                    <a:bodyPr/>
                    <a:lstStyle/>
                    <a:p>
                      <a:r>
                        <a:rPr lang="en-US" sz="1000"/>
                        <a:t>7</a:t>
                      </a:r>
                    </a:p>
                  </a:txBody>
                  <a:tcPr/>
                </a:tc>
                <a:tc>
                  <a:txBody>
                    <a:bodyPr/>
                    <a:lstStyle/>
                    <a:p>
                      <a:r>
                        <a:rPr lang="en-US" sz="1000"/>
                        <a:t>46.428571428571</a:t>
                      </a:r>
                    </a:p>
                  </a:txBody>
                  <a:tcPr/>
                </a:tc>
                <a:tc>
                  <a:txBody>
                    <a:bodyPr/>
                    <a:lstStyle/>
                    <a:p>
                      <a:r>
                        <a:rPr lang="en-US" sz="1000"/>
                        <a:t>4</a:t>
                      </a:r>
                    </a:p>
                  </a:txBody>
                  <a:tcPr/>
                </a:tc>
                <a:tc>
                  <a:txBody>
                    <a:bodyPr/>
                    <a:lstStyle/>
                    <a:p>
                      <a:r>
                        <a:rPr lang="en-US" sz="1000"/>
                        <a:t>3.2857142857143</a:t>
                      </a:r>
                    </a:p>
                  </a:txBody>
                  <a:tcPr/>
                </a:tc>
                <a:tc>
                  <a:txBody>
                    <a:bodyPr/>
                    <a:lstStyle/>
                    <a:p>
                      <a:r>
                        <a:rPr lang="en-US" sz="1000"/>
                        <a:t>53.714285714286</a:t>
                      </a:r>
                    </a:p>
                  </a:txBody>
                  <a:tcPr/>
                </a:tc>
                <a:extLst>
                  <a:ext uri="{0D108BD9-81ED-4DB2-BD59-A6C34878D82A}">
                    <a16:rowId xmlns:a16="http://schemas.microsoft.com/office/drawing/2014/main" val="1914966923"/>
                  </a:ext>
                </a:extLst>
              </a:tr>
              <a:tr h="370840">
                <a:tc>
                  <a:txBody>
                    <a:bodyPr/>
                    <a:lstStyle/>
                    <a:p>
                      <a:r>
                        <a:rPr lang="en-US" sz="1000"/>
                        <a:t>#Yamaha</a:t>
                      </a:r>
                    </a:p>
                  </a:txBody>
                  <a:tcPr/>
                </a:tc>
                <a:tc>
                  <a:txBody>
                    <a:bodyPr/>
                    <a:lstStyle/>
                    <a:p>
                      <a:r>
                        <a:rPr lang="en-US" sz="1000"/>
                        <a:t>7</a:t>
                      </a:r>
                    </a:p>
                  </a:txBody>
                  <a:tcPr/>
                </a:tc>
                <a:tc>
                  <a:txBody>
                    <a:bodyPr/>
                    <a:lstStyle/>
                    <a:p>
                      <a:r>
                        <a:rPr lang="en-US" sz="1000"/>
                        <a:t>39</a:t>
                      </a:r>
                    </a:p>
                  </a:txBody>
                  <a:tcPr/>
                </a:tc>
                <a:tc>
                  <a:txBody>
                    <a:bodyPr/>
                    <a:lstStyle/>
                    <a:p>
                      <a:r>
                        <a:rPr lang="en-US" sz="1000"/>
                        <a:t>6.5714285714286</a:t>
                      </a:r>
                    </a:p>
                  </a:txBody>
                  <a:tcPr/>
                </a:tc>
                <a:tc>
                  <a:txBody>
                    <a:bodyPr/>
                    <a:lstStyle/>
                    <a:p>
                      <a:r>
                        <a:rPr lang="en-US" sz="1000"/>
                        <a:t>2.7142857142857</a:t>
                      </a:r>
                    </a:p>
                  </a:txBody>
                  <a:tcPr/>
                </a:tc>
                <a:tc>
                  <a:txBody>
                    <a:bodyPr/>
                    <a:lstStyle/>
                    <a:p>
                      <a:r>
                        <a:rPr lang="en-US" sz="1000"/>
                        <a:t>48.285714285714</a:t>
                      </a:r>
                    </a:p>
                  </a:txBody>
                  <a:tcPr/>
                </a:tc>
                <a:extLst>
                  <a:ext uri="{0D108BD9-81ED-4DB2-BD59-A6C34878D82A}">
                    <a16:rowId xmlns:a16="http://schemas.microsoft.com/office/drawing/2014/main" val="3722003141"/>
                  </a:ext>
                </a:extLst>
              </a:tr>
            </a:tbl>
          </a:graphicData>
        </a:graphic>
      </p:graphicFrame>
      <p:sp>
        <p:nvSpPr>
          <p:cNvPr id="4" name="Text Placeholder 3">
            <a:extLst>
              <a:ext uri="{FF2B5EF4-FFF2-40B4-BE49-F238E27FC236}">
                <a16:creationId xmlns:a16="http://schemas.microsoft.com/office/drawing/2014/main" id="{E60AA5B0-A4DA-4092-9000-CE59BA0F2E45}"/>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447954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46DF-C612-4C71-8AA4-35748D82F91B}"/>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26798B87-BF6D-4F78-8AA3-1ECDB6750FA5}"/>
              </a:ext>
            </a:extLst>
          </p:cNvPr>
          <p:cNvGraphicFramePr>
            <a:graphicFrameLocks noGrp="1"/>
          </p:cNvGraphicFramePr>
          <p:nvPr>
            <p:ph type="tbl" sz="quarter" idx="13"/>
            <p:extLst>
              <p:ext uri="{D42A27DB-BD31-4B8C-83A1-F6EECF244321}">
                <p14:modId xmlns:p14="http://schemas.microsoft.com/office/powerpoint/2010/main" val="39985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6653393"/>
                    </a:ext>
                  </a:extLst>
                </a:gridCol>
                <a:gridCol w="493776">
                  <a:extLst>
                    <a:ext uri="{9D8B030D-6E8A-4147-A177-3AD203B41FA5}">
                      <a16:colId xmlns:a16="http://schemas.microsoft.com/office/drawing/2014/main" val="477469596"/>
                    </a:ext>
                  </a:extLst>
                </a:gridCol>
                <a:gridCol w="493776">
                  <a:extLst>
                    <a:ext uri="{9D8B030D-6E8A-4147-A177-3AD203B41FA5}">
                      <a16:colId xmlns:a16="http://schemas.microsoft.com/office/drawing/2014/main" val="2508619490"/>
                    </a:ext>
                  </a:extLst>
                </a:gridCol>
                <a:gridCol w="493776">
                  <a:extLst>
                    <a:ext uri="{9D8B030D-6E8A-4147-A177-3AD203B41FA5}">
                      <a16:colId xmlns:a16="http://schemas.microsoft.com/office/drawing/2014/main" val="3007496463"/>
                    </a:ext>
                  </a:extLst>
                </a:gridCol>
                <a:gridCol w="493776">
                  <a:extLst>
                    <a:ext uri="{9D8B030D-6E8A-4147-A177-3AD203B41FA5}">
                      <a16:colId xmlns:a16="http://schemas.microsoft.com/office/drawing/2014/main" val="2919161372"/>
                    </a:ext>
                  </a:extLst>
                </a:gridCol>
                <a:gridCol w="493776">
                  <a:extLst>
                    <a:ext uri="{9D8B030D-6E8A-4147-A177-3AD203B41FA5}">
                      <a16:colId xmlns:a16="http://schemas.microsoft.com/office/drawing/2014/main" val="2569016076"/>
                    </a:ext>
                  </a:extLst>
                </a:gridCol>
                <a:gridCol w="493776">
                  <a:extLst>
                    <a:ext uri="{9D8B030D-6E8A-4147-A177-3AD203B41FA5}">
                      <a16:colId xmlns:a16="http://schemas.microsoft.com/office/drawing/2014/main" val="2401928174"/>
                    </a:ext>
                  </a:extLst>
                </a:gridCol>
                <a:gridCol w="493776">
                  <a:extLst>
                    <a:ext uri="{9D8B030D-6E8A-4147-A177-3AD203B41FA5}">
                      <a16:colId xmlns:a16="http://schemas.microsoft.com/office/drawing/2014/main" val="796880743"/>
                    </a:ext>
                  </a:extLst>
                </a:gridCol>
                <a:gridCol w="493776">
                  <a:extLst>
                    <a:ext uri="{9D8B030D-6E8A-4147-A177-3AD203B41FA5}">
                      <a16:colId xmlns:a16="http://schemas.microsoft.com/office/drawing/2014/main" val="3580749756"/>
                    </a:ext>
                  </a:extLst>
                </a:gridCol>
                <a:gridCol w="493776">
                  <a:extLst>
                    <a:ext uri="{9D8B030D-6E8A-4147-A177-3AD203B41FA5}">
                      <a16:colId xmlns:a16="http://schemas.microsoft.com/office/drawing/2014/main" val="384092334"/>
                    </a:ext>
                  </a:extLst>
                </a:gridCol>
                <a:gridCol w="493776">
                  <a:extLst>
                    <a:ext uri="{9D8B030D-6E8A-4147-A177-3AD203B41FA5}">
                      <a16:colId xmlns:a16="http://schemas.microsoft.com/office/drawing/2014/main" val="1125443544"/>
                    </a:ext>
                  </a:extLst>
                </a:gridCol>
                <a:gridCol w="493776">
                  <a:extLst>
                    <a:ext uri="{9D8B030D-6E8A-4147-A177-3AD203B41FA5}">
                      <a16:colId xmlns:a16="http://schemas.microsoft.com/office/drawing/2014/main" val="3520845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474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- 2022-03-11 13:00:04</a:t>
                      </a:r>
                      <a:r>
                        <a:rPr kumimoji="0" lang="es-ES" sz="1000" b="0" i="0" u="none" strike="noStrike" kern="1200" cap="none" spc="0" normalizeH="0" baseline="0" noProof="0">
                          <a:ln>
                            <a:noFill/>
                          </a:ln>
                          <a:solidFill>
                            <a:prstClr val="black"/>
                          </a:solidFill>
                          <a:effectLst/>
                          <a:uLnTx/>
                          <a:uFillTx/>
                          <a:latin typeface="+mn-lt"/>
                          <a:ea typeface="+mn-ea"/>
                          <a:cs typeface="+mn-cs"/>
                        </a:rPr>
                        <a:t>
 El corazón inconfundible de la Twister 😍
#CB250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695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- 2022-02-15 12:00:44</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14339641"/>
                  </a:ext>
                </a:extLst>
              </a:tr>
            </a:tbl>
          </a:graphicData>
        </a:graphic>
      </p:graphicFrame>
      <p:sp>
        <p:nvSpPr>
          <p:cNvPr id="4" name="Text Placeholder 3">
            <a:extLst>
              <a:ext uri="{FF2B5EF4-FFF2-40B4-BE49-F238E27FC236}">
                <a16:creationId xmlns:a16="http://schemas.microsoft.com/office/drawing/2014/main" id="{E80CAEBB-0507-4801-984C-02C355260BB9}"/>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772474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9EF32-AFE3-4CF4-97A2-6F865F37BAC5}"/>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48847CE6-4DD0-43E6-9962-6D01729C16B1}"/>
              </a:ext>
            </a:extLst>
          </p:cNvPr>
          <p:cNvGraphicFramePr>
            <a:graphicFrameLocks noGrp="1"/>
          </p:cNvGraphicFramePr>
          <p:nvPr>
            <p:ph type="tbl" sz="quarter" idx="13"/>
            <p:extLst>
              <p:ext uri="{D42A27DB-BD31-4B8C-83A1-F6EECF244321}">
                <p14:modId xmlns:p14="http://schemas.microsoft.com/office/powerpoint/2010/main" val="172339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9617372"/>
                    </a:ext>
                  </a:extLst>
                </a:gridCol>
                <a:gridCol w="493776">
                  <a:extLst>
                    <a:ext uri="{9D8B030D-6E8A-4147-A177-3AD203B41FA5}">
                      <a16:colId xmlns:a16="http://schemas.microsoft.com/office/drawing/2014/main" val="3593539138"/>
                    </a:ext>
                  </a:extLst>
                </a:gridCol>
                <a:gridCol w="493776">
                  <a:extLst>
                    <a:ext uri="{9D8B030D-6E8A-4147-A177-3AD203B41FA5}">
                      <a16:colId xmlns:a16="http://schemas.microsoft.com/office/drawing/2014/main" val="2872132057"/>
                    </a:ext>
                  </a:extLst>
                </a:gridCol>
                <a:gridCol w="493776">
                  <a:extLst>
                    <a:ext uri="{9D8B030D-6E8A-4147-A177-3AD203B41FA5}">
                      <a16:colId xmlns:a16="http://schemas.microsoft.com/office/drawing/2014/main" val="3406883395"/>
                    </a:ext>
                  </a:extLst>
                </a:gridCol>
                <a:gridCol w="493776">
                  <a:extLst>
                    <a:ext uri="{9D8B030D-6E8A-4147-A177-3AD203B41FA5}">
                      <a16:colId xmlns:a16="http://schemas.microsoft.com/office/drawing/2014/main" val="989875722"/>
                    </a:ext>
                  </a:extLst>
                </a:gridCol>
                <a:gridCol w="493776">
                  <a:extLst>
                    <a:ext uri="{9D8B030D-6E8A-4147-A177-3AD203B41FA5}">
                      <a16:colId xmlns:a16="http://schemas.microsoft.com/office/drawing/2014/main" val="3075025770"/>
                    </a:ext>
                  </a:extLst>
                </a:gridCol>
                <a:gridCol w="493776">
                  <a:extLst>
                    <a:ext uri="{9D8B030D-6E8A-4147-A177-3AD203B41FA5}">
                      <a16:colId xmlns:a16="http://schemas.microsoft.com/office/drawing/2014/main" val="1275491814"/>
                    </a:ext>
                  </a:extLst>
                </a:gridCol>
                <a:gridCol w="493776">
                  <a:extLst>
                    <a:ext uri="{9D8B030D-6E8A-4147-A177-3AD203B41FA5}">
                      <a16:colId xmlns:a16="http://schemas.microsoft.com/office/drawing/2014/main" val="2145664278"/>
                    </a:ext>
                  </a:extLst>
                </a:gridCol>
                <a:gridCol w="493776">
                  <a:extLst>
                    <a:ext uri="{9D8B030D-6E8A-4147-A177-3AD203B41FA5}">
                      <a16:colId xmlns:a16="http://schemas.microsoft.com/office/drawing/2014/main" val="2202193078"/>
                    </a:ext>
                  </a:extLst>
                </a:gridCol>
                <a:gridCol w="493776">
                  <a:extLst>
                    <a:ext uri="{9D8B030D-6E8A-4147-A177-3AD203B41FA5}">
                      <a16:colId xmlns:a16="http://schemas.microsoft.com/office/drawing/2014/main" val="2802013408"/>
                    </a:ext>
                  </a:extLst>
                </a:gridCol>
                <a:gridCol w="493776">
                  <a:extLst>
                    <a:ext uri="{9D8B030D-6E8A-4147-A177-3AD203B41FA5}">
                      <a16:colId xmlns:a16="http://schemas.microsoft.com/office/drawing/2014/main" val="150271417"/>
                    </a:ext>
                  </a:extLst>
                </a:gridCol>
                <a:gridCol w="493776">
                  <a:extLst>
                    <a:ext uri="{9D8B030D-6E8A-4147-A177-3AD203B41FA5}">
                      <a16:colId xmlns:a16="http://schemas.microsoft.com/office/drawing/2014/main" val="30183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77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- 2022-03-02 20:10:46</a:t>
                      </a:r>
                      <a:r>
                        <a:rPr kumimoji="0" lang="es-ES" sz="1000" b="0" i="0" u="none" strike="noStrike" kern="1200" cap="none" spc="0" normalizeH="0" baseline="0" noProof="0">
                          <a:ln>
                            <a:noFill/>
                          </a:ln>
                          <a:solidFill>
                            <a:prstClr val="black"/>
                          </a:solidFill>
                          <a:effectLst/>
                          <a:uLnTx/>
                          <a:uFillTx/>
                          <a:latin typeface="+mn-lt"/>
                          <a:ea typeface="+mn-ea"/>
                          <a:cs typeface="+mn-cs"/>
                        </a:rPr>
                        <a:t>
 Nada más fiel y rendidor que el motor de tu Suzuki AX 100.
Conocela en detalle en nuestros concesionarios.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293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- 2022-02-22 12:00:23</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1260420"/>
                  </a:ext>
                </a:extLst>
              </a:tr>
            </a:tbl>
          </a:graphicData>
        </a:graphic>
      </p:graphicFrame>
      <p:sp>
        <p:nvSpPr>
          <p:cNvPr id="4" name="Text Placeholder 3">
            <a:extLst>
              <a:ext uri="{FF2B5EF4-FFF2-40B4-BE49-F238E27FC236}">
                <a16:creationId xmlns:a16="http://schemas.microsoft.com/office/drawing/2014/main" id="{176B2122-1497-4186-AA17-3BCA8867954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098179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DF6F1-7953-4906-B248-D27A6FC1427A}"/>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4DEA96AB-FC34-4656-91F9-6A05A47CC048}"/>
              </a:ext>
            </a:extLst>
          </p:cNvPr>
          <p:cNvGraphicFramePr>
            <a:graphicFrameLocks noGrp="1"/>
          </p:cNvGraphicFramePr>
          <p:nvPr>
            <p:ph type="tbl" sz="quarter" idx="13"/>
            <p:extLst>
              <p:ext uri="{D42A27DB-BD31-4B8C-83A1-F6EECF244321}">
                <p14:modId xmlns:p14="http://schemas.microsoft.com/office/powerpoint/2010/main" val="3535959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1625698"/>
                    </a:ext>
                  </a:extLst>
                </a:gridCol>
                <a:gridCol w="493776">
                  <a:extLst>
                    <a:ext uri="{9D8B030D-6E8A-4147-A177-3AD203B41FA5}">
                      <a16:colId xmlns:a16="http://schemas.microsoft.com/office/drawing/2014/main" val="691155852"/>
                    </a:ext>
                  </a:extLst>
                </a:gridCol>
                <a:gridCol w="493776">
                  <a:extLst>
                    <a:ext uri="{9D8B030D-6E8A-4147-A177-3AD203B41FA5}">
                      <a16:colId xmlns:a16="http://schemas.microsoft.com/office/drawing/2014/main" val="2917539461"/>
                    </a:ext>
                  </a:extLst>
                </a:gridCol>
                <a:gridCol w="493776">
                  <a:extLst>
                    <a:ext uri="{9D8B030D-6E8A-4147-A177-3AD203B41FA5}">
                      <a16:colId xmlns:a16="http://schemas.microsoft.com/office/drawing/2014/main" val="745331699"/>
                    </a:ext>
                  </a:extLst>
                </a:gridCol>
                <a:gridCol w="493776">
                  <a:extLst>
                    <a:ext uri="{9D8B030D-6E8A-4147-A177-3AD203B41FA5}">
                      <a16:colId xmlns:a16="http://schemas.microsoft.com/office/drawing/2014/main" val="3190284206"/>
                    </a:ext>
                  </a:extLst>
                </a:gridCol>
                <a:gridCol w="493776">
                  <a:extLst>
                    <a:ext uri="{9D8B030D-6E8A-4147-A177-3AD203B41FA5}">
                      <a16:colId xmlns:a16="http://schemas.microsoft.com/office/drawing/2014/main" val="1136168896"/>
                    </a:ext>
                  </a:extLst>
                </a:gridCol>
                <a:gridCol w="493776">
                  <a:extLst>
                    <a:ext uri="{9D8B030D-6E8A-4147-A177-3AD203B41FA5}">
                      <a16:colId xmlns:a16="http://schemas.microsoft.com/office/drawing/2014/main" val="785579356"/>
                    </a:ext>
                  </a:extLst>
                </a:gridCol>
                <a:gridCol w="493776">
                  <a:extLst>
                    <a:ext uri="{9D8B030D-6E8A-4147-A177-3AD203B41FA5}">
                      <a16:colId xmlns:a16="http://schemas.microsoft.com/office/drawing/2014/main" val="2298325411"/>
                    </a:ext>
                  </a:extLst>
                </a:gridCol>
                <a:gridCol w="493776">
                  <a:extLst>
                    <a:ext uri="{9D8B030D-6E8A-4147-A177-3AD203B41FA5}">
                      <a16:colId xmlns:a16="http://schemas.microsoft.com/office/drawing/2014/main" val="3553081560"/>
                    </a:ext>
                  </a:extLst>
                </a:gridCol>
                <a:gridCol w="493776">
                  <a:extLst>
                    <a:ext uri="{9D8B030D-6E8A-4147-A177-3AD203B41FA5}">
                      <a16:colId xmlns:a16="http://schemas.microsoft.com/office/drawing/2014/main" val="1163949999"/>
                    </a:ext>
                  </a:extLst>
                </a:gridCol>
                <a:gridCol w="493776">
                  <a:extLst>
                    <a:ext uri="{9D8B030D-6E8A-4147-A177-3AD203B41FA5}">
                      <a16:colId xmlns:a16="http://schemas.microsoft.com/office/drawing/2014/main" val="2983325680"/>
                    </a:ext>
                  </a:extLst>
                </a:gridCol>
                <a:gridCol w="493776">
                  <a:extLst>
                    <a:ext uri="{9D8B030D-6E8A-4147-A177-3AD203B41FA5}">
                      <a16:colId xmlns:a16="http://schemas.microsoft.com/office/drawing/2014/main" val="1279119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250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- 2022-02-24 19:57:01</a:t>
                      </a:r>
                      <a:r>
                        <a:rPr kumimoji="0" lang="es-ES" sz="1000" b="0" i="0" u="none" strike="noStrike" kern="1200" cap="none" spc="0" normalizeH="0" baseline="0" noProof="0">
                          <a:ln>
                            <a:noFill/>
                          </a:ln>
                          <a:solidFill>
                            <a:prstClr val="black"/>
                          </a:solidFill>
                          <a:effectLst/>
                          <a:uLnTx/>
                          <a:uFillTx/>
                          <a:latin typeface="+mn-lt"/>
                          <a:ea typeface="+mn-ea"/>
                          <a:cs typeface="+mn-cs"/>
                        </a:rPr>
                        <a:t>
 #TBT  
Año 1987. 
Tan sólo 12 meses después de su versión anterior, Suzuki lanza una nueva generación de la  GSX-R750. En esta ocasión se adoptó la horquilla delantera NEAS (New Electrically Activated Suspension) de 41 mm con sistema anti-hundimiento probada con éxito en la GSX-R750R Limited Edition, además de adoptar el amortiguador de dirección de serie para hacerla aún más estable y un tanque más grande ampliado hasta los 21 litros.
¿El resto? Lo mismo que la había llevado a ser considerada la mejor superbike de su época.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131372"/>
                  </a:ext>
                </a:extLst>
              </a:tr>
            </a:tbl>
          </a:graphicData>
        </a:graphic>
      </p:graphicFrame>
      <p:sp>
        <p:nvSpPr>
          <p:cNvPr id="4" name="Text Placeholder 3">
            <a:extLst>
              <a:ext uri="{FF2B5EF4-FFF2-40B4-BE49-F238E27FC236}">
                <a16:creationId xmlns:a16="http://schemas.microsoft.com/office/drawing/2014/main" id="{6DEC18FB-2F81-4A19-B9D3-2EBBAC17079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3457095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4EDA-F787-462D-86AD-18A50F153A4C}"/>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3F56FFAC-B3B2-42A6-A8E3-2D31F6B84BB3}"/>
              </a:ext>
            </a:extLst>
          </p:cNvPr>
          <p:cNvGraphicFramePr>
            <a:graphicFrameLocks noGrp="1"/>
          </p:cNvGraphicFramePr>
          <p:nvPr>
            <p:ph type="tbl" sz="quarter" idx="13"/>
            <p:extLst>
              <p:ext uri="{D42A27DB-BD31-4B8C-83A1-F6EECF244321}">
                <p14:modId xmlns:p14="http://schemas.microsoft.com/office/powerpoint/2010/main" val="2614955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5165357"/>
                    </a:ext>
                  </a:extLst>
                </a:gridCol>
                <a:gridCol w="493776">
                  <a:extLst>
                    <a:ext uri="{9D8B030D-6E8A-4147-A177-3AD203B41FA5}">
                      <a16:colId xmlns:a16="http://schemas.microsoft.com/office/drawing/2014/main" val="2760555438"/>
                    </a:ext>
                  </a:extLst>
                </a:gridCol>
                <a:gridCol w="493776">
                  <a:extLst>
                    <a:ext uri="{9D8B030D-6E8A-4147-A177-3AD203B41FA5}">
                      <a16:colId xmlns:a16="http://schemas.microsoft.com/office/drawing/2014/main" val="4255587993"/>
                    </a:ext>
                  </a:extLst>
                </a:gridCol>
                <a:gridCol w="493776">
                  <a:extLst>
                    <a:ext uri="{9D8B030D-6E8A-4147-A177-3AD203B41FA5}">
                      <a16:colId xmlns:a16="http://schemas.microsoft.com/office/drawing/2014/main" val="1582826529"/>
                    </a:ext>
                  </a:extLst>
                </a:gridCol>
                <a:gridCol w="493776">
                  <a:extLst>
                    <a:ext uri="{9D8B030D-6E8A-4147-A177-3AD203B41FA5}">
                      <a16:colId xmlns:a16="http://schemas.microsoft.com/office/drawing/2014/main" val="3533012473"/>
                    </a:ext>
                  </a:extLst>
                </a:gridCol>
                <a:gridCol w="493776">
                  <a:extLst>
                    <a:ext uri="{9D8B030D-6E8A-4147-A177-3AD203B41FA5}">
                      <a16:colId xmlns:a16="http://schemas.microsoft.com/office/drawing/2014/main" val="3110690328"/>
                    </a:ext>
                  </a:extLst>
                </a:gridCol>
                <a:gridCol w="493776">
                  <a:extLst>
                    <a:ext uri="{9D8B030D-6E8A-4147-A177-3AD203B41FA5}">
                      <a16:colId xmlns:a16="http://schemas.microsoft.com/office/drawing/2014/main" val="2728029159"/>
                    </a:ext>
                  </a:extLst>
                </a:gridCol>
                <a:gridCol w="493776">
                  <a:extLst>
                    <a:ext uri="{9D8B030D-6E8A-4147-A177-3AD203B41FA5}">
                      <a16:colId xmlns:a16="http://schemas.microsoft.com/office/drawing/2014/main" val="1479416386"/>
                    </a:ext>
                  </a:extLst>
                </a:gridCol>
                <a:gridCol w="493776">
                  <a:extLst>
                    <a:ext uri="{9D8B030D-6E8A-4147-A177-3AD203B41FA5}">
                      <a16:colId xmlns:a16="http://schemas.microsoft.com/office/drawing/2014/main" val="787336325"/>
                    </a:ext>
                  </a:extLst>
                </a:gridCol>
                <a:gridCol w="493776">
                  <a:extLst>
                    <a:ext uri="{9D8B030D-6E8A-4147-A177-3AD203B41FA5}">
                      <a16:colId xmlns:a16="http://schemas.microsoft.com/office/drawing/2014/main" val="3482620418"/>
                    </a:ext>
                  </a:extLst>
                </a:gridCol>
                <a:gridCol w="493776">
                  <a:extLst>
                    <a:ext uri="{9D8B030D-6E8A-4147-A177-3AD203B41FA5}">
                      <a16:colId xmlns:a16="http://schemas.microsoft.com/office/drawing/2014/main" val="2950102924"/>
                    </a:ext>
                  </a:extLst>
                </a:gridCol>
                <a:gridCol w="493776">
                  <a:extLst>
                    <a:ext uri="{9D8B030D-6E8A-4147-A177-3AD203B41FA5}">
                      <a16:colId xmlns:a16="http://schemas.microsoft.com/office/drawing/2014/main" val="807540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981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- 2022-03-10 20:34:25</a:t>
                      </a:r>
                      <a:r>
                        <a:rPr kumimoji="0" lang="es-ES" sz="1000" b="0" i="0" u="none" strike="noStrike" kern="1200" cap="none" spc="0" normalizeH="0" baseline="0" noProof="0">
                          <a:ln>
                            <a:noFill/>
                          </a:ln>
                          <a:solidFill>
                            <a:prstClr val="black"/>
                          </a:solidFill>
                          <a:effectLst/>
                          <a:uLnTx/>
                          <a:uFillTx/>
                          <a:latin typeface="+mn-lt"/>
                          <a:ea typeface="+mn-ea"/>
                          <a:cs typeface="+mn-cs"/>
                        </a:rPr>
                        <a:t>
 ¡Llegá más fácil a tu primer Suzuki! Conseguila en 48 cuotas con el crédito del Banco Nación.
Más info en @banconacion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067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- 2022-03-02 17:25:54</a:t>
                      </a:r>
                      <a:r>
                        <a:rPr kumimoji="0" lang="es-ES" sz="1000" b="0" i="0" u="none" strike="noStrike" kern="1200" cap="none" spc="0" normalizeH="0" baseline="0" noProof="0">
                          <a:ln>
                            <a:noFill/>
                          </a:ln>
                          <a:solidFill>
                            <a:prstClr val="black"/>
                          </a:solidFill>
                          <a:effectLst/>
                          <a:uLnTx/>
                          <a:uFillTx/>
                          <a:latin typeface="+mn-lt"/>
                          <a:ea typeface="+mn-ea"/>
                          <a:cs typeface="+mn-cs"/>
                        </a:rPr>
                        <a:t>
 Imponente desde cualquier ángulo.
Conocé más sobre la 𝟕𝟓𝟐𝐒 visitando nuestra web o acercándote a nuestras tiendas oficiales.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137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- 2022-03-05 10:00:17</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juntos esta pasión que nos une.
#Benelli #DíaDelMotociclista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7739426"/>
                  </a:ext>
                </a:extLst>
              </a:tr>
            </a:tbl>
          </a:graphicData>
        </a:graphic>
      </p:graphicFrame>
      <p:sp>
        <p:nvSpPr>
          <p:cNvPr id="4" name="Text Placeholder 3">
            <a:extLst>
              <a:ext uri="{FF2B5EF4-FFF2-40B4-BE49-F238E27FC236}">
                <a16:creationId xmlns:a16="http://schemas.microsoft.com/office/drawing/2014/main" id="{3391CD8A-6FA0-48EB-B08F-6C505362C1E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775957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F89C7-4983-4822-A398-A7E08C78B34D}"/>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EB09625D-05DC-44BE-A39B-807692C33A43}"/>
              </a:ext>
            </a:extLst>
          </p:cNvPr>
          <p:cNvGraphicFramePr>
            <a:graphicFrameLocks noGrp="1"/>
          </p:cNvGraphicFramePr>
          <p:nvPr>
            <p:ph type="tbl" sz="quarter" idx="13"/>
            <p:extLst>
              <p:ext uri="{D42A27DB-BD31-4B8C-83A1-F6EECF244321}">
                <p14:modId xmlns:p14="http://schemas.microsoft.com/office/powerpoint/2010/main" val="202572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5262426"/>
                    </a:ext>
                  </a:extLst>
                </a:gridCol>
                <a:gridCol w="493776">
                  <a:extLst>
                    <a:ext uri="{9D8B030D-6E8A-4147-A177-3AD203B41FA5}">
                      <a16:colId xmlns:a16="http://schemas.microsoft.com/office/drawing/2014/main" val="3575141886"/>
                    </a:ext>
                  </a:extLst>
                </a:gridCol>
                <a:gridCol w="493776">
                  <a:extLst>
                    <a:ext uri="{9D8B030D-6E8A-4147-A177-3AD203B41FA5}">
                      <a16:colId xmlns:a16="http://schemas.microsoft.com/office/drawing/2014/main" val="4289660217"/>
                    </a:ext>
                  </a:extLst>
                </a:gridCol>
                <a:gridCol w="493776">
                  <a:extLst>
                    <a:ext uri="{9D8B030D-6E8A-4147-A177-3AD203B41FA5}">
                      <a16:colId xmlns:a16="http://schemas.microsoft.com/office/drawing/2014/main" val="1416421503"/>
                    </a:ext>
                  </a:extLst>
                </a:gridCol>
                <a:gridCol w="493776">
                  <a:extLst>
                    <a:ext uri="{9D8B030D-6E8A-4147-A177-3AD203B41FA5}">
                      <a16:colId xmlns:a16="http://schemas.microsoft.com/office/drawing/2014/main" val="1185666638"/>
                    </a:ext>
                  </a:extLst>
                </a:gridCol>
                <a:gridCol w="493776">
                  <a:extLst>
                    <a:ext uri="{9D8B030D-6E8A-4147-A177-3AD203B41FA5}">
                      <a16:colId xmlns:a16="http://schemas.microsoft.com/office/drawing/2014/main" val="3844867253"/>
                    </a:ext>
                  </a:extLst>
                </a:gridCol>
                <a:gridCol w="493776">
                  <a:extLst>
                    <a:ext uri="{9D8B030D-6E8A-4147-A177-3AD203B41FA5}">
                      <a16:colId xmlns:a16="http://schemas.microsoft.com/office/drawing/2014/main" val="2572455074"/>
                    </a:ext>
                  </a:extLst>
                </a:gridCol>
                <a:gridCol w="493776">
                  <a:extLst>
                    <a:ext uri="{9D8B030D-6E8A-4147-A177-3AD203B41FA5}">
                      <a16:colId xmlns:a16="http://schemas.microsoft.com/office/drawing/2014/main" val="1723373812"/>
                    </a:ext>
                  </a:extLst>
                </a:gridCol>
                <a:gridCol w="493776">
                  <a:extLst>
                    <a:ext uri="{9D8B030D-6E8A-4147-A177-3AD203B41FA5}">
                      <a16:colId xmlns:a16="http://schemas.microsoft.com/office/drawing/2014/main" val="3247958265"/>
                    </a:ext>
                  </a:extLst>
                </a:gridCol>
                <a:gridCol w="493776">
                  <a:extLst>
                    <a:ext uri="{9D8B030D-6E8A-4147-A177-3AD203B41FA5}">
                      <a16:colId xmlns:a16="http://schemas.microsoft.com/office/drawing/2014/main" val="2452060520"/>
                    </a:ext>
                  </a:extLst>
                </a:gridCol>
                <a:gridCol w="493776">
                  <a:extLst>
                    <a:ext uri="{9D8B030D-6E8A-4147-A177-3AD203B41FA5}">
                      <a16:colId xmlns:a16="http://schemas.microsoft.com/office/drawing/2014/main" val="1248814566"/>
                    </a:ext>
                  </a:extLst>
                </a:gridCol>
                <a:gridCol w="493776">
                  <a:extLst>
                    <a:ext uri="{9D8B030D-6E8A-4147-A177-3AD203B41FA5}">
                      <a16:colId xmlns:a16="http://schemas.microsoft.com/office/drawing/2014/main" val="1216147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991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- 2022-03-14 20:23:49</a:t>
                      </a:r>
                      <a:r>
                        <a:rPr kumimoji="0" lang="es-ES" sz="1000" b="0" i="0" u="none" strike="noStrike" kern="1200" cap="none" spc="0" normalizeH="0" baseline="0" noProof="0">
                          <a:ln>
                            <a:noFill/>
                          </a:ln>
                          <a:solidFill>
                            <a:prstClr val="black"/>
                          </a:solidFill>
                          <a:effectLst/>
                          <a:uLnTx/>
                          <a:uFillTx/>
                          <a:latin typeface="+mn-lt"/>
                          <a:ea typeface="+mn-ea"/>
                          <a:cs typeface="+mn-cs"/>
                        </a:rPr>
                        <a:t>
 Detalle por detalle, la AX 100 te enamora.
¿Ya pasaste por un concesionario a verla en persona?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2268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- 2022-02-22 15:20:29</a:t>
                      </a:r>
                      <a:r>
                        <a:rPr kumimoji="0" lang="es-ES" sz="1000" b="0" i="0" u="none" strike="noStrike" kern="1200" cap="none" spc="0" normalizeH="0" baseline="0" noProof="0">
                          <a:ln>
                            <a:noFill/>
                          </a:ln>
                          <a:solidFill>
                            <a:prstClr val="black"/>
                          </a:solidFill>
                          <a:effectLst/>
                          <a:uLnTx/>
                          <a:uFillTx/>
                          <a:latin typeface="+mn-lt"/>
                          <a:ea typeface="+mn-ea"/>
                          <a:cs typeface="+mn-cs"/>
                        </a:rPr>
                        <a:t>
 Se agranda la gama de colores de la 𝟏𝟖𝟎𝐒.
Nuevo color verde lima, que se suma a los ya existentes rojo, blanco y negro.
Conocé más de este y otros modelos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5381747"/>
                  </a:ext>
                </a:extLst>
              </a:tr>
            </a:tbl>
          </a:graphicData>
        </a:graphic>
      </p:graphicFrame>
      <p:sp>
        <p:nvSpPr>
          <p:cNvPr id="4" name="Text Placeholder 3">
            <a:extLst>
              <a:ext uri="{FF2B5EF4-FFF2-40B4-BE49-F238E27FC236}">
                <a16:creationId xmlns:a16="http://schemas.microsoft.com/office/drawing/2014/main" id="{03E38C8E-4F10-4ACF-93F7-EB74CF8B5A91}"/>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3379854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15A9-03B5-495D-BAD8-629A1A5144D6}"/>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10DDB6EA-FD8A-445B-A6FD-29F9C77A6CA5}"/>
              </a:ext>
            </a:extLst>
          </p:cNvPr>
          <p:cNvGraphicFramePr>
            <a:graphicFrameLocks noGrp="1"/>
          </p:cNvGraphicFramePr>
          <p:nvPr>
            <p:ph type="tbl" sz="quarter" idx="13"/>
            <p:extLst>
              <p:ext uri="{D42A27DB-BD31-4B8C-83A1-F6EECF244321}">
                <p14:modId xmlns:p14="http://schemas.microsoft.com/office/powerpoint/2010/main" val="108787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7670575"/>
                    </a:ext>
                  </a:extLst>
                </a:gridCol>
                <a:gridCol w="493776">
                  <a:extLst>
                    <a:ext uri="{9D8B030D-6E8A-4147-A177-3AD203B41FA5}">
                      <a16:colId xmlns:a16="http://schemas.microsoft.com/office/drawing/2014/main" val="3720190449"/>
                    </a:ext>
                  </a:extLst>
                </a:gridCol>
                <a:gridCol w="493776">
                  <a:extLst>
                    <a:ext uri="{9D8B030D-6E8A-4147-A177-3AD203B41FA5}">
                      <a16:colId xmlns:a16="http://schemas.microsoft.com/office/drawing/2014/main" val="3979912851"/>
                    </a:ext>
                  </a:extLst>
                </a:gridCol>
                <a:gridCol w="493776">
                  <a:extLst>
                    <a:ext uri="{9D8B030D-6E8A-4147-A177-3AD203B41FA5}">
                      <a16:colId xmlns:a16="http://schemas.microsoft.com/office/drawing/2014/main" val="1246513723"/>
                    </a:ext>
                  </a:extLst>
                </a:gridCol>
                <a:gridCol w="493776">
                  <a:extLst>
                    <a:ext uri="{9D8B030D-6E8A-4147-A177-3AD203B41FA5}">
                      <a16:colId xmlns:a16="http://schemas.microsoft.com/office/drawing/2014/main" val="914152236"/>
                    </a:ext>
                  </a:extLst>
                </a:gridCol>
                <a:gridCol w="493776">
                  <a:extLst>
                    <a:ext uri="{9D8B030D-6E8A-4147-A177-3AD203B41FA5}">
                      <a16:colId xmlns:a16="http://schemas.microsoft.com/office/drawing/2014/main" val="2914121133"/>
                    </a:ext>
                  </a:extLst>
                </a:gridCol>
                <a:gridCol w="493776">
                  <a:extLst>
                    <a:ext uri="{9D8B030D-6E8A-4147-A177-3AD203B41FA5}">
                      <a16:colId xmlns:a16="http://schemas.microsoft.com/office/drawing/2014/main" val="3807697521"/>
                    </a:ext>
                  </a:extLst>
                </a:gridCol>
                <a:gridCol w="493776">
                  <a:extLst>
                    <a:ext uri="{9D8B030D-6E8A-4147-A177-3AD203B41FA5}">
                      <a16:colId xmlns:a16="http://schemas.microsoft.com/office/drawing/2014/main" val="2158845922"/>
                    </a:ext>
                  </a:extLst>
                </a:gridCol>
                <a:gridCol w="493776">
                  <a:extLst>
                    <a:ext uri="{9D8B030D-6E8A-4147-A177-3AD203B41FA5}">
                      <a16:colId xmlns:a16="http://schemas.microsoft.com/office/drawing/2014/main" val="792700493"/>
                    </a:ext>
                  </a:extLst>
                </a:gridCol>
                <a:gridCol w="493776">
                  <a:extLst>
                    <a:ext uri="{9D8B030D-6E8A-4147-A177-3AD203B41FA5}">
                      <a16:colId xmlns:a16="http://schemas.microsoft.com/office/drawing/2014/main" val="701593102"/>
                    </a:ext>
                  </a:extLst>
                </a:gridCol>
                <a:gridCol w="493776">
                  <a:extLst>
                    <a:ext uri="{9D8B030D-6E8A-4147-A177-3AD203B41FA5}">
                      <a16:colId xmlns:a16="http://schemas.microsoft.com/office/drawing/2014/main" val="2971235214"/>
                    </a:ext>
                  </a:extLst>
                </a:gridCol>
                <a:gridCol w="493776">
                  <a:extLst>
                    <a:ext uri="{9D8B030D-6E8A-4147-A177-3AD203B41FA5}">
                      <a16:colId xmlns:a16="http://schemas.microsoft.com/office/drawing/2014/main" val="967783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347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- 2022-03-03 09:01:06</a:t>
                      </a:r>
                      <a:r>
                        <a:rPr kumimoji="0" lang="en-US" sz="1000" b="0" i="0" u="none" strike="noStrike" kern="1200" cap="none" spc="0" normalizeH="0" baseline="0" noProof="0">
                          <a:ln>
                            <a:noFill/>
                          </a:ln>
                          <a:solidFill>
                            <a:prstClr val="black"/>
                          </a:solidFill>
                          <a:effectLst/>
                          <a:uLnTx/>
                          <a:uFillTx/>
                          <a:latin typeface="+mn-lt"/>
                          <a:ea typeface="+mn-ea"/>
                          <a:cs typeface="+mn-cs"/>
                        </a:rPr>
                        <a:t>
 Nuevo scooter NMAX CONNECTED, una solución de Yamaha para estar siempre en movimiento y conectado.
Conocé la nueva tecnología que este referente de la marca tiene para vos ingresando en bit.ly/Nmax-Connected
#Yamaha #YamahaNmax #YamahaNmaxConnected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805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- 2022-03-15 15:59:41</a:t>
                      </a:r>
                      <a:r>
                        <a:rPr kumimoji="0" lang="es-ES" sz="1000" b="0" i="0" u="none" strike="noStrike" kern="1200" cap="none" spc="0" normalizeH="0" baseline="0" noProof="0">
                          <a:ln>
                            <a:noFill/>
                          </a:ln>
                          <a:solidFill>
                            <a:prstClr val="black"/>
                          </a:solidFill>
                          <a:effectLst/>
                          <a:uLnTx/>
                          <a:uFillTx/>
                          <a:latin typeface="+mn-lt"/>
                          <a:ea typeface="+mn-ea"/>
                          <a:cs typeface="+mn-cs"/>
                        </a:rPr>
                        <a:t>
 🔜 Nueva KTM RC200
Próximamente disponible en todos los distribuidores del país
#ComingSoon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463647"/>
                  </a:ext>
                </a:extLst>
              </a:tr>
            </a:tbl>
          </a:graphicData>
        </a:graphic>
      </p:graphicFrame>
      <p:sp>
        <p:nvSpPr>
          <p:cNvPr id="4" name="Text Placeholder 3">
            <a:extLst>
              <a:ext uri="{FF2B5EF4-FFF2-40B4-BE49-F238E27FC236}">
                <a16:creationId xmlns:a16="http://schemas.microsoft.com/office/drawing/2014/main" id="{4EC95F7D-4FFE-4067-94AD-009C41F42AA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4163442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7FCC4-0588-4032-A421-8F97F3902D73}"/>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2F5D35B7-D2DF-4A78-BA58-FEF19B49DB76}"/>
              </a:ext>
            </a:extLst>
          </p:cNvPr>
          <p:cNvGraphicFramePr>
            <a:graphicFrameLocks noGrp="1"/>
          </p:cNvGraphicFramePr>
          <p:nvPr>
            <p:ph type="tbl" sz="quarter" idx="13"/>
            <p:extLst>
              <p:ext uri="{D42A27DB-BD31-4B8C-83A1-F6EECF244321}">
                <p14:modId xmlns:p14="http://schemas.microsoft.com/office/powerpoint/2010/main" val="252304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8307931"/>
                    </a:ext>
                  </a:extLst>
                </a:gridCol>
                <a:gridCol w="493776">
                  <a:extLst>
                    <a:ext uri="{9D8B030D-6E8A-4147-A177-3AD203B41FA5}">
                      <a16:colId xmlns:a16="http://schemas.microsoft.com/office/drawing/2014/main" val="2589204974"/>
                    </a:ext>
                  </a:extLst>
                </a:gridCol>
                <a:gridCol w="493776">
                  <a:extLst>
                    <a:ext uri="{9D8B030D-6E8A-4147-A177-3AD203B41FA5}">
                      <a16:colId xmlns:a16="http://schemas.microsoft.com/office/drawing/2014/main" val="694579446"/>
                    </a:ext>
                  </a:extLst>
                </a:gridCol>
                <a:gridCol w="493776">
                  <a:extLst>
                    <a:ext uri="{9D8B030D-6E8A-4147-A177-3AD203B41FA5}">
                      <a16:colId xmlns:a16="http://schemas.microsoft.com/office/drawing/2014/main" val="1461901842"/>
                    </a:ext>
                  </a:extLst>
                </a:gridCol>
                <a:gridCol w="493776">
                  <a:extLst>
                    <a:ext uri="{9D8B030D-6E8A-4147-A177-3AD203B41FA5}">
                      <a16:colId xmlns:a16="http://schemas.microsoft.com/office/drawing/2014/main" val="720501455"/>
                    </a:ext>
                  </a:extLst>
                </a:gridCol>
                <a:gridCol w="493776">
                  <a:extLst>
                    <a:ext uri="{9D8B030D-6E8A-4147-A177-3AD203B41FA5}">
                      <a16:colId xmlns:a16="http://schemas.microsoft.com/office/drawing/2014/main" val="966147270"/>
                    </a:ext>
                  </a:extLst>
                </a:gridCol>
                <a:gridCol w="493776">
                  <a:extLst>
                    <a:ext uri="{9D8B030D-6E8A-4147-A177-3AD203B41FA5}">
                      <a16:colId xmlns:a16="http://schemas.microsoft.com/office/drawing/2014/main" val="452806129"/>
                    </a:ext>
                  </a:extLst>
                </a:gridCol>
                <a:gridCol w="493776">
                  <a:extLst>
                    <a:ext uri="{9D8B030D-6E8A-4147-A177-3AD203B41FA5}">
                      <a16:colId xmlns:a16="http://schemas.microsoft.com/office/drawing/2014/main" val="363957886"/>
                    </a:ext>
                  </a:extLst>
                </a:gridCol>
                <a:gridCol w="493776">
                  <a:extLst>
                    <a:ext uri="{9D8B030D-6E8A-4147-A177-3AD203B41FA5}">
                      <a16:colId xmlns:a16="http://schemas.microsoft.com/office/drawing/2014/main" val="3191289217"/>
                    </a:ext>
                  </a:extLst>
                </a:gridCol>
                <a:gridCol w="493776">
                  <a:extLst>
                    <a:ext uri="{9D8B030D-6E8A-4147-A177-3AD203B41FA5}">
                      <a16:colId xmlns:a16="http://schemas.microsoft.com/office/drawing/2014/main" val="4093034205"/>
                    </a:ext>
                  </a:extLst>
                </a:gridCol>
                <a:gridCol w="493776">
                  <a:extLst>
                    <a:ext uri="{9D8B030D-6E8A-4147-A177-3AD203B41FA5}">
                      <a16:colId xmlns:a16="http://schemas.microsoft.com/office/drawing/2014/main" val="2027144604"/>
                    </a:ext>
                  </a:extLst>
                </a:gridCol>
                <a:gridCol w="493776">
                  <a:extLst>
                    <a:ext uri="{9D8B030D-6E8A-4147-A177-3AD203B41FA5}">
                      <a16:colId xmlns:a16="http://schemas.microsoft.com/office/drawing/2014/main" val="2239241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05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- 2022-02-21 17:59:24</a:t>
                      </a:r>
                      <a:r>
                        <a:rPr kumimoji="0" lang="es-ES" sz="1000" b="0" i="0" u="none" strike="noStrike" kern="1200" cap="none" spc="0" normalizeH="0" baseline="0" noProof="0">
                          <a:ln>
                            <a:noFill/>
                          </a:ln>
                          <a:solidFill>
                            <a:prstClr val="black"/>
                          </a:solidFill>
                          <a:effectLst/>
                          <a:uLnTx/>
                          <a:uFillTx/>
                          <a:latin typeface="+mn-lt"/>
                          <a:ea typeface="+mn-ea"/>
                          <a:cs typeface="+mn-cs"/>
                        </a:rPr>
                        <a:t>
 La 𝐋𝐞𝐨𝐧𝐜𝐢𝐧𝐨 𝟐𝟓𝟎 sinónimo de perfección.
Sus líneas de diseño elegantes y fluidas, junto con su tecnología y rendimiento completamente modernos, hacen de ella una moto completamente única.
Te presentamos algunos de sus detalles. Deslizá y dejate sorprender.
Conocé más de este icónico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16061960"/>
                  </a:ext>
                </a:extLst>
              </a:tr>
            </a:tbl>
          </a:graphicData>
        </a:graphic>
      </p:graphicFrame>
      <p:sp>
        <p:nvSpPr>
          <p:cNvPr id="4" name="Text Placeholder 3">
            <a:extLst>
              <a:ext uri="{FF2B5EF4-FFF2-40B4-BE49-F238E27FC236}">
                <a16:creationId xmlns:a16="http://schemas.microsoft.com/office/drawing/2014/main" id="{63A0AC7F-2690-42CE-9FE7-08E952431E42}"/>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365411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35EF5-5317-4F04-9FD5-00F82835D26C}"/>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CB20D1EB-61FD-4945-A9E4-5EBE99A58237}"/>
              </a:ext>
            </a:extLst>
          </p:cNvPr>
          <p:cNvGraphicFramePr>
            <a:graphicFrameLocks noGrp="1"/>
          </p:cNvGraphicFramePr>
          <p:nvPr>
            <p:ph type="tbl" sz="quarter" idx="13"/>
            <p:extLst>
              <p:ext uri="{D42A27DB-BD31-4B8C-83A1-F6EECF244321}">
                <p14:modId xmlns:p14="http://schemas.microsoft.com/office/powerpoint/2010/main" val="1788979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1364618"/>
                    </a:ext>
                  </a:extLst>
                </a:gridCol>
                <a:gridCol w="493776">
                  <a:extLst>
                    <a:ext uri="{9D8B030D-6E8A-4147-A177-3AD203B41FA5}">
                      <a16:colId xmlns:a16="http://schemas.microsoft.com/office/drawing/2014/main" val="1826920537"/>
                    </a:ext>
                  </a:extLst>
                </a:gridCol>
                <a:gridCol w="493776">
                  <a:extLst>
                    <a:ext uri="{9D8B030D-6E8A-4147-A177-3AD203B41FA5}">
                      <a16:colId xmlns:a16="http://schemas.microsoft.com/office/drawing/2014/main" val="1816385913"/>
                    </a:ext>
                  </a:extLst>
                </a:gridCol>
                <a:gridCol w="493776">
                  <a:extLst>
                    <a:ext uri="{9D8B030D-6E8A-4147-A177-3AD203B41FA5}">
                      <a16:colId xmlns:a16="http://schemas.microsoft.com/office/drawing/2014/main" val="579840114"/>
                    </a:ext>
                  </a:extLst>
                </a:gridCol>
                <a:gridCol w="493776">
                  <a:extLst>
                    <a:ext uri="{9D8B030D-6E8A-4147-A177-3AD203B41FA5}">
                      <a16:colId xmlns:a16="http://schemas.microsoft.com/office/drawing/2014/main" val="1775369068"/>
                    </a:ext>
                  </a:extLst>
                </a:gridCol>
                <a:gridCol w="493776">
                  <a:extLst>
                    <a:ext uri="{9D8B030D-6E8A-4147-A177-3AD203B41FA5}">
                      <a16:colId xmlns:a16="http://schemas.microsoft.com/office/drawing/2014/main" val="2724491393"/>
                    </a:ext>
                  </a:extLst>
                </a:gridCol>
                <a:gridCol w="493776">
                  <a:extLst>
                    <a:ext uri="{9D8B030D-6E8A-4147-A177-3AD203B41FA5}">
                      <a16:colId xmlns:a16="http://schemas.microsoft.com/office/drawing/2014/main" val="2835630323"/>
                    </a:ext>
                  </a:extLst>
                </a:gridCol>
                <a:gridCol w="493776">
                  <a:extLst>
                    <a:ext uri="{9D8B030D-6E8A-4147-A177-3AD203B41FA5}">
                      <a16:colId xmlns:a16="http://schemas.microsoft.com/office/drawing/2014/main" val="928739419"/>
                    </a:ext>
                  </a:extLst>
                </a:gridCol>
                <a:gridCol w="493776">
                  <a:extLst>
                    <a:ext uri="{9D8B030D-6E8A-4147-A177-3AD203B41FA5}">
                      <a16:colId xmlns:a16="http://schemas.microsoft.com/office/drawing/2014/main" val="3803514039"/>
                    </a:ext>
                  </a:extLst>
                </a:gridCol>
                <a:gridCol w="493776">
                  <a:extLst>
                    <a:ext uri="{9D8B030D-6E8A-4147-A177-3AD203B41FA5}">
                      <a16:colId xmlns:a16="http://schemas.microsoft.com/office/drawing/2014/main" val="1910480390"/>
                    </a:ext>
                  </a:extLst>
                </a:gridCol>
                <a:gridCol w="493776">
                  <a:extLst>
                    <a:ext uri="{9D8B030D-6E8A-4147-A177-3AD203B41FA5}">
                      <a16:colId xmlns:a16="http://schemas.microsoft.com/office/drawing/2014/main" val="2633682273"/>
                    </a:ext>
                  </a:extLst>
                </a:gridCol>
                <a:gridCol w="493776">
                  <a:extLst>
                    <a:ext uri="{9D8B030D-6E8A-4147-A177-3AD203B41FA5}">
                      <a16:colId xmlns:a16="http://schemas.microsoft.com/office/drawing/2014/main" val="40815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44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- 2022-03-05 17:00:06</a:t>
                      </a:r>
                      <a:r>
                        <a:rPr kumimoji="0" lang="es-ES" sz="1000" b="0" i="0" u="none" strike="noStrike" kern="1200" cap="none" spc="0" normalizeH="0" baseline="0" noProof="0">
                          <a:ln>
                            <a:noFill/>
                          </a:ln>
                          <a:solidFill>
                            <a:prstClr val="black"/>
                          </a:solidFill>
                          <a:effectLst/>
                          <a:uLnTx/>
                          <a:uFillTx/>
                          <a:latin typeface="+mn-lt"/>
                          <a:ea typeface="+mn-ea"/>
                          <a:cs typeface="+mn-cs"/>
                        </a:rPr>
                        <a:t>
 ¿Sabías que hoy se festeja este día en homenaje al nacimiento de José Luis Carlessi Manzanares, alias “Conde de Javornovich”? Fue un aventurero experimentado y un pionero en recorrer la Argentina en moto distribuyendo repuestos y correspondencia a los pueblos más inhóspitos del país. 
Si vos también recorrés el país en tu Honda, envianos tus fotos por MD y sumate a #MiLeyenda y compartí tu historia con nuestra comunidad 💪
#DíaDelMotociclistaArgentino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1153711"/>
                  </a:ext>
                </a:extLst>
              </a:tr>
            </a:tbl>
          </a:graphicData>
        </a:graphic>
      </p:graphicFrame>
      <p:sp>
        <p:nvSpPr>
          <p:cNvPr id="4" name="Text Placeholder 3">
            <a:extLst>
              <a:ext uri="{FF2B5EF4-FFF2-40B4-BE49-F238E27FC236}">
                <a16:creationId xmlns:a16="http://schemas.microsoft.com/office/drawing/2014/main" id="{89BEFEB5-95C9-4527-8DB6-33E044AF7FB0}"/>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942508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7ABA7-6416-4846-BEF8-BE0271DF9D6E}"/>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4A99E1B9-2DA0-42AB-99DC-711F2723658E}"/>
              </a:ext>
            </a:extLst>
          </p:cNvPr>
          <p:cNvGraphicFramePr>
            <a:graphicFrameLocks noGrp="1"/>
          </p:cNvGraphicFramePr>
          <p:nvPr>
            <p:ph type="tbl" sz="quarter" idx="13"/>
            <p:extLst>
              <p:ext uri="{D42A27DB-BD31-4B8C-83A1-F6EECF244321}">
                <p14:modId xmlns:p14="http://schemas.microsoft.com/office/powerpoint/2010/main" val="3689222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2325129"/>
                    </a:ext>
                  </a:extLst>
                </a:gridCol>
                <a:gridCol w="493776">
                  <a:extLst>
                    <a:ext uri="{9D8B030D-6E8A-4147-A177-3AD203B41FA5}">
                      <a16:colId xmlns:a16="http://schemas.microsoft.com/office/drawing/2014/main" val="51949876"/>
                    </a:ext>
                  </a:extLst>
                </a:gridCol>
                <a:gridCol w="493776">
                  <a:extLst>
                    <a:ext uri="{9D8B030D-6E8A-4147-A177-3AD203B41FA5}">
                      <a16:colId xmlns:a16="http://schemas.microsoft.com/office/drawing/2014/main" val="1690596297"/>
                    </a:ext>
                  </a:extLst>
                </a:gridCol>
                <a:gridCol w="493776">
                  <a:extLst>
                    <a:ext uri="{9D8B030D-6E8A-4147-A177-3AD203B41FA5}">
                      <a16:colId xmlns:a16="http://schemas.microsoft.com/office/drawing/2014/main" val="800312580"/>
                    </a:ext>
                  </a:extLst>
                </a:gridCol>
                <a:gridCol w="493776">
                  <a:extLst>
                    <a:ext uri="{9D8B030D-6E8A-4147-A177-3AD203B41FA5}">
                      <a16:colId xmlns:a16="http://schemas.microsoft.com/office/drawing/2014/main" val="2933122648"/>
                    </a:ext>
                  </a:extLst>
                </a:gridCol>
                <a:gridCol w="493776">
                  <a:extLst>
                    <a:ext uri="{9D8B030D-6E8A-4147-A177-3AD203B41FA5}">
                      <a16:colId xmlns:a16="http://schemas.microsoft.com/office/drawing/2014/main" val="1298172892"/>
                    </a:ext>
                  </a:extLst>
                </a:gridCol>
                <a:gridCol w="493776">
                  <a:extLst>
                    <a:ext uri="{9D8B030D-6E8A-4147-A177-3AD203B41FA5}">
                      <a16:colId xmlns:a16="http://schemas.microsoft.com/office/drawing/2014/main" val="3642193929"/>
                    </a:ext>
                  </a:extLst>
                </a:gridCol>
                <a:gridCol w="493776">
                  <a:extLst>
                    <a:ext uri="{9D8B030D-6E8A-4147-A177-3AD203B41FA5}">
                      <a16:colId xmlns:a16="http://schemas.microsoft.com/office/drawing/2014/main" val="2714669278"/>
                    </a:ext>
                  </a:extLst>
                </a:gridCol>
                <a:gridCol w="493776">
                  <a:extLst>
                    <a:ext uri="{9D8B030D-6E8A-4147-A177-3AD203B41FA5}">
                      <a16:colId xmlns:a16="http://schemas.microsoft.com/office/drawing/2014/main" val="1937581198"/>
                    </a:ext>
                  </a:extLst>
                </a:gridCol>
                <a:gridCol w="493776">
                  <a:extLst>
                    <a:ext uri="{9D8B030D-6E8A-4147-A177-3AD203B41FA5}">
                      <a16:colId xmlns:a16="http://schemas.microsoft.com/office/drawing/2014/main" val="1759456288"/>
                    </a:ext>
                  </a:extLst>
                </a:gridCol>
                <a:gridCol w="493776">
                  <a:extLst>
                    <a:ext uri="{9D8B030D-6E8A-4147-A177-3AD203B41FA5}">
                      <a16:colId xmlns:a16="http://schemas.microsoft.com/office/drawing/2014/main" val="200523769"/>
                    </a:ext>
                  </a:extLst>
                </a:gridCol>
                <a:gridCol w="493776">
                  <a:extLst>
                    <a:ext uri="{9D8B030D-6E8A-4147-A177-3AD203B41FA5}">
                      <a16:colId xmlns:a16="http://schemas.microsoft.com/office/drawing/2014/main" val="1471569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901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- 2022-02-16 09:05:43</a:t>
                      </a:r>
                      <a:r>
                        <a:rPr kumimoji="0" lang="es-ES" sz="1000" b="0" i="0" u="none" strike="noStrike" kern="1200" cap="none" spc="0" normalizeH="0" baseline="0" noProof="0">
                          <a:ln>
                            <a:noFill/>
                          </a:ln>
                          <a:solidFill>
                            <a:prstClr val="black"/>
                          </a:solidFill>
                          <a:effectLst/>
                          <a:uLnTx/>
                          <a:uFillTx/>
                          <a:latin typeface="+mn-lt"/>
                          <a:ea typeface="+mn-ea"/>
                          <a:cs typeface="+mn-cs"/>
                        </a:rPr>
                        <a:t>
 Hoy cumple años el campeón de todos los tiempos 🏆🏆🏆🏆🏆🏆🏆🏆🏆
¡Feliz cumpleaños @valeyellow46! Dejale tu saludo en los comentarios 💪
#valentinorossi #valentinorossi46 #felizcumpleaños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536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- 2022-03-17 17:39:54</a:t>
                      </a:r>
                      <a:r>
                        <a:rPr kumimoji="0" lang="es-ES" sz="1000" b="0" i="0" u="none" strike="noStrike" kern="1200" cap="none" spc="0" normalizeH="0" baseline="0" noProof="0">
                          <a:ln>
                            <a:noFill/>
                          </a:ln>
                          <a:solidFill>
                            <a:prstClr val="black"/>
                          </a:solidFill>
                          <a:effectLst/>
                          <a:uLnTx/>
                          <a:uFillTx/>
                          <a:latin typeface="+mn-lt"/>
                          <a:ea typeface="+mn-ea"/>
                          <a:cs typeface="+mn-cs"/>
                        </a:rPr>
                        <a:t>
 La belleza de la 𝟕𝟓𝟐𝐒 a través de la lente de @motoblogcom
¿A dónde irías en tu primer salida con ella?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20120280"/>
                  </a:ext>
                </a:extLst>
              </a:tr>
            </a:tbl>
          </a:graphicData>
        </a:graphic>
      </p:graphicFrame>
      <p:sp>
        <p:nvSpPr>
          <p:cNvPr id="4" name="Text Placeholder 3">
            <a:extLst>
              <a:ext uri="{FF2B5EF4-FFF2-40B4-BE49-F238E27FC236}">
                <a16:creationId xmlns:a16="http://schemas.microsoft.com/office/drawing/2014/main" id="{009C5B98-1C15-40BD-AA9C-4777F2C0901E}"/>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737958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E311E-3865-45D0-9EDF-382BBF96AC04}"/>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B013DD01-B159-4E95-89B7-516142C30918}"/>
              </a:ext>
            </a:extLst>
          </p:cNvPr>
          <p:cNvGraphicFramePr>
            <a:graphicFrameLocks noGrp="1"/>
          </p:cNvGraphicFramePr>
          <p:nvPr>
            <p:ph type="tbl" sz="quarter" idx="13"/>
            <p:extLst>
              <p:ext uri="{D42A27DB-BD31-4B8C-83A1-F6EECF244321}">
                <p14:modId xmlns:p14="http://schemas.microsoft.com/office/powerpoint/2010/main" val="3492374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2505595"/>
                    </a:ext>
                  </a:extLst>
                </a:gridCol>
                <a:gridCol w="493776">
                  <a:extLst>
                    <a:ext uri="{9D8B030D-6E8A-4147-A177-3AD203B41FA5}">
                      <a16:colId xmlns:a16="http://schemas.microsoft.com/office/drawing/2014/main" val="124187270"/>
                    </a:ext>
                  </a:extLst>
                </a:gridCol>
                <a:gridCol w="493776">
                  <a:extLst>
                    <a:ext uri="{9D8B030D-6E8A-4147-A177-3AD203B41FA5}">
                      <a16:colId xmlns:a16="http://schemas.microsoft.com/office/drawing/2014/main" val="2501482070"/>
                    </a:ext>
                  </a:extLst>
                </a:gridCol>
                <a:gridCol w="493776">
                  <a:extLst>
                    <a:ext uri="{9D8B030D-6E8A-4147-A177-3AD203B41FA5}">
                      <a16:colId xmlns:a16="http://schemas.microsoft.com/office/drawing/2014/main" val="440154404"/>
                    </a:ext>
                  </a:extLst>
                </a:gridCol>
                <a:gridCol w="493776">
                  <a:extLst>
                    <a:ext uri="{9D8B030D-6E8A-4147-A177-3AD203B41FA5}">
                      <a16:colId xmlns:a16="http://schemas.microsoft.com/office/drawing/2014/main" val="2540305354"/>
                    </a:ext>
                  </a:extLst>
                </a:gridCol>
                <a:gridCol w="493776">
                  <a:extLst>
                    <a:ext uri="{9D8B030D-6E8A-4147-A177-3AD203B41FA5}">
                      <a16:colId xmlns:a16="http://schemas.microsoft.com/office/drawing/2014/main" val="1504173974"/>
                    </a:ext>
                  </a:extLst>
                </a:gridCol>
                <a:gridCol w="493776">
                  <a:extLst>
                    <a:ext uri="{9D8B030D-6E8A-4147-A177-3AD203B41FA5}">
                      <a16:colId xmlns:a16="http://schemas.microsoft.com/office/drawing/2014/main" val="462032512"/>
                    </a:ext>
                  </a:extLst>
                </a:gridCol>
                <a:gridCol w="493776">
                  <a:extLst>
                    <a:ext uri="{9D8B030D-6E8A-4147-A177-3AD203B41FA5}">
                      <a16:colId xmlns:a16="http://schemas.microsoft.com/office/drawing/2014/main" val="1113571690"/>
                    </a:ext>
                  </a:extLst>
                </a:gridCol>
                <a:gridCol w="493776">
                  <a:extLst>
                    <a:ext uri="{9D8B030D-6E8A-4147-A177-3AD203B41FA5}">
                      <a16:colId xmlns:a16="http://schemas.microsoft.com/office/drawing/2014/main" val="1760371993"/>
                    </a:ext>
                  </a:extLst>
                </a:gridCol>
                <a:gridCol w="493776">
                  <a:extLst>
                    <a:ext uri="{9D8B030D-6E8A-4147-A177-3AD203B41FA5}">
                      <a16:colId xmlns:a16="http://schemas.microsoft.com/office/drawing/2014/main" val="2123032837"/>
                    </a:ext>
                  </a:extLst>
                </a:gridCol>
                <a:gridCol w="493776">
                  <a:extLst>
                    <a:ext uri="{9D8B030D-6E8A-4147-A177-3AD203B41FA5}">
                      <a16:colId xmlns:a16="http://schemas.microsoft.com/office/drawing/2014/main" val="2532573870"/>
                    </a:ext>
                  </a:extLst>
                </a:gridCol>
                <a:gridCol w="493776">
                  <a:extLst>
                    <a:ext uri="{9D8B030D-6E8A-4147-A177-3AD203B41FA5}">
                      <a16:colId xmlns:a16="http://schemas.microsoft.com/office/drawing/2014/main" val="1607837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659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- 2022-02-28 12:00:00</a:t>
                      </a:r>
                      <a:r>
                        <a:rPr kumimoji="0" lang="es-ES" sz="1000" b="0" i="0" u="none" strike="noStrike" kern="1200" cap="none" spc="0" normalizeH="0" baseline="0" noProof="0">
                          <a:ln>
                            <a:noFill/>
                          </a:ln>
                          <a:solidFill>
                            <a:prstClr val="black"/>
                          </a:solidFill>
                          <a:effectLst/>
                          <a:uLnTx/>
                          <a:uFillTx/>
                          <a:latin typeface="+mn-lt"/>
                          <a:ea typeface="+mn-ea"/>
                          <a:cs typeface="+mn-cs"/>
                        </a:rPr>
                        <a:t>
 Si buscás funcionalidad y acompañamiento, vas a pensar en una moto caracterizada por su excelente maniobrabilidad y su manejo confortable. Vas a pensar en una GAUCHA.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3351706"/>
                  </a:ext>
                </a:extLst>
              </a:tr>
            </a:tbl>
          </a:graphicData>
        </a:graphic>
      </p:graphicFrame>
      <p:sp>
        <p:nvSpPr>
          <p:cNvPr id="4" name="Text Placeholder 3">
            <a:extLst>
              <a:ext uri="{FF2B5EF4-FFF2-40B4-BE49-F238E27FC236}">
                <a16:creationId xmlns:a16="http://schemas.microsoft.com/office/drawing/2014/main" id="{9889A1A6-A718-4143-A03F-656BED068FC1}"/>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738611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F1A3-1883-45B3-8816-98249194DD15}"/>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9A9C076C-966C-49DE-8DB7-483BCE92A59A}"/>
              </a:ext>
            </a:extLst>
          </p:cNvPr>
          <p:cNvGraphicFramePr>
            <a:graphicFrameLocks noGrp="1"/>
          </p:cNvGraphicFramePr>
          <p:nvPr>
            <p:ph type="tbl" sz="quarter" idx="13"/>
            <p:extLst>
              <p:ext uri="{D42A27DB-BD31-4B8C-83A1-F6EECF244321}">
                <p14:modId xmlns:p14="http://schemas.microsoft.com/office/powerpoint/2010/main" val="204020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9125910"/>
                    </a:ext>
                  </a:extLst>
                </a:gridCol>
                <a:gridCol w="493776">
                  <a:extLst>
                    <a:ext uri="{9D8B030D-6E8A-4147-A177-3AD203B41FA5}">
                      <a16:colId xmlns:a16="http://schemas.microsoft.com/office/drawing/2014/main" val="1606956042"/>
                    </a:ext>
                  </a:extLst>
                </a:gridCol>
                <a:gridCol w="493776">
                  <a:extLst>
                    <a:ext uri="{9D8B030D-6E8A-4147-A177-3AD203B41FA5}">
                      <a16:colId xmlns:a16="http://schemas.microsoft.com/office/drawing/2014/main" val="1293018632"/>
                    </a:ext>
                  </a:extLst>
                </a:gridCol>
                <a:gridCol w="493776">
                  <a:extLst>
                    <a:ext uri="{9D8B030D-6E8A-4147-A177-3AD203B41FA5}">
                      <a16:colId xmlns:a16="http://schemas.microsoft.com/office/drawing/2014/main" val="1990483177"/>
                    </a:ext>
                  </a:extLst>
                </a:gridCol>
                <a:gridCol w="493776">
                  <a:extLst>
                    <a:ext uri="{9D8B030D-6E8A-4147-A177-3AD203B41FA5}">
                      <a16:colId xmlns:a16="http://schemas.microsoft.com/office/drawing/2014/main" val="2258702113"/>
                    </a:ext>
                  </a:extLst>
                </a:gridCol>
                <a:gridCol w="493776">
                  <a:extLst>
                    <a:ext uri="{9D8B030D-6E8A-4147-A177-3AD203B41FA5}">
                      <a16:colId xmlns:a16="http://schemas.microsoft.com/office/drawing/2014/main" val="3020948410"/>
                    </a:ext>
                  </a:extLst>
                </a:gridCol>
                <a:gridCol w="493776">
                  <a:extLst>
                    <a:ext uri="{9D8B030D-6E8A-4147-A177-3AD203B41FA5}">
                      <a16:colId xmlns:a16="http://schemas.microsoft.com/office/drawing/2014/main" val="56078635"/>
                    </a:ext>
                  </a:extLst>
                </a:gridCol>
                <a:gridCol w="493776">
                  <a:extLst>
                    <a:ext uri="{9D8B030D-6E8A-4147-A177-3AD203B41FA5}">
                      <a16:colId xmlns:a16="http://schemas.microsoft.com/office/drawing/2014/main" val="2806114703"/>
                    </a:ext>
                  </a:extLst>
                </a:gridCol>
                <a:gridCol w="493776">
                  <a:extLst>
                    <a:ext uri="{9D8B030D-6E8A-4147-A177-3AD203B41FA5}">
                      <a16:colId xmlns:a16="http://schemas.microsoft.com/office/drawing/2014/main" val="1416197181"/>
                    </a:ext>
                  </a:extLst>
                </a:gridCol>
                <a:gridCol w="493776">
                  <a:extLst>
                    <a:ext uri="{9D8B030D-6E8A-4147-A177-3AD203B41FA5}">
                      <a16:colId xmlns:a16="http://schemas.microsoft.com/office/drawing/2014/main" val="2640846444"/>
                    </a:ext>
                  </a:extLst>
                </a:gridCol>
                <a:gridCol w="493776">
                  <a:extLst>
                    <a:ext uri="{9D8B030D-6E8A-4147-A177-3AD203B41FA5}">
                      <a16:colId xmlns:a16="http://schemas.microsoft.com/office/drawing/2014/main" val="1415224070"/>
                    </a:ext>
                  </a:extLst>
                </a:gridCol>
                <a:gridCol w="493776">
                  <a:extLst>
                    <a:ext uri="{9D8B030D-6E8A-4147-A177-3AD203B41FA5}">
                      <a16:colId xmlns:a16="http://schemas.microsoft.com/office/drawing/2014/main" val="1776651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856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- 2022-03-07 20:06:19</a:t>
                      </a:r>
                      <a:r>
                        <a:rPr kumimoji="0" lang="es-ES" sz="1000" b="0" i="0" u="none" strike="noStrike" kern="1200" cap="none" spc="0" normalizeH="0" baseline="0" noProof="0">
                          <a:ln>
                            <a:noFill/>
                          </a:ln>
                          <a:solidFill>
                            <a:prstClr val="black"/>
                          </a:solidFill>
                          <a:effectLst/>
                          <a:uLnTx/>
                          <a:uFillTx/>
                          <a:latin typeface="+mn-lt"/>
                          <a:ea typeface="+mn-ea"/>
                          <a:cs typeface="+mn-cs"/>
                        </a:rPr>
                        <a:t>
 El sueño de la 𝐓𝐑𝐊 𝟐𝟓𝟏 más cerca.
Conseguila en 𝟑𝟔 𝐜𝐮𝐨𝐭𝐚𝐬 𝐟𝐢𝐣𝐚𝐬 en pesos.
Acercarte a los concesionaros participantes y pedí la tuya. Para más información ingresá al link en nuestra bio.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418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- 2022-03-11 19:46:20</a:t>
                      </a:r>
                      <a:r>
                        <a:rPr kumimoji="0" lang="es-ES" sz="1000" b="0" i="0" u="none" strike="noStrike" kern="1200" cap="none" spc="0" normalizeH="0" baseline="0" noProof="0">
                          <a:ln>
                            <a:noFill/>
                          </a:ln>
                          <a:solidFill>
                            <a:prstClr val="black"/>
                          </a:solidFill>
                          <a:effectLst/>
                          <a:uLnTx/>
                          <a:uFillTx/>
                          <a:latin typeface="+mn-lt"/>
                          <a:ea typeface="+mn-ea"/>
                          <a:cs typeface="+mn-cs"/>
                        </a:rPr>
                        <a:t>
 El fin de semana llegó.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3892199"/>
                  </a:ext>
                </a:extLst>
              </a:tr>
            </a:tbl>
          </a:graphicData>
        </a:graphic>
      </p:graphicFrame>
      <p:sp>
        <p:nvSpPr>
          <p:cNvPr id="4" name="Text Placeholder 3">
            <a:extLst>
              <a:ext uri="{FF2B5EF4-FFF2-40B4-BE49-F238E27FC236}">
                <a16:creationId xmlns:a16="http://schemas.microsoft.com/office/drawing/2014/main" id="{7F914B1A-C347-4B86-8D6E-63284531AB94}"/>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4084436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04E3-60D4-4308-ADA2-297032C90EE7}"/>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EBF1C6F6-E746-4FA0-AA2C-702798CE5B6D}"/>
              </a:ext>
            </a:extLst>
          </p:cNvPr>
          <p:cNvGraphicFramePr>
            <a:graphicFrameLocks noGrp="1"/>
          </p:cNvGraphicFramePr>
          <p:nvPr>
            <p:ph type="tbl" sz="quarter" idx="13"/>
            <p:extLst>
              <p:ext uri="{D42A27DB-BD31-4B8C-83A1-F6EECF244321}">
                <p14:modId xmlns:p14="http://schemas.microsoft.com/office/powerpoint/2010/main" val="284287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7950174"/>
                    </a:ext>
                  </a:extLst>
                </a:gridCol>
                <a:gridCol w="493776">
                  <a:extLst>
                    <a:ext uri="{9D8B030D-6E8A-4147-A177-3AD203B41FA5}">
                      <a16:colId xmlns:a16="http://schemas.microsoft.com/office/drawing/2014/main" val="554514117"/>
                    </a:ext>
                  </a:extLst>
                </a:gridCol>
                <a:gridCol w="493776">
                  <a:extLst>
                    <a:ext uri="{9D8B030D-6E8A-4147-A177-3AD203B41FA5}">
                      <a16:colId xmlns:a16="http://schemas.microsoft.com/office/drawing/2014/main" val="2317798703"/>
                    </a:ext>
                  </a:extLst>
                </a:gridCol>
                <a:gridCol w="493776">
                  <a:extLst>
                    <a:ext uri="{9D8B030D-6E8A-4147-A177-3AD203B41FA5}">
                      <a16:colId xmlns:a16="http://schemas.microsoft.com/office/drawing/2014/main" val="2308983397"/>
                    </a:ext>
                  </a:extLst>
                </a:gridCol>
                <a:gridCol w="493776">
                  <a:extLst>
                    <a:ext uri="{9D8B030D-6E8A-4147-A177-3AD203B41FA5}">
                      <a16:colId xmlns:a16="http://schemas.microsoft.com/office/drawing/2014/main" val="3855421264"/>
                    </a:ext>
                  </a:extLst>
                </a:gridCol>
                <a:gridCol w="493776">
                  <a:extLst>
                    <a:ext uri="{9D8B030D-6E8A-4147-A177-3AD203B41FA5}">
                      <a16:colId xmlns:a16="http://schemas.microsoft.com/office/drawing/2014/main" val="2304674191"/>
                    </a:ext>
                  </a:extLst>
                </a:gridCol>
                <a:gridCol w="493776">
                  <a:extLst>
                    <a:ext uri="{9D8B030D-6E8A-4147-A177-3AD203B41FA5}">
                      <a16:colId xmlns:a16="http://schemas.microsoft.com/office/drawing/2014/main" val="4046500096"/>
                    </a:ext>
                  </a:extLst>
                </a:gridCol>
                <a:gridCol w="493776">
                  <a:extLst>
                    <a:ext uri="{9D8B030D-6E8A-4147-A177-3AD203B41FA5}">
                      <a16:colId xmlns:a16="http://schemas.microsoft.com/office/drawing/2014/main" val="3950561245"/>
                    </a:ext>
                  </a:extLst>
                </a:gridCol>
                <a:gridCol w="493776">
                  <a:extLst>
                    <a:ext uri="{9D8B030D-6E8A-4147-A177-3AD203B41FA5}">
                      <a16:colId xmlns:a16="http://schemas.microsoft.com/office/drawing/2014/main" val="336642746"/>
                    </a:ext>
                  </a:extLst>
                </a:gridCol>
                <a:gridCol w="493776">
                  <a:extLst>
                    <a:ext uri="{9D8B030D-6E8A-4147-A177-3AD203B41FA5}">
                      <a16:colId xmlns:a16="http://schemas.microsoft.com/office/drawing/2014/main" val="145198527"/>
                    </a:ext>
                  </a:extLst>
                </a:gridCol>
                <a:gridCol w="493776">
                  <a:extLst>
                    <a:ext uri="{9D8B030D-6E8A-4147-A177-3AD203B41FA5}">
                      <a16:colId xmlns:a16="http://schemas.microsoft.com/office/drawing/2014/main" val="3784285130"/>
                    </a:ext>
                  </a:extLst>
                </a:gridCol>
                <a:gridCol w="493776">
                  <a:extLst>
                    <a:ext uri="{9D8B030D-6E8A-4147-A177-3AD203B41FA5}">
                      <a16:colId xmlns:a16="http://schemas.microsoft.com/office/drawing/2014/main" val="129861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913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- 2022-03-04 09:01:31</a:t>
                      </a:r>
                      <a:r>
                        <a:rPr kumimoji="0" lang="es-ES" sz="1000" b="0" i="0" u="none" strike="noStrike" kern="1200" cap="none" spc="0" normalizeH="0" baseline="0" noProof="0">
                          <a:ln>
                            <a:noFill/>
                          </a:ln>
                          <a:solidFill>
                            <a:prstClr val="black"/>
                          </a:solidFill>
                          <a:effectLst/>
                          <a:uLnTx/>
                          <a:uFillTx/>
                          <a:latin typeface="+mn-lt"/>
                          <a:ea typeface="+mn-ea"/>
                          <a:cs typeface="+mn-cs"/>
                        </a:rPr>
                        <a:t>
 ¡La espera finalmente terminó!
Este fin de semana comienza la temporada 2022 de MotoGP en Qatar.
El actual campeón, Fabio Quartararo, va en búsqueda de un segundo título consecutivo, mientras que su compañero, Franco Morbidelli, quiere seguir en ascenso.
Etiquetanos en la previa y contanos como lo vas a vivir.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9818115"/>
                  </a:ext>
                </a:extLst>
              </a:tr>
            </a:tbl>
          </a:graphicData>
        </a:graphic>
      </p:graphicFrame>
      <p:sp>
        <p:nvSpPr>
          <p:cNvPr id="4" name="Text Placeholder 3">
            <a:extLst>
              <a:ext uri="{FF2B5EF4-FFF2-40B4-BE49-F238E27FC236}">
                <a16:creationId xmlns:a16="http://schemas.microsoft.com/office/drawing/2014/main" id="{AACC42EA-1AD5-43A8-B12C-0AF0273F3683}"/>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3123709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5BB0-9CD6-4C8C-9A97-0E2909A052A6}"/>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74853704-985A-4426-A77B-31083A0D1F8C}"/>
              </a:ext>
            </a:extLst>
          </p:cNvPr>
          <p:cNvGraphicFramePr>
            <a:graphicFrameLocks noGrp="1"/>
          </p:cNvGraphicFramePr>
          <p:nvPr>
            <p:ph type="tbl" sz="quarter" idx="13"/>
            <p:extLst>
              <p:ext uri="{D42A27DB-BD31-4B8C-83A1-F6EECF244321}">
                <p14:modId xmlns:p14="http://schemas.microsoft.com/office/powerpoint/2010/main" val="17894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3473279"/>
                    </a:ext>
                  </a:extLst>
                </a:gridCol>
                <a:gridCol w="493776">
                  <a:extLst>
                    <a:ext uri="{9D8B030D-6E8A-4147-A177-3AD203B41FA5}">
                      <a16:colId xmlns:a16="http://schemas.microsoft.com/office/drawing/2014/main" val="3297527425"/>
                    </a:ext>
                  </a:extLst>
                </a:gridCol>
                <a:gridCol w="493776">
                  <a:extLst>
                    <a:ext uri="{9D8B030D-6E8A-4147-A177-3AD203B41FA5}">
                      <a16:colId xmlns:a16="http://schemas.microsoft.com/office/drawing/2014/main" val="3694760346"/>
                    </a:ext>
                  </a:extLst>
                </a:gridCol>
                <a:gridCol w="493776">
                  <a:extLst>
                    <a:ext uri="{9D8B030D-6E8A-4147-A177-3AD203B41FA5}">
                      <a16:colId xmlns:a16="http://schemas.microsoft.com/office/drawing/2014/main" val="4139846545"/>
                    </a:ext>
                  </a:extLst>
                </a:gridCol>
                <a:gridCol w="493776">
                  <a:extLst>
                    <a:ext uri="{9D8B030D-6E8A-4147-A177-3AD203B41FA5}">
                      <a16:colId xmlns:a16="http://schemas.microsoft.com/office/drawing/2014/main" val="1318040486"/>
                    </a:ext>
                  </a:extLst>
                </a:gridCol>
                <a:gridCol w="493776">
                  <a:extLst>
                    <a:ext uri="{9D8B030D-6E8A-4147-A177-3AD203B41FA5}">
                      <a16:colId xmlns:a16="http://schemas.microsoft.com/office/drawing/2014/main" val="425582082"/>
                    </a:ext>
                  </a:extLst>
                </a:gridCol>
                <a:gridCol w="493776">
                  <a:extLst>
                    <a:ext uri="{9D8B030D-6E8A-4147-A177-3AD203B41FA5}">
                      <a16:colId xmlns:a16="http://schemas.microsoft.com/office/drawing/2014/main" val="2754502656"/>
                    </a:ext>
                  </a:extLst>
                </a:gridCol>
                <a:gridCol w="493776">
                  <a:extLst>
                    <a:ext uri="{9D8B030D-6E8A-4147-A177-3AD203B41FA5}">
                      <a16:colId xmlns:a16="http://schemas.microsoft.com/office/drawing/2014/main" val="4174346277"/>
                    </a:ext>
                  </a:extLst>
                </a:gridCol>
                <a:gridCol w="493776">
                  <a:extLst>
                    <a:ext uri="{9D8B030D-6E8A-4147-A177-3AD203B41FA5}">
                      <a16:colId xmlns:a16="http://schemas.microsoft.com/office/drawing/2014/main" val="1733734651"/>
                    </a:ext>
                  </a:extLst>
                </a:gridCol>
                <a:gridCol w="493776">
                  <a:extLst>
                    <a:ext uri="{9D8B030D-6E8A-4147-A177-3AD203B41FA5}">
                      <a16:colId xmlns:a16="http://schemas.microsoft.com/office/drawing/2014/main" val="2809890188"/>
                    </a:ext>
                  </a:extLst>
                </a:gridCol>
                <a:gridCol w="493776">
                  <a:extLst>
                    <a:ext uri="{9D8B030D-6E8A-4147-A177-3AD203B41FA5}">
                      <a16:colId xmlns:a16="http://schemas.microsoft.com/office/drawing/2014/main" val="2041202451"/>
                    </a:ext>
                  </a:extLst>
                </a:gridCol>
                <a:gridCol w="493776">
                  <a:extLst>
                    <a:ext uri="{9D8B030D-6E8A-4147-A177-3AD203B41FA5}">
                      <a16:colId xmlns:a16="http://schemas.microsoft.com/office/drawing/2014/main" val="276487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560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- 2022-02-26 15:16:39</a:t>
                      </a:r>
                      <a:r>
                        <a:rPr kumimoji="0" lang="en-US" sz="1000" b="0" i="0" u="none" strike="noStrike" kern="1200" cap="none" spc="0" normalizeH="0" baseline="0" noProof="0">
                          <a:ln>
                            <a:noFill/>
                          </a:ln>
                          <a:solidFill>
                            <a:prstClr val="black"/>
                          </a:solidFill>
                          <a:effectLst/>
                          <a:uLnTx/>
                          <a:uFillTx/>
                          <a:latin typeface="+mn-lt"/>
                          <a:ea typeface="+mn-ea"/>
                          <a:cs typeface="+mn-cs"/>
                        </a:rPr>
                        <a:t>
 La 𝟕𝟓𝟐𝐒, nuestra moto de mayor cilindrada, enamora a quien la vea.
Su 𝐩𝐨𝐭𝐞𝐧𝐜𝐢𝐚, 𝐬𝐢𝐦𝐩𝐥𝐢𝐜𝐢𝐝𝐚𝐝 y 𝐬𝐨𝐟𝐢𝐬𝐭𝐢𝐜𝐚𝐜𝐢𝐨́𝐧 la posicionan en otro nivel.
Te contamos algunas de sus características:
✔️Rueda delantera con Neumático Pirelli Angel GT en medida 120/70/17.
✔️Rueda trasera con Neumático Pirelli Angel GT en medida 180/55/17.
✔️Motor bicilindrico de 754 cc.
✔️Horquilla delantera regulable Marzocchi de 117 mm de recorrido.
✔️Freno delantero con Doble disco flotante de 320mm de diámetro y doble pinza de sujeción radial Brembo.
✔️Freno trasero con Disco de 260mm de diámetro.
﻿
﻿﻿Conocé más de sobre la 752S en nuestra web o en historias destacas.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15617325"/>
                  </a:ext>
                </a:extLst>
              </a:tr>
            </a:tbl>
          </a:graphicData>
        </a:graphic>
      </p:graphicFrame>
      <p:sp>
        <p:nvSpPr>
          <p:cNvPr id="4" name="Text Placeholder 3">
            <a:extLst>
              <a:ext uri="{FF2B5EF4-FFF2-40B4-BE49-F238E27FC236}">
                <a16:creationId xmlns:a16="http://schemas.microsoft.com/office/drawing/2014/main" id="{57DEE837-A446-46C3-B651-F52662A21DFF}"/>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859290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2B0EA-6183-4487-A64E-37AA8374D39D}"/>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8E60F859-BB71-4743-A35B-46F6492080BD}"/>
              </a:ext>
            </a:extLst>
          </p:cNvPr>
          <p:cNvGraphicFramePr>
            <a:graphicFrameLocks noGrp="1"/>
          </p:cNvGraphicFramePr>
          <p:nvPr>
            <p:ph type="tbl" sz="quarter" idx="13"/>
            <p:extLst>
              <p:ext uri="{D42A27DB-BD31-4B8C-83A1-F6EECF244321}">
                <p14:modId xmlns:p14="http://schemas.microsoft.com/office/powerpoint/2010/main" val="1929962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0290732"/>
                    </a:ext>
                  </a:extLst>
                </a:gridCol>
                <a:gridCol w="493776">
                  <a:extLst>
                    <a:ext uri="{9D8B030D-6E8A-4147-A177-3AD203B41FA5}">
                      <a16:colId xmlns:a16="http://schemas.microsoft.com/office/drawing/2014/main" val="2675372922"/>
                    </a:ext>
                  </a:extLst>
                </a:gridCol>
                <a:gridCol w="493776">
                  <a:extLst>
                    <a:ext uri="{9D8B030D-6E8A-4147-A177-3AD203B41FA5}">
                      <a16:colId xmlns:a16="http://schemas.microsoft.com/office/drawing/2014/main" val="3388565027"/>
                    </a:ext>
                  </a:extLst>
                </a:gridCol>
                <a:gridCol w="493776">
                  <a:extLst>
                    <a:ext uri="{9D8B030D-6E8A-4147-A177-3AD203B41FA5}">
                      <a16:colId xmlns:a16="http://schemas.microsoft.com/office/drawing/2014/main" val="2048745569"/>
                    </a:ext>
                  </a:extLst>
                </a:gridCol>
                <a:gridCol w="493776">
                  <a:extLst>
                    <a:ext uri="{9D8B030D-6E8A-4147-A177-3AD203B41FA5}">
                      <a16:colId xmlns:a16="http://schemas.microsoft.com/office/drawing/2014/main" val="904034767"/>
                    </a:ext>
                  </a:extLst>
                </a:gridCol>
                <a:gridCol w="493776">
                  <a:extLst>
                    <a:ext uri="{9D8B030D-6E8A-4147-A177-3AD203B41FA5}">
                      <a16:colId xmlns:a16="http://schemas.microsoft.com/office/drawing/2014/main" val="1557151006"/>
                    </a:ext>
                  </a:extLst>
                </a:gridCol>
                <a:gridCol w="493776">
                  <a:extLst>
                    <a:ext uri="{9D8B030D-6E8A-4147-A177-3AD203B41FA5}">
                      <a16:colId xmlns:a16="http://schemas.microsoft.com/office/drawing/2014/main" val="136871382"/>
                    </a:ext>
                  </a:extLst>
                </a:gridCol>
                <a:gridCol w="493776">
                  <a:extLst>
                    <a:ext uri="{9D8B030D-6E8A-4147-A177-3AD203B41FA5}">
                      <a16:colId xmlns:a16="http://schemas.microsoft.com/office/drawing/2014/main" val="1826607888"/>
                    </a:ext>
                  </a:extLst>
                </a:gridCol>
                <a:gridCol w="493776">
                  <a:extLst>
                    <a:ext uri="{9D8B030D-6E8A-4147-A177-3AD203B41FA5}">
                      <a16:colId xmlns:a16="http://schemas.microsoft.com/office/drawing/2014/main" val="2746130830"/>
                    </a:ext>
                  </a:extLst>
                </a:gridCol>
                <a:gridCol w="493776">
                  <a:extLst>
                    <a:ext uri="{9D8B030D-6E8A-4147-A177-3AD203B41FA5}">
                      <a16:colId xmlns:a16="http://schemas.microsoft.com/office/drawing/2014/main" val="3694080538"/>
                    </a:ext>
                  </a:extLst>
                </a:gridCol>
                <a:gridCol w="493776">
                  <a:extLst>
                    <a:ext uri="{9D8B030D-6E8A-4147-A177-3AD203B41FA5}">
                      <a16:colId xmlns:a16="http://schemas.microsoft.com/office/drawing/2014/main" val="2645620876"/>
                    </a:ext>
                  </a:extLst>
                </a:gridCol>
                <a:gridCol w="493776">
                  <a:extLst>
                    <a:ext uri="{9D8B030D-6E8A-4147-A177-3AD203B41FA5}">
                      <a16:colId xmlns:a16="http://schemas.microsoft.com/office/drawing/2014/main" val="393698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585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- 2022-03-05 09:00:50</a:t>
                      </a:r>
                      <a:r>
                        <a:rPr kumimoji="0" lang="es-ES" sz="1000" b="0" i="0" u="none" strike="noStrike" kern="1200" cap="none" spc="0" normalizeH="0" baseline="0" noProof="0">
                          <a:ln>
                            <a:noFill/>
                          </a:ln>
                          <a:solidFill>
                            <a:prstClr val="black"/>
                          </a:solidFill>
                          <a:effectLst/>
                          <a:uLnTx/>
                          <a:uFillTx/>
                          <a:latin typeface="+mn-lt"/>
                          <a:ea typeface="+mn-ea"/>
                          <a:cs typeface="+mn-cs"/>
                        </a:rPr>
                        <a:t>
 Queremos festejar este día tan especial con vos y que subas una foto con tu Yamaha en las historias y nos etiquetes :)
¡Feliz día del Motociclista Argentino!
#yamaha #motociclistaargentino #diadelmotociclista #felizdia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247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- 2022-02-17 17:32:57</a:t>
                      </a:r>
                      <a:r>
                        <a:rPr kumimoji="0" lang="es-ES" sz="1000" b="0" i="0" u="none" strike="noStrike" kern="1200" cap="none" spc="0" normalizeH="0" baseline="0" noProof="0">
                          <a:ln>
                            <a:noFill/>
                          </a:ln>
                          <a:solidFill>
                            <a:prstClr val="black"/>
                          </a:solidFill>
                          <a:effectLst/>
                          <a:uLnTx/>
                          <a:uFillTx/>
                          <a:latin typeface="+mn-lt"/>
                          <a:ea typeface="+mn-ea"/>
                          <a:cs typeface="+mn-cs"/>
                        </a:rPr>
                        <a:t>
 #tbt 
La Suzuki T20 Super Six fue una de las motos icónicas de la marca. Lanzada en 1965 se llegaron a producir 5.000 unidades mensuales. Tenía un bicilíndrico de dos tiempos y 250cc con caja de seis velocidades, de donde sacaba su nombre ya que no era usual tener 6 marchas en ese entonces.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8933126"/>
                  </a:ext>
                </a:extLst>
              </a:tr>
            </a:tbl>
          </a:graphicData>
        </a:graphic>
      </p:graphicFrame>
      <p:sp>
        <p:nvSpPr>
          <p:cNvPr id="4" name="Text Placeholder 3">
            <a:extLst>
              <a:ext uri="{FF2B5EF4-FFF2-40B4-BE49-F238E27FC236}">
                <a16:creationId xmlns:a16="http://schemas.microsoft.com/office/drawing/2014/main" id="{F2825190-4B55-4320-8F6D-4830ACF94392}"/>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489725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B2ADD-F5AB-4ED8-8B30-92990D0345C7}"/>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EB30965F-849D-438C-A2B7-DC72A88E88A0}"/>
              </a:ext>
            </a:extLst>
          </p:cNvPr>
          <p:cNvGraphicFramePr>
            <a:graphicFrameLocks noGrp="1"/>
          </p:cNvGraphicFramePr>
          <p:nvPr>
            <p:ph type="tbl" sz="quarter" idx="13"/>
            <p:extLst>
              <p:ext uri="{D42A27DB-BD31-4B8C-83A1-F6EECF244321}">
                <p14:modId xmlns:p14="http://schemas.microsoft.com/office/powerpoint/2010/main" val="4178745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5094177"/>
                    </a:ext>
                  </a:extLst>
                </a:gridCol>
                <a:gridCol w="493776">
                  <a:extLst>
                    <a:ext uri="{9D8B030D-6E8A-4147-A177-3AD203B41FA5}">
                      <a16:colId xmlns:a16="http://schemas.microsoft.com/office/drawing/2014/main" val="1824079376"/>
                    </a:ext>
                  </a:extLst>
                </a:gridCol>
                <a:gridCol w="493776">
                  <a:extLst>
                    <a:ext uri="{9D8B030D-6E8A-4147-A177-3AD203B41FA5}">
                      <a16:colId xmlns:a16="http://schemas.microsoft.com/office/drawing/2014/main" val="100769215"/>
                    </a:ext>
                  </a:extLst>
                </a:gridCol>
                <a:gridCol w="493776">
                  <a:extLst>
                    <a:ext uri="{9D8B030D-6E8A-4147-A177-3AD203B41FA5}">
                      <a16:colId xmlns:a16="http://schemas.microsoft.com/office/drawing/2014/main" val="672800774"/>
                    </a:ext>
                  </a:extLst>
                </a:gridCol>
                <a:gridCol w="493776">
                  <a:extLst>
                    <a:ext uri="{9D8B030D-6E8A-4147-A177-3AD203B41FA5}">
                      <a16:colId xmlns:a16="http://schemas.microsoft.com/office/drawing/2014/main" val="3326758400"/>
                    </a:ext>
                  </a:extLst>
                </a:gridCol>
                <a:gridCol w="493776">
                  <a:extLst>
                    <a:ext uri="{9D8B030D-6E8A-4147-A177-3AD203B41FA5}">
                      <a16:colId xmlns:a16="http://schemas.microsoft.com/office/drawing/2014/main" val="3967490060"/>
                    </a:ext>
                  </a:extLst>
                </a:gridCol>
                <a:gridCol w="493776">
                  <a:extLst>
                    <a:ext uri="{9D8B030D-6E8A-4147-A177-3AD203B41FA5}">
                      <a16:colId xmlns:a16="http://schemas.microsoft.com/office/drawing/2014/main" val="576177293"/>
                    </a:ext>
                  </a:extLst>
                </a:gridCol>
                <a:gridCol w="493776">
                  <a:extLst>
                    <a:ext uri="{9D8B030D-6E8A-4147-A177-3AD203B41FA5}">
                      <a16:colId xmlns:a16="http://schemas.microsoft.com/office/drawing/2014/main" val="1438807707"/>
                    </a:ext>
                  </a:extLst>
                </a:gridCol>
                <a:gridCol w="493776">
                  <a:extLst>
                    <a:ext uri="{9D8B030D-6E8A-4147-A177-3AD203B41FA5}">
                      <a16:colId xmlns:a16="http://schemas.microsoft.com/office/drawing/2014/main" val="3402738606"/>
                    </a:ext>
                  </a:extLst>
                </a:gridCol>
                <a:gridCol w="493776">
                  <a:extLst>
                    <a:ext uri="{9D8B030D-6E8A-4147-A177-3AD203B41FA5}">
                      <a16:colId xmlns:a16="http://schemas.microsoft.com/office/drawing/2014/main" val="1693162167"/>
                    </a:ext>
                  </a:extLst>
                </a:gridCol>
                <a:gridCol w="493776">
                  <a:extLst>
                    <a:ext uri="{9D8B030D-6E8A-4147-A177-3AD203B41FA5}">
                      <a16:colId xmlns:a16="http://schemas.microsoft.com/office/drawing/2014/main" val="2811936390"/>
                    </a:ext>
                  </a:extLst>
                </a:gridCol>
                <a:gridCol w="493776">
                  <a:extLst>
                    <a:ext uri="{9D8B030D-6E8A-4147-A177-3AD203B41FA5}">
                      <a16:colId xmlns:a16="http://schemas.microsoft.com/office/drawing/2014/main" val="228919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023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- 2022-02-24 13:17:29</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que ponen todo para que nuestra moto esté siempre
lista para salir a rodar.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470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- 2022-02-23 18:05:46</a:t>
                      </a:r>
                      <a:r>
                        <a:rPr kumimoji="0" lang="en-US" sz="1000" b="0" i="0" u="none" strike="noStrike" kern="1200" cap="none" spc="0" normalizeH="0" baseline="0" noProof="0">
                          <a:ln>
                            <a:noFill/>
                          </a:ln>
                          <a:solidFill>
                            <a:prstClr val="black"/>
                          </a:solidFill>
                          <a:effectLst/>
                          <a:uLnTx/>
                          <a:uFillTx/>
                          <a:latin typeface="+mn-lt"/>
                          <a:ea typeface="+mn-ea"/>
                          <a:cs typeface="+mn-cs"/>
                        </a:rPr>
                        <a:t>
 La 𝐓𝐑𝐊 𝟓𝟎𝟐𝐗 es una todoterreno por naturaleza.
Además, está disponible en 𝟓 𝐜𝐨𝐥𝐨𝐫𝐞𝐬 distintos.
¿Cuál elegís para tu próxima aventura?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04596733"/>
                  </a:ext>
                </a:extLst>
              </a:tr>
            </a:tbl>
          </a:graphicData>
        </a:graphic>
      </p:graphicFrame>
      <p:sp>
        <p:nvSpPr>
          <p:cNvPr id="4" name="Text Placeholder 3">
            <a:extLst>
              <a:ext uri="{FF2B5EF4-FFF2-40B4-BE49-F238E27FC236}">
                <a16:creationId xmlns:a16="http://schemas.microsoft.com/office/drawing/2014/main" id="{2C0174EE-489B-4838-A9BA-B3B72AB05CB3}"/>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002826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5C377-2008-4567-B78A-4D67CEA37279}"/>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BBFACB70-D9E2-45C7-81ED-182FFE9B307F}"/>
              </a:ext>
            </a:extLst>
          </p:cNvPr>
          <p:cNvGraphicFramePr>
            <a:graphicFrameLocks noGrp="1"/>
          </p:cNvGraphicFramePr>
          <p:nvPr>
            <p:ph type="chart" sz="quarter" idx="13"/>
            <p:extLst>
              <p:ext uri="{D42A27DB-BD31-4B8C-83A1-F6EECF244321}">
                <p14:modId xmlns:p14="http://schemas.microsoft.com/office/powerpoint/2010/main" val="3339763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171B0-2720-4CBC-8496-64845FC98359}"/>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B7DE3470-4357-4148-9C9C-085011955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587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90AA6-6780-4465-8586-AF8B7BD6E4B7}"/>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19106F58-043C-4D5B-B493-8967602E690A}"/>
              </a:ext>
            </a:extLst>
          </p:cNvPr>
          <p:cNvGraphicFramePr>
            <a:graphicFrameLocks noGrp="1"/>
          </p:cNvGraphicFramePr>
          <p:nvPr>
            <p:ph type="tbl" sz="quarter" idx="13"/>
            <p:extLst>
              <p:ext uri="{D42A27DB-BD31-4B8C-83A1-F6EECF244321}">
                <p14:modId xmlns:p14="http://schemas.microsoft.com/office/powerpoint/2010/main" val="232137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532903177"/>
                    </a:ext>
                  </a:extLst>
                </a:gridCol>
                <a:gridCol w="1152144">
                  <a:extLst>
                    <a:ext uri="{9D8B030D-6E8A-4147-A177-3AD203B41FA5}">
                      <a16:colId xmlns:a16="http://schemas.microsoft.com/office/drawing/2014/main" val="1872929769"/>
                    </a:ext>
                  </a:extLst>
                </a:gridCol>
                <a:gridCol w="1152144">
                  <a:extLst>
                    <a:ext uri="{9D8B030D-6E8A-4147-A177-3AD203B41FA5}">
                      <a16:colId xmlns:a16="http://schemas.microsoft.com/office/drawing/2014/main" val="2514312592"/>
                    </a:ext>
                  </a:extLst>
                </a:gridCol>
                <a:gridCol w="1152144">
                  <a:extLst>
                    <a:ext uri="{9D8B030D-6E8A-4147-A177-3AD203B41FA5}">
                      <a16:colId xmlns:a16="http://schemas.microsoft.com/office/drawing/2014/main" val="3064390974"/>
                    </a:ext>
                  </a:extLst>
                </a:gridCol>
                <a:gridCol w="1152144">
                  <a:extLst>
                    <a:ext uri="{9D8B030D-6E8A-4147-A177-3AD203B41FA5}">
                      <a16:colId xmlns:a16="http://schemas.microsoft.com/office/drawing/2014/main" val="395677305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713227325"/>
                  </a:ext>
                </a:extLst>
              </a:tr>
              <a:tr h="370840">
                <a:tc>
                  <a:txBody>
                    <a:bodyPr/>
                    <a:lstStyle/>
                    <a:p>
                      <a:r>
                        <a:rPr lang="es-ES" sz="1000" b="1"/>
                        <a:t>Bajaj Argentina - 2022-03-03 11:03:02</a:t>
                      </a:r>
                      <a:r>
                        <a:rPr lang="es-ES" sz="1000"/>
                        <a:t>
 Ahora las Rouser NS 200 tienen un nuevo diseño y colores, conservando su tan particular estilo  y apariencia robusta.
Conocé más en Bajaj Argentina</a:t>
                      </a:r>
                      <a:endParaRPr lang="en-US" sz="1000"/>
                    </a:p>
                  </a:txBody>
                  <a:tcPr/>
                </a:tc>
                <a:tc>
                  <a:txBody>
                    <a:bodyPr/>
                    <a:lstStyle/>
                    <a:p>
                      <a:r>
                        <a:rPr lang="en-US" sz="1000"/>
                        <a:t>176</a:t>
                      </a:r>
                    </a:p>
                  </a:txBody>
                  <a:tcPr/>
                </a:tc>
                <a:tc>
                  <a:txBody>
                    <a:bodyPr/>
                    <a:lstStyle/>
                    <a:p>
                      <a:r>
                        <a:rPr lang="en-US" sz="1000"/>
                        <a:t>0</a:t>
                      </a:r>
                    </a:p>
                  </a:txBody>
                  <a:tcPr/>
                </a:tc>
                <a:tc>
                  <a:txBody>
                    <a:bodyPr/>
                    <a:lstStyle/>
                    <a:p>
                      <a:r>
                        <a:rPr lang="en-US" sz="1000"/>
                        <a:t>13</a:t>
                      </a:r>
                    </a:p>
                  </a:txBody>
                  <a:tcPr/>
                </a:tc>
                <a:tc>
                  <a:txBody>
                    <a:bodyPr/>
                    <a:lstStyle/>
                    <a:p>
                      <a:r>
                        <a:rPr lang="en-US" sz="1000"/>
                        <a:t>Video</a:t>
                      </a:r>
                    </a:p>
                  </a:txBody>
                  <a:tcPr/>
                </a:tc>
                <a:extLst>
                  <a:ext uri="{0D108BD9-81ED-4DB2-BD59-A6C34878D82A}">
                    <a16:rowId xmlns:a16="http://schemas.microsoft.com/office/drawing/2014/main" val="862844042"/>
                  </a:ext>
                </a:extLst>
              </a:tr>
              <a:tr h="370840">
                <a:tc>
                  <a:txBody>
                    <a:bodyPr/>
                    <a:lstStyle/>
                    <a:p>
                      <a:r>
                        <a:rPr lang="es-ES" sz="1000" b="1"/>
                        <a:t>Bajaj Argentina - 2022-02-24 10:00:12</a:t>
                      </a:r>
                      <a:r>
                        <a:rPr lang="es-ES" sz="1000"/>
                        <a:t>
 La Dominar 250 de Bajaj es la hermana menor de la ya conocida D400 y comparten muchas de sus características.
Conocela en detalle en este programa especial:
https://bit.ly/3dFzpWG
Bajaj Argentina</a:t>
                      </a:r>
                      <a:endParaRPr lang="en-US" sz="1000"/>
                    </a:p>
                  </a:txBody>
                  <a:tcPr/>
                </a:tc>
                <a:tc>
                  <a:txBody>
                    <a:bodyPr/>
                    <a:lstStyle/>
                    <a:p>
                      <a:r>
                        <a:rPr lang="en-US" sz="1000"/>
                        <a:t>116</a:t>
                      </a:r>
                    </a:p>
                  </a:txBody>
                  <a:tcPr/>
                </a:tc>
                <a:tc>
                  <a:txBody>
                    <a:bodyPr/>
                    <a:lstStyle/>
                    <a:p>
                      <a:r>
                        <a:rPr lang="en-US" sz="1000"/>
                        <a:t>6</a:t>
                      </a:r>
                    </a:p>
                  </a:txBody>
                  <a:tcPr/>
                </a:tc>
                <a:tc>
                  <a:txBody>
                    <a:bodyPr/>
                    <a:lstStyle/>
                    <a:p>
                      <a:r>
                        <a:rPr lang="en-US" sz="1000"/>
                        <a:t>1</a:t>
                      </a:r>
                    </a:p>
                  </a:txBody>
                  <a:tcPr/>
                </a:tc>
                <a:tc>
                  <a:txBody>
                    <a:bodyPr/>
                    <a:lstStyle/>
                    <a:p>
                      <a:r>
                        <a:rPr lang="en-US" sz="1000"/>
                        <a:t>Photo</a:t>
                      </a:r>
                    </a:p>
                  </a:txBody>
                  <a:tcPr/>
                </a:tc>
                <a:extLst>
                  <a:ext uri="{0D108BD9-81ED-4DB2-BD59-A6C34878D82A}">
                    <a16:rowId xmlns:a16="http://schemas.microsoft.com/office/drawing/2014/main" val="3929086088"/>
                  </a:ext>
                </a:extLst>
              </a:tr>
              <a:tr h="370840">
                <a:tc>
                  <a:txBody>
                    <a:bodyPr/>
                    <a:lstStyle/>
                    <a:p>
                      <a:r>
                        <a:rPr lang="es-ES" sz="1000" b="1"/>
                        <a:t>Bajaj Argentina - 2022-03-10 14:14:58</a:t>
                      </a:r>
                      <a:r>
                        <a:rPr lang="es-ES" sz="1000"/>
                        <a:t>
 Ahora las Rouser NS 200 tienen un nuevo
diseño y colores, conservando su tan particular estilo
y apariencia robusta.
Conocé más en Bajaj Argentina 
#RouserNS200 #CulturaBajaj</a:t>
                      </a:r>
                      <a:endParaRPr lang="en-US" sz="1000"/>
                    </a:p>
                  </a:txBody>
                  <a:tcPr/>
                </a:tc>
                <a:tc>
                  <a:txBody>
                    <a:bodyPr/>
                    <a:lstStyle/>
                    <a:p>
                      <a:r>
                        <a:rPr lang="en-US" sz="1000"/>
                        <a:t>84</a:t>
                      </a:r>
                    </a:p>
                  </a:txBody>
                  <a:tcPr/>
                </a:tc>
                <a:tc>
                  <a:txBody>
                    <a:bodyPr/>
                    <a:lstStyle/>
                    <a:p>
                      <a:r>
                        <a:rPr lang="en-US" sz="1000"/>
                        <a:t>0</a:t>
                      </a:r>
                    </a:p>
                  </a:txBody>
                  <a:tcPr/>
                </a:tc>
                <a:tc>
                  <a:txBody>
                    <a:bodyPr/>
                    <a:lstStyle/>
                    <a:p>
                      <a:r>
                        <a:rPr lang="en-US" sz="1000"/>
                        <a:t>5</a:t>
                      </a:r>
                    </a:p>
                  </a:txBody>
                  <a:tcPr/>
                </a:tc>
                <a:tc>
                  <a:txBody>
                    <a:bodyPr/>
                    <a:lstStyle/>
                    <a:p>
                      <a:r>
                        <a:rPr lang="en-US" sz="1000"/>
                        <a:t>Video</a:t>
                      </a:r>
                    </a:p>
                  </a:txBody>
                  <a:tcPr/>
                </a:tc>
                <a:extLst>
                  <a:ext uri="{0D108BD9-81ED-4DB2-BD59-A6C34878D82A}">
                    <a16:rowId xmlns:a16="http://schemas.microsoft.com/office/drawing/2014/main" val="119159131"/>
                  </a:ext>
                </a:extLst>
              </a:tr>
              <a:tr h="370840">
                <a:tc>
                  <a:txBody>
                    <a:bodyPr/>
                    <a:lstStyle/>
                    <a:p>
                      <a:r>
                        <a:rPr lang="es-ES" sz="1000" b="1"/>
                        <a:t>Suzuki Motos Argentina - 2022-03-10 21:35:41</a:t>
                      </a:r>
                      <a:r>
                        <a:rPr lang="es-ES" sz="1000"/>
                        <a:t>
 EN 125?? Donde la venden?</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083178230"/>
                  </a:ext>
                </a:extLst>
              </a:tr>
              <a:tr h="370840">
                <a:tc>
                  <a:txBody>
                    <a:bodyPr/>
                    <a:lstStyle/>
                    <a:p>
                      <a:r>
                        <a:rPr lang="es-ES" sz="1000" b="1"/>
                        <a:t>Bajaj Argentina - 2022-02-24 17:32:21</a:t>
                      </a:r>
                      <a:r>
                        <a:rPr lang="es-ES" sz="1000"/>
                        <a:t>
 hola buenas tardes, queria consultarle si tiene la juntas del motor originales, los retenes del motor, retenes de la bomba de agua y el balanceador que es el eje de la bomba de agua. la moto es una NS200 modelo 2016. saludos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465820547"/>
                  </a:ext>
                </a:extLst>
              </a:tr>
            </a:tbl>
          </a:graphicData>
        </a:graphic>
      </p:graphicFrame>
      <p:sp>
        <p:nvSpPr>
          <p:cNvPr id="4" name="Text Placeholder 3">
            <a:extLst>
              <a:ext uri="{FF2B5EF4-FFF2-40B4-BE49-F238E27FC236}">
                <a16:creationId xmlns:a16="http://schemas.microsoft.com/office/drawing/2014/main" id="{A7029918-71CA-41B1-80D9-BBA545F2604A}"/>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0506519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1338</Words>
  <Application>Microsoft Office PowerPoint</Application>
  <PresentationFormat>On-screen Show (4:3)</PresentationFormat>
  <Paragraphs>731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Interaction Rate | La Emilia</vt:lpstr>
      <vt:lpstr>Facebook Own Posts By Weekday | La Emilia</vt:lpstr>
      <vt:lpstr>Facebook Interaction Rate By Weekday | La Emilia</vt:lpstr>
      <vt:lpstr>Facebook Own Posts By Hour | La Emilia</vt:lpstr>
      <vt:lpstr>Facebook Interaction Rate By Hour | La Emilia</vt:lpstr>
      <vt:lpstr>Facebook Post Type Distribution Per Profile | La Emilia</vt:lpstr>
      <vt:lpstr>Facebook Interaction Rate By Post Type | La Emilia</vt:lpstr>
      <vt:lpstr>Facebook Interactions Distribution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2022-03-18T15:43:02Z</dcterms:created>
  <dcterms:modified xsi:type="dcterms:W3CDTF">2022-03-18T15:44:07Z</dcterms:modified>
</cp:coreProperties>
</file>