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4.6924999999999999</c:v>
                </c:pt>
                <c:pt idx="1">
                  <c:v>21.739100000000001</c:v>
                </c:pt>
                <c:pt idx="2">
                  <c:v>16.257100000000001</c:v>
                </c:pt>
                <c:pt idx="3">
                  <c:v>0</c:v>
                </c:pt>
                <c:pt idx="4">
                  <c:v>100</c:v>
                </c:pt>
                <c:pt idx="5">
                  <c:v>13.988200000000001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1F-4306-92BE-5C206ADED1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39.911299999999997</c:v>
                </c:pt>
                <c:pt idx="1">
                  <c:v>100</c:v>
                </c:pt>
                <c:pt idx="2">
                  <c:v>57.277900000000002</c:v>
                </c:pt>
                <c:pt idx="3">
                  <c:v>0</c:v>
                </c:pt>
                <c:pt idx="4">
                  <c:v>9.0412999999999997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1F-4306-92BE-5C206ADED1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12.1432</c:v>
                </c:pt>
                <c:pt idx="1">
                  <c:v>21.739100000000001</c:v>
                </c:pt>
                <c:pt idx="2">
                  <c:v>11.0586</c:v>
                </c:pt>
                <c:pt idx="3">
                  <c:v>0</c:v>
                </c:pt>
                <c:pt idx="4">
                  <c:v>26.261500000000002</c:v>
                </c:pt>
                <c:pt idx="5">
                  <c:v>-5.8857999999999997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1F-4306-92BE-5C206ADED1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60.869599999999998</c:v>
                </c:pt>
                <c:pt idx="2">
                  <c:v>100</c:v>
                </c:pt>
                <c:pt idx="3">
                  <c:v>0</c:v>
                </c:pt>
                <c:pt idx="4">
                  <c:v>10.297000000000001</c:v>
                </c:pt>
                <c:pt idx="5">
                  <c:v>-10.0618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1F-4306-92BE-5C206ADED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0186696"/>
        <c:axId val="380189320"/>
      </c:radarChart>
      <c:catAx>
        <c:axId val="38018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89320"/>
        <c:crosses val="autoZero"/>
        <c:auto val="1"/>
        <c:lblAlgn val="ctr"/>
        <c:lblOffset val="100"/>
        <c:noMultiLvlLbl val="0"/>
      </c:catAx>
      <c:valAx>
        <c:axId val="38018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8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33532</c:v>
                </c:pt>
                <c:pt idx="1">
                  <c:v>33535</c:v>
                </c:pt>
                <c:pt idx="2">
                  <c:v>33537</c:v>
                </c:pt>
                <c:pt idx="3">
                  <c:v>33539</c:v>
                </c:pt>
                <c:pt idx="4">
                  <c:v>33539</c:v>
                </c:pt>
                <c:pt idx="5">
                  <c:v>33539</c:v>
                </c:pt>
                <c:pt idx="6">
                  <c:v>33541</c:v>
                </c:pt>
                <c:pt idx="7">
                  <c:v>33541</c:v>
                </c:pt>
                <c:pt idx="8">
                  <c:v>33544</c:v>
                </c:pt>
                <c:pt idx="9">
                  <c:v>33544</c:v>
                </c:pt>
                <c:pt idx="10">
                  <c:v>33550</c:v>
                </c:pt>
                <c:pt idx="11">
                  <c:v>33550</c:v>
                </c:pt>
                <c:pt idx="12">
                  <c:v>33553</c:v>
                </c:pt>
                <c:pt idx="13">
                  <c:v>33554</c:v>
                </c:pt>
                <c:pt idx="14">
                  <c:v>33555</c:v>
                </c:pt>
                <c:pt idx="15">
                  <c:v>33557</c:v>
                </c:pt>
                <c:pt idx="16">
                  <c:v>33557</c:v>
                </c:pt>
                <c:pt idx="17">
                  <c:v>33557</c:v>
                </c:pt>
                <c:pt idx="18">
                  <c:v>33555</c:v>
                </c:pt>
                <c:pt idx="19">
                  <c:v>33555</c:v>
                </c:pt>
                <c:pt idx="20">
                  <c:v>33559</c:v>
                </c:pt>
                <c:pt idx="21">
                  <c:v>33557</c:v>
                </c:pt>
                <c:pt idx="22">
                  <c:v>33561</c:v>
                </c:pt>
                <c:pt idx="23">
                  <c:v>33561</c:v>
                </c:pt>
                <c:pt idx="24">
                  <c:v>33559</c:v>
                </c:pt>
                <c:pt idx="25">
                  <c:v>33561</c:v>
                </c:pt>
                <c:pt idx="26">
                  <c:v>33565</c:v>
                </c:pt>
                <c:pt idx="27">
                  <c:v>33560</c:v>
                </c:pt>
                <c:pt idx="28">
                  <c:v>33562</c:v>
                </c:pt>
                <c:pt idx="29">
                  <c:v>33564</c:v>
                </c:pt>
                <c:pt idx="30">
                  <c:v>33571</c:v>
                </c:pt>
                <c:pt idx="31">
                  <c:v>33572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AB-4FC1-A740-3AAD0FC636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282963</c:v>
                </c:pt>
                <c:pt idx="1">
                  <c:v>283022</c:v>
                </c:pt>
                <c:pt idx="2">
                  <c:v>283093</c:v>
                </c:pt>
                <c:pt idx="3">
                  <c:v>283133</c:v>
                </c:pt>
                <c:pt idx="4">
                  <c:v>283197</c:v>
                </c:pt>
                <c:pt idx="5">
                  <c:v>283264</c:v>
                </c:pt>
                <c:pt idx="6">
                  <c:v>283314</c:v>
                </c:pt>
                <c:pt idx="7">
                  <c:v>283363</c:v>
                </c:pt>
                <c:pt idx="8">
                  <c:v>283414</c:v>
                </c:pt>
                <c:pt idx="9">
                  <c:v>283475</c:v>
                </c:pt>
                <c:pt idx="10">
                  <c:v>283535</c:v>
                </c:pt>
                <c:pt idx="11">
                  <c:v>283587</c:v>
                </c:pt>
                <c:pt idx="12">
                  <c:v>283662</c:v>
                </c:pt>
                <c:pt idx="13">
                  <c:v>283679</c:v>
                </c:pt>
                <c:pt idx="14">
                  <c:v>283669</c:v>
                </c:pt>
                <c:pt idx="15">
                  <c:v>283728</c:v>
                </c:pt>
                <c:pt idx="16">
                  <c:v>283853</c:v>
                </c:pt>
                <c:pt idx="17">
                  <c:v>283961</c:v>
                </c:pt>
                <c:pt idx="18">
                  <c:v>284095</c:v>
                </c:pt>
                <c:pt idx="19">
                  <c:v>284190</c:v>
                </c:pt>
                <c:pt idx="20">
                  <c:v>284321</c:v>
                </c:pt>
                <c:pt idx="21">
                  <c:v>284409</c:v>
                </c:pt>
                <c:pt idx="22">
                  <c:v>284513</c:v>
                </c:pt>
                <c:pt idx="23">
                  <c:v>284608</c:v>
                </c:pt>
                <c:pt idx="24">
                  <c:v>284695</c:v>
                </c:pt>
                <c:pt idx="25">
                  <c:v>284827</c:v>
                </c:pt>
                <c:pt idx="26">
                  <c:v>284987</c:v>
                </c:pt>
                <c:pt idx="27">
                  <c:v>285081</c:v>
                </c:pt>
                <c:pt idx="28">
                  <c:v>285207</c:v>
                </c:pt>
                <c:pt idx="29">
                  <c:v>285366</c:v>
                </c:pt>
                <c:pt idx="30">
                  <c:v>285504</c:v>
                </c:pt>
                <c:pt idx="31">
                  <c:v>285544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AB-4FC1-A740-3AAD0FC636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86923</c:v>
                </c:pt>
                <c:pt idx="1">
                  <c:v>86923</c:v>
                </c:pt>
                <c:pt idx="2">
                  <c:v>86918</c:v>
                </c:pt>
                <c:pt idx="3">
                  <c:v>86912</c:v>
                </c:pt>
                <c:pt idx="4">
                  <c:v>86915</c:v>
                </c:pt>
                <c:pt idx="5">
                  <c:v>86915</c:v>
                </c:pt>
                <c:pt idx="6">
                  <c:v>86915</c:v>
                </c:pt>
                <c:pt idx="7">
                  <c:v>86915</c:v>
                </c:pt>
                <c:pt idx="8">
                  <c:v>86914</c:v>
                </c:pt>
                <c:pt idx="9">
                  <c:v>86914</c:v>
                </c:pt>
                <c:pt idx="10">
                  <c:v>86918</c:v>
                </c:pt>
                <c:pt idx="11">
                  <c:v>86918</c:v>
                </c:pt>
                <c:pt idx="12">
                  <c:v>86919</c:v>
                </c:pt>
                <c:pt idx="13">
                  <c:v>86919</c:v>
                </c:pt>
                <c:pt idx="14">
                  <c:v>86919</c:v>
                </c:pt>
                <c:pt idx="15">
                  <c:v>86923</c:v>
                </c:pt>
                <c:pt idx="16">
                  <c:v>86920</c:v>
                </c:pt>
                <c:pt idx="17">
                  <c:v>86917</c:v>
                </c:pt>
                <c:pt idx="18">
                  <c:v>86918</c:v>
                </c:pt>
                <c:pt idx="19">
                  <c:v>86917</c:v>
                </c:pt>
                <c:pt idx="20">
                  <c:v>86916</c:v>
                </c:pt>
                <c:pt idx="21">
                  <c:v>86918</c:v>
                </c:pt>
                <c:pt idx="22">
                  <c:v>86918</c:v>
                </c:pt>
                <c:pt idx="23">
                  <c:v>86918</c:v>
                </c:pt>
                <c:pt idx="24">
                  <c:v>86924</c:v>
                </c:pt>
                <c:pt idx="25">
                  <c:v>86921</c:v>
                </c:pt>
                <c:pt idx="26">
                  <c:v>86918</c:v>
                </c:pt>
                <c:pt idx="27">
                  <c:v>86897</c:v>
                </c:pt>
                <c:pt idx="28">
                  <c:v>86890</c:v>
                </c:pt>
                <c:pt idx="29">
                  <c:v>86883</c:v>
                </c:pt>
                <c:pt idx="30">
                  <c:v>86880</c:v>
                </c:pt>
                <c:pt idx="31">
                  <c:v>86878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AB-4FC1-A740-3AAD0FC636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716103</c:v>
                </c:pt>
                <c:pt idx="1">
                  <c:v>716070</c:v>
                </c:pt>
                <c:pt idx="2">
                  <c:v>716036</c:v>
                </c:pt>
                <c:pt idx="3">
                  <c:v>715999</c:v>
                </c:pt>
                <c:pt idx="4">
                  <c:v>715984</c:v>
                </c:pt>
                <c:pt idx="5">
                  <c:v>715957</c:v>
                </c:pt>
                <c:pt idx="6">
                  <c:v>715930</c:v>
                </c:pt>
                <c:pt idx="7">
                  <c:v>715917</c:v>
                </c:pt>
                <c:pt idx="8">
                  <c:v>715896</c:v>
                </c:pt>
                <c:pt idx="9">
                  <c:v>715871</c:v>
                </c:pt>
                <c:pt idx="10">
                  <c:v>715849</c:v>
                </c:pt>
                <c:pt idx="11">
                  <c:v>715830</c:v>
                </c:pt>
                <c:pt idx="12">
                  <c:v>715797</c:v>
                </c:pt>
                <c:pt idx="13">
                  <c:v>715785</c:v>
                </c:pt>
                <c:pt idx="14">
                  <c:v>715738</c:v>
                </c:pt>
                <c:pt idx="15">
                  <c:v>715710</c:v>
                </c:pt>
                <c:pt idx="16">
                  <c:v>715690</c:v>
                </c:pt>
                <c:pt idx="17">
                  <c:v>715667</c:v>
                </c:pt>
                <c:pt idx="18">
                  <c:v>715650</c:v>
                </c:pt>
                <c:pt idx="19">
                  <c:v>715642</c:v>
                </c:pt>
                <c:pt idx="20">
                  <c:v>715636</c:v>
                </c:pt>
                <c:pt idx="21">
                  <c:v>715635</c:v>
                </c:pt>
                <c:pt idx="22">
                  <c:v>715639</c:v>
                </c:pt>
                <c:pt idx="23">
                  <c:v>715605</c:v>
                </c:pt>
                <c:pt idx="24">
                  <c:v>715599</c:v>
                </c:pt>
                <c:pt idx="25">
                  <c:v>715584</c:v>
                </c:pt>
                <c:pt idx="26">
                  <c:v>715578</c:v>
                </c:pt>
                <c:pt idx="27">
                  <c:v>715509</c:v>
                </c:pt>
                <c:pt idx="28">
                  <c:v>715483</c:v>
                </c:pt>
                <c:pt idx="29">
                  <c:v>715474</c:v>
                </c:pt>
                <c:pt idx="30">
                  <c:v>715469</c:v>
                </c:pt>
                <c:pt idx="31">
                  <c:v>715447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AB-4FC1-A740-3AAD0FC63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538024"/>
        <c:axId val="389538352"/>
      </c:lineChart>
      <c:dateAx>
        <c:axId val="389538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38352"/>
        <c:crosses val="autoZero"/>
        <c:auto val="1"/>
        <c:lblOffset val="100"/>
        <c:baseTimeUnit val="days"/>
      </c:dateAx>
      <c:valAx>
        <c:axId val="38953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3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6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-2</c:v>
                </c:pt>
                <c:pt idx="19">
                  <c:v>0</c:v>
                </c:pt>
                <c:pt idx="20">
                  <c:v>4</c:v>
                </c:pt>
                <c:pt idx="21">
                  <c:v>-2</c:v>
                </c:pt>
                <c:pt idx="22">
                  <c:v>4</c:v>
                </c:pt>
                <c:pt idx="23">
                  <c:v>0</c:v>
                </c:pt>
                <c:pt idx="24">
                  <c:v>-2</c:v>
                </c:pt>
                <c:pt idx="25">
                  <c:v>2</c:v>
                </c:pt>
                <c:pt idx="26">
                  <c:v>4</c:v>
                </c:pt>
                <c:pt idx="27">
                  <c:v>-5</c:v>
                </c:pt>
                <c:pt idx="28">
                  <c:v>2</c:v>
                </c:pt>
                <c:pt idx="29">
                  <c:v>2</c:v>
                </c:pt>
                <c:pt idx="30">
                  <c:v>7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CE-442B-A76A-C99D3E784A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73</c:v>
                </c:pt>
                <c:pt idx="1">
                  <c:v>59</c:v>
                </c:pt>
                <c:pt idx="2">
                  <c:v>71</c:v>
                </c:pt>
                <c:pt idx="3">
                  <c:v>40</c:v>
                </c:pt>
                <c:pt idx="4">
                  <c:v>64</c:v>
                </c:pt>
                <c:pt idx="5">
                  <c:v>67</c:v>
                </c:pt>
                <c:pt idx="6">
                  <c:v>50</c:v>
                </c:pt>
                <c:pt idx="7">
                  <c:v>49</c:v>
                </c:pt>
                <c:pt idx="8">
                  <c:v>51</c:v>
                </c:pt>
                <c:pt idx="9">
                  <c:v>61</c:v>
                </c:pt>
                <c:pt idx="10">
                  <c:v>60</c:v>
                </c:pt>
                <c:pt idx="11">
                  <c:v>52</c:v>
                </c:pt>
                <c:pt idx="12">
                  <c:v>75</c:v>
                </c:pt>
                <c:pt idx="13">
                  <c:v>17</c:v>
                </c:pt>
                <c:pt idx="14">
                  <c:v>-10</c:v>
                </c:pt>
                <c:pt idx="15">
                  <c:v>59</c:v>
                </c:pt>
                <c:pt idx="16">
                  <c:v>125</c:v>
                </c:pt>
                <c:pt idx="17">
                  <c:v>108</c:v>
                </c:pt>
                <c:pt idx="18">
                  <c:v>134</c:v>
                </c:pt>
                <c:pt idx="19">
                  <c:v>95</c:v>
                </c:pt>
                <c:pt idx="20">
                  <c:v>131</c:v>
                </c:pt>
                <c:pt idx="21">
                  <c:v>88</c:v>
                </c:pt>
                <c:pt idx="22">
                  <c:v>104</c:v>
                </c:pt>
                <c:pt idx="23">
                  <c:v>95</c:v>
                </c:pt>
                <c:pt idx="24">
                  <c:v>87</c:v>
                </c:pt>
                <c:pt idx="25">
                  <c:v>132</c:v>
                </c:pt>
                <c:pt idx="26">
                  <c:v>160</c:v>
                </c:pt>
                <c:pt idx="27">
                  <c:v>94</c:v>
                </c:pt>
                <c:pt idx="28">
                  <c:v>126</c:v>
                </c:pt>
                <c:pt idx="29">
                  <c:v>159</c:v>
                </c:pt>
                <c:pt idx="30">
                  <c:v>138</c:v>
                </c:pt>
                <c:pt idx="31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CE-442B-A76A-C99D3E784A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-3</c:v>
                </c:pt>
                <c:pt idx="1">
                  <c:v>0</c:v>
                </c:pt>
                <c:pt idx="2">
                  <c:v>-5</c:v>
                </c:pt>
                <c:pt idx="3">
                  <c:v>-6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-1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-3</c:v>
                </c:pt>
                <c:pt idx="17">
                  <c:v>-3</c:v>
                </c:pt>
                <c:pt idx="18">
                  <c:v>1</c:v>
                </c:pt>
                <c:pt idx="19">
                  <c:v>-1</c:v>
                </c:pt>
                <c:pt idx="20">
                  <c:v>-1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6</c:v>
                </c:pt>
                <c:pt idx="25">
                  <c:v>-3</c:v>
                </c:pt>
                <c:pt idx="26">
                  <c:v>-3</c:v>
                </c:pt>
                <c:pt idx="27">
                  <c:v>-21</c:v>
                </c:pt>
                <c:pt idx="28">
                  <c:v>-7</c:v>
                </c:pt>
                <c:pt idx="29">
                  <c:v>-7</c:v>
                </c:pt>
                <c:pt idx="30">
                  <c:v>-3</c:v>
                </c:pt>
                <c:pt idx="31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CE-442B-A76A-C99D3E784A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-20</c:v>
                </c:pt>
                <c:pt idx="1">
                  <c:v>-33</c:v>
                </c:pt>
                <c:pt idx="2">
                  <c:v>-34</c:v>
                </c:pt>
                <c:pt idx="3">
                  <c:v>-37</c:v>
                </c:pt>
                <c:pt idx="4">
                  <c:v>-15</c:v>
                </c:pt>
                <c:pt idx="5">
                  <c:v>-27</c:v>
                </c:pt>
                <c:pt idx="6">
                  <c:v>-27</c:v>
                </c:pt>
                <c:pt idx="7">
                  <c:v>-13</c:v>
                </c:pt>
                <c:pt idx="8">
                  <c:v>-21</c:v>
                </c:pt>
                <c:pt idx="9">
                  <c:v>-25</c:v>
                </c:pt>
                <c:pt idx="10">
                  <c:v>-22</c:v>
                </c:pt>
                <c:pt idx="11">
                  <c:v>-19</c:v>
                </c:pt>
                <c:pt idx="12">
                  <c:v>-33</c:v>
                </c:pt>
                <c:pt idx="13">
                  <c:v>-12</c:v>
                </c:pt>
                <c:pt idx="14">
                  <c:v>-47</c:v>
                </c:pt>
                <c:pt idx="15">
                  <c:v>-28</c:v>
                </c:pt>
                <c:pt idx="16">
                  <c:v>-20</c:v>
                </c:pt>
                <c:pt idx="17">
                  <c:v>-23</c:v>
                </c:pt>
                <c:pt idx="18">
                  <c:v>-17</c:v>
                </c:pt>
                <c:pt idx="19">
                  <c:v>-8</c:v>
                </c:pt>
                <c:pt idx="20">
                  <c:v>-6</c:v>
                </c:pt>
                <c:pt idx="21">
                  <c:v>-1</c:v>
                </c:pt>
                <c:pt idx="22">
                  <c:v>4</c:v>
                </c:pt>
                <c:pt idx="23">
                  <c:v>-34</c:v>
                </c:pt>
                <c:pt idx="24">
                  <c:v>-6</c:v>
                </c:pt>
                <c:pt idx="25">
                  <c:v>-15</c:v>
                </c:pt>
                <c:pt idx="26">
                  <c:v>-6</c:v>
                </c:pt>
                <c:pt idx="27">
                  <c:v>-69</c:v>
                </c:pt>
                <c:pt idx="28">
                  <c:v>-26</c:v>
                </c:pt>
                <c:pt idx="29">
                  <c:v>-9</c:v>
                </c:pt>
                <c:pt idx="30">
                  <c:v>-5</c:v>
                </c:pt>
                <c:pt idx="31">
                  <c:v>-22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CE-442B-A76A-C99D3E784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267864"/>
        <c:axId val="393270160"/>
      </c:lineChart>
      <c:dateAx>
        <c:axId val="393267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70160"/>
        <c:crosses val="autoZero"/>
        <c:auto val="1"/>
        <c:lblOffset val="100"/>
        <c:baseTimeUnit val="days"/>
      </c:dateAx>
      <c:valAx>
        <c:axId val="39327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6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01-46C5-BAC3-7E02602446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73</c:v>
                </c:pt>
                <c:pt idx="1">
                  <c:v>65</c:v>
                </c:pt>
                <c:pt idx="2">
                  <c:v>86</c:v>
                </c:pt>
                <c:pt idx="3">
                  <c:v>98</c:v>
                </c:pt>
                <c:pt idx="4">
                  <c:v>67</c:v>
                </c:pt>
                <c:pt idx="5">
                  <c:v>96</c:v>
                </c:pt>
                <c:pt idx="6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01-46C5-BAC3-7E02602446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-6</c:v>
                </c:pt>
                <c:pt idx="1">
                  <c:v>-2</c:v>
                </c:pt>
                <c:pt idx="2">
                  <c:v>-1</c:v>
                </c:pt>
                <c:pt idx="3">
                  <c:v>-2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01-46C5-BAC3-7E02602446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-29</c:v>
                </c:pt>
                <c:pt idx="1">
                  <c:v>-21</c:v>
                </c:pt>
                <c:pt idx="2">
                  <c:v>-17</c:v>
                </c:pt>
                <c:pt idx="3">
                  <c:v>-24</c:v>
                </c:pt>
                <c:pt idx="4">
                  <c:v>-22</c:v>
                </c:pt>
                <c:pt idx="5">
                  <c:v>-17</c:v>
                </c:pt>
                <c:pt idx="6">
                  <c:v>-19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01-46C5-BAC3-7E0260244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274424"/>
        <c:axId val="393273112"/>
      </c:barChart>
      <c:catAx>
        <c:axId val="39327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73112"/>
        <c:crosses val="autoZero"/>
        <c:auto val="1"/>
        <c:lblAlgn val="ctr"/>
        <c:lblOffset val="100"/>
        <c:noMultiLvlLbl val="0"/>
      </c:catAx>
      <c:valAx>
        <c:axId val="39327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7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1.1930326890956799E-2</c:v>
                </c:pt>
                <c:pt idx="1">
                  <c:v>8.9466778003101499E-3</c:v>
                </c:pt>
                <c:pt idx="2">
                  <c:v>5.9639182943193696E-3</c:v>
                </c:pt>
                <c:pt idx="3">
                  <c:v>5.9635626323165502E-3</c:v>
                </c:pt>
                <c:pt idx="4">
                  <c:v>0</c:v>
                </c:pt>
                <c:pt idx="5">
                  <c:v>0</c:v>
                </c:pt>
                <c:pt idx="6">
                  <c:v>5.9632070127314503E-3</c:v>
                </c:pt>
                <c:pt idx="7">
                  <c:v>0</c:v>
                </c:pt>
                <c:pt idx="8">
                  <c:v>8.9442771533347308E-3</c:v>
                </c:pt>
                <c:pt idx="9">
                  <c:v>0</c:v>
                </c:pt>
                <c:pt idx="10">
                  <c:v>1.7886954447889299E-2</c:v>
                </c:pt>
                <c:pt idx="11">
                  <c:v>0</c:v>
                </c:pt>
                <c:pt idx="12">
                  <c:v>8.9418777943368107E-3</c:v>
                </c:pt>
                <c:pt idx="13">
                  <c:v>2.9803594313474202E-3</c:v>
                </c:pt>
                <c:pt idx="14">
                  <c:v>2.9802706085712599E-3</c:v>
                </c:pt>
                <c:pt idx="15">
                  <c:v>5.96036358217851E-3</c:v>
                </c:pt>
                <c:pt idx="16">
                  <c:v>0</c:v>
                </c:pt>
                <c:pt idx="17">
                  <c:v>0</c:v>
                </c:pt>
                <c:pt idx="18">
                  <c:v>-5.9600083440116804E-3</c:v>
                </c:pt>
                <c:pt idx="19">
                  <c:v>0</c:v>
                </c:pt>
                <c:pt idx="20">
                  <c:v>1.1920727164356999E-2</c:v>
                </c:pt>
                <c:pt idx="21">
                  <c:v>-5.9596531481867802E-3</c:v>
                </c:pt>
                <c:pt idx="22">
                  <c:v>1.1920016688023401E-2</c:v>
                </c:pt>
                <c:pt idx="23">
                  <c:v>0</c:v>
                </c:pt>
                <c:pt idx="24">
                  <c:v>-5.9592979946962296E-3</c:v>
                </c:pt>
                <c:pt idx="25">
                  <c:v>5.9596531481867802E-3</c:v>
                </c:pt>
                <c:pt idx="26">
                  <c:v>1.1918595989392501E-2</c:v>
                </c:pt>
                <c:pt idx="27">
                  <c:v>-1.48964695367198E-2</c:v>
                </c:pt>
                <c:pt idx="28">
                  <c:v>5.9594755661501802E-3</c:v>
                </c:pt>
                <c:pt idx="29">
                  <c:v>5.9591204338239698E-3</c:v>
                </c:pt>
                <c:pt idx="30">
                  <c:v>2.0855678703372699E-2</c:v>
                </c:pt>
                <c:pt idx="31">
                  <c:v>2.9787614309969902E-3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20-486D-89E1-15F73E1214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2.5805083247905598E-2</c:v>
                </c:pt>
                <c:pt idx="1">
                  <c:v>2.0850782611154101E-2</c:v>
                </c:pt>
                <c:pt idx="2">
                  <c:v>2.50863890439612E-2</c:v>
                </c:pt>
                <c:pt idx="3">
                  <c:v>1.41296323116432E-2</c:v>
                </c:pt>
                <c:pt idx="4">
                  <c:v>2.26042178057662E-2</c:v>
                </c:pt>
                <c:pt idx="5">
                  <c:v>2.3658442709492002E-2</c:v>
                </c:pt>
                <c:pt idx="6">
                  <c:v>1.7651378219611401E-2</c:v>
                </c:pt>
                <c:pt idx="7">
                  <c:v>1.7295297796790801E-2</c:v>
                </c:pt>
                <c:pt idx="8">
                  <c:v>1.79981154914368E-2</c:v>
                </c:pt>
                <c:pt idx="9">
                  <c:v>2.15232839591552E-2</c:v>
                </c:pt>
                <c:pt idx="10">
                  <c:v>2.1165887644413101E-2</c:v>
                </c:pt>
                <c:pt idx="11">
                  <c:v>1.8339887491843999E-2</c:v>
                </c:pt>
                <c:pt idx="12">
                  <c:v>2.6446910471918699E-2</c:v>
                </c:pt>
                <c:pt idx="13">
                  <c:v>5.9930480642454804E-3</c:v>
                </c:pt>
                <c:pt idx="14">
                  <c:v>-3.52511112912835E-3</c:v>
                </c:pt>
                <c:pt idx="15">
                  <c:v>2.07988888458027E-2</c:v>
                </c:pt>
                <c:pt idx="16">
                  <c:v>4.4056279253369399E-2</c:v>
                </c:pt>
                <c:pt idx="17">
                  <c:v>3.8047862802225101E-2</c:v>
                </c:pt>
                <c:pt idx="18">
                  <c:v>4.7189578850616802E-2</c:v>
                </c:pt>
                <c:pt idx="19">
                  <c:v>3.3439518470934002E-2</c:v>
                </c:pt>
                <c:pt idx="20">
                  <c:v>4.6095921742496201E-2</c:v>
                </c:pt>
                <c:pt idx="21">
                  <c:v>3.0950932220975599E-2</c:v>
                </c:pt>
                <c:pt idx="22">
                  <c:v>3.6567056598068297E-2</c:v>
                </c:pt>
                <c:pt idx="23">
                  <c:v>3.3390389894310597E-2</c:v>
                </c:pt>
                <c:pt idx="24">
                  <c:v>3.0568360692601802E-2</c:v>
                </c:pt>
                <c:pt idx="25">
                  <c:v>4.63654085951632E-2</c:v>
                </c:pt>
                <c:pt idx="26">
                  <c:v>5.6174449753710103E-2</c:v>
                </c:pt>
                <c:pt idx="27">
                  <c:v>3.29839606718903E-2</c:v>
                </c:pt>
                <c:pt idx="28">
                  <c:v>4.4197964788954699E-2</c:v>
                </c:pt>
                <c:pt idx="29">
                  <c:v>5.5748982318105801E-2</c:v>
                </c:pt>
                <c:pt idx="30">
                  <c:v>4.8358949559512997E-2</c:v>
                </c:pt>
                <c:pt idx="31">
                  <c:v>1.4010311589329701E-2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20-486D-89E1-15F73E1214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-3.4512113751926899E-3</c:v>
                </c:pt>
                <c:pt idx="1">
                  <c:v>0</c:v>
                </c:pt>
                <c:pt idx="2">
                  <c:v>-5.7522174798384802E-3</c:v>
                </c:pt>
                <c:pt idx="3">
                  <c:v>-6.9030580547182396E-3</c:v>
                </c:pt>
                <c:pt idx="4">
                  <c:v>3.45176730486009E-3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-1.15054938733245E-3</c:v>
                </c:pt>
                <c:pt idx="9">
                  <c:v>0</c:v>
                </c:pt>
                <c:pt idx="10">
                  <c:v>4.6022505004947398E-3</c:v>
                </c:pt>
                <c:pt idx="11">
                  <c:v>0</c:v>
                </c:pt>
                <c:pt idx="12">
                  <c:v>1.1505096757863701E-3</c:v>
                </c:pt>
                <c:pt idx="13">
                  <c:v>0</c:v>
                </c:pt>
                <c:pt idx="14">
                  <c:v>0</c:v>
                </c:pt>
                <c:pt idx="15">
                  <c:v>4.6019857568540797E-3</c:v>
                </c:pt>
                <c:pt idx="16">
                  <c:v>-3.4513304879030902E-3</c:v>
                </c:pt>
                <c:pt idx="17">
                  <c:v>-3.4514496088357098E-3</c:v>
                </c:pt>
                <c:pt idx="18">
                  <c:v>1.1505229126638099E-3</c:v>
                </c:pt>
                <c:pt idx="19">
                  <c:v>-1.1505096757863701E-3</c:v>
                </c:pt>
                <c:pt idx="20">
                  <c:v>-1.1505229126638099E-3</c:v>
                </c:pt>
                <c:pt idx="21">
                  <c:v>2.3010722996916599E-3</c:v>
                </c:pt>
                <c:pt idx="22">
                  <c:v>0</c:v>
                </c:pt>
                <c:pt idx="23">
                  <c:v>0</c:v>
                </c:pt>
                <c:pt idx="24">
                  <c:v>6.9030580547182396E-3</c:v>
                </c:pt>
                <c:pt idx="25">
                  <c:v>-3.4512907827527499E-3</c:v>
                </c:pt>
                <c:pt idx="26">
                  <c:v>-3.4514099009445398E-3</c:v>
                </c:pt>
                <c:pt idx="27">
                  <c:v>-2.41607031915138E-2</c:v>
                </c:pt>
                <c:pt idx="28">
                  <c:v>-8.0555139993325406E-3</c:v>
                </c:pt>
                <c:pt idx="29">
                  <c:v>-8.0561629646679692E-3</c:v>
                </c:pt>
                <c:pt idx="30">
                  <c:v>-3.4529194433893899E-3</c:v>
                </c:pt>
                <c:pt idx="31">
                  <c:v>-2.3020257826887702E-3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20-486D-89E1-15F73E1214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-2.7928163178671801E-3</c:v>
                </c:pt>
                <c:pt idx="1">
                  <c:v>-4.6082756251544796E-3</c:v>
                </c:pt>
                <c:pt idx="2">
                  <c:v>-4.7481391484072797E-3</c:v>
                </c:pt>
                <c:pt idx="3">
                  <c:v>-5.1673379550748796E-3</c:v>
                </c:pt>
                <c:pt idx="4">
                  <c:v>-2.0949749929818299E-3</c:v>
                </c:pt>
                <c:pt idx="5">
                  <c:v>-3.7710339895863599E-3</c:v>
                </c:pt>
                <c:pt idx="6">
                  <c:v>-3.77117620192274E-3</c:v>
                </c:pt>
                <c:pt idx="7">
                  <c:v>-1.8158199824005101E-3</c:v>
                </c:pt>
                <c:pt idx="8">
                  <c:v>-2.9333009273421399E-3</c:v>
                </c:pt>
                <c:pt idx="9">
                  <c:v>-3.4921273481064298E-3</c:v>
                </c:pt>
                <c:pt idx="10">
                  <c:v>-3.0731793856714402E-3</c:v>
                </c:pt>
                <c:pt idx="11">
                  <c:v>-2.6541910374953399E-3</c:v>
                </c:pt>
                <c:pt idx="12">
                  <c:v>-4.6100331084196E-3</c:v>
                </c:pt>
                <c:pt idx="13">
                  <c:v>-1.6764529608254901E-3</c:v>
                </c:pt>
                <c:pt idx="14">
                  <c:v>-6.5662175094476699E-3</c:v>
                </c:pt>
                <c:pt idx="15">
                  <c:v>-3.9120460280158403E-3</c:v>
                </c:pt>
                <c:pt idx="16">
                  <c:v>-2.7944279107459699E-3</c:v>
                </c:pt>
                <c:pt idx="17">
                  <c:v>-3.2136819013818801E-3</c:v>
                </c:pt>
                <c:pt idx="18">
                  <c:v>-2.3754064390282101E-3</c:v>
                </c:pt>
                <c:pt idx="19">
                  <c:v>-1.11786487808286E-3</c:v>
                </c:pt>
                <c:pt idx="20">
                  <c:v>-8.3840803083105799E-4</c:v>
                </c:pt>
                <c:pt idx="21">
                  <c:v>-1.3973584336170899E-4</c:v>
                </c:pt>
                <c:pt idx="22">
                  <c:v>5.5894415449216398E-4</c:v>
                </c:pt>
                <c:pt idx="23">
                  <c:v>-4.7509987577535598E-3</c:v>
                </c:pt>
                <c:pt idx="24">
                  <c:v>-8.3845138030058501E-4</c:v>
                </c:pt>
                <c:pt idx="25">
                  <c:v>-2.0961460259167502E-3</c:v>
                </c:pt>
                <c:pt idx="26">
                  <c:v>-8.3847598604776003E-4</c:v>
                </c:pt>
                <c:pt idx="27">
                  <c:v>-9.6425546900547505E-3</c:v>
                </c:pt>
                <c:pt idx="28">
                  <c:v>-3.6337767938628301E-3</c:v>
                </c:pt>
                <c:pt idx="29">
                  <c:v>-1.25789152223044E-3</c:v>
                </c:pt>
                <c:pt idx="30">
                  <c:v>-6.9883741407794002E-4</c:v>
                </c:pt>
                <c:pt idx="31">
                  <c:v>-3.0749061105372799E-3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20-486D-89E1-15F73E121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32936"/>
        <c:axId val="409734248"/>
      </c:lineChart>
      <c:dateAx>
        <c:axId val="409732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34248"/>
        <c:crosses val="autoZero"/>
        <c:auto val="1"/>
        <c:lblOffset val="100"/>
        <c:baseTimeUnit val="days"/>
      </c:dateAx>
      <c:valAx>
        <c:axId val="40973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3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0A-4280-A73F-6C76389F0C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0A-4280-A73F-6C76389F0C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0A-4280-A73F-6C76389F0C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B0A-4280-A73F-6C76389F0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36216"/>
        <c:axId val="409733920"/>
      </c:lineChart>
      <c:dateAx>
        <c:axId val="409736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33920"/>
        <c:crosses val="autoZero"/>
        <c:auto val="1"/>
        <c:lblOffset val="100"/>
        <c:baseTimeUnit val="days"/>
      </c:dateAx>
      <c:valAx>
        <c:axId val="40973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3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9.2437977099236596E-2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0.125219880146686</c:v>
                </c:pt>
                <c:pt idx="8">
                  <c:v>0</c:v>
                </c:pt>
                <c:pt idx="9">
                  <c:v>8.3472454090150305E-2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0.137080191912269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7.4491224933702804E-2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7B-4475-94FC-4D118156ED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1.44914217852018E-2</c:v>
                </c:pt>
                <c:pt idx="1">
                  <c:v>4.2404025555492697E-3</c:v>
                </c:pt>
                <c:pt idx="2">
                  <c:v>1.8370858166376399E-2</c:v>
                </c:pt>
                <c:pt idx="3">
                  <c:v>3.1789426836634099E-3</c:v>
                </c:pt>
                <c:pt idx="4">
                  <c:v>9.1819257323468694E-3</c:v>
                </c:pt>
                <c:pt idx="5">
                  <c:v>0</c:v>
                </c:pt>
                <c:pt idx="6">
                  <c:v>1.1648881530874801E-2</c:v>
                </c:pt>
                <c:pt idx="7">
                  <c:v>1.09409962659439E-2</c:v>
                </c:pt>
                <c:pt idx="8">
                  <c:v>0</c:v>
                </c:pt>
                <c:pt idx="9">
                  <c:v>6.8796658246426104E-3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1.76243752158986E-3</c:v>
                </c:pt>
                <c:pt idx="16">
                  <c:v>0</c:v>
                </c:pt>
                <c:pt idx="17">
                  <c:v>1.6906944879837401E-2</c:v>
                </c:pt>
                <c:pt idx="18">
                  <c:v>6.33740335459884E-3</c:v>
                </c:pt>
                <c:pt idx="19">
                  <c:v>0</c:v>
                </c:pt>
                <c:pt idx="20">
                  <c:v>2.4625776151694801E-3</c:v>
                </c:pt>
                <c:pt idx="21">
                  <c:v>3.6924375362650101E-3</c:v>
                </c:pt>
                <c:pt idx="22">
                  <c:v>1.9862125212243498E-2</c:v>
                </c:pt>
                <c:pt idx="23">
                  <c:v>5.9741355074501004E-3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1.15775661850867E-2</c:v>
                </c:pt>
                <c:pt idx="28">
                  <c:v>2.4548999803607999E-3</c:v>
                </c:pt>
                <c:pt idx="29">
                  <c:v>0</c:v>
                </c:pt>
                <c:pt idx="30">
                  <c:v>4.5544519768073296E-3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7B-4475-94FC-4D118156ED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2.18604383593166E-2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3.4516084495374799E-2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5.8676668545854099E-2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2.3010193515727501E-3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1.7259829472884802E-2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7B-4475-94FC-4D118156ED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4.8874968056717302E-2</c:v>
                </c:pt>
                <c:pt idx="1">
                  <c:v>0</c:v>
                </c:pt>
                <c:pt idx="2">
                  <c:v>3.03050193211955E-2</c:v>
                </c:pt>
                <c:pt idx="3">
                  <c:v>5.58645953936848E-4</c:v>
                </c:pt>
                <c:pt idx="4">
                  <c:v>0</c:v>
                </c:pt>
                <c:pt idx="5">
                  <c:v>0</c:v>
                </c:pt>
                <c:pt idx="6">
                  <c:v>6.9837961960658897E-3</c:v>
                </c:pt>
                <c:pt idx="7">
                  <c:v>3.4919956475766198E-3</c:v>
                </c:pt>
                <c:pt idx="8">
                  <c:v>6.8444739951893097E-3</c:v>
                </c:pt>
                <c:pt idx="9">
                  <c:v>1.5365639357269301E-3</c:v>
                </c:pt>
                <c:pt idx="10">
                  <c:v>4.74953203140279E-3</c:v>
                </c:pt>
                <c:pt idx="11">
                  <c:v>1.3969621660736601E-3</c:v>
                </c:pt>
                <c:pt idx="12">
                  <c:v>0</c:v>
                </c:pt>
                <c:pt idx="13">
                  <c:v>1.3551441691778699E-2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4.4714095280147803E-3</c:v>
                </c:pt>
                <c:pt idx="19">
                  <c:v>0</c:v>
                </c:pt>
                <c:pt idx="20">
                  <c:v>0</c:v>
                </c:pt>
                <c:pt idx="21">
                  <c:v>1.6768324634764901E-3</c:v>
                </c:pt>
                <c:pt idx="22">
                  <c:v>0</c:v>
                </c:pt>
                <c:pt idx="23">
                  <c:v>0</c:v>
                </c:pt>
                <c:pt idx="24">
                  <c:v>1.81665227319096E-2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5.1713679526134999E-3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7B-4475-94FC-4D118156E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27688"/>
        <c:axId val="409728016"/>
      </c:lineChart>
      <c:dateAx>
        <c:axId val="409727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28016"/>
        <c:crosses val="autoZero"/>
        <c:auto val="1"/>
        <c:lblOffset val="100"/>
        <c:baseTimeUnit val="days"/>
      </c:dateAx>
      <c:valAx>
        <c:axId val="40972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2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0-4617-82BB-7315D11B22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70-4617-82BB-7315D11B22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70-4617-82BB-7315D11B22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70-4617-82BB-7315D11B2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739824"/>
        <c:axId val="409742448"/>
      </c:barChart>
      <c:catAx>
        <c:axId val="40973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42448"/>
        <c:crosses val="autoZero"/>
        <c:auto val="1"/>
        <c:lblAlgn val="ctr"/>
        <c:lblOffset val="100"/>
        <c:noMultiLvlLbl val="0"/>
      </c:catAx>
      <c:valAx>
        <c:axId val="40974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3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9.9845016690510296E-2</c:v>
                </c:pt>
                <c:pt idx="3">
                  <c:v>0.10431568907963799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3B-4645-BE53-8F2CBD8358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9.3226808512135301E-3</c:v>
                </c:pt>
                <c:pt idx="1">
                  <c:v>7.0359855480856799E-3</c:v>
                </c:pt>
                <c:pt idx="2">
                  <c:v>1.1433476515639199E-2</c:v>
                </c:pt>
                <c:pt idx="3">
                  <c:v>8.5135425131836803E-3</c:v>
                </c:pt>
                <c:pt idx="4">
                  <c:v>1.2312974709149899E-2</c:v>
                </c:pt>
                <c:pt idx="5">
                  <c:v>7.7395841028942503E-3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3B-4645-BE53-8F2CBD8358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1.9562715765247402E-2</c:v>
                </c:pt>
                <c:pt idx="2">
                  <c:v>2.3014959723820501E-3</c:v>
                </c:pt>
                <c:pt idx="4">
                  <c:v>3.4522439585730702E-2</c:v>
                </c:pt>
                <c:pt idx="5">
                  <c:v>5.8688147295742198E-2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3B-4645-BE53-8F2CBD8358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1.02685899898711E-2</c:v>
                </c:pt>
                <c:pt idx="1">
                  <c:v>1.8022423247528899E-2</c:v>
                </c:pt>
                <c:pt idx="2">
                  <c:v>6.0074744158429699E-3</c:v>
                </c:pt>
                <c:pt idx="3">
                  <c:v>1.5926792637351101E-2</c:v>
                </c:pt>
                <c:pt idx="4">
                  <c:v>7.8236876113303797E-3</c:v>
                </c:pt>
                <c:pt idx="5">
                  <c:v>2.93388285424889E-3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3B-4645-BE53-8F2CBD835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266552"/>
        <c:axId val="393267208"/>
      </c:barChart>
      <c:catAx>
        <c:axId val="39326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67208"/>
        <c:crosses val="autoZero"/>
        <c:auto val="1"/>
        <c:lblAlgn val="ctr"/>
        <c:lblOffset val="100"/>
        <c:noMultiLvlLbl val="0"/>
      </c:catAx>
      <c:valAx>
        <c:axId val="39326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6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AA-4432-9740-53313B29F9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2</c:v>
                </c:pt>
                <c:pt idx="17">
                  <c:v>6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AA-4432-9740-53313B29F9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AA-4432-9740-53313B29F9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4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AA-4432-9740-53313B29F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275080"/>
        <c:axId val="393277376"/>
      </c:lineChart>
      <c:catAx>
        <c:axId val="39327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77376"/>
        <c:crosses val="autoZero"/>
        <c:auto val="1"/>
        <c:lblAlgn val="ctr"/>
        <c:lblOffset val="100"/>
        <c:noMultiLvlLbl val="0"/>
      </c:catAx>
      <c:valAx>
        <c:axId val="39327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7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0.105070195832961</c:v>
                </c:pt>
                <c:pt idx="20">
                  <c:v>0</c:v>
                </c:pt>
                <c:pt idx="21">
                  <c:v>9.2402158037497406E-2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36-4350-A198-D509788986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1.407340689034E-3</c:v>
                </c:pt>
                <c:pt idx="10">
                  <c:v>3.6356301133378399E-3</c:v>
                </c:pt>
                <c:pt idx="11">
                  <c:v>5.9811979283945103E-3</c:v>
                </c:pt>
                <c:pt idx="12">
                  <c:v>1.34870149365758E-2</c:v>
                </c:pt>
                <c:pt idx="13">
                  <c:v>0</c:v>
                </c:pt>
                <c:pt idx="14">
                  <c:v>0</c:v>
                </c:pt>
                <c:pt idx="15">
                  <c:v>6.6848682729115103E-3</c:v>
                </c:pt>
                <c:pt idx="16">
                  <c:v>8.4440441342040103E-3</c:v>
                </c:pt>
                <c:pt idx="17">
                  <c:v>9.1477144787210102E-3</c:v>
                </c:pt>
                <c:pt idx="18">
                  <c:v>1.0027302409367301E-2</c:v>
                </c:pt>
                <c:pt idx="19">
                  <c:v>0</c:v>
                </c:pt>
                <c:pt idx="20">
                  <c:v>2.1286027921639299E-2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36-4350-A198-D509788986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2.1864211737629501E-2</c:v>
                </c:pt>
                <c:pt idx="8">
                  <c:v>2.3014959723820501E-3</c:v>
                </c:pt>
                <c:pt idx="9">
                  <c:v>3.4522439585730702E-2</c:v>
                </c:pt>
                <c:pt idx="10">
                  <c:v>5.8688147295742198E-2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1.72612197928654E-2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36-4350-A198-D509788986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4.4706598973424704E-3</c:v>
                </c:pt>
                <c:pt idx="11">
                  <c:v>1.4669352788154999E-3</c:v>
                </c:pt>
                <c:pt idx="12">
                  <c:v>1.67649746150343E-3</c:v>
                </c:pt>
                <c:pt idx="13">
                  <c:v>0</c:v>
                </c:pt>
                <c:pt idx="14">
                  <c:v>0</c:v>
                </c:pt>
                <c:pt idx="15">
                  <c:v>3.4927030447988098E-3</c:v>
                </c:pt>
                <c:pt idx="16">
                  <c:v>1.81620558329538E-2</c:v>
                </c:pt>
                <c:pt idx="17">
                  <c:v>1.8511326137433701E-2</c:v>
                </c:pt>
                <c:pt idx="18">
                  <c:v>1.07575253779803E-2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36-4350-A198-D50978898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540320"/>
        <c:axId val="389540648"/>
      </c:lineChart>
      <c:catAx>
        <c:axId val="38954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40648"/>
        <c:crosses val="autoZero"/>
        <c:auto val="1"/>
        <c:lblAlgn val="ctr"/>
        <c:lblOffset val="100"/>
        <c:noMultiLvlLbl val="0"/>
      </c:catAx>
      <c:valAx>
        <c:axId val="38954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4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75-4606-9F38-25F61A30AE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75-4606-9F38-25F61A30AE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15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75-4606-9F38-25F61A30AE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75-4606-9F38-25F61A30AE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188992"/>
        <c:axId val="389540976"/>
      </c:barChart>
      <c:catAx>
        <c:axId val="38018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40976"/>
        <c:crosses val="autoZero"/>
        <c:auto val="1"/>
        <c:lblAlgn val="ctr"/>
        <c:lblOffset val="100"/>
        <c:noMultiLvlLbl val="0"/>
      </c:catAx>
      <c:valAx>
        <c:axId val="38954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8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0.137080191912269</c:v>
                </c:pt>
                <c:pt idx="1">
                  <c:v>0</c:v>
                </c:pt>
                <c:pt idx="2">
                  <c:v>9.3904140115135606E-2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E5-42A0-B54F-BD22DA4E92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1.00604596003074E-2</c:v>
                </c:pt>
                <c:pt idx="1">
                  <c:v>2.1883846191857799E-2</c:v>
                </c:pt>
                <c:pt idx="2">
                  <c:v>8.6367344896921099E-3</c:v>
                </c:pt>
                <c:pt idx="3">
                  <c:v>8.3840466402965007E-3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E5-42A0-B54F-BD22DA4E92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2.81885297007811E-2</c:v>
                </c:pt>
                <c:pt idx="3">
                  <c:v>2.18604383593166E-2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E5-42A0-B54F-BD22DA4E92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3.4920249135025399E-3</c:v>
                </c:pt>
                <c:pt idx="1">
                  <c:v>2.1889030677652199E-3</c:v>
                </c:pt>
                <c:pt idx="2">
                  <c:v>1.5116224198238199E-2</c:v>
                </c:pt>
                <c:pt idx="3">
                  <c:v>1.6768324634764901E-3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E5-42A0-B54F-BD22DA4E9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317736"/>
        <c:axId val="383318720"/>
      </c:barChart>
      <c:catAx>
        <c:axId val="38331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18720"/>
        <c:crosses val="autoZero"/>
        <c:auto val="1"/>
        <c:lblAlgn val="ctr"/>
        <c:lblOffset val="100"/>
        <c:noMultiLvlLbl val="0"/>
      </c:catAx>
      <c:valAx>
        <c:axId val="38331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1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</c:v>
                </c:pt>
                <c:pt idx="1">
                  <c:v>357</c:v>
                </c:pt>
                <c:pt idx="2">
                  <c:v>86</c:v>
                </c:pt>
                <c:pt idx="3">
                  <c:v>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D9-4F99-A3B7-5BCEF4DDD2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</c:v>
                </c:pt>
                <c:pt idx="1">
                  <c:v>20</c:v>
                </c:pt>
                <c:pt idx="2">
                  <c:v>9</c:v>
                </c:pt>
                <c:pt idx="3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D9-4F99-A3B7-5BCEF4DDD2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D9-4F99-A3B7-5BCEF4DDD2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D9-4F99-A3B7-5BCEF4DDD2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D9-4F99-A3B7-5BCEF4DDD2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AD9-4F99-A3B7-5BCEF4DDD22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16</c:v>
                </c:pt>
                <c:pt idx="1">
                  <c:v>145</c:v>
                </c:pt>
                <c:pt idx="2">
                  <c:v>3</c:v>
                </c:pt>
                <c:pt idx="3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AD9-4F99-A3B7-5BCEF4DDD22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 Motors Argentina</c:v>
                </c:pt>
                <c:pt idx="1">
                  <c:v>Motomel</c:v>
                </c:pt>
                <c:pt idx="2">
                  <c:v>Corven Motos</c:v>
                </c:pt>
                <c:pt idx="3">
                  <c:v>Zanella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22</c:v>
                </c:pt>
                <c:pt idx="1">
                  <c:v>72</c:v>
                </c:pt>
                <c:pt idx="2">
                  <c:v>19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AD9-4F99-A3B7-5BCEF4DDD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314784"/>
        <c:axId val="383312160"/>
      </c:barChart>
      <c:catAx>
        <c:axId val="38331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12160"/>
        <c:crosses val="autoZero"/>
        <c:auto val="1"/>
        <c:lblAlgn val="ctr"/>
        <c:lblOffset val="100"/>
        <c:noMultiLvlLbl val="0"/>
      </c:catAx>
      <c:valAx>
        <c:axId val="38331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1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35-4113-B5E3-6DDA8E3621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35-4113-B5E3-6DDA8E3621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35-4113-B5E3-6DDA8E3621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35-4113-B5E3-6DDA8E362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0817872"/>
        <c:axId val="490815904"/>
      </c:lineChart>
      <c:dateAx>
        <c:axId val="490817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815904"/>
        <c:crosses val="autoZero"/>
        <c:auto val="1"/>
        <c:lblOffset val="100"/>
        <c:baseTimeUnit val="days"/>
      </c:dateAx>
      <c:valAx>
        <c:axId val="49081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81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9285F-5055-4CC8-8747-4FC6B4797D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09B3BF-30C0-4648-8050-6D3ADDD5C7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696072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3C787-810D-40C2-95BA-E762C654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E44DF6-55F6-4F60-8B37-073700F27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992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43393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2494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79589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4843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4605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9555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0696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5327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8396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43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2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1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82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06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2DF3A-5EF6-4793-92B7-E520C7BB7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4150818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7914B-6AA2-4E32-8F48-3319872DC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4C45F0-53D4-4E3E-B9C8-B810AFAB96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9340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12135-7BC1-4CE8-9B38-29C670F65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73E28-1A54-430C-88F5-14C93BFA3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95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39DCE-2889-4491-8657-1C0147091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205E0C-50F9-4B05-879E-BA98E39B80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1715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C2CB8-5FB6-49EE-B972-E2ECE3715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24766-8B85-4CA8-B5AA-E4AF99982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020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E652-F69C-44CF-BDC4-162BFBB54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8C79A-5728-4A57-8BAF-1DFA049405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685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4D7BF-E2F5-4480-8C0D-9EAC73393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F483D-BFF1-4C2E-A6EF-27CCC18B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587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BE4CB-67B6-4360-8DAA-36B49EF64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01A93-322B-42DB-8FBC-43593138CD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9540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2B0AF-D42D-44F5-8D10-DEF26CF3A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D8A5D-CB33-4CDD-BDC1-5BE77B350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509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A781-37FE-463C-9CCE-6DDB885B7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8E80C3-4A66-4F95-863E-30FB6412A6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653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56EF5-EB75-4166-BA29-FC40523A9F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D30FB-DC3E-4CFD-ACE4-7804F8654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75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1647-A599-471B-B6CB-6AE80E90C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7B809F-D5AA-4414-AEA4-0B492989FA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6442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C888F-FDE1-40CA-8AC6-558255F0A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A1A39-3A5C-4C71-81F2-B87456FAA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991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C3D1C-379B-4E3F-955F-CE3E3426C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E6756C-9C90-4CC4-AD67-098C71072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9336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608BC-0CC7-4043-9F98-EFC180AF1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50BEC-A273-4703-B225-D7640C0C2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88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55296-89A6-414B-B725-9E62D637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872124-803E-41BE-89FB-D70FA23E95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908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42F14-DD4C-4386-94C9-B42D4BD02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40F69-3C1D-43EE-835D-9B0192B4C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85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71196-0FA4-4090-B0DC-E1F6E6B4A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FD913B-6C64-4511-93B2-2D2A5A263A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511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A333F-5A43-4379-9813-59851C791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9F406-A521-40D8-8485-EC6BD8BA6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459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E0453-848B-4DE2-933C-40322251C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92A17D-B3A1-4C11-86E8-AC6F0918D1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5992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B7E5E-9CA2-4659-B416-DE42BFB13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3672B-F546-4727-A863-E1AB45042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89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57DAF-0D33-4E72-B24C-93E925B7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38CE39-9D32-48C9-8E75-882EED158E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33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1CABC-1D29-4347-809E-3FA6AE719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A0306-415E-455E-9E4E-53857558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291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E147-30F3-4AA4-AF7C-B5EBF83C4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106058-3723-4818-9D47-21EC98B274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1903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B7942-3727-4BAD-8721-92214C16C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40FEF-296A-40A1-B339-16DC2D347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013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BFE57-373A-421E-82B5-A562B8543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B9B0D5-E8BA-4FEA-A8A9-03D9DCD142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8416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F5539-307E-45A7-A281-AC754007B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BBEDC-31F3-48C4-A156-BD919D84E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84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D60F9-9486-4939-A614-973D9F00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DB9F33-9F56-4323-96BE-2182BAA94B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7371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CC2BD-6D71-4852-B7A0-689F3E511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BF3CC-B76A-4113-9BCA-B856943ED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25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53C13-FAB9-4F97-A8B0-F320FFE74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49F6C1-1D5A-4C6B-AFF2-7E4C751BF8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585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48902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55785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763804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55379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35087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94797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85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6.5238095238095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27.952380952381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50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35.466666666667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19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11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55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32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08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37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3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7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21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68BE9-FF98-4586-B5AD-54670D5DF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628243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72A2C-6AC5-40C0-AB2A-FB04F787E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43862-DD86-4AE2-B9B5-27D27B69B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642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8630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419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014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1875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5657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0957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668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0133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086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1623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9415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049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- 2022-02-15 17:00:51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buscas una moto que no se parezca a nada de lo que conocías y que sea icónica, te presentamos la nueva Ceccato X 700 😎.
La X marca lo desconocido y nos llama a posibilidades infinitas. 
Descubrí más en el link de nuestra bio.
#Zanella #Ceccatox700 #Iconica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671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5171B-9D4F-4A47-8291-81DE41C0B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403306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A3BD7-B852-45E9-8A1E-C6E735880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14434-DF04-4C47-A84D-5E639298A5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5110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7641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49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599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901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8492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39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24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7457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038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061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0029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19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84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- 2022-02-17 18:00:51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Abraza las posibilidades, elimina los limites y atrévete a explorar terrenos diversos.
Pese a que esté lleno de desafios, la libertad está en el camino. Los atrevidos disfrutarán cada momento de girar el acelerador hacia el mañana.
Descubrí la nueva Ceccato X 700
#Zanella #Ceccatox700 #Iconica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795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919DB-8F88-4011-A57B-B5DC6F5F1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819743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221D6-4549-4AFF-99E1-A770ECAC9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A817B3-739E-4379-BA3E-4091D27E06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8216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3986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09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4544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5008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5341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764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172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333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4110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966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967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3491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64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- 2022-03-11 16:28:23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llegar a la cima hay que estar preparado. La RZ 650 posee una potencia máxima de 60 HP que se entrega a 8750 rpm y un par máximo de 56 N.m / 7000 rpm, en un motor de última generación.
Conocela en el link de nuestra bio.
#Zanella #CFMoto #RZ #RZ650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520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35F34-8ECD-424A-ADCE-7A4AE7C41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941729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7549-F6D4-493F-A0BB-1104EF69B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9A86D5-F674-47EB-9CCD-D594DA6FC0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0326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0411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970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289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106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856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5890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553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4647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7669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0320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4648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2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20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- 2022-03-09 20:00:08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es la moto perfecta para los que buscan dejar atrás el transporte público y moverse de forma independiente sin gastar de más.
Subite a tu primera moto, subite a una 𝐌𝐨𝐭𝐨𝐦𝐞𝐥.
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07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05F3A-CBF1-47E3-B19F-2CFEEC215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821221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A5F2-4D14-4C89-944B-285153B57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02E10-345C-4004-B33C-0A0625D35F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509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9184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8054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810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335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199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562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48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9770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716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436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5768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158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53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- 2022-02-28 17:00:51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Seguirás siendo un aventurero con toda la libertad y movimiento que ofrece la #Sapucai
Te la podes llevar en:
👉🏼Cuotas fijas con Ahora 12
👉🏼Cuotas fijas con Ahora 18
👉🏼48 Cuotas Plan banco Nación Mi Moto 
Vos elegís el camino, nosotros te llevamos.
⁣#Zanella #Sapucai150F⁣ #Street #Elencanntodeloclásico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148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D6F67-F08C-4CBC-94A3-EE603F916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562582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C691A-9AB9-4FBB-8463-2CA89DB11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34A3F-77F6-42A9-BF2B-A0A886A4F4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510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278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711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5617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4295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420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166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641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5532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073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3111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217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0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93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- 2022-03-04 12:42:14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mejor alternativa para un uso ON/OFF diario.
¡Mirá todo lo que tiene para ofrecerte! 👇
✔️Eficiente motor 4 tiempos.
✔️Bajo consumo y fácil mantenimiento.
✔️Suspensión de gran recorrido.
✔️Asiento con material antideslizante.
✔️Freno a Disco.
Siempre recomendamos que uses productos @castrolargentina  😉
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505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44C2B-3FA7-4921-AAE7-3DBA3105C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61520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72A5D-1033-42D2-B63D-4CC2BA232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B7869-8FDD-498F-AC35-B43405ADEB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569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1528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663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836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129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7010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2086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60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6316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54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779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2952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610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63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- 2022-02-21 17:57:21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𝐒𝟐 con su 𝐜𝐨𝐧𝐬𝐮𝐦𝐨 𝐫𝐞𝐝𝐮𝐜𝐢𝐝𝐨 y sus 𝐛𝐚𝐣𝐚𝐬 𝐞𝐦𝐢𝐬𝐢𝐨𝐧𝐞𝐬 𝐜𝐨𝐧𝐭𝐚𝐦𝐢𝐧𝐚𝐧𝐭𝐞𝐬
cuidá tu bolsillo y el medio ambiente 💚.
La moto perfecta para todos los días 🤩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684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198B9-ED4B-412B-BD27-CD74F0767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664827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1F9B3-C366-4FD3-9498-CFC28D396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3ABF66-CCAA-48C9-B0AD-AEAC3172D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440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1068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384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2017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947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9187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5001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241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308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1358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6087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294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54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74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- 2022-02-17 18:23:40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𝟒 𝐜𝐨𝐥𝐨𝐫𝐞𝐬 𝐝𝐢𝐟𝐞𝐫𝐞𝐧𝐭𝐞𝐬 la misma garra de siempre 👊
Y vos, ¿con qué variante de la 𝐒𝐤𝐮𝐚 𝟏𝟓𝟎 te quedas? 👇
⚡Visitá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7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- 2022-03-05 10:21:05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 feliz día a todos nuestros usuarios. ¡Gracias por elegirnos! 🧡🏍💪
#CorvenMotos #Corven #FamiliaCorven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97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F0DE9-30F6-4C8B-8655-FEB80E2F4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741021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FF09C-02FF-41BC-A65C-68E61E05A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EDC497-A76A-4894-A566-4E708D85D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281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7164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628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540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7821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4584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688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221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499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443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287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273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68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73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- 2022-02-21 18:00:52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Movete seguro y con estilo 🛵
El scooter Zanella Exclusive Edizione llegó para cautivar y sacar lo mejor de vos. Con su diseño vintage podés moverte en la ciudad con estilo junto a tus amigos, pareja o simplemente solo, no importa el motivo, lo que importa es que lo hagas a tú manera.
Te la podes llevar en:
👉🏼Cuotas fijas con Ahora 12
👉🏼Cuotas fijas con Ahora 18
Vos elegís el camino, nosotros te llevamos.
#Zanella #ExclusiveLT #NosImpulsaNuestraHistoria⁣⁣ 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0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BCA19-8522-4695-B44D-69EB0A94B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4181158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D1C19-43C4-422C-AEA3-4AF9E7827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1228FD-8AB8-45CB-A381-8C4D3AD73D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94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1790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836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494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59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6681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582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282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711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660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532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0242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911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29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- 2022-02-23 17:00:52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Verla pasar está bien. Manejarla, MUCHO mejor. Del 1 al 10, ¿Cuánto te gustaría manejar la RX 150 LT😎?
Te la podes llevar en:
👉🏼Cuotas fijas con Ahora 12
👉🏼Cuotas fijas con Ahora 18
👉🏼48 Cuotas Plan banco Nación Mi Moto 
Vos elegís el camino, nosotros te llevamos
#Zanella #NosImpulsaNuestraHistoria #Street #RX150Z7 #RXteconecta.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63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BAA5D-2889-4FB0-94E6-4B32F0AF2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479961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DA43-1599-4466-A1B1-8C9AC2CB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86B0F-DAA2-4DA4-A36A-1B5B555294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377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9977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426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747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738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7965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957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86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1616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525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886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599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743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6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- 2022-03-03 19:00:04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 viví tu aventura con la Gilera SMX 200 ADVENTURE 🏁⁣
⁣
#AventuraModoOn⁣
⁣
✔️ Motor 4 tiempos, refrigerado por aire⁣
✔️ Transmisión 5 marchas⁣
✔️ Potencia 15 hp a 7500rpm⁣
✔️ Frenos Disco delantero y trasero⁣
✔️ Neumáticos Delantero 90/90 - 19 / Trasero 110/90 - 17⁣
✔️ 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764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F36E0-4B04-4019-B639-43B1AFACA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69441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85A9D-04CD-4209-88F3-C896AD95A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335FB-9827-4830-8F74-87230DA3E6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97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88647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8243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37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062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275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3636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0708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867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0841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461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024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33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- 2022-02-22 19:00:10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Enamorate de sus detalles⁣✨ 
✔️ Motor 223cc⁣⁣
✔️ Transmisión 17.7hp a 8500rpm⁣⁣
✔️ Frenos de Disco delantero y trasero⁣⁣
✔️ Neumáticos Delantero 100/80/17 - Trasero 130/70/17⁣⁣
✔️ Encendido electrónico⁣⁣
⁣⁣
Para más información visitá: 💻 www.gilera.com.ar⁣⁣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441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EC3DD-4FEB-477D-9D90-058C5F374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833906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66EC6-D52F-45DF-A362-837ED1BFF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85C1E-7B22-412B-B473-25E73D5B60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914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6337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758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795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788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257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4935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097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7783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529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457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0006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0264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84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- 2022-02-15 16:55:10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𝐒𝟐 𝟏𝟓𝟎 es esa moto que nunca te deja tirado 👊
Su 𝐛𝐚𝐣𝐨 𝐜𝐨𝐬𝐭𝐨 𝐝𝐞 𝐦𝐚𝐧𝐭𝐞𝐧𝐢𝐦𝐢𝐞𝐧𝐭𝐨 y su 𝐜𝐨𝐧𝐬𝐮𝐦𝐨 𝐫𝐞𝐝𝐮𝐜𝐢𝐝𝐨 hacen de ella la pareja perfecta para que te muevas sin preocupaciones 👌
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63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358D1-A2AC-42E8-869A-26F79D9B9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559128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A408-A61C-4D85-9344-AF4E5C6C6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FFF6E4-5CB9-48FD-AE68-7D0DB55F85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226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246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02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74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568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167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5988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73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9825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706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946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0211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490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13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- 2022-03-16 18:04:09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like es un km más en el cuentakilómetros de esta #ExclusiveEdizione  ¿Llegamos a los 10.000 😏?
Este marzo, #Zanellizate y elegí la moto que siempre quisiste en cuotas.
Te la podes llevar en:
👉🏼Cuotas fijas con Ahora 12
👉🏼Cuotas fijas con Ahora 18
Vos elegís el camino, nosotros te llevamos.
#Zanella #Zanellizate #ExclusiveLT #NosImpulsaNuestraHistoria⁣⁣ 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270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B3CAD-0E55-4CE4-BCC6-52E9D67C4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5930996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AD35B-8F6A-4FD7-BBF8-9717C8F32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FAAF1-61C5-4D67-AEFC-74908F1CD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646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40859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410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3047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570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141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835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8487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8771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444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163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4747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36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01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- 2022-02-25 17:00:51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Combinando la tecnología e innovación de CF MOTOS con la historia de Zanella y los genes deportivos de la categoría RZ, obtienes 28 caballos de pura potencia con un instinto deportivo y de fácil conducción ideal para los pilotos jóvenes como vos.
🏍⁣ ¿Qué esperás para vivir la experiencia de la RZ300?
#Zanella #CFMoto #RZ #RZ300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590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363C4-CFDF-4E16-9256-A1E915897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343501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9C771-5040-47B4-9EAF-3638135E7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2F0C5-3C03-4C4F-938B-19C072929E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210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7403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946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317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42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9304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915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2709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335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613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421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121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562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67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- 2022-02-24 12:16:49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a aquellos a los que les confiamos lo más preciado 🏍️ ❤️
¡Feliz día del mecánico! 🔧👏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12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- 2022-03-14 17:23:03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además de 𝐞𝐜𝐨𝐧𝐨́𝐦𝐢𝐜𝐚 y 𝐚́𝐠𝐢𝐥, viene en 𝟔 𝐜𝐨𝐥𝐨𝐫𝐞𝐬 𝐝𝐢𝐟𝐞𝐫𝐞𝐧𝐭𝐞𝐬 para que elijas el que más va con vos 😉
¿Cuál elegís para recorrer la ciudad? 👇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12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9B1DB-EDC8-4D44-BE85-7A6C1D5AC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950552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9372D-D7AB-429D-ACAE-9F5A21D63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14E611-2E34-4C72-A864-C80504A55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3103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2302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7973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743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5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32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902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480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304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1699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333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2239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619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22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- 2022-03-05 10:01:00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todo lo que te hace ser motociclista, feliz día 🏍❤️.
#Zanella #DiaDelMotociclista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573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27F50-75AA-4264-B0E8-1A3FEFC6D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4559614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50AE6-B205-480F-8A64-651B9EECA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B7D9A-CAD3-4732-BA08-94CB3DCF92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183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4376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398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680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480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6586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86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5722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707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268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34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771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871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36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- 2022-02-17 21:50:06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NUEVA SMX 200 ADVENTURE 💥⁣
Lista para cualquier tipo de terreno 💣⁣ ¡Disfrutá este verano en modo aventura!⁣
⁣
#AventuraModoOn⁣
⁣
◾ Motor 4 tiempos, refrigerado por aire⁣
◾ Transmisión 5 marchas⁣
◾ Potencia 15 hp a 7500rpm⁣
◾ Frenos Disco delantero y trasero⁣
◾ Neumáticos Delantero 90/90 - 19 / Trasero 110/90 - 17⁣
◾ 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553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5A425-B1AD-4731-8622-98C7057A7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2368131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3D24F-A9B5-4B3C-8279-C92A14093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0DC89-1058-498C-8015-4F9A46B16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315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4709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401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994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77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4011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274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324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324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506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736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8996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11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8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- 2022-02-22 17:50:55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moto que se adapta a todos los terrenos 👊
¿Qué uso le das vos? ¿Sos más del estilo 𝐎𝐅𝐅 o del 𝐎𝐍?
👉Deslizá y elegí el modo que más te guste.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6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- 2022-02-25 09:41:22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MOVILIDAD TODO TERRENO
El modelo Triax TXR 250 L presenta características todo terreno, aptas para el uso rutinario y pensadas para que puedas superar tus límites.
#triax #txr #corven #corvenmotos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284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BE184-0DCB-4C30-9FAF-DB6BD6BC10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32682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CE59D-5D53-4C9B-8EE0-A3C962BE3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BAC63A-1EFA-4762-B032-8ED23A363D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274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758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918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762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242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503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996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556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539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42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617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155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9832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0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- 2022-02-24 19:00:07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Gilera AC1 🔥
Disponible en los concesionarios oficiales #Gilera 💪 ¡No te la pierdas!
✅ Motor 4 tiempos, refrigerado por aire
✅ Transmisión 5 marchas
✅ Potencia 11.4 hp / 8000 rpm
✅ Frenos delantero a disco y  trasero a tambor
✅ Encendido eléctrico y patada
Más info en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081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56467-3230-4B26-979B-D242C455F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0382142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144A5-24C9-44F5-9B7F-5CDBB1E61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59EDE-5E98-4FB4-A721-DC05E0F15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828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4833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332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667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130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234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682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4092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1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9422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3197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255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230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54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- 2022-02-19 15:31:13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mirada que habla por sí sola 👀
Dejate cautivar y cambiale la onda a tu rutina diaria. Subite a la 𝐒𝐭𝐫𝐚𝐭𝐨 𝐄𝐮𝐫𝐨 𝟏𝟓𝟎 y sumale estilo a tus recorridos 😎
La elegancia de un scooter de diseño retro 🛵 adaptado a la nueva generación 🤩
Visitá nuestra web para conocerla más en detalle.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19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9D459-B697-4D7E-8200-D77D16F5F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21584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37DB4-85DF-4167-A3AF-C25FD38B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80D604-307D-4D26-A492-3CF1A8589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9009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2575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3835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007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055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414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0003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085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8956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915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3409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5327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271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64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- 2022-03-15 19:00:09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¡Conocé la nueva Gilera AC1! Diseño Retro 😎
▶ Motor 4 tiempos, refrigerado por aire
▶ Transmisión 5 marchas
▶ Potencia 11.4 hp / 8000 rpm
▶ Frenos Delantero a disco, trasero a tambor
▶ Encendido eléctrico y patada
Descubrí más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17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4EA2C-6A6E-44FD-AB3B-DDBD8B574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796186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D261D-6F7E-4998-87C4-B8589E259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82822F-1B52-4465-9E40-DBB47EFCEB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5975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69991-8FF9-464E-838E-314F94D7B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F86C1-1B7A-4833-91AE-1792C9BA5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5738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C06C6-FC3A-434D-8829-5AC6206CB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FC987-D363-435A-9C7C-C633195224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881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0139889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32688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94025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457608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2969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70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- 2022-03-13 11:26:57</a:t>
                      </a:r>
                      <a:r>
                        <a:rPr lang="es-ES" sz="1000"/>
                        <a:t>
 Buen día alguna horquilla trasera del trIax 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456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9F39B-5C18-4103-9E8B-0F2C0F1D0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970948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1384</Words>
  <Application>Microsoft Office PowerPoint</Application>
  <PresentationFormat>On-screen Show (4:3)</PresentationFormat>
  <Paragraphs>782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Interaction Rate | Motomel</vt:lpstr>
      <vt:lpstr>Facebook Own Posts By Weekday | Motomel</vt:lpstr>
      <vt:lpstr>Facebook Interaction Rate By Weekday | Motomel</vt:lpstr>
      <vt:lpstr>Facebook Own Posts By Hour | Motomel</vt:lpstr>
      <vt:lpstr>Facebook Interaction Rate By Hour | Motomel</vt:lpstr>
      <vt:lpstr>Facebook Post Type Distribution Per Profile | Motomel</vt:lpstr>
      <vt:lpstr>Facebook Interaction Rate By Post Type | Motomel</vt:lpstr>
      <vt:lpstr>Facebook Interactions Distribution | Motomel</vt:lpstr>
      <vt:lpstr>Facebook Hashtag Detection | Motomel</vt:lpstr>
      <vt:lpstr>Facebook Post Table + Reactions | Motomel - 1 of 22</vt:lpstr>
      <vt:lpstr>Facebook Post Table + Reactions | Motomel - 2 of 22</vt:lpstr>
      <vt:lpstr>Facebook Post Table + Reactions | Motomel - 3 of 22</vt:lpstr>
      <vt:lpstr>Facebook Post Table + Reactions | Motomel - 4 of 22</vt:lpstr>
      <vt:lpstr>Facebook Post Table + Reactions | Motomel - 5 of 22</vt:lpstr>
      <vt:lpstr>Facebook Post Table + Reactions | Motomel - 6 of 22</vt:lpstr>
      <vt:lpstr>Facebook Post Table + Reactions | Motomel - 7 of 22</vt:lpstr>
      <vt:lpstr>Facebook Post Table + Reactions | Motomel - 8 of 22</vt:lpstr>
      <vt:lpstr>Facebook Post Table + Reactions | Motomel - 9 of 22</vt:lpstr>
      <vt:lpstr>Facebook Post Table + Reactions | Motomel - 10 of 22</vt:lpstr>
      <vt:lpstr>Facebook Post Table + Reactions | Motomel - 11 of 22</vt:lpstr>
      <vt:lpstr>Facebook Post Table + Reactions | Motomel - 12 of 22</vt:lpstr>
      <vt:lpstr>Facebook Post Table + Reactions | Motomel - 13 of 22</vt:lpstr>
      <vt:lpstr>Facebook Post Table + Reactions | Motomel - 14 of 22</vt:lpstr>
      <vt:lpstr>Facebook Post Table + Reactions | Motomel - 15 of 22</vt:lpstr>
      <vt:lpstr>Facebook Post Table + Reactions | Motomel - 16 of 22</vt:lpstr>
      <vt:lpstr>Facebook Post Table + Reactions | Motomel - 17 of 22</vt:lpstr>
      <vt:lpstr>Facebook Post Table + Reactions | Motomel - 18 of 22</vt:lpstr>
      <vt:lpstr>Facebook Post Table + Reactions | Motomel - 19 of 22</vt:lpstr>
      <vt:lpstr>Facebook Post Table + Reactions | Motomel - 20 of 22</vt:lpstr>
      <vt:lpstr>Facebook Post Table + Reactions | Motomel - 21 of 22</vt:lpstr>
      <vt:lpstr>Facebook Post Table + Reactions | Motomel - 22 of 22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2022-03-18T15:40:43Z</dcterms:created>
  <dcterms:modified xsi:type="dcterms:W3CDTF">2022-03-18T15:41:53Z</dcterms:modified>
</cp:coreProperties>
</file>