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14.2857</c:v>
                </c:pt>
                <c:pt idx="2">
                  <c:v>50</c:v>
                </c:pt>
                <c:pt idx="3">
                  <c:v>100</c:v>
                </c:pt>
                <c:pt idx="4">
                  <c:v>42.857100000000003</c:v>
                </c:pt>
                <c:pt idx="5">
                  <c:v>80.073800000000006</c:v>
                </c:pt>
                <c:pt idx="6">
                  <c:v>99.173199999999994</c:v>
                </c:pt>
                <c:pt idx="7">
                  <c:v>87.794899999999998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7F-4050-8CC5-E49119102A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56.503700000000002</c:v>
                </c:pt>
                <c:pt idx="1">
                  <c:v>14.2857</c:v>
                </c:pt>
                <c:pt idx="2">
                  <c:v>100</c:v>
                </c:pt>
                <c:pt idx="3">
                  <c:v>0</c:v>
                </c:pt>
                <c:pt idx="4">
                  <c:v>42.857100000000003</c:v>
                </c:pt>
                <c:pt idx="5">
                  <c:v>40.221400000000003</c:v>
                </c:pt>
                <c:pt idx="6">
                  <c:v>87.968800000000002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7F-4050-8CC5-E49119102A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67.966700000000003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44.2057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7F-4050-8CC5-E49119102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730184"/>
        <c:axId val="386731496"/>
      </c:radarChart>
      <c:catAx>
        <c:axId val="38673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31496"/>
        <c:crosses val="autoZero"/>
        <c:auto val="1"/>
        <c:lblAlgn val="ctr"/>
        <c:lblOffset val="100"/>
        <c:noMultiLvlLbl val="0"/>
      </c:catAx>
      <c:valAx>
        <c:axId val="38673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3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4877</c:v>
                </c:pt>
                <c:pt idx="1">
                  <c:v>4883</c:v>
                </c:pt>
                <c:pt idx="2">
                  <c:v>4883</c:v>
                </c:pt>
                <c:pt idx="3">
                  <c:v>4892</c:v>
                </c:pt>
                <c:pt idx="4">
                  <c:v>4897</c:v>
                </c:pt>
                <c:pt idx="5">
                  <c:v>4900</c:v>
                </c:pt>
                <c:pt idx="6">
                  <c:v>4908</c:v>
                </c:pt>
                <c:pt idx="7">
                  <c:v>4917</c:v>
                </c:pt>
                <c:pt idx="8">
                  <c:v>4924</c:v>
                </c:pt>
                <c:pt idx="9">
                  <c:v>4932</c:v>
                </c:pt>
                <c:pt idx="10">
                  <c:v>4944</c:v>
                </c:pt>
                <c:pt idx="11">
                  <c:v>4949</c:v>
                </c:pt>
                <c:pt idx="12">
                  <c:v>4959</c:v>
                </c:pt>
                <c:pt idx="13">
                  <c:v>4967</c:v>
                </c:pt>
                <c:pt idx="14">
                  <c:v>4966</c:v>
                </c:pt>
                <c:pt idx="15">
                  <c:v>4968</c:v>
                </c:pt>
                <c:pt idx="16">
                  <c:v>4975</c:v>
                </c:pt>
                <c:pt idx="17">
                  <c:v>4980</c:v>
                </c:pt>
                <c:pt idx="18">
                  <c:v>4980</c:v>
                </c:pt>
                <c:pt idx="19">
                  <c:v>4985</c:v>
                </c:pt>
                <c:pt idx="20">
                  <c:v>4993</c:v>
                </c:pt>
                <c:pt idx="21">
                  <c:v>5002</c:v>
                </c:pt>
                <c:pt idx="22">
                  <c:v>5005</c:v>
                </c:pt>
                <c:pt idx="23">
                  <c:v>5015</c:v>
                </c:pt>
                <c:pt idx="24">
                  <c:v>5015</c:v>
                </c:pt>
                <c:pt idx="25">
                  <c:v>5022</c:v>
                </c:pt>
                <c:pt idx="26">
                  <c:v>5024</c:v>
                </c:pt>
                <c:pt idx="27">
                  <c:v>5036</c:v>
                </c:pt>
                <c:pt idx="28">
                  <c:v>5041</c:v>
                </c:pt>
                <c:pt idx="29">
                  <c:v>5040</c:v>
                </c:pt>
                <c:pt idx="30">
                  <c:v>5046</c:v>
                </c:pt>
                <c:pt idx="31">
                  <c:v>5051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47-4B74-B56D-41A1E8566F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2743</c:v>
                </c:pt>
                <c:pt idx="1">
                  <c:v>2746</c:v>
                </c:pt>
                <c:pt idx="2">
                  <c:v>2752</c:v>
                </c:pt>
                <c:pt idx="3">
                  <c:v>2754</c:v>
                </c:pt>
                <c:pt idx="4">
                  <c:v>2762</c:v>
                </c:pt>
                <c:pt idx="5">
                  <c:v>2766</c:v>
                </c:pt>
                <c:pt idx="6">
                  <c:v>2771</c:v>
                </c:pt>
                <c:pt idx="7">
                  <c:v>2778</c:v>
                </c:pt>
                <c:pt idx="8">
                  <c:v>2780</c:v>
                </c:pt>
                <c:pt idx="9">
                  <c:v>2787</c:v>
                </c:pt>
                <c:pt idx="10">
                  <c:v>2789</c:v>
                </c:pt>
                <c:pt idx="11">
                  <c:v>2791</c:v>
                </c:pt>
                <c:pt idx="12">
                  <c:v>2795</c:v>
                </c:pt>
                <c:pt idx="13">
                  <c:v>2798</c:v>
                </c:pt>
                <c:pt idx="14">
                  <c:v>2799</c:v>
                </c:pt>
                <c:pt idx="15">
                  <c:v>2800</c:v>
                </c:pt>
                <c:pt idx="16">
                  <c:v>2805</c:v>
                </c:pt>
                <c:pt idx="17">
                  <c:v>2807</c:v>
                </c:pt>
                <c:pt idx="18">
                  <c:v>2813</c:v>
                </c:pt>
                <c:pt idx="19">
                  <c:v>2815</c:v>
                </c:pt>
                <c:pt idx="20">
                  <c:v>2815</c:v>
                </c:pt>
                <c:pt idx="21">
                  <c:v>2819</c:v>
                </c:pt>
                <c:pt idx="22">
                  <c:v>2824</c:v>
                </c:pt>
                <c:pt idx="23">
                  <c:v>2825</c:v>
                </c:pt>
                <c:pt idx="24">
                  <c:v>2828</c:v>
                </c:pt>
                <c:pt idx="25">
                  <c:v>2832</c:v>
                </c:pt>
                <c:pt idx="26">
                  <c:v>2834</c:v>
                </c:pt>
                <c:pt idx="27">
                  <c:v>2838</c:v>
                </c:pt>
                <c:pt idx="28">
                  <c:v>2844</c:v>
                </c:pt>
                <c:pt idx="29">
                  <c:v>2849</c:v>
                </c:pt>
                <c:pt idx="30">
                  <c:v>2853</c:v>
                </c:pt>
                <c:pt idx="31">
                  <c:v>2854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47-4B74-B56D-41A1E8566F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3371</c:v>
                </c:pt>
                <c:pt idx="1">
                  <c:v>3370</c:v>
                </c:pt>
                <c:pt idx="2">
                  <c:v>3370</c:v>
                </c:pt>
                <c:pt idx="3">
                  <c:v>3374</c:v>
                </c:pt>
                <c:pt idx="4">
                  <c:v>3375</c:v>
                </c:pt>
                <c:pt idx="5">
                  <c:v>3376</c:v>
                </c:pt>
                <c:pt idx="6">
                  <c:v>3376</c:v>
                </c:pt>
                <c:pt idx="7">
                  <c:v>3380</c:v>
                </c:pt>
                <c:pt idx="8">
                  <c:v>3382</c:v>
                </c:pt>
                <c:pt idx="9">
                  <c:v>3383</c:v>
                </c:pt>
                <c:pt idx="10">
                  <c:v>3382</c:v>
                </c:pt>
                <c:pt idx="11">
                  <c:v>3384</c:v>
                </c:pt>
                <c:pt idx="12">
                  <c:v>3386</c:v>
                </c:pt>
                <c:pt idx="13">
                  <c:v>3388</c:v>
                </c:pt>
                <c:pt idx="14">
                  <c:v>3389</c:v>
                </c:pt>
                <c:pt idx="15">
                  <c:v>3390</c:v>
                </c:pt>
                <c:pt idx="16">
                  <c:v>3391</c:v>
                </c:pt>
                <c:pt idx="17">
                  <c:v>3391</c:v>
                </c:pt>
                <c:pt idx="18">
                  <c:v>3393</c:v>
                </c:pt>
                <c:pt idx="19">
                  <c:v>3393</c:v>
                </c:pt>
                <c:pt idx="20">
                  <c:v>3390</c:v>
                </c:pt>
                <c:pt idx="21">
                  <c:v>3401</c:v>
                </c:pt>
                <c:pt idx="22">
                  <c:v>3404</c:v>
                </c:pt>
                <c:pt idx="23">
                  <c:v>3406</c:v>
                </c:pt>
                <c:pt idx="24">
                  <c:v>3407</c:v>
                </c:pt>
                <c:pt idx="25">
                  <c:v>3415</c:v>
                </c:pt>
                <c:pt idx="26">
                  <c:v>3425</c:v>
                </c:pt>
                <c:pt idx="27">
                  <c:v>3431</c:v>
                </c:pt>
                <c:pt idx="28">
                  <c:v>3434</c:v>
                </c:pt>
                <c:pt idx="29">
                  <c:v>3431</c:v>
                </c:pt>
                <c:pt idx="30">
                  <c:v>3433</c:v>
                </c:pt>
                <c:pt idx="31">
                  <c:v>3433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47-4B74-B56D-41A1E8566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310024"/>
        <c:axId val="386733136"/>
      </c:lineChart>
      <c:dateAx>
        <c:axId val="60310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33136"/>
        <c:crosses val="autoZero"/>
        <c:auto val="1"/>
        <c:lblOffset val="100"/>
        <c:baseTimeUnit val="days"/>
      </c:dateAx>
      <c:valAx>
        <c:axId val="38673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1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</c:v>
                </c:pt>
                <c:pt idx="1">
                  <c:v>6</c:v>
                </c:pt>
                <c:pt idx="2">
                  <c:v>0</c:v>
                </c:pt>
                <c:pt idx="3">
                  <c:v>9</c:v>
                </c:pt>
                <c:pt idx="4">
                  <c:v>5</c:v>
                </c:pt>
                <c:pt idx="5">
                  <c:v>3</c:v>
                </c:pt>
                <c:pt idx="6">
                  <c:v>8</c:v>
                </c:pt>
                <c:pt idx="7">
                  <c:v>9</c:v>
                </c:pt>
                <c:pt idx="8">
                  <c:v>7</c:v>
                </c:pt>
                <c:pt idx="9">
                  <c:v>8</c:v>
                </c:pt>
                <c:pt idx="10">
                  <c:v>12</c:v>
                </c:pt>
                <c:pt idx="11">
                  <c:v>5</c:v>
                </c:pt>
                <c:pt idx="12">
                  <c:v>10</c:v>
                </c:pt>
                <c:pt idx="13">
                  <c:v>8</c:v>
                </c:pt>
                <c:pt idx="14">
                  <c:v>-1</c:v>
                </c:pt>
                <c:pt idx="15">
                  <c:v>2</c:v>
                </c:pt>
                <c:pt idx="16">
                  <c:v>7</c:v>
                </c:pt>
                <c:pt idx="17">
                  <c:v>5</c:v>
                </c:pt>
                <c:pt idx="18">
                  <c:v>0</c:v>
                </c:pt>
                <c:pt idx="19">
                  <c:v>5</c:v>
                </c:pt>
                <c:pt idx="20">
                  <c:v>8</c:v>
                </c:pt>
                <c:pt idx="21">
                  <c:v>9</c:v>
                </c:pt>
                <c:pt idx="22">
                  <c:v>3</c:v>
                </c:pt>
                <c:pt idx="23">
                  <c:v>10</c:v>
                </c:pt>
                <c:pt idx="24">
                  <c:v>0</c:v>
                </c:pt>
                <c:pt idx="25">
                  <c:v>7</c:v>
                </c:pt>
                <c:pt idx="26">
                  <c:v>2</c:v>
                </c:pt>
                <c:pt idx="27">
                  <c:v>12</c:v>
                </c:pt>
                <c:pt idx="28">
                  <c:v>5</c:v>
                </c:pt>
                <c:pt idx="29">
                  <c:v>-1</c:v>
                </c:pt>
                <c:pt idx="30">
                  <c:v>6</c:v>
                </c:pt>
                <c:pt idx="3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20-4647-8286-6E9BF758A1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8</c:v>
                </c:pt>
                <c:pt idx="5">
                  <c:v>4</c:v>
                </c:pt>
                <c:pt idx="6">
                  <c:v>5</c:v>
                </c:pt>
                <c:pt idx="7">
                  <c:v>7</c:v>
                </c:pt>
                <c:pt idx="8">
                  <c:v>2</c:v>
                </c:pt>
                <c:pt idx="9">
                  <c:v>7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5</c:v>
                </c:pt>
                <c:pt idx="17">
                  <c:v>2</c:v>
                </c:pt>
                <c:pt idx="18">
                  <c:v>6</c:v>
                </c:pt>
                <c:pt idx="19">
                  <c:v>2</c:v>
                </c:pt>
                <c:pt idx="20">
                  <c:v>0</c:v>
                </c:pt>
                <c:pt idx="21">
                  <c:v>4</c:v>
                </c:pt>
                <c:pt idx="22">
                  <c:v>5</c:v>
                </c:pt>
                <c:pt idx="23">
                  <c:v>1</c:v>
                </c:pt>
                <c:pt idx="24">
                  <c:v>3</c:v>
                </c:pt>
                <c:pt idx="25">
                  <c:v>4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5</c:v>
                </c:pt>
                <c:pt idx="30">
                  <c:v>4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20-4647-8286-6E9BF758A1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-1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  <c:pt idx="10">
                  <c:v>-1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-3</c:v>
                </c:pt>
                <c:pt idx="21">
                  <c:v>11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8</c:v>
                </c:pt>
                <c:pt idx="26">
                  <c:v>10</c:v>
                </c:pt>
                <c:pt idx="27">
                  <c:v>6</c:v>
                </c:pt>
                <c:pt idx="28">
                  <c:v>3</c:v>
                </c:pt>
                <c:pt idx="29">
                  <c:v>-3</c:v>
                </c:pt>
                <c:pt idx="30">
                  <c:v>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20-4647-8286-6E9BF758A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295920"/>
        <c:axId val="398291000"/>
      </c:lineChart>
      <c:dateAx>
        <c:axId val="398295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291000"/>
        <c:crosses val="autoZero"/>
        <c:auto val="1"/>
        <c:lblOffset val="100"/>
        <c:baseTimeUnit val="days"/>
      </c:dateAx>
      <c:valAx>
        <c:axId val="39829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29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3</c:v>
                </c:pt>
                <c:pt idx="3">
                  <c:v>6</c:v>
                </c:pt>
                <c:pt idx="4">
                  <c:v>6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B-4568-A918-1D648EB671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9B-4568-A918-1D648EB671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9B-4568-A918-1D648EB67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296904"/>
        <c:axId val="398300184"/>
      </c:barChart>
      <c:catAx>
        <c:axId val="39829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00184"/>
        <c:crosses val="autoZero"/>
        <c:auto val="1"/>
        <c:lblAlgn val="ctr"/>
        <c:lblOffset val="100"/>
        <c:noMultiLvlLbl val="0"/>
      </c:catAx>
      <c:valAx>
        <c:axId val="39830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29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1F-41B8-B07E-56691E8124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1F-41B8-B07E-56691E8124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1F-41B8-B07E-56691E812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294280"/>
        <c:axId val="398294936"/>
      </c:barChart>
      <c:catAx>
        <c:axId val="39829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294936"/>
        <c:crosses val="autoZero"/>
        <c:auto val="1"/>
        <c:lblAlgn val="ctr"/>
        <c:lblOffset val="100"/>
        <c:noMultiLvlLbl val="0"/>
      </c:catAx>
      <c:valAx>
        <c:axId val="39829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29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0.92667203867848502</c:v>
                </c:pt>
                <c:pt idx="3">
                  <c:v>1.72240128928284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E7-43B4-B823-23A5D09911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3">
                  <c:v>1.2985465808911101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E7-43B4-B823-23A5D09911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0.73486184597295701</c:v>
                </c:pt>
                <c:pt idx="1">
                  <c:v>1.3129531648050199</c:v>
                </c:pt>
                <c:pt idx="3">
                  <c:v>1.14638447971781</c:v>
                </c:pt>
                <c:pt idx="4">
                  <c:v>1.0728982951205199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E7-43B4-B823-23A5D0991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305104"/>
        <c:axId val="398305760"/>
      </c:barChart>
      <c:catAx>
        <c:axId val="39830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05760"/>
        <c:crosses val="autoZero"/>
        <c:auto val="1"/>
        <c:lblAlgn val="ctr"/>
        <c:lblOffset val="100"/>
        <c:noMultiLvlLbl val="0"/>
      </c:catAx>
      <c:valAx>
        <c:axId val="39830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0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B3-409E-AF24-B766E6EAF6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B3-409E-AF24-B766E6EAF6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B3-409E-AF24-B766E6EAF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823408"/>
        <c:axId val="395828656"/>
      </c:lineChart>
      <c:catAx>
        <c:axId val="39582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28656"/>
        <c:crosses val="autoZero"/>
        <c:auto val="1"/>
        <c:lblAlgn val="ctr"/>
        <c:lblOffset val="100"/>
        <c:noMultiLvlLbl val="0"/>
      </c:catAx>
      <c:valAx>
        <c:axId val="39582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2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2.1165087683934698</c:v>
                </c:pt>
                <c:pt idx="17">
                  <c:v>1.1288046764765201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D5-4B10-8030-013558C3D8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1.00071479628306</c:v>
                </c:pt>
                <c:pt idx="11">
                  <c:v>0</c:v>
                </c:pt>
                <c:pt idx="12">
                  <c:v>0</c:v>
                </c:pt>
                <c:pt idx="13">
                  <c:v>1.78699070764832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1.10793423874196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D5-4B10-8030-013558C3D8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0.73486184597295701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1.2737605330197901</c:v>
                </c:pt>
                <c:pt idx="12">
                  <c:v>0.97001763668430296</c:v>
                </c:pt>
                <c:pt idx="13">
                  <c:v>0</c:v>
                </c:pt>
                <c:pt idx="14">
                  <c:v>1.46972369194591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D5-4B10-8030-013558C3D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192640"/>
        <c:axId val="411194608"/>
      </c:lineChart>
      <c:catAx>
        <c:axId val="41119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94608"/>
        <c:crosses val="autoZero"/>
        <c:auto val="1"/>
        <c:lblAlgn val="ctr"/>
        <c:lblOffset val="100"/>
        <c:noMultiLvlLbl val="0"/>
      </c:catAx>
      <c:valAx>
        <c:axId val="41119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9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5-40DB-B927-FC376307CF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C5-40DB-B927-FC376307CF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C5-40DB-B927-FC376307C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193624"/>
        <c:axId val="411193952"/>
      </c:barChart>
      <c:catAx>
        <c:axId val="41119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93952"/>
        <c:crosses val="autoZero"/>
        <c:auto val="1"/>
        <c:lblAlgn val="ctr"/>
        <c:lblOffset val="100"/>
        <c:noMultiLvlLbl val="0"/>
      </c:catAx>
      <c:valAx>
        <c:axId val="41119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9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28</c:v>
                </c:pt>
                <c:pt idx="2">
                  <c:v>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20-4F58-82B8-A357750CD0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20-4F58-82B8-A357750CD0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105</c:v>
                </c:pt>
                <c:pt idx="1">
                  <c:v>81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20-4F58-82B8-A357750CD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189360"/>
        <c:axId val="411189688"/>
      </c:barChart>
      <c:catAx>
        <c:axId val="41118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89688"/>
        <c:crosses val="autoZero"/>
        <c:auto val="1"/>
        <c:lblAlgn val="ctr"/>
        <c:lblOffset val="100"/>
        <c:noMultiLvlLbl val="0"/>
      </c:catAx>
      <c:valAx>
        <c:axId val="41118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18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2.1105527638191002</c:v>
                </c:pt>
                <c:pt idx="1">
                  <c:v>0.91908091908092004</c:v>
                </c:pt>
                <c:pt idx="2">
                  <c:v>1.307966706302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E-4F60-8FF8-585042E33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1.4403096545966001</c:v>
                </c:pt>
                <c:pt idx="1">
                  <c:v>0.99115044247787998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E-4F60-8FF8-585042E33F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1.1375098102357999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BE-4F60-8FF8-585042E33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200512"/>
        <c:axId val="411200184"/>
      </c:barChart>
      <c:catAx>
        <c:axId val="41120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00184"/>
        <c:crosses val="autoZero"/>
        <c:auto val="1"/>
        <c:lblAlgn val="ctr"/>
        <c:lblOffset val="100"/>
        <c:noMultiLvlLbl val="0"/>
      </c:catAx>
      <c:valAx>
        <c:axId val="41120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0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213</c:v>
                </c:pt>
                <c:pt idx="1">
                  <c:v>94</c:v>
                </c:pt>
                <c:pt idx="2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F8-418D-9408-B7ECA07BE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15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F8-418D-9408-B7ECA07BE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295592"/>
        <c:axId val="398298872"/>
      </c:barChart>
      <c:catAx>
        <c:axId val="39829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298872"/>
        <c:crosses val="autoZero"/>
        <c:auto val="1"/>
        <c:lblAlgn val="ctr"/>
        <c:lblOffset val="100"/>
        <c:noMultiLvlLbl val="0"/>
      </c:catAx>
      <c:valAx>
        <c:axId val="39829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29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CDFD1-DFC2-491F-AAA5-4195A5E59D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F1143-DD59-47F5-AB15-875FBCDAEE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44830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8944-811F-4289-A541-B93ECC263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EEAE4-44E5-486B-85F5-B12ADFBE3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62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2180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652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899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875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5544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77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947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432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95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12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88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09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4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413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E06DF-E994-4C1F-B699-929A124DC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98959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EFDD3-433C-4A55-8448-8BA53D7F6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A23299-CD59-4BBC-8072-AA852BBE5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408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AE4DE-1DBC-4E55-97E6-9E968C32C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86BD5-8EC0-46A9-9361-BDDF4ACB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970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B2768-E5AA-430F-AFD3-EF8D310A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C2DBE3-DE89-49EE-AD1C-50DCD735CE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250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D1E3B-77F4-4B77-A6ED-9AC7BE49A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177B6-D56F-42F8-9BB1-5116FE93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29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2BC90-E989-41AB-A259-0E112DF1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0AE80-73ED-43B0-B85F-5230EEFAC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63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20C0B-5DF1-4833-BD18-90747FF9A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31C6E-BFDE-4647-A9FC-9E875098C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7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5EBC-C24A-425C-ADBB-0EBAD682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2FA44-F430-40A0-BEDA-3FD82B31DA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3840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22CA7-7F3E-48DA-9803-216A16BC7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6D38D-74A3-4050-A062-E7FE0507E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14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1CBC-39A4-4587-AD78-2E9B5076C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96DB68-1AB1-4AFE-ADB1-D781E9E4DB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609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F4858-559E-41B9-A185-CB31390E2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6D19E-B4F3-4FB7-8F3E-FB3AB4B01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47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6553-B625-4EC5-98CD-ED7EDA0C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278F2F-FB15-45CD-8B7B-2BD99F1CC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5339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CFF2B-92ED-465C-8DD5-3600B1847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20FD9-597B-4F6E-BCCD-72B0E151E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13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DDE5-E739-4963-9481-C8574AA52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6C9317-8707-4EA3-A9F5-671AC9A67A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4357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3977C-59ED-4F95-A621-DA872021A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8C389-1FA7-4A30-9F52-71FC14DDA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70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CFD04-5157-43A2-8921-FB1BC43F3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DE219B-B1D4-4F0F-8A60-830DBC5A75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8478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A8B7A-F784-4B6E-8AC6-216F3E085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21DA7-D124-44B4-8CBF-05C37FBF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88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359E-CD10-44B8-88B3-156F0ACB7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DB2656-E94F-480B-A3FA-7CF16D6463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2952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2F363-987D-4D31-8212-0B3897CA7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82776-F77B-4714-B89D-F8FFA7B6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97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2018A-AD74-4103-A0E2-4F50BA6A3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D1DF2F-9B7E-4CE7-BDBD-E26592E58F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0905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8081D-C330-4659-B550-38322F202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1FA7D-9A85-4685-80BF-C165C07D0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83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E8FA8-22D0-4A2A-B32B-38039D520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5FF3E-8735-4983-BC4C-F7A074AC1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036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A39B3-61A5-4DCD-A4AE-E7F533CED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755BF-86FD-466C-B3B5-E8DC88C8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956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EFB8-4B49-468B-BFD0-98C3D463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BA9DF9-1D43-4907-A08B-0F4008A7EA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8562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92100-9FEB-4556-9553-8704D1340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0772E-749C-4067-92A0-C7FCDBF97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744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63969-98EE-4FF3-AAED-53598A94E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4FEAB-F117-431A-B0FE-F4651A534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46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306317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226960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549520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86708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94891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76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83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96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00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9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7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#MobilityForEnjoy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1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6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8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5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460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C6A6E-F309-4A8D-964D-0FB08444C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449705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32583-334A-4602-9B02-545D5EB88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55B31-19A9-4F34-ABA3-8CEC76BF4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0043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930647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8598628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214997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975150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11116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78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83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72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13668-00EB-43D4-9C07-C201CB232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091537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5C5F8-6D14-4EB1-8ED2-9C13BE74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5B626-013E-4F59-BE86-5FC216176C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040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37729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10823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170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64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527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960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727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71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- 2022-03-03 16:06:28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con su característico estilo retro de garage está pensada para vivir experiencias únicas.
¡Salí a la ruta con tu Keeway!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275037256_653036569288245_5299989003927858702_n.jpg?_nc_cat=100&amp;ccb=1-5&amp;_nc_sid=8ae9d6&amp;_nc_ohc=fZHUJazzfIgAX_6NL8a&amp;_nc_ht=scontent.cdninstagram.com&amp;edm=AL-3X8kEAAAA&amp;oh=00_AT_Te6oi-r9-Lxt0s3WxL80QsSauTWO9rmd72fnWqQXX9w&amp;oe=62395B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108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5090F-1880-4932-844B-F543C2C0E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917012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8CEBB-A48A-4EC8-917D-52F7971F9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06988-E7F7-4AAD-910F-5CC40D8F8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957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571283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4474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705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136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1679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655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89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90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- 2022-03-17 17:52:14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Convertí cualquier salida en una aventura.
Subite a una 𝐊-𝐋𝐢𝐠𝐡𝐭 𝟐𝟎𝟐 y comenzá a vivir experiencias emocionantes.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275947804_521363676102821_490170836491001841_n.jpg?stp=dst-jpg_e35_s640x640_sh0.08&amp;_nc_ht=scontent.cdninstagram.com&amp;_nc_cat=105&amp;_nc_ohc=DHttFhF_QUMAX_UGGdp&amp;edm=AMO9-JQAAAAA&amp;ccb=7-4&amp;oh=00_AT_YxqGSt630Xs-a9x7w5sx2h8ds26BjEyntEH-09JGO7w&amp;oe=623505D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775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37668-8B69-4340-B04D-43E73FD5C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475268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55524-2E12-4360-A0F1-CB7AE372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331C9-DD39-443C-84B5-A11B99674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94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288979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81715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981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915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943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017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05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- 2022-03-08 11:21:12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dejemos de movernos . #8M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cdninstagram.com/v/t51.29350-15/275431587_669163184427600_3323365643013910681_n.webp?stp=dst-jpg&amp;_nc_cat=108&amp;ccb=1-5&amp;_nc_sid=8ae9d6&amp;_nc_ohc=S8gqebmcP1IAX--_W5v&amp;_nc_ht=scontent-msp1-1.cdninstagram.com&amp;edm=AL-3X8kEAAAA&amp;oh=00_AT8cx-VdiMoPkfAyz5u9jC9LgX-E7gyPugX3hylUVmWB2Q&amp;oe=6239BE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907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55118-EDD0-40C3-803A-99A55CD7D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954271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4C75E-C59E-4F6C-A09D-FFE45F68A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E69A0-1CEA-4498-863F-B02766DDA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673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406599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1998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87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942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079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509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69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1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- 2022-03-11 14:25:29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futuro de la movilidad está centrado en la forma de trasladarse, no en dejar de hacerlo.
Kymco. Mobility Solutions for your Life.
#KymcoArgentina #Like #MobilityForEnjoy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cdninstagram.com/v/t51.2885-15/275513668_384152013469624_8519911545465833233_n.jpg?_nc_cat=100&amp;ccb=1-5&amp;_nc_sid=8ae9d6&amp;_nc_ohc=f4vi40NfKTgAX_3ol0H&amp;_nc_ht=scontent-msp1-1.cdninstagram.com&amp;edm=AL-3X8kEAAAA&amp;oh=00_AT-F0lx2jOZVvDjl9a9Qe0kY-kp6uAYIYzL2eA1R-WM7ww&amp;oe=623873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495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0C2DB-615B-49AF-87B6-67DBE4231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10881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85063-27CB-4076-90B6-A6F4D0140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4D75B-D26C-473E-9FB5-35735237EA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1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443110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89075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118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800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81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304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418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8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- 2022-03-09 17:18:33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paseo en la 𝐊-𝐥𝐢𝐠𝐡𝐭 𝟐𝟎𝟐 se convierte en una experiencia emocionante.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275466037_683447909549016_6533270892471198975_n.jpg?_nc_cat=110&amp;ccb=1-5&amp;_nc_sid=8ae9d6&amp;_nc_ohc=pOqHo6QfxK0AX__yGrG&amp;_nc_ht=scontent.cdninstagram.com&amp;edm=AL-3X8kEAAAA&amp;oh=00_AT9NSUx6lMPx3K_iPKE2KX_tCPNxKpxpBAYhq4t0htUPQw&amp;oe=6239178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460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95624-FB77-4AA2-885F-7A7F9B47C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399990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B511B-3D43-41B2-9B40-DD101EF6C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7C9F5-1768-4C44-BCBF-93E348BE2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519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984166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63448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980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499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222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272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516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33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- 2022-03-15 12:00:13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
Subirse al futuro de la movilidad es hoy. No hay que dejar de moverse. 
El futuro tiene que ver con la forma de trasladarnos. 
Animémonos a ir adonde no van todos, vayamos más allá, pensemos más allá. 
#KymcoArgentina #MobilityForEnjoy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cdninstagram.com/v/t51.2885-15/275727728_261895299465419_4659879407039986219_n.jpg?_nc_cat=106&amp;ccb=1-5&amp;_nc_sid=8ae9d6&amp;_nc_ohc=H7VZ4tLVedgAX8uMC6X&amp;_nc_ht=scontent-msp1-1.cdninstagram.com&amp;edm=AL-3X8kEAAAA&amp;oh=00_AT-4_eBNkcET3DbODPARr1x-umpl7HtOblqD_U19mrDndw&amp;oe=62399405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36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6E37B-570B-4F6B-BD86-E9C629DCE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509867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C8DB5-644B-4BE5-92FD-3F552D18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6E6509-E766-4E15-83ED-D1DECD333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1046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414991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48077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828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672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084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936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3516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6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- 2022-02-24 13:18:18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𝐂𝐢𝐭𝐲𝐜𝐨𝐦 𝟑𝟎𝟎𝐢 es un scooter de nivel superior.
Conocé sus 3 versiones y elegí la que más te guste.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274598250_473725587747387_6418342175324279646_n.jpg?_nc_cat=110&amp;ccb=1-5&amp;_nc_sid=8ae9d6&amp;_nc_ohc=bpPRKNTjh8YAX9WLrvb&amp;_nc_ht=scontent-iad3-1.cdninstagram.com&amp;edm=AL-3X8kEAAAA&amp;oh=00_AT-bGgMgTIydSxAt2htK6fqYH6-na7FOpeM2WKjoMk3vig&amp;oe=62398A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426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522DF-87CA-49FC-9B82-E04152C43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668185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08D4-BFA8-44CB-8AC3-B61F992DF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A02E21-0356-4B2B-85C5-8E7A923B2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936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695048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8920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251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905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399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6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4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71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- 2022-03-17 11:25:04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Hay que seguir moviéndose.
Porque el mundo sigue andando y vos tampoco
querés parar.
Podemos movernos siempre seguros y sin dejar de buscarvla adrenalina.
Kymco. Mobility for your liberty.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cdninstagram.com/v/t51.2885-15/275877214_1297018940824730_4840669181660729637_n.jpg?_nc_cat=103&amp;ccb=1-5&amp;_nc_sid=8ae9d6&amp;_nc_ohc=WTacIQt_908AX_fiASK&amp;_nc_ht=scontent-msp1-1.cdninstagram.com&amp;edm=AL-3X8kEAAAA&amp;oh=00_AT-EAlC2-7jAXjPMVP8jpKPFz1Cb3DUg742TKX3B16JdIw&amp;oe=6239E70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42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3284E-9E08-4F91-B98B-248CC1DBF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521094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ECDB0-FFB3-44F7-99E1-C2C429956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94B82-9A57-4487-B22F-3E2CE7361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403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380071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42195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142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594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618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894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122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- 2022-02-15 11:25:45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250i.
Sensaciones ampliadas. Viajá más allá de lo imaginado.
Tablero de instrumentos análogo-digital.
Su diseño moderno se conjuga con su comodidad y rapidez gracias a sus líneas agresivas que le dan un aspecto único.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cdninstagram.com/v/t51.2885-15/273846271_277783881127290_877620666318814953_n.jpg?_nc_cat=108&amp;ccb=1-5&amp;_nc_sid=8ae9d6&amp;_nc_ohc=kshXHZq0IyUAX-eD9l8&amp;_nc_oc=AQnFIa0rHAP4HjLXiaAWDIEHYBemgPghs5AVjLhYAdjl9IDhqWcaAHy4I4kBnknMZec&amp;_nc_ht=scontent-msp1-1.cdninstagram.com&amp;edm=AL-3X8kEAAAA&amp;oh=00_AT-xA-3BY-V1bQoPnMl5m7FfNslJOu2AFEQKgH_msP17Ag&amp;oe=6239AE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523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71B3D-F098-4DA6-8020-AE16C6323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774915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5082B-BFEE-453D-A65B-C8C82DB29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20EBC-2EBF-4E02-8544-F47EDAD92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230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837781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151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513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85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416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632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8785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08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- 2022-03-17 17:41:15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Hermoso por dónde lo mires, el 𝐂𝐢𝐭𝐲𝐜𝐨𝐦 𝟑𝟎𝟎𝐢 es un scooter que combina a la perfección diseño, seguridad y comodidad.
Movete de forma práctica, elegí 𝐒𝐘𝐌.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275889336_4900430990051550_7691652738517824407_n.jpg?_nc_cat=101&amp;ccb=1-5&amp;_nc_sid=8ae9d6&amp;_nc_ohc=tsP_-tCd_60AX8ph2zN&amp;_nc_ht=scontent-iad3-1.cdninstagram.com&amp;edm=AL-3X8kEAAAA&amp;oh=00_AT9UiNhmxfIKCvjclkyXCGlZVHSahmPztmtEE9AP3yqplQ&amp;oe=623A402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46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92F7B-C83C-416A-BF26-ADA984AF5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337899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A42E4-E5A7-4AB7-A324-D2C01406F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68CAA-00A4-4360-A584-7B88E1EAF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231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679347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01725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942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67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475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077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807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- 2022-02-21 07:55:39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la importancia de trasladarte con seguridad, por eso el scooter PEOPLE S cuenta con sistema de ABS que te aseguran una frenada precisa para que viajes tranquilo.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cdninstagram.com/v/t51.2885-15/274339076_529042601766058_7173328399133845229_n.jpg?_nc_cat=110&amp;ccb=1-5&amp;_nc_sid=8ae9d6&amp;_nc_ohc=aiHatmksGfwAX-5IWfZ&amp;_nc_ht=scontent-msp1-1.cdninstagram.com&amp;edm=AL-3X8kEAAAA&amp;oh=00_AT-x_6A3A_YrWv8HiexRQZ-1qObz0k4loG_JonPwInpZcw&amp;oe=6239FD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304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00E55-3A27-4806-96E6-D6BB6AFA7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59148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682E1-9A20-46DD-857F-0A4D23B9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5C629-D608-474A-8FE5-AEEC7487C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771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330700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38043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500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079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307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042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878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6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- 2022-03-10 10:27:18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combina 𝐩𝐫𝐚𝐜𝐭𝐢𝐜𝐢𝐝𝐚𝐝, 𝐬𝐞𝐠𝐮𝐫𝐢𝐝𝐚𝐝 y 𝐝𝐢𝐬𝐞ñ𝐨.
Su bello conjunto de 𝐟𝐚𝐫𝐨𝐬 𝐋𝐄𝐃 te permite viajar con tranquilidad y siempre ser visto.
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275605268_963169867893022_3561080463715591772_n.jpg?_nc_cat=104&amp;ccb=1-5&amp;_nc_sid=8ae9d6&amp;_nc_ohc=MMhHLYhIgcYAX-U-NaK&amp;_nc_ht=scontent-iad3-1.cdninstagram.com&amp;edm=AL-3X8kEAAAA&amp;oh=00_AT_sozcfaX-j83O7cm57qzdMZ3GnBQiPOx3tnIT0JSOhaA&amp;oe=623A5B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82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3D387-112C-4903-B594-86C44A118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480389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309B-690A-4D03-8875-58ACA241F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973F0-D7E9-4661-96E7-5E297549ED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937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45117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99749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139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332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530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731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013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88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- 2022-02-18 12:11:39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cdninstagram.com/v/t51.29350-15/274255492_150469534075331_4876040813286612580_n.webp?stp=dst-jpg&amp;_nc_cat=106&amp;ccb=1-5&amp;_nc_sid=8ae9d6&amp;_nc_ohc=2yt9SYVAcxAAX9Crhoz&amp;_nc_ht=scontent-msp1-1.cdninstagram.com&amp;edm=AL-3X8kEAAAA&amp;oh=00_AT_7AsGDCYc-kW2MhY4lk7q_TaxU4epJWMJHPepldmrkOA&amp;oe=62395D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26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46388-256D-4E1A-A380-525B989A5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597503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1730</Words>
  <Application>Microsoft Office PowerPoint</Application>
  <PresentationFormat>On-screen Show (4:3)</PresentationFormat>
  <Paragraphs>362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13</vt:lpstr>
      <vt:lpstr>Instagram Posts Table | SYM - 2 of 13</vt:lpstr>
      <vt:lpstr>Instagram Posts Table | SYM - 3 of 13</vt:lpstr>
      <vt:lpstr>Instagram Posts Table | SYM - 4 of 13</vt:lpstr>
      <vt:lpstr>Instagram Posts Table | SYM - 5 of 13</vt:lpstr>
      <vt:lpstr>Instagram Posts Table | SYM - 6 of 13</vt:lpstr>
      <vt:lpstr>Instagram Posts Table | SYM - 7 of 13</vt:lpstr>
      <vt:lpstr>Instagram Posts Table | SYM - 8 of 13</vt:lpstr>
      <vt:lpstr>Instagram Posts Table | SYM - 9 of 13</vt:lpstr>
      <vt:lpstr>Instagram Posts Table | SYM - 10 of 13</vt:lpstr>
      <vt:lpstr>Instagram Posts Table | SYM - 11 of 13</vt:lpstr>
      <vt:lpstr>Instagram Posts Table | SYM - 12 of 13</vt:lpstr>
      <vt:lpstr>Instagram Posts Table | SYM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2022-03-18T15:37:24Z</dcterms:created>
  <dcterms:modified xsi:type="dcterms:W3CDTF">2022-03-18T15:38:11Z</dcterms:modified>
</cp:coreProperties>
</file>