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6.9782999999999999</c:v>
                </c:pt>
                <c:pt idx="1">
                  <c:v>56.25</c:v>
                </c:pt>
                <c:pt idx="2">
                  <c:v>100</c:v>
                </c:pt>
                <c:pt idx="3">
                  <c:v>7.6923000000000004</c:v>
                </c:pt>
                <c:pt idx="4">
                  <c:v>50</c:v>
                </c:pt>
                <c:pt idx="5">
                  <c:v>60.393999999999998</c:v>
                </c:pt>
                <c:pt idx="6">
                  <c:v>100</c:v>
                </c:pt>
                <c:pt idx="7">
                  <c:v>100</c:v>
                </c:pt>
              </c:numCache>
            </c:numRef>
          </c:val>
          <c:extLst>
            <c:ext xmlns:c16="http://schemas.microsoft.com/office/drawing/2014/chart" uri="{C3380CC4-5D6E-409C-BE32-E72D297353CC}">
              <c16:uniqueId val="{00000000-3162-4D16-8052-2B9D9DF481E7}"/>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100</c:v>
                </c:pt>
                <c:pt idx="2">
                  <c:v>100</c:v>
                </c:pt>
                <c:pt idx="3">
                  <c:v>100</c:v>
                </c:pt>
                <c:pt idx="4">
                  <c:v>100</c:v>
                </c:pt>
                <c:pt idx="5">
                  <c:v>100</c:v>
                </c:pt>
                <c:pt idx="6">
                  <c:v>3.3153999999999999</c:v>
                </c:pt>
                <c:pt idx="7">
                  <c:v>8.0771999999999995</c:v>
                </c:pt>
              </c:numCache>
            </c:numRef>
          </c:val>
          <c:extLst>
            <c:ext xmlns:c16="http://schemas.microsoft.com/office/drawing/2014/chart" uri="{C3380CC4-5D6E-409C-BE32-E72D297353CC}">
              <c16:uniqueId val="{00000001-3162-4D16-8052-2B9D9DF481E7}"/>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29.0669</c:v>
                </c:pt>
                <c:pt idx="1">
                  <c:v>28.125</c:v>
                </c:pt>
                <c:pt idx="2">
                  <c:v>14.2857</c:v>
                </c:pt>
                <c:pt idx="3">
                  <c:v>15.384600000000001</c:v>
                </c:pt>
                <c:pt idx="4">
                  <c:v>23.076899999999998</c:v>
                </c:pt>
                <c:pt idx="5">
                  <c:v>10.8658</c:v>
                </c:pt>
                <c:pt idx="6">
                  <c:v>7.2763</c:v>
                </c:pt>
                <c:pt idx="7">
                  <c:v>2.7081</c:v>
                </c:pt>
              </c:numCache>
            </c:numRef>
          </c:val>
          <c:extLst>
            <c:ext xmlns:c16="http://schemas.microsoft.com/office/drawing/2014/chart" uri="{C3380CC4-5D6E-409C-BE32-E72D297353CC}">
              <c16:uniqueId val="{00000002-3162-4D16-8052-2B9D9DF481E7}"/>
            </c:ext>
          </c:extLst>
        </c:ser>
        <c:ser>
          <c:idx val="3"/>
          <c:order val="3"/>
          <c:tx>
            <c:strRef>
              <c:f>Sheet1!$E$1</c:f>
              <c:strCache>
                <c:ptCount val="1"/>
                <c:pt idx="0">
                  <c:v>bajajarg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25.2257</c:v>
                </c:pt>
                <c:pt idx="1">
                  <c:v>3.125</c:v>
                </c:pt>
                <c:pt idx="2">
                  <c:v>14.2857</c:v>
                </c:pt>
                <c:pt idx="3">
                  <c:v>23.076899999999998</c:v>
                </c:pt>
                <c:pt idx="4">
                  <c:v>9.6153999999999993</c:v>
                </c:pt>
                <c:pt idx="5">
                  <c:v>12.478199999999999</c:v>
                </c:pt>
                <c:pt idx="6">
                  <c:v>21.907299999999999</c:v>
                </c:pt>
                <c:pt idx="7">
                  <c:v>4.2487000000000004</c:v>
                </c:pt>
              </c:numCache>
            </c:numRef>
          </c:val>
          <c:extLst>
            <c:ext xmlns:c16="http://schemas.microsoft.com/office/drawing/2014/chart" uri="{C3380CC4-5D6E-409C-BE32-E72D297353CC}">
              <c16:uniqueId val="{00000003-3162-4D16-8052-2B9D9DF481E7}"/>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56.482999999999997</c:v>
                </c:pt>
                <c:pt idx="1">
                  <c:v>62.5</c:v>
                </c:pt>
                <c:pt idx="2">
                  <c:v>57.142899999999997</c:v>
                </c:pt>
                <c:pt idx="3">
                  <c:v>0</c:v>
                </c:pt>
                <c:pt idx="4">
                  <c:v>46.153799999999997</c:v>
                </c:pt>
                <c:pt idx="5">
                  <c:v>92.524000000000001</c:v>
                </c:pt>
                <c:pt idx="6">
                  <c:v>17.6357</c:v>
                </c:pt>
                <c:pt idx="7">
                  <c:v>3.2216999999999998</c:v>
                </c:pt>
              </c:numCache>
            </c:numRef>
          </c:val>
          <c:extLst>
            <c:ext xmlns:c16="http://schemas.microsoft.com/office/drawing/2014/chart" uri="{C3380CC4-5D6E-409C-BE32-E72D297353CC}">
              <c16:uniqueId val="{00000004-3162-4D16-8052-2B9D9DF481E7}"/>
            </c:ext>
          </c:extLst>
        </c:ser>
        <c:ser>
          <c:idx val="5"/>
          <c:order val="5"/>
          <c:tx>
            <c:strRef>
              <c:f>Sheet1!$G$1</c:f>
              <c:strCache>
                <c:ptCount val="1"/>
                <c:pt idx="0">
                  <c:v>benelliarg</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36.408299999999997</c:v>
                </c:pt>
                <c:pt idx="1">
                  <c:v>46.875</c:v>
                </c:pt>
                <c:pt idx="2">
                  <c:v>71.428600000000003</c:v>
                </c:pt>
                <c:pt idx="3">
                  <c:v>23.076899999999998</c:v>
                </c:pt>
                <c:pt idx="4">
                  <c:v>44.230800000000002</c:v>
                </c:pt>
                <c:pt idx="5">
                  <c:v>95.107699999999994</c:v>
                </c:pt>
                <c:pt idx="6">
                  <c:v>21.134399999999999</c:v>
                </c:pt>
                <c:pt idx="7">
                  <c:v>6.4330999999999996</c:v>
                </c:pt>
              </c:numCache>
            </c:numRef>
          </c:val>
          <c:extLst>
            <c:ext xmlns:c16="http://schemas.microsoft.com/office/drawing/2014/chart" uri="{C3380CC4-5D6E-409C-BE32-E72D297353CC}">
              <c16:uniqueId val="{00000005-3162-4D16-8052-2B9D9DF481E7}"/>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98.450699999999998</c:v>
                </c:pt>
                <c:pt idx="1">
                  <c:v>12.5</c:v>
                </c:pt>
                <c:pt idx="2">
                  <c:v>85.714299999999994</c:v>
                </c:pt>
                <c:pt idx="3">
                  <c:v>30.769200000000001</c:v>
                </c:pt>
                <c:pt idx="4">
                  <c:v>26.923100000000002</c:v>
                </c:pt>
                <c:pt idx="5">
                  <c:v>59.725099999999998</c:v>
                </c:pt>
                <c:pt idx="6">
                  <c:v>12.091699999999999</c:v>
                </c:pt>
                <c:pt idx="7">
                  <c:v>5.7748999999999997</c:v>
                </c:pt>
              </c:numCache>
            </c:numRef>
          </c:val>
          <c:extLst>
            <c:ext xmlns:c16="http://schemas.microsoft.com/office/drawing/2014/chart" uri="{C3380CC4-5D6E-409C-BE32-E72D297353CC}">
              <c16:uniqueId val="{00000006-3162-4D16-8052-2B9D9DF481E7}"/>
            </c:ext>
          </c:extLst>
        </c:ser>
        <c:dLbls>
          <c:showLegendKey val="0"/>
          <c:showVal val="0"/>
          <c:showCatName val="0"/>
          <c:showSerName val="0"/>
          <c:showPercent val="0"/>
          <c:showBubbleSize val="0"/>
        </c:dLbls>
        <c:axId val="404062480"/>
        <c:axId val="404066416"/>
      </c:radarChart>
      <c:catAx>
        <c:axId val="40406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66416"/>
        <c:crosses val="autoZero"/>
        <c:auto val="1"/>
        <c:lblAlgn val="ctr"/>
        <c:lblOffset val="100"/>
        <c:noMultiLvlLbl val="0"/>
      </c:catAx>
      <c:valAx>
        <c:axId val="40406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6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Sheet1!$B$2:$B$33</c:f>
              <c:numCache>
                <c:formatCode>General</c:formatCode>
                <c:ptCount val="32"/>
                <c:pt idx="0">
                  <c:v>10410</c:v>
                </c:pt>
                <c:pt idx="1">
                  <c:v>10453</c:v>
                </c:pt>
                <c:pt idx="2">
                  <c:v>10500</c:v>
                </c:pt>
                <c:pt idx="3">
                  <c:v>10534</c:v>
                </c:pt>
                <c:pt idx="4">
                  <c:v>10579</c:v>
                </c:pt>
                <c:pt idx="5">
                  <c:v>10627</c:v>
                </c:pt>
                <c:pt idx="6">
                  <c:v>10679</c:v>
                </c:pt>
                <c:pt idx="7">
                  <c:v>10741</c:v>
                </c:pt>
                <c:pt idx="8">
                  <c:v>10797</c:v>
                </c:pt>
                <c:pt idx="9">
                  <c:v>10848</c:v>
                </c:pt>
                <c:pt idx="10">
                  <c:v>10888</c:v>
                </c:pt>
                <c:pt idx="11">
                  <c:v>10936</c:v>
                </c:pt>
                <c:pt idx="12">
                  <c:v>10994</c:v>
                </c:pt>
                <c:pt idx="13">
                  <c:v>11049</c:v>
                </c:pt>
                <c:pt idx="14">
                  <c:v>11065</c:v>
                </c:pt>
                <c:pt idx="15">
                  <c:v>11086</c:v>
                </c:pt>
                <c:pt idx="16">
                  <c:v>11113</c:v>
                </c:pt>
                <c:pt idx="17">
                  <c:v>11159</c:v>
                </c:pt>
                <c:pt idx="18">
                  <c:v>11198</c:v>
                </c:pt>
                <c:pt idx="19">
                  <c:v>11241</c:v>
                </c:pt>
                <c:pt idx="20">
                  <c:v>11323</c:v>
                </c:pt>
                <c:pt idx="21">
                  <c:v>11785</c:v>
                </c:pt>
                <c:pt idx="22">
                  <c:v>12040</c:v>
                </c:pt>
                <c:pt idx="23">
                  <c:v>12268</c:v>
                </c:pt>
                <c:pt idx="24">
                  <c:v>12437</c:v>
                </c:pt>
                <c:pt idx="25">
                  <c:v>12543</c:v>
                </c:pt>
                <c:pt idx="26">
                  <c:v>12655</c:v>
                </c:pt>
                <c:pt idx="27">
                  <c:v>12745</c:v>
                </c:pt>
                <c:pt idx="28">
                  <c:v>12811</c:v>
                </c:pt>
                <c:pt idx="29">
                  <c:v>12898</c:v>
                </c:pt>
                <c:pt idx="30">
                  <c:v>12993</c:v>
                </c:pt>
                <c:pt idx="31">
                  <c:v>13053</c:v>
                </c:pt>
              </c:numCache>
            </c:numRef>
          </c:val>
          <c:smooth val="0"/>
          <c:extLst>
            <c:ext xmlns:c16="http://schemas.microsoft.com/office/drawing/2014/chart" uri="{C3380CC4-5D6E-409C-BE32-E72D297353CC}">
              <c16:uniqueId val="{00000000-CE1D-4C70-9F9B-68F7465CE24D}"/>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Sheet1!$C$2:$C$33</c:f>
              <c:numCache>
                <c:formatCode>General</c:formatCode>
                <c:ptCount val="32"/>
                <c:pt idx="0">
                  <c:v>183369</c:v>
                </c:pt>
                <c:pt idx="1">
                  <c:v>183536</c:v>
                </c:pt>
                <c:pt idx="2">
                  <c:v>183729</c:v>
                </c:pt>
                <c:pt idx="3">
                  <c:v>183880</c:v>
                </c:pt>
                <c:pt idx="4">
                  <c:v>184046</c:v>
                </c:pt>
                <c:pt idx="5">
                  <c:v>184132</c:v>
                </c:pt>
                <c:pt idx="6">
                  <c:v>184324</c:v>
                </c:pt>
                <c:pt idx="7">
                  <c:v>184514</c:v>
                </c:pt>
                <c:pt idx="8">
                  <c:v>184630</c:v>
                </c:pt>
                <c:pt idx="9">
                  <c:v>184753</c:v>
                </c:pt>
                <c:pt idx="10">
                  <c:v>184853</c:v>
                </c:pt>
                <c:pt idx="11">
                  <c:v>184948</c:v>
                </c:pt>
                <c:pt idx="12">
                  <c:v>185044</c:v>
                </c:pt>
                <c:pt idx="13">
                  <c:v>185201</c:v>
                </c:pt>
                <c:pt idx="14">
                  <c:v>185242</c:v>
                </c:pt>
                <c:pt idx="15">
                  <c:v>185252</c:v>
                </c:pt>
                <c:pt idx="16">
                  <c:v>185340</c:v>
                </c:pt>
                <c:pt idx="17">
                  <c:v>185474</c:v>
                </c:pt>
                <c:pt idx="18">
                  <c:v>185619</c:v>
                </c:pt>
                <c:pt idx="19">
                  <c:v>185748</c:v>
                </c:pt>
                <c:pt idx="20">
                  <c:v>185891</c:v>
                </c:pt>
                <c:pt idx="21">
                  <c:v>185999</c:v>
                </c:pt>
                <c:pt idx="22">
                  <c:v>186141</c:v>
                </c:pt>
                <c:pt idx="23">
                  <c:v>186247</c:v>
                </c:pt>
                <c:pt idx="24">
                  <c:v>186377</c:v>
                </c:pt>
                <c:pt idx="25">
                  <c:v>186470</c:v>
                </c:pt>
                <c:pt idx="26">
                  <c:v>186573</c:v>
                </c:pt>
                <c:pt idx="27">
                  <c:v>186681</c:v>
                </c:pt>
                <c:pt idx="28">
                  <c:v>186810</c:v>
                </c:pt>
                <c:pt idx="29">
                  <c:v>186916</c:v>
                </c:pt>
                <c:pt idx="30">
                  <c:v>187009</c:v>
                </c:pt>
                <c:pt idx="31">
                  <c:v>187051</c:v>
                </c:pt>
              </c:numCache>
            </c:numRef>
          </c:val>
          <c:smooth val="0"/>
          <c:extLst>
            <c:ext xmlns:c16="http://schemas.microsoft.com/office/drawing/2014/chart" uri="{C3380CC4-5D6E-409C-BE32-E72D297353CC}">
              <c16:uniqueId val="{00000001-CE1D-4C70-9F9B-68F7465CE24D}"/>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Sheet1!$D$2:$D$33</c:f>
              <c:numCache>
                <c:formatCode>General</c:formatCode>
                <c:ptCount val="32"/>
                <c:pt idx="0">
                  <c:v>54003</c:v>
                </c:pt>
                <c:pt idx="1">
                  <c:v>54019</c:v>
                </c:pt>
                <c:pt idx="2">
                  <c:v>54034</c:v>
                </c:pt>
                <c:pt idx="3">
                  <c:v>54049</c:v>
                </c:pt>
                <c:pt idx="4">
                  <c:v>54063</c:v>
                </c:pt>
                <c:pt idx="5">
                  <c:v>54079</c:v>
                </c:pt>
                <c:pt idx="6">
                  <c:v>54087</c:v>
                </c:pt>
                <c:pt idx="7">
                  <c:v>54109</c:v>
                </c:pt>
                <c:pt idx="8">
                  <c:v>54136</c:v>
                </c:pt>
                <c:pt idx="9">
                  <c:v>54136</c:v>
                </c:pt>
                <c:pt idx="10">
                  <c:v>54134</c:v>
                </c:pt>
                <c:pt idx="11">
                  <c:v>54139</c:v>
                </c:pt>
                <c:pt idx="12">
                  <c:v>54136</c:v>
                </c:pt>
                <c:pt idx="13">
                  <c:v>54157</c:v>
                </c:pt>
                <c:pt idx="14">
                  <c:v>54172</c:v>
                </c:pt>
                <c:pt idx="15">
                  <c:v>54178</c:v>
                </c:pt>
                <c:pt idx="16">
                  <c:v>54185</c:v>
                </c:pt>
                <c:pt idx="17">
                  <c:v>54186</c:v>
                </c:pt>
                <c:pt idx="18">
                  <c:v>54199</c:v>
                </c:pt>
                <c:pt idx="19">
                  <c:v>54218</c:v>
                </c:pt>
                <c:pt idx="20">
                  <c:v>54230</c:v>
                </c:pt>
                <c:pt idx="21">
                  <c:v>54235</c:v>
                </c:pt>
                <c:pt idx="22">
                  <c:v>54246</c:v>
                </c:pt>
                <c:pt idx="23">
                  <c:v>54257</c:v>
                </c:pt>
                <c:pt idx="24">
                  <c:v>54288</c:v>
                </c:pt>
                <c:pt idx="25">
                  <c:v>54307</c:v>
                </c:pt>
                <c:pt idx="26">
                  <c:v>54320</c:v>
                </c:pt>
                <c:pt idx="27">
                  <c:v>54321</c:v>
                </c:pt>
                <c:pt idx="28">
                  <c:v>54328</c:v>
                </c:pt>
                <c:pt idx="29">
                  <c:v>54350</c:v>
                </c:pt>
                <c:pt idx="30">
                  <c:v>54360</c:v>
                </c:pt>
                <c:pt idx="31">
                  <c:v>54370</c:v>
                </c:pt>
              </c:numCache>
            </c:numRef>
          </c:val>
          <c:smooth val="0"/>
          <c:extLst>
            <c:ext xmlns:c16="http://schemas.microsoft.com/office/drawing/2014/chart" uri="{C3380CC4-5D6E-409C-BE32-E72D297353CC}">
              <c16:uniqueId val="{00000002-CE1D-4C70-9F9B-68F7465CE24D}"/>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Sheet1!$E$2:$E$33</c:f>
              <c:numCache>
                <c:formatCode>General</c:formatCode>
                <c:ptCount val="32"/>
                <c:pt idx="0">
                  <c:v>46679</c:v>
                </c:pt>
                <c:pt idx="1">
                  <c:v>46694</c:v>
                </c:pt>
                <c:pt idx="2">
                  <c:v>46692</c:v>
                </c:pt>
                <c:pt idx="3">
                  <c:v>46712</c:v>
                </c:pt>
                <c:pt idx="4">
                  <c:v>46736</c:v>
                </c:pt>
                <c:pt idx="5">
                  <c:v>46772</c:v>
                </c:pt>
                <c:pt idx="6">
                  <c:v>46790</c:v>
                </c:pt>
                <c:pt idx="7">
                  <c:v>46803</c:v>
                </c:pt>
                <c:pt idx="8">
                  <c:v>46815</c:v>
                </c:pt>
                <c:pt idx="9">
                  <c:v>46842</c:v>
                </c:pt>
                <c:pt idx="10">
                  <c:v>46840</c:v>
                </c:pt>
                <c:pt idx="11">
                  <c:v>46858</c:v>
                </c:pt>
                <c:pt idx="12">
                  <c:v>46881</c:v>
                </c:pt>
                <c:pt idx="13">
                  <c:v>46899</c:v>
                </c:pt>
                <c:pt idx="14">
                  <c:v>46918</c:v>
                </c:pt>
                <c:pt idx="15">
                  <c:v>46926</c:v>
                </c:pt>
                <c:pt idx="16">
                  <c:v>46943</c:v>
                </c:pt>
                <c:pt idx="17">
                  <c:v>46954</c:v>
                </c:pt>
                <c:pt idx="18">
                  <c:v>46965</c:v>
                </c:pt>
                <c:pt idx="19">
                  <c:v>46972</c:v>
                </c:pt>
                <c:pt idx="20">
                  <c:v>46989</c:v>
                </c:pt>
                <c:pt idx="21">
                  <c:v>46999</c:v>
                </c:pt>
                <c:pt idx="22">
                  <c:v>47024</c:v>
                </c:pt>
                <c:pt idx="23">
                  <c:v>47042</c:v>
                </c:pt>
                <c:pt idx="24">
                  <c:v>47062</c:v>
                </c:pt>
                <c:pt idx="25">
                  <c:v>47080</c:v>
                </c:pt>
                <c:pt idx="26">
                  <c:v>47099</c:v>
                </c:pt>
                <c:pt idx="27">
                  <c:v>47111</c:v>
                </c:pt>
                <c:pt idx="28">
                  <c:v>47118</c:v>
                </c:pt>
                <c:pt idx="29">
                  <c:v>47152</c:v>
                </c:pt>
                <c:pt idx="30">
                  <c:v>47177</c:v>
                </c:pt>
                <c:pt idx="31">
                  <c:v>47185</c:v>
                </c:pt>
              </c:numCache>
            </c:numRef>
          </c:val>
          <c:smooth val="0"/>
          <c:extLst>
            <c:ext xmlns:c16="http://schemas.microsoft.com/office/drawing/2014/chart" uri="{C3380CC4-5D6E-409C-BE32-E72D297353CC}">
              <c16:uniqueId val="{00000003-CE1D-4C70-9F9B-68F7465CE24D}"/>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Sheet1!$F$2:$F$33</c:f>
              <c:numCache>
                <c:formatCode>General</c:formatCode>
                <c:ptCount val="32"/>
                <c:pt idx="0">
                  <c:v>104803</c:v>
                </c:pt>
                <c:pt idx="1">
                  <c:v>104820</c:v>
                </c:pt>
                <c:pt idx="2">
                  <c:v>104847</c:v>
                </c:pt>
                <c:pt idx="3">
                  <c:v>104883</c:v>
                </c:pt>
                <c:pt idx="4">
                  <c:v>104930</c:v>
                </c:pt>
                <c:pt idx="5">
                  <c:v>104978</c:v>
                </c:pt>
                <c:pt idx="6">
                  <c:v>105007</c:v>
                </c:pt>
                <c:pt idx="7">
                  <c:v>105032</c:v>
                </c:pt>
                <c:pt idx="8">
                  <c:v>105054</c:v>
                </c:pt>
                <c:pt idx="9">
                  <c:v>105086</c:v>
                </c:pt>
                <c:pt idx="10">
                  <c:v>105095</c:v>
                </c:pt>
                <c:pt idx="11">
                  <c:v>105106</c:v>
                </c:pt>
                <c:pt idx="12">
                  <c:v>105125</c:v>
                </c:pt>
                <c:pt idx="13">
                  <c:v>105151</c:v>
                </c:pt>
                <c:pt idx="14">
                  <c:v>105168</c:v>
                </c:pt>
                <c:pt idx="15">
                  <c:v>105158</c:v>
                </c:pt>
                <c:pt idx="16">
                  <c:v>105159</c:v>
                </c:pt>
                <c:pt idx="17">
                  <c:v>105169</c:v>
                </c:pt>
                <c:pt idx="18">
                  <c:v>105173</c:v>
                </c:pt>
                <c:pt idx="19">
                  <c:v>105189</c:v>
                </c:pt>
                <c:pt idx="20">
                  <c:v>105201</c:v>
                </c:pt>
                <c:pt idx="21">
                  <c:v>105217</c:v>
                </c:pt>
                <c:pt idx="22">
                  <c:v>105235</c:v>
                </c:pt>
                <c:pt idx="23">
                  <c:v>105260</c:v>
                </c:pt>
                <c:pt idx="24">
                  <c:v>105421</c:v>
                </c:pt>
                <c:pt idx="25">
                  <c:v>105539</c:v>
                </c:pt>
                <c:pt idx="26">
                  <c:v>105571</c:v>
                </c:pt>
                <c:pt idx="27">
                  <c:v>105607</c:v>
                </c:pt>
                <c:pt idx="28">
                  <c:v>105616</c:v>
                </c:pt>
                <c:pt idx="29">
                  <c:v>105636</c:v>
                </c:pt>
                <c:pt idx="30">
                  <c:v>105653</c:v>
                </c:pt>
                <c:pt idx="31">
                  <c:v>105652</c:v>
                </c:pt>
              </c:numCache>
            </c:numRef>
          </c:val>
          <c:smooth val="0"/>
          <c:extLst>
            <c:ext xmlns:c16="http://schemas.microsoft.com/office/drawing/2014/chart" uri="{C3380CC4-5D6E-409C-BE32-E72D297353CC}">
              <c16:uniqueId val="{00000004-CE1D-4C70-9F9B-68F7465CE24D}"/>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Sheet1!$G$2:$G$33</c:f>
              <c:numCache>
                <c:formatCode>General</c:formatCode>
                <c:ptCount val="32"/>
                <c:pt idx="0">
                  <c:v>67009</c:v>
                </c:pt>
                <c:pt idx="1">
                  <c:v>67056</c:v>
                </c:pt>
                <c:pt idx="2">
                  <c:v>67093</c:v>
                </c:pt>
                <c:pt idx="3">
                  <c:v>67143</c:v>
                </c:pt>
                <c:pt idx="4">
                  <c:v>67172</c:v>
                </c:pt>
                <c:pt idx="5">
                  <c:v>67193</c:v>
                </c:pt>
                <c:pt idx="6">
                  <c:v>67218</c:v>
                </c:pt>
                <c:pt idx="7">
                  <c:v>67247</c:v>
                </c:pt>
                <c:pt idx="8">
                  <c:v>67290</c:v>
                </c:pt>
                <c:pt idx="9">
                  <c:v>67326</c:v>
                </c:pt>
                <c:pt idx="10">
                  <c:v>67357</c:v>
                </c:pt>
                <c:pt idx="11">
                  <c:v>67388</c:v>
                </c:pt>
                <c:pt idx="12">
                  <c:v>67436</c:v>
                </c:pt>
                <c:pt idx="13">
                  <c:v>67487</c:v>
                </c:pt>
                <c:pt idx="14">
                  <c:v>67514</c:v>
                </c:pt>
                <c:pt idx="15">
                  <c:v>67541</c:v>
                </c:pt>
                <c:pt idx="16">
                  <c:v>67554</c:v>
                </c:pt>
                <c:pt idx="17">
                  <c:v>67599</c:v>
                </c:pt>
                <c:pt idx="18">
                  <c:v>67646</c:v>
                </c:pt>
                <c:pt idx="19">
                  <c:v>67685</c:v>
                </c:pt>
                <c:pt idx="20">
                  <c:v>67738</c:v>
                </c:pt>
                <c:pt idx="21">
                  <c:v>67783</c:v>
                </c:pt>
                <c:pt idx="22">
                  <c:v>67836</c:v>
                </c:pt>
                <c:pt idx="23">
                  <c:v>67869</c:v>
                </c:pt>
                <c:pt idx="24">
                  <c:v>67905</c:v>
                </c:pt>
                <c:pt idx="25">
                  <c:v>67950</c:v>
                </c:pt>
                <c:pt idx="26">
                  <c:v>67975</c:v>
                </c:pt>
                <c:pt idx="27">
                  <c:v>68006</c:v>
                </c:pt>
                <c:pt idx="28">
                  <c:v>68037</c:v>
                </c:pt>
                <c:pt idx="29">
                  <c:v>68079</c:v>
                </c:pt>
                <c:pt idx="30">
                  <c:v>68097</c:v>
                </c:pt>
                <c:pt idx="31">
                  <c:v>68102</c:v>
                </c:pt>
              </c:numCache>
            </c:numRef>
          </c:val>
          <c:smooth val="0"/>
          <c:extLst>
            <c:ext xmlns:c16="http://schemas.microsoft.com/office/drawing/2014/chart" uri="{C3380CC4-5D6E-409C-BE32-E72D297353CC}">
              <c16:uniqueId val="{00000005-CE1D-4C70-9F9B-68F7465CE24D}"/>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Sheet1!$H$2:$H$33</c:f>
              <c:numCache>
                <c:formatCode>General</c:formatCode>
                <c:ptCount val="32"/>
                <c:pt idx="0">
                  <c:v>181534</c:v>
                </c:pt>
                <c:pt idx="1">
                  <c:v>181642</c:v>
                </c:pt>
                <c:pt idx="2">
                  <c:v>181725</c:v>
                </c:pt>
                <c:pt idx="3">
                  <c:v>181827</c:v>
                </c:pt>
                <c:pt idx="4">
                  <c:v>181918</c:v>
                </c:pt>
                <c:pt idx="5">
                  <c:v>182005</c:v>
                </c:pt>
                <c:pt idx="6">
                  <c:v>182077</c:v>
                </c:pt>
                <c:pt idx="7">
                  <c:v>182179</c:v>
                </c:pt>
                <c:pt idx="8">
                  <c:v>182274</c:v>
                </c:pt>
                <c:pt idx="9">
                  <c:v>182369</c:v>
                </c:pt>
                <c:pt idx="10">
                  <c:v>182437</c:v>
                </c:pt>
                <c:pt idx="11">
                  <c:v>182484</c:v>
                </c:pt>
                <c:pt idx="12">
                  <c:v>182571</c:v>
                </c:pt>
                <c:pt idx="13">
                  <c:v>182645</c:v>
                </c:pt>
                <c:pt idx="14">
                  <c:v>182721</c:v>
                </c:pt>
                <c:pt idx="15">
                  <c:v>182761</c:v>
                </c:pt>
                <c:pt idx="16">
                  <c:v>182808</c:v>
                </c:pt>
                <c:pt idx="17">
                  <c:v>182873</c:v>
                </c:pt>
                <c:pt idx="18">
                  <c:v>182961</c:v>
                </c:pt>
                <c:pt idx="19">
                  <c:v>183041</c:v>
                </c:pt>
                <c:pt idx="20">
                  <c:v>183131</c:v>
                </c:pt>
                <c:pt idx="21">
                  <c:v>183192</c:v>
                </c:pt>
                <c:pt idx="22">
                  <c:v>183304</c:v>
                </c:pt>
                <c:pt idx="23">
                  <c:v>183390</c:v>
                </c:pt>
                <c:pt idx="24">
                  <c:v>183480</c:v>
                </c:pt>
                <c:pt idx="25">
                  <c:v>183581</c:v>
                </c:pt>
                <c:pt idx="26">
                  <c:v>183688</c:v>
                </c:pt>
                <c:pt idx="27">
                  <c:v>183832</c:v>
                </c:pt>
                <c:pt idx="28">
                  <c:v>183941</c:v>
                </c:pt>
                <c:pt idx="29">
                  <c:v>184028</c:v>
                </c:pt>
                <c:pt idx="30">
                  <c:v>184115</c:v>
                </c:pt>
                <c:pt idx="31">
                  <c:v>184153</c:v>
                </c:pt>
              </c:numCache>
            </c:numRef>
          </c:val>
          <c:smooth val="0"/>
          <c:extLst>
            <c:ext xmlns:c16="http://schemas.microsoft.com/office/drawing/2014/chart" uri="{C3380CC4-5D6E-409C-BE32-E72D297353CC}">
              <c16:uniqueId val="{00000006-CE1D-4C70-9F9B-68F7465CE24D}"/>
            </c:ext>
          </c:extLst>
        </c:ser>
        <c:dLbls>
          <c:showLegendKey val="0"/>
          <c:showVal val="0"/>
          <c:showCatName val="0"/>
          <c:showSerName val="0"/>
          <c:showPercent val="0"/>
          <c:showBubbleSize val="0"/>
        </c:dLbls>
        <c:smooth val="0"/>
        <c:axId val="403374656"/>
        <c:axId val="403375968"/>
      </c:lineChart>
      <c:dateAx>
        <c:axId val="40337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75968"/>
        <c:crosses val="autoZero"/>
        <c:auto val="1"/>
        <c:lblOffset val="100"/>
        <c:baseTimeUnit val="days"/>
      </c:dateAx>
      <c:valAx>
        <c:axId val="40337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7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Sheet1!$B$2:$B$33</c:f>
              <c:numCache>
                <c:formatCode>General</c:formatCode>
                <c:ptCount val="32"/>
                <c:pt idx="0">
                  <c:v>44</c:v>
                </c:pt>
                <c:pt idx="1">
                  <c:v>43</c:v>
                </c:pt>
                <c:pt idx="2">
                  <c:v>47</c:v>
                </c:pt>
                <c:pt idx="3">
                  <c:v>34</c:v>
                </c:pt>
                <c:pt idx="4">
                  <c:v>45</c:v>
                </c:pt>
                <c:pt idx="5">
                  <c:v>48</c:v>
                </c:pt>
                <c:pt idx="6">
                  <c:v>52</c:v>
                </c:pt>
                <c:pt idx="7">
                  <c:v>62</c:v>
                </c:pt>
                <c:pt idx="8">
                  <c:v>56</c:v>
                </c:pt>
                <c:pt idx="9">
                  <c:v>51</c:v>
                </c:pt>
                <c:pt idx="10">
                  <c:v>40</c:v>
                </c:pt>
                <c:pt idx="11">
                  <c:v>48</c:v>
                </c:pt>
                <c:pt idx="12">
                  <c:v>58</c:v>
                </c:pt>
                <c:pt idx="13">
                  <c:v>55</c:v>
                </c:pt>
                <c:pt idx="14">
                  <c:v>16</c:v>
                </c:pt>
                <c:pt idx="15">
                  <c:v>21</c:v>
                </c:pt>
                <c:pt idx="16">
                  <c:v>27</c:v>
                </c:pt>
                <c:pt idx="17">
                  <c:v>46</c:v>
                </c:pt>
                <c:pt idx="18">
                  <c:v>39</c:v>
                </c:pt>
                <c:pt idx="19">
                  <c:v>43</c:v>
                </c:pt>
                <c:pt idx="20">
                  <c:v>82</c:v>
                </c:pt>
                <c:pt idx="21">
                  <c:v>462</c:v>
                </c:pt>
                <c:pt idx="22">
                  <c:v>255</c:v>
                </c:pt>
                <c:pt idx="23">
                  <c:v>228</c:v>
                </c:pt>
                <c:pt idx="24">
                  <c:v>169</c:v>
                </c:pt>
                <c:pt idx="25">
                  <c:v>106</c:v>
                </c:pt>
                <c:pt idx="26">
                  <c:v>112</c:v>
                </c:pt>
                <c:pt idx="27">
                  <c:v>90</c:v>
                </c:pt>
                <c:pt idx="28">
                  <c:v>66</c:v>
                </c:pt>
                <c:pt idx="29">
                  <c:v>87</c:v>
                </c:pt>
                <c:pt idx="30">
                  <c:v>95</c:v>
                </c:pt>
                <c:pt idx="31">
                  <c:v>60</c:v>
                </c:pt>
              </c:numCache>
            </c:numRef>
          </c:val>
          <c:smooth val="0"/>
          <c:extLst>
            <c:ext xmlns:c16="http://schemas.microsoft.com/office/drawing/2014/chart" uri="{C3380CC4-5D6E-409C-BE32-E72D297353CC}">
              <c16:uniqueId val="{00000000-B2F6-41A1-9A67-97A8A2B36D2C}"/>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Sheet1!$C$2:$C$33</c:f>
              <c:numCache>
                <c:formatCode>General</c:formatCode>
                <c:ptCount val="32"/>
                <c:pt idx="0">
                  <c:v>154</c:v>
                </c:pt>
                <c:pt idx="1">
                  <c:v>167</c:v>
                </c:pt>
                <c:pt idx="2">
                  <c:v>193</c:v>
                </c:pt>
                <c:pt idx="3">
                  <c:v>151</c:v>
                </c:pt>
                <c:pt idx="4">
                  <c:v>166</c:v>
                </c:pt>
                <c:pt idx="5">
                  <c:v>86</c:v>
                </c:pt>
                <c:pt idx="6">
                  <c:v>192</c:v>
                </c:pt>
                <c:pt idx="7">
                  <c:v>190</c:v>
                </c:pt>
                <c:pt idx="8">
                  <c:v>116</c:v>
                </c:pt>
                <c:pt idx="9">
                  <c:v>123</c:v>
                </c:pt>
                <c:pt idx="10">
                  <c:v>100</c:v>
                </c:pt>
                <c:pt idx="11">
                  <c:v>95</c:v>
                </c:pt>
                <c:pt idx="12">
                  <c:v>96</c:v>
                </c:pt>
                <c:pt idx="13">
                  <c:v>157</c:v>
                </c:pt>
                <c:pt idx="14">
                  <c:v>41</c:v>
                </c:pt>
                <c:pt idx="15">
                  <c:v>10</c:v>
                </c:pt>
                <c:pt idx="16">
                  <c:v>88</c:v>
                </c:pt>
                <c:pt idx="17">
                  <c:v>134</c:v>
                </c:pt>
                <c:pt idx="18">
                  <c:v>145</c:v>
                </c:pt>
                <c:pt idx="19">
                  <c:v>129</c:v>
                </c:pt>
                <c:pt idx="20">
                  <c:v>143</c:v>
                </c:pt>
                <c:pt idx="21">
                  <c:v>108</c:v>
                </c:pt>
                <c:pt idx="22">
                  <c:v>142</c:v>
                </c:pt>
                <c:pt idx="23">
                  <c:v>106</c:v>
                </c:pt>
                <c:pt idx="24">
                  <c:v>130</c:v>
                </c:pt>
                <c:pt idx="25">
                  <c:v>93</c:v>
                </c:pt>
                <c:pt idx="26">
                  <c:v>103</c:v>
                </c:pt>
                <c:pt idx="27">
                  <c:v>108</c:v>
                </c:pt>
                <c:pt idx="28">
                  <c:v>129</c:v>
                </c:pt>
                <c:pt idx="29">
                  <c:v>106</c:v>
                </c:pt>
                <c:pt idx="30">
                  <c:v>93</c:v>
                </c:pt>
                <c:pt idx="31">
                  <c:v>42</c:v>
                </c:pt>
              </c:numCache>
            </c:numRef>
          </c:val>
          <c:smooth val="0"/>
          <c:extLst>
            <c:ext xmlns:c16="http://schemas.microsoft.com/office/drawing/2014/chart" uri="{C3380CC4-5D6E-409C-BE32-E72D297353CC}">
              <c16:uniqueId val="{00000001-B2F6-41A1-9A67-97A8A2B36D2C}"/>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Sheet1!$D$2:$D$33</c:f>
              <c:numCache>
                <c:formatCode>General</c:formatCode>
                <c:ptCount val="32"/>
                <c:pt idx="0">
                  <c:v>12</c:v>
                </c:pt>
                <c:pt idx="1">
                  <c:v>16</c:v>
                </c:pt>
                <c:pt idx="2">
                  <c:v>15</c:v>
                </c:pt>
                <c:pt idx="3">
                  <c:v>15</c:v>
                </c:pt>
                <c:pt idx="4">
                  <c:v>14</c:v>
                </c:pt>
                <c:pt idx="5">
                  <c:v>16</c:v>
                </c:pt>
                <c:pt idx="6">
                  <c:v>8</c:v>
                </c:pt>
                <c:pt idx="7">
                  <c:v>22</c:v>
                </c:pt>
                <c:pt idx="8">
                  <c:v>27</c:v>
                </c:pt>
                <c:pt idx="9">
                  <c:v>0</c:v>
                </c:pt>
                <c:pt idx="10">
                  <c:v>-2</c:v>
                </c:pt>
                <c:pt idx="11">
                  <c:v>5</c:v>
                </c:pt>
                <c:pt idx="12">
                  <c:v>-3</c:v>
                </c:pt>
                <c:pt idx="13">
                  <c:v>21</c:v>
                </c:pt>
                <c:pt idx="14">
                  <c:v>15</c:v>
                </c:pt>
                <c:pt idx="15">
                  <c:v>6</c:v>
                </c:pt>
                <c:pt idx="16">
                  <c:v>7</c:v>
                </c:pt>
                <c:pt idx="17">
                  <c:v>1</c:v>
                </c:pt>
                <c:pt idx="18">
                  <c:v>13</c:v>
                </c:pt>
                <c:pt idx="19">
                  <c:v>19</c:v>
                </c:pt>
                <c:pt idx="20">
                  <c:v>12</c:v>
                </c:pt>
                <c:pt idx="21">
                  <c:v>5</c:v>
                </c:pt>
                <c:pt idx="22">
                  <c:v>11</c:v>
                </c:pt>
                <c:pt idx="23">
                  <c:v>11</c:v>
                </c:pt>
                <c:pt idx="24">
                  <c:v>31</c:v>
                </c:pt>
                <c:pt idx="25">
                  <c:v>19</c:v>
                </c:pt>
                <c:pt idx="26">
                  <c:v>13</c:v>
                </c:pt>
                <c:pt idx="27">
                  <c:v>1</c:v>
                </c:pt>
                <c:pt idx="28">
                  <c:v>7</c:v>
                </c:pt>
                <c:pt idx="29">
                  <c:v>22</c:v>
                </c:pt>
                <c:pt idx="30">
                  <c:v>10</c:v>
                </c:pt>
                <c:pt idx="31">
                  <c:v>10</c:v>
                </c:pt>
              </c:numCache>
            </c:numRef>
          </c:val>
          <c:smooth val="0"/>
          <c:extLst>
            <c:ext xmlns:c16="http://schemas.microsoft.com/office/drawing/2014/chart" uri="{C3380CC4-5D6E-409C-BE32-E72D297353CC}">
              <c16:uniqueId val="{00000002-B2F6-41A1-9A67-97A8A2B36D2C}"/>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Sheet1!$E$2:$E$33</c:f>
              <c:numCache>
                <c:formatCode>General</c:formatCode>
                <c:ptCount val="32"/>
                <c:pt idx="0">
                  <c:v>8</c:v>
                </c:pt>
                <c:pt idx="1">
                  <c:v>15</c:v>
                </c:pt>
                <c:pt idx="2">
                  <c:v>-2</c:v>
                </c:pt>
                <c:pt idx="3">
                  <c:v>20</c:v>
                </c:pt>
                <c:pt idx="4">
                  <c:v>24</c:v>
                </c:pt>
                <c:pt idx="5">
                  <c:v>36</c:v>
                </c:pt>
                <c:pt idx="6">
                  <c:v>18</c:v>
                </c:pt>
                <c:pt idx="7">
                  <c:v>13</c:v>
                </c:pt>
                <c:pt idx="8">
                  <c:v>12</c:v>
                </c:pt>
                <c:pt idx="9">
                  <c:v>27</c:v>
                </c:pt>
                <c:pt idx="10">
                  <c:v>-2</c:v>
                </c:pt>
                <c:pt idx="11">
                  <c:v>18</c:v>
                </c:pt>
                <c:pt idx="12">
                  <c:v>23</c:v>
                </c:pt>
                <c:pt idx="13">
                  <c:v>18</c:v>
                </c:pt>
                <c:pt idx="14">
                  <c:v>19</c:v>
                </c:pt>
                <c:pt idx="15">
                  <c:v>8</c:v>
                </c:pt>
                <c:pt idx="16">
                  <c:v>17</c:v>
                </c:pt>
                <c:pt idx="17">
                  <c:v>11</c:v>
                </c:pt>
                <c:pt idx="18">
                  <c:v>11</c:v>
                </c:pt>
                <c:pt idx="19">
                  <c:v>7</c:v>
                </c:pt>
                <c:pt idx="20">
                  <c:v>17</c:v>
                </c:pt>
                <c:pt idx="21">
                  <c:v>10</c:v>
                </c:pt>
                <c:pt idx="22">
                  <c:v>25</c:v>
                </c:pt>
                <c:pt idx="23">
                  <c:v>18</c:v>
                </c:pt>
                <c:pt idx="24">
                  <c:v>20</c:v>
                </c:pt>
                <c:pt idx="25">
                  <c:v>18</c:v>
                </c:pt>
                <c:pt idx="26">
                  <c:v>19</c:v>
                </c:pt>
                <c:pt idx="27">
                  <c:v>12</c:v>
                </c:pt>
                <c:pt idx="28">
                  <c:v>7</c:v>
                </c:pt>
                <c:pt idx="29">
                  <c:v>34</c:v>
                </c:pt>
                <c:pt idx="30">
                  <c:v>25</c:v>
                </c:pt>
                <c:pt idx="31">
                  <c:v>8</c:v>
                </c:pt>
              </c:numCache>
            </c:numRef>
          </c:val>
          <c:smooth val="0"/>
          <c:extLst>
            <c:ext xmlns:c16="http://schemas.microsoft.com/office/drawing/2014/chart" uri="{C3380CC4-5D6E-409C-BE32-E72D297353CC}">
              <c16:uniqueId val="{00000003-B2F6-41A1-9A67-97A8A2B36D2C}"/>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Sheet1!$F$2:$F$33</c:f>
              <c:numCache>
                <c:formatCode>General</c:formatCode>
                <c:ptCount val="32"/>
                <c:pt idx="0">
                  <c:v>26</c:v>
                </c:pt>
                <c:pt idx="1">
                  <c:v>17</c:v>
                </c:pt>
                <c:pt idx="2">
                  <c:v>27</c:v>
                </c:pt>
                <c:pt idx="3">
                  <c:v>36</c:v>
                </c:pt>
                <c:pt idx="4">
                  <c:v>47</c:v>
                </c:pt>
                <c:pt idx="5">
                  <c:v>48</c:v>
                </c:pt>
                <c:pt idx="6">
                  <c:v>29</c:v>
                </c:pt>
                <c:pt idx="7">
                  <c:v>25</c:v>
                </c:pt>
                <c:pt idx="8">
                  <c:v>22</c:v>
                </c:pt>
                <c:pt idx="9">
                  <c:v>32</c:v>
                </c:pt>
                <c:pt idx="10">
                  <c:v>9</c:v>
                </c:pt>
                <c:pt idx="11">
                  <c:v>11</c:v>
                </c:pt>
                <c:pt idx="12">
                  <c:v>19</c:v>
                </c:pt>
                <c:pt idx="13">
                  <c:v>26</c:v>
                </c:pt>
                <c:pt idx="14">
                  <c:v>17</c:v>
                </c:pt>
                <c:pt idx="15">
                  <c:v>-10</c:v>
                </c:pt>
                <c:pt idx="16">
                  <c:v>1</c:v>
                </c:pt>
                <c:pt idx="17">
                  <c:v>10</c:v>
                </c:pt>
                <c:pt idx="18">
                  <c:v>4</c:v>
                </c:pt>
                <c:pt idx="19">
                  <c:v>16</c:v>
                </c:pt>
                <c:pt idx="20">
                  <c:v>12</c:v>
                </c:pt>
                <c:pt idx="21">
                  <c:v>16</c:v>
                </c:pt>
                <c:pt idx="22">
                  <c:v>18</c:v>
                </c:pt>
                <c:pt idx="23">
                  <c:v>25</c:v>
                </c:pt>
                <c:pt idx="24">
                  <c:v>161</c:v>
                </c:pt>
                <c:pt idx="25">
                  <c:v>118</c:v>
                </c:pt>
                <c:pt idx="26">
                  <c:v>32</c:v>
                </c:pt>
                <c:pt idx="27">
                  <c:v>36</c:v>
                </c:pt>
                <c:pt idx="28">
                  <c:v>9</c:v>
                </c:pt>
                <c:pt idx="29">
                  <c:v>20</c:v>
                </c:pt>
                <c:pt idx="30">
                  <c:v>17</c:v>
                </c:pt>
                <c:pt idx="31">
                  <c:v>-1</c:v>
                </c:pt>
              </c:numCache>
            </c:numRef>
          </c:val>
          <c:smooth val="0"/>
          <c:extLst>
            <c:ext xmlns:c16="http://schemas.microsoft.com/office/drawing/2014/chart" uri="{C3380CC4-5D6E-409C-BE32-E72D297353CC}">
              <c16:uniqueId val="{00000004-B2F6-41A1-9A67-97A8A2B36D2C}"/>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Sheet1!$G$2:$G$33</c:f>
              <c:numCache>
                <c:formatCode>General</c:formatCode>
                <c:ptCount val="32"/>
                <c:pt idx="0">
                  <c:v>24</c:v>
                </c:pt>
                <c:pt idx="1">
                  <c:v>47</c:v>
                </c:pt>
                <c:pt idx="2">
                  <c:v>37</c:v>
                </c:pt>
                <c:pt idx="3">
                  <c:v>50</c:v>
                </c:pt>
                <c:pt idx="4">
                  <c:v>29</c:v>
                </c:pt>
                <c:pt idx="5">
                  <c:v>21</c:v>
                </c:pt>
                <c:pt idx="6">
                  <c:v>25</c:v>
                </c:pt>
                <c:pt idx="7">
                  <c:v>29</c:v>
                </c:pt>
                <c:pt idx="8">
                  <c:v>43</c:v>
                </c:pt>
                <c:pt idx="9">
                  <c:v>36</c:v>
                </c:pt>
                <c:pt idx="10">
                  <c:v>31</c:v>
                </c:pt>
                <c:pt idx="11">
                  <c:v>31</c:v>
                </c:pt>
                <c:pt idx="12">
                  <c:v>48</c:v>
                </c:pt>
                <c:pt idx="13">
                  <c:v>51</c:v>
                </c:pt>
                <c:pt idx="14">
                  <c:v>27</c:v>
                </c:pt>
                <c:pt idx="15">
                  <c:v>27</c:v>
                </c:pt>
                <c:pt idx="16">
                  <c:v>13</c:v>
                </c:pt>
                <c:pt idx="17">
                  <c:v>45</c:v>
                </c:pt>
                <c:pt idx="18">
                  <c:v>47</c:v>
                </c:pt>
                <c:pt idx="19">
                  <c:v>39</c:v>
                </c:pt>
                <c:pt idx="20">
                  <c:v>53</c:v>
                </c:pt>
                <c:pt idx="21">
                  <c:v>45</c:v>
                </c:pt>
                <c:pt idx="22">
                  <c:v>53</c:v>
                </c:pt>
                <c:pt idx="23">
                  <c:v>33</c:v>
                </c:pt>
                <c:pt idx="24">
                  <c:v>36</c:v>
                </c:pt>
                <c:pt idx="25">
                  <c:v>45</c:v>
                </c:pt>
                <c:pt idx="26">
                  <c:v>25</c:v>
                </c:pt>
                <c:pt idx="27">
                  <c:v>31</c:v>
                </c:pt>
                <c:pt idx="28">
                  <c:v>31</c:v>
                </c:pt>
                <c:pt idx="29">
                  <c:v>42</c:v>
                </c:pt>
                <c:pt idx="30">
                  <c:v>18</c:v>
                </c:pt>
                <c:pt idx="31">
                  <c:v>5</c:v>
                </c:pt>
              </c:numCache>
            </c:numRef>
          </c:val>
          <c:smooth val="0"/>
          <c:extLst>
            <c:ext xmlns:c16="http://schemas.microsoft.com/office/drawing/2014/chart" uri="{C3380CC4-5D6E-409C-BE32-E72D297353CC}">
              <c16:uniqueId val="{00000005-B2F6-41A1-9A67-97A8A2B36D2C}"/>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44607</c:v>
                </c:pt>
                <c:pt idx="1">
                  <c:v>44608</c:v>
                </c:pt>
                <c:pt idx="2">
                  <c:v>44609</c:v>
                </c:pt>
                <c:pt idx="3">
                  <c:v>44610</c:v>
                </c:pt>
                <c:pt idx="4">
                  <c:v>44611</c:v>
                </c:pt>
                <c:pt idx="5">
                  <c:v>44612</c:v>
                </c:pt>
                <c:pt idx="6">
                  <c:v>44613</c:v>
                </c:pt>
                <c:pt idx="7">
                  <c:v>44614</c:v>
                </c:pt>
                <c:pt idx="8">
                  <c:v>44615</c:v>
                </c:pt>
                <c:pt idx="9">
                  <c:v>44616</c:v>
                </c:pt>
                <c:pt idx="10">
                  <c:v>44617</c:v>
                </c:pt>
                <c:pt idx="11">
                  <c:v>44618</c:v>
                </c:pt>
                <c:pt idx="12">
                  <c:v>44619</c:v>
                </c:pt>
                <c:pt idx="13">
                  <c:v>44620</c:v>
                </c:pt>
                <c:pt idx="14">
                  <c:v>44621</c:v>
                </c:pt>
                <c:pt idx="15">
                  <c:v>44622</c:v>
                </c:pt>
                <c:pt idx="16">
                  <c:v>44623</c:v>
                </c:pt>
                <c:pt idx="17">
                  <c:v>44624</c:v>
                </c:pt>
                <c:pt idx="18">
                  <c:v>44625</c:v>
                </c:pt>
                <c:pt idx="19">
                  <c:v>44626</c:v>
                </c:pt>
                <c:pt idx="20">
                  <c:v>44627</c:v>
                </c:pt>
                <c:pt idx="21">
                  <c:v>44628</c:v>
                </c:pt>
                <c:pt idx="22">
                  <c:v>44629</c:v>
                </c:pt>
                <c:pt idx="23">
                  <c:v>44630</c:v>
                </c:pt>
                <c:pt idx="24">
                  <c:v>44631</c:v>
                </c:pt>
                <c:pt idx="25">
                  <c:v>44632</c:v>
                </c:pt>
                <c:pt idx="26">
                  <c:v>44633</c:v>
                </c:pt>
                <c:pt idx="27">
                  <c:v>44634</c:v>
                </c:pt>
                <c:pt idx="28">
                  <c:v>44635</c:v>
                </c:pt>
                <c:pt idx="29">
                  <c:v>44636</c:v>
                </c:pt>
                <c:pt idx="30">
                  <c:v>44637</c:v>
                </c:pt>
                <c:pt idx="31">
                  <c:v>44638</c:v>
                </c:pt>
              </c:numCache>
            </c:numRef>
          </c:cat>
          <c:val>
            <c:numRef>
              <c:f>Sheet1!$H$2:$H$33</c:f>
              <c:numCache>
                <c:formatCode>General</c:formatCode>
                <c:ptCount val="32"/>
                <c:pt idx="0">
                  <c:v>97</c:v>
                </c:pt>
                <c:pt idx="1">
                  <c:v>108</c:v>
                </c:pt>
                <c:pt idx="2">
                  <c:v>83</c:v>
                </c:pt>
                <c:pt idx="3">
                  <c:v>102</c:v>
                </c:pt>
                <c:pt idx="4">
                  <c:v>91</c:v>
                </c:pt>
                <c:pt idx="5">
                  <c:v>87</c:v>
                </c:pt>
                <c:pt idx="6">
                  <c:v>72</c:v>
                </c:pt>
                <c:pt idx="7">
                  <c:v>102</c:v>
                </c:pt>
                <c:pt idx="8">
                  <c:v>95</c:v>
                </c:pt>
                <c:pt idx="9">
                  <c:v>95</c:v>
                </c:pt>
                <c:pt idx="10">
                  <c:v>68</c:v>
                </c:pt>
                <c:pt idx="11">
                  <c:v>47</c:v>
                </c:pt>
                <c:pt idx="12">
                  <c:v>87</c:v>
                </c:pt>
                <c:pt idx="13">
                  <c:v>74</c:v>
                </c:pt>
                <c:pt idx="14">
                  <c:v>76</c:v>
                </c:pt>
                <c:pt idx="15">
                  <c:v>40</c:v>
                </c:pt>
                <c:pt idx="16">
                  <c:v>47</c:v>
                </c:pt>
                <c:pt idx="17">
                  <c:v>65</c:v>
                </c:pt>
                <c:pt idx="18">
                  <c:v>88</c:v>
                </c:pt>
                <c:pt idx="19">
                  <c:v>80</c:v>
                </c:pt>
                <c:pt idx="20">
                  <c:v>90</c:v>
                </c:pt>
                <c:pt idx="21">
                  <c:v>61</c:v>
                </c:pt>
                <c:pt idx="22">
                  <c:v>112</c:v>
                </c:pt>
                <c:pt idx="23">
                  <c:v>86</c:v>
                </c:pt>
                <c:pt idx="24">
                  <c:v>90</c:v>
                </c:pt>
                <c:pt idx="25">
                  <c:v>101</c:v>
                </c:pt>
                <c:pt idx="26">
                  <c:v>107</c:v>
                </c:pt>
                <c:pt idx="27">
                  <c:v>144</c:v>
                </c:pt>
                <c:pt idx="28">
                  <c:v>109</c:v>
                </c:pt>
                <c:pt idx="29">
                  <c:v>87</c:v>
                </c:pt>
                <c:pt idx="30">
                  <c:v>87</c:v>
                </c:pt>
                <c:pt idx="31">
                  <c:v>38</c:v>
                </c:pt>
              </c:numCache>
            </c:numRef>
          </c:val>
          <c:smooth val="0"/>
          <c:extLst>
            <c:ext xmlns:c16="http://schemas.microsoft.com/office/drawing/2014/chart" uri="{C3380CC4-5D6E-409C-BE32-E72D297353CC}">
              <c16:uniqueId val="{00000006-B2F6-41A1-9A67-97A8A2B36D2C}"/>
            </c:ext>
          </c:extLst>
        </c:ser>
        <c:dLbls>
          <c:showLegendKey val="0"/>
          <c:showVal val="0"/>
          <c:showCatName val="0"/>
          <c:showSerName val="0"/>
          <c:showPercent val="0"/>
          <c:showBubbleSize val="0"/>
        </c:dLbls>
        <c:smooth val="0"/>
        <c:axId val="421359528"/>
        <c:axId val="421360840"/>
      </c:lineChart>
      <c:dateAx>
        <c:axId val="421359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60840"/>
        <c:crosses val="autoZero"/>
        <c:auto val="1"/>
        <c:lblOffset val="100"/>
        <c:baseTimeUnit val="days"/>
      </c:dateAx>
      <c:valAx>
        <c:axId val="42136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5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70</c:v>
                </c:pt>
                <c:pt idx="1">
                  <c:v>130</c:v>
                </c:pt>
                <c:pt idx="2">
                  <c:v>92</c:v>
                </c:pt>
                <c:pt idx="3">
                  <c:v>90</c:v>
                </c:pt>
                <c:pt idx="4">
                  <c:v>70</c:v>
                </c:pt>
                <c:pt idx="5">
                  <c:v>60</c:v>
                </c:pt>
                <c:pt idx="6">
                  <c:v>65</c:v>
                </c:pt>
              </c:numCache>
            </c:numRef>
          </c:val>
          <c:extLst>
            <c:ext xmlns:c16="http://schemas.microsoft.com/office/drawing/2014/chart" uri="{C3380CC4-5D6E-409C-BE32-E72D297353CC}">
              <c16:uniqueId val="{00000000-5777-418F-93DD-25713CFC3692}"/>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150</c:v>
                </c:pt>
                <c:pt idx="1">
                  <c:v>124</c:v>
                </c:pt>
                <c:pt idx="2">
                  <c:v>108</c:v>
                </c:pt>
                <c:pt idx="3">
                  <c:v>121</c:v>
                </c:pt>
                <c:pt idx="4">
                  <c:v>111</c:v>
                </c:pt>
                <c:pt idx="5">
                  <c:v>125</c:v>
                </c:pt>
                <c:pt idx="6">
                  <c:v>104</c:v>
                </c:pt>
              </c:numCache>
            </c:numRef>
          </c:val>
          <c:extLst>
            <c:ext xmlns:c16="http://schemas.microsoft.com/office/drawing/2014/chart" uri="{C3380CC4-5D6E-409C-BE32-E72D297353CC}">
              <c16:uniqueId val="{00000001-5777-418F-93DD-25713CFC3692}"/>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11</c:v>
                </c:pt>
                <c:pt idx="1">
                  <c:v>12</c:v>
                </c:pt>
                <c:pt idx="2">
                  <c:v>16</c:v>
                </c:pt>
                <c:pt idx="3">
                  <c:v>9</c:v>
                </c:pt>
                <c:pt idx="4">
                  <c:v>11</c:v>
                </c:pt>
                <c:pt idx="5">
                  <c:v>13</c:v>
                </c:pt>
                <c:pt idx="6">
                  <c:v>11</c:v>
                </c:pt>
              </c:numCache>
            </c:numRef>
          </c:val>
          <c:extLst>
            <c:ext xmlns:c16="http://schemas.microsoft.com/office/drawing/2014/chart" uri="{C3380CC4-5D6E-409C-BE32-E72D297353CC}">
              <c16:uniqueId val="{00000002-5777-418F-93DD-25713CFC3692}"/>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16</c:v>
                </c:pt>
                <c:pt idx="1">
                  <c:v>11</c:v>
                </c:pt>
                <c:pt idx="2">
                  <c:v>19</c:v>
                </c:pt>
                <c:pt idx="3">
                  <c:v>17</c:v>
                </c:pt>
                <c:pt idx="4">
                  <c:v>11</c:v>
                </c:pt>
                <c:pt idx="5">
                  <c:v>18</c:v>
                </c:pt>
                <c:pt idx="6">
                  <c:v>21</c:v>
                </c:pt>
              </c:numCache>
            </c:numRef>
          </c:val>
          <c:extLst>
            <c:ext xmlns:c16="http://schemas.microsoft.com/office/drawing/2014/chart" uri="{C3380CC4-5D6E-409C-BE32-E72D297353CC}">
              <c16:uniqueId val="{00000003-5777-418F-93DD-25713CFC3692}"/>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26</c:v>
                </c:pt>
                <c:pt idx="1">
                  <c:v>19</c:v>
                </c:pt>
                <c:pt idx="2">
                  <c:v>13</c:v>
                </c:pt>
                <c:pt idx="3">
                  <c:v>20</c:v>
                </c:pt>
                <c:pt idx="4">
                  <c:v>43</c:v>
                </c:pt>
                <c:pt idx="5">
                  <c:v>45</c:v>
                </c:pt>
                <c:pt idx="6">
                  <c:v>29</c:v>
                </c:pt>
              </c:numCache>
            </c:numRef>
          </c:val>
          <c:extLst>
            <c:ext xmlns:c16="http://schemas.microsoft.com/office/drawing/2014/chart" uri="{C3380CC4-5D6E-409C-BE32-E72D297353CC}">
              <c16:uniqueId val="{00000004-5777-418F-93DD-25713CFC3692}"/>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40</c:v>
                </c:pt>
                <c:pt idx="1">
                  <c:v>31</c:v>
                </c:pt>
                <c:pt idx="2">
                  <c:v>42</c:v>
                </c:pt>
                <c:pt idx="3">
                  <c:v>27</c:v>
                </c:pt>
                <c:pt idx="4">
                  <c:v>33</c:v>
                </c:pt>
                <c:pt idx="5">
                  <c:v>38</c:v>
                </c:pt>
                <c:pt idx="6">
                  <c:v>33</c:v>
                </c:pt>
              </c:numCache>
            </c:numRef>
          </c:val>
          <c:extLst>
            <c:ext xmlns:c16="http://schemas.microsoft.com/office/drawing/2014/chart" uri="{C3380CC4-5D6E-409C-BE32-E72D297353CC}">
              <c16:uniqueId val="{00000005-5777-418F-93DD-25713CFC3692}"/>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95</c:v>
                </c:pt>
                <c:pt idx="1">
                  <c:v>89</c:v>
                </c:pt>
                <c:pt idx="2">
                  <c:v>88</c:v>
                </c:pt>
                <c:pt idx="3">
                  <c:v>80</c:v>
                </c:pt>
                <c:pt idx="4">
                  <c:v>73</c:v>
                </c:pt>
                <c:pt idx="5">
                  <c:v>82</c:v>
                </c:pt>
                <c:pt idx="6">
                  <c:v>90</c:v>
                </c:pt>
              </c:numCache>
            </c:numRef>
          </c:val>
          <c:extLst>
            <c:ext xmlns:c16="http://schemas.microsoft.com/office/drawing/2014/chart" uri="{C3380CC4-5D6E-409C-BE32-E72D297353CC}">
              <c16:uniqueId val="{00000006-5777-418F-93DD-25713CFC3692}"/>
            </c:ext>
          </c:extLst>
        </c:ser>
        <c:dLbls>
          <c:showLegendKey val="0"/>
          <c:showVal val="0"/>
          <c:showCatName val="0"/>
          <c:showSerName val="0"/>
          <c:showPercent val="0"/>
          <c:showBubbleSize val="0"/>
        </c:dLbls>
        <c:gapWidth val="219"/>
        <c:overlap val="-27"/>
        <c:axId val="421371336"/>
        <c:axId val="421373632"/>
      </c:barChart>
      <c:catAx>
        <c:axId val="42137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3632"/>
        <c:crosses val="autoZero"/>
        <c:auto val="1"/>
        <c:lblAlgn val="ctr"/>
        <c:lblOffset val="100"/>
        <c:noMultiLvlLbl val="0"/>
      </c:catAx>
      <c:valAx>
        <c:axId val="42137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3</c:v>
                </c:pt>
                <c:pt idx="3">
                  <c:v>5</c:v>
                </c:pt>
                <c:pt idx="4">
                  <c:v>4</c:v>
                </c:pt>
                <c:pt idx="5">
                  <c:v>2</c:v>
                </c:pt>
                <c:pt idx="6">
                  <c:v>4</c:v>
                </c:pt>
              </c:numCache>
            </c:numRef>
          </c:val>
          <c:extLst>
            <c:ext xmlns:c16="http://schemas.microsoft.com/office/drawing/2014/chart" uri="{C3380CC4-5D6E-409C-BE32-E72D297353CC}">
              <c16:uniqueId val="{00000000-73A7-452C-8A14-FC1B21EB784F}"/>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12</c:v>
                </c:pt>
                <c:pt idx="2">
                  <c:v>12</c:v>
                </c:pt>
                <c:pt idx="3">
                  <c:v>12</c:v>
                </c:pt>
                <c:pt idx="4">
                  <c:v>8</c:v>
                </c:pt>
                <c:pt idx="5">
                  <c:v>1</c:v>
                </c:pt>
                <c:pt idx="6">
                  <c:v>0</c:v>
                </c:pt>
              </c:numCache>
            </c:numRef>
          </c:val>
          <c:extLst>
            <c:ext xmlns:c16="http://schemas.microsoft.com/office/drawing/2014/chart" uri="{C3380CC4-5D6E-409C-BE32-E72D297353CC}">
              <c16:uniqueId val="{00000001-73A7-452C-8A14-FC1B21EB784F}"/>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3</c:v>
                </c:pt>
                <c:pt idx="2">
                  <c:v>2</c:v>
                </c:pt>
                <c:pt idx="3">
                  <c:v>1</c:v>
                </c:pt>
                <c:pt idx="4">
                  <c:v>1</c:v>
                </c:pt>
                <c:pt idx="5">
                  <c:v>3</c:v>
                </c:pt>
                <c:pt idx="6">
                  <c:v>0</c:v>
                </c:pt>
              </c:numCache>
            </c:numRef>
          </c:val>
          <c:extLst>
            <c:ext xmlns:c16="http://schemas.microsoft.com/office/drawing/2014/chart" uri="{C3380CC4-5D6E-409C-BE32-E72D297353CC}">
              <c16:uniqueId val="{00000002-73A7-452C-8A14-FC1B21EB784F}"/>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0</c:v>
                </c:pt>
                <c:pt idx="3">
                  <c:v>1</c:v>
                </c:pt>
                <c:pt idx="4">
                  <c:v>0</c:v>
                </c:pt>
                <c:pt idx="5">
                  <c:v>2</c:v>
                </c:pt>
                <c:pt idx="6">
                  <c:v>0</c:v>
                </c:pt>
              </c:numCache>
            </c:numRef>
          </c:val>
          <c:extLst>
            <c:ext xmlns:c16="http://schemas.microsoft.com/office/drawing/2014/chart" uri="{C3380CC4-5D6E-409C-BE32-E72D297353CC}">
              <c16:uniqueId val="{00000003-73A7-452C-8A14-FC1B21EB784F}"/>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3</c:v>
                </c:pt>
                <c:pt idx="2">
                  <c:v>6</c:v>
                </c:pt>
                <c:pt idx="3">
                  <c:v>6</c:v>
                </c:pt>
                <c:pt idx="4">
                  <c:v>4</c:v>
                </c:pt>
                <c:pt idx="5">
                  <c:v>1</c:v>
                </c:pt>
                <c:pt idx="6">
                  <c:v>0</c:v>
                </c:pt>
              </c:numCache>
            </c:numRef>
          </c:val>
          <c:extLst>
            <c:ext xmlns:c16="http://schemas.microsoft.com/office/drawing/2014/chart" uri="{C3380CC4-5D6E-409C-BE32-E72D297353CC}">
              <c16:uniqueId val="{00000004-73A7-452C-8A14-FC1B21EB784F}"/>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6</c:v>
                </c:pt>
                <c:pt idx="2">
                  <c:v>4</c:v>
                </c:pt>
                <c:pt idx="3">
                  <c:v>3</c:v>
                </c:pt>
                <c:pt idx="4">
                  <c:v>3</c:v>
                </c:pt>
                <c:pt idx="5">
                  <c:v>3</c:v>
                </c:pt>
                <c:pt idx="6">
                  <c:v>0</c:v>
                </c:pt>
              </c:numCache>
            </c:numRef>
          </c:val>
          <c:extLst>
            <c:ext xmlns:c16="http://schemas.microsoft.com/office/drawing/2014/chart" uri="{C3380CC4-5D6E-409C-BE32-E72D297353CC}">
              <c16:uniqueId val="{00000005-73A7-452C-8A14-FC1B21EB784F}"/>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c:v>
                </c:pt>
                <c:pt idx="1">
                  <c:v>0</c:v>
                </c:pt>
                <c:pt idx="2">
                  <c:v>3</c:v>
                </c:pt>
                <c:pt idx="3">
                  <c:v>2</c:v>
                </c:pt>
                <c:pt idx="4">
                  <c:v>3</c:v>
                </c:pt>
                <c:pt idx="5">
                  <c:v>2</c:v>
                </c:pt>
                <c:pt idx="6">
                  <c:v>0</c:v>
                </c:pt>
              </c:numCache>
            </c:numRef>
          </c:val>
          <c:extLst>
            <c:ext xmlns:c16="http://schemas.microsoft.com/office/drawing/2014/chart" uri="{C3380CC4-5D6E-409C-BE32-E72D297353CC}">
              <c16:uniqueId val="{00000006-73A7-452C-8A14-FC1B21EB784F}"/>
            </c:ext>
          </c:extLst>
        </c:ser>
        <c:dLbls>
          <c:showLegendKey val="0"/>
          <c:showVal val="0"/>
          <c:showCatName val="0"/>
          <c:showSerName val="0"/>
          <c:showPercent val="0"/>
          <c:showBubbleSize val="0"/>
        </c:dLbls>
        <c:gapWidth val="219"/>
        <c:overlap val="-27"/>
        <c:axId val="421378880"/>
        <c:axId val="421379208"/>
      </c:barChart>
      <c:catAx>
        <c:axId val="42137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9208"/>
        <c:crosses val="autoZero"/>
        <c:auto val="1"/>
        <c:lblAlgn val="ctr"/>
        <c:lblOffset val="100"/>
        <c:noMultiLvlLbl val="0"/>
      </c:catAx>
      <c:valAx>
        <c:axId val="42137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7.0006819537976304</c:v>
                </c:pt>
                <c:pt idx="1">
                  <c:v>1.1571903503537599</c:v>
                </c:pt>
                <c:pt idx="2">
                  <c:v>1.4008467592987199</c:v>
                </c:pt>
                <c:pt idx="3">
                  <c:v>1.2616145256158899</c:v>
                </c:pt>
                <c:pt idx="4">
                  <c:v>1.6537379592532599</c:v>
                </c:pt>
                <c:pt idx="5">
                  <c:v>0.73310033245247597</c:v>
                </c:pt>
                <c:pt idx="6">
                  <c:v>1.2424345750575401</c:v>
                </c:pt>
              </c:numCache>
            </c:numRef>
          </c:val>
          <c:extLst>
            <c:ext xmlns:c16="http://schemas.microsoft.com/office/drawing/2014/chart" uri="{C3380CC4-5D6E-409C-BE32-E72D297353CC}">
              <c16:uniqueId val="{00000000-8AED-4FB2-B73C-15835DFC03C7}"/>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5.8312186167053602E-2</c:v>
                </c:pt>
                <c:pt idx="1">
                  <c:v>0.21385634325000399</c:v>
                </c:pt>
                <c:pt idx="2">
                  <c:v>9.0617857207134306E-2</c:v>
                </c:pt>
                <c:pt idx="3">
                  <c:v>7.80645393517269E-2</c:v>
                </c:pt>
                <c:pt idx="4">
                  <c:v>6.7018519518384501E-2</c:v>
                </c:pt>
                <c:pt idx="5">
                  <c:v>0.35851195939744102</c:v>
                </c:pt>
              </c:numCache>
            </c:numRef>
          </c:val>
          <c:extLst>
            <c:ext xmlns:c16="http://schemas.microsoft.com/office/drawing/2014/chart" uri="{C3380CC4-5D6E-409C-BE32-E72D297353CC}">
              <c16:uniqueId val="{00000001-8AED-4FB2-B73C-15835DFC03C7}"/>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0.163326320451777</c:v>
                </c:pt>
                <c:pt idx="1">
                  <c:v>0.12487850490286501</c:v>
                </c:pt>
                <c:pt idx="2">
                  <c:v>0.27221053408629498</c:v>
                </c:pt>
                <c:pt idx="3">
                  <c:v>0.21407743697634099</c:v>
                </c:pt>
                <c:pt idx="4">
                  <c:v>0.19562248551286299</c:v>
                </c:pt>
                <c:pt idx="5">
                  <c:v>0.17778269909816799</c:v>
                </c:pt>
              </c:numCache>
            </c:numRef>
          </c:val>
          <c:extLst>
            <c:ext xmlns:c16="http://schemas.microsoft.com/office/drawing/2014/chart" uri="{C3380CC4-5D6E-409C-BE32-E72D297353CC}">
              <c16:uniqueId val="{00000002-8AED-4FB2-B73C-15835DFC03C7}"/>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0.38566436546492799</c:v>
                </c:pt>
                <c:pt idx="1">
                  <c:v>0.52629336060683496</c:v>
                </c:pt>
                <c:pt idx="3">
                  <c:v>0.54333929941191506</c:v>
                </c:pt>
                <c:pt idx="5">
                  <c:v>0.72338702804056898</c:v>
                </c:pt>
              </c:numCache>
            </c:numRef>
          </c:val>
          <c:extLst>
            <c:ext xmlns:c16="http://schemas.microsoft.com/office/drawing/2014/chart" uri="{C3380CC4-5D6E-409C-BE32-E72D297353CC}">
              <c16:uniqueId val="{00000003-8AED-4FB2-B73C-15835DFC03C7}"/>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0.31812177482965398</c:v>
                </c:pt>
                <c:pt idx="1">
                  <c:v>0.140014761737323</c:v>
                </c:pt>
                <c:pt idx="2">
                  <c:v>0.111980131841954</c:v>
                </c:pt>
                <c:pt idx="3">
                  <c:v>0.168524554851258</c:v>
                </c:pt>
                <c:pt idx="4">
                  <c:v>1.4404572970815499</c:v>
                </c:pt>
                <c:pt idx="5">
                  <c:v>0.45995799557147898</c:v>
                </c:pt>
              </c:numCache>
            </c:numRef>
          </c:val>
          <c:extLst>
            <c:ext xmlns:c16="http://schemas.microsoft.com/office/drawing/2014/chart" uri="{C3380CC4-5D6E-409C-BE32-E72D297353CC}">
              <c16:uniqueId val="{00000004-8AED-4FB2-B73C-15835DFC03C7}"/>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0.57286655317889101</c:v>
                </c:pt>
                <c:pt idx="1">
                  <c:v>0.67599240125329996</c:v>
                </c:pt>
                <c:pt idx="2">
                  <c:v>0.58914958182221899</c:v>
                </c:pt>
                <c:pt idx="3">
                  <c:v>0.70855845853995503</c:v>
                </c:pt>
                <c:pt idx="4">
                  <c:v>0.25608763229960801</c:v>
                </c:pt>
                <c:pt idx="5">
                  <c:v>1.2562603310882501</c:v>
                </c:pt>
              </c:numCache>
            </c:numRef>
          </c:val>
          <c:extLst>
            <c:ext xmlns:c16="http://schemas.microsoft.com/office/drawing/2014/chart" uri="{C3380CC4-5D6E-409C-BE32-E72D297353CC}">
              <c16:uniqueId val="{00000005-8AED-4FB2-B73C-15835DFC03C7}"/>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0.18075616785985801</c:v>
                </c:pt>
                <c:pt idx="2">
                  <c:v>0.27509940221939</c:v>
                </c:pt>
                <c:pt idx="3">
                  <c:v>0.114852633133344</c:v>
                </c:pt>
                <c:pt idx="4">
                  <c:v>0.37190376443178003</c:v>
                </c:pt>
                <c:pt idx="5">
                  <c:v>0.335807222589872</c:v>
                </c:pt>
              </c:numCache>
            </c:numRef>
          </c:val>
          <c:extLst>
            <c:ext xmlns:c16="http://schemas.microsoft.com/office/drawing/2014/chart" uri="{C3380CC4-5D6E-409C-BE32-E72D297353CC}">
              <c16:uniqueId val="{00000006-8AED-4FB2-B73C-15835DFC03C7}"/>
            </c:ext>
          </c:extLst>
        </c:ser>
        <c:dLbls>
          <c:showLegendKey val="0"/>
          <c:showVal val="0"/>
          <c:showCatName val="0"/>
          <c:showSerName val="0"/>
          <c:showPercent val="0"/>
          <c:showBubbleSize val="0"/>
        </c:dLbls>
        <c:gapWidth val="219"/>
        <c:overlap val="-27"/>
        <c:axId val="336646880"/>
        <c:axId val="336653112"/>
      </c:barChart>
      <c:catAx>
        <c:axId val="33664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53112"/>
        <c:crosses val="autoZero"/>
        <c:auto val="1"/>
        <c:lblAlgn val="ctr"/>
        <c:lblOffset val="100"/>
        <c:noMultiLvlLbl val="0"/>
      </c:catAx>
      <c:valAx>
        <c:axId val="33665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4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3</c:v>
                </c:pt>
                <c:pt idx="18">
                  <c:v>1</c:v>
                </c:pt>
                <c:pt idx="19">
                  <c:v>6</c:v>
                </c:pt>
                <c:pt idx="20">
                  <c:v>8</c:v>
                </c:pt>
                <c:pt idx="21">
                  <c:v>0</c:v>
                </c:pt>
                <c:pt idx="22">
                  <c:v>0</c:v>
                </c:pt>
                <c:pt idx="23">
                  <c:v>0</c:v>
                </c:pt>
              </c:numCache>
            </c:numRef>
          </c:val>
          <c:smooth val="0"/>
          <c:extLst>
            <c:ext xmlns:c16="http://schemas.microsoft.com/office/drawing/2014/chart" uri="{C3380CC4-5D6E-409C-BE32-E72D297353CC}">
              <c16:uniqueId val="{00000000-73F9-4725-9201-B5377F867341}"/>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20</c:v>
                </c:pt>
                <c:pt idx="10">
                  <c:v>2</c:v>
                </c:pt>
                <c:pt idx="11">
                  <c:v>0</c:v>
                </c:pt>
                <c:pt idx="12">
                  <c:v>5</c:v>
                </c:pt>
                <c:pt idx="13">
                  <c:v>0</c:v>
                </c:pt>
                <c:pt idx="14">
                  <c:v>0</c:v>
                </c:pt>
                <c:pt idx="15">
                  <c:v>1</c:v>
                </c:pt>
                <c:pt idx="16">
                  <c:v>5</c:v>
                </c:pt>
                <c:pt idx="17">
                  <c:v>8</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1-73F9-4725-9201-B5377F867341}"/>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1</c:v>
                </c:pt>
                <c:pt idx="2">
                  <c:v>0</c:v>
                </c:pt>
                <c:pt idx="3">
                  <c:v>0</c:v>
                </c:pt>
                <c:pt idx="4">
                  <c:v>0</c:v>
                </c:pt>
                <c:pt idx="5">
                  <c:v>0</c:v>
                </c:pt>
                <c:pt idx="6">
                  <c:v>0</c:v>
                </c:pt>
                <c:pt idx="7">
                  <c:v>0</c:v>
                </c:pt>
                <c:pt idx="8">
                  <c:v>2</c:v>
                </c:pt>
                <c:pt idx="9">
                  <c:v>1</c:v>
                </c:pt>
                <c:pt idx="10">
                  <c:v>4</c:v>
                </c:pt>
                <c:pt idx="11">
                  <c:v>0</c:v>
                </c:pt>
                <c:pt idx="12">
                  <c:v>2</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3F9-4725-9201-B5377F867341}"/>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1</c:v>
                </c:pt>
                <c:pt idx="17">
                  <c:v>1</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3-73F9-4725-9201-B5377F867341}"/>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3</c:v>
                </c:pt>
                <c:pt idx="13">
                  <c:v>6</c:v>
                </c:pt>
                <c:pt idx="14">
                  <c:v>1</c:v>
                </c:pt>
                <c:pt idx="15">
                  <c:v>2</c:v>
                </c:pt>
                <c:pt idx="16">
                  <c:v>4</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73F9-4725-9201-B5377F867341}"/>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2</c:v>
                </c:pt>
                <c:pt idx="13">
                  <c:v>2</c:v>
                </c:pt>
                <c:pt idx="14">
                  <c:v>0</c:v>
                </c:pt>
                <c:pt idx="15">
                  <c:v>3</c:v>
                </c:pt>
                <c:pt idx="16">
                  <c:v>1</c:v>
                </c:pt>
                <c:pt idx="17">
                  <c:v>2</c:v>
                </c:pt>
                <c:pt idx="18">
                  <c:v>3</c:v>
                </c:pt>
                <c:pt idx="19">
                  <c:v>0</c:v>
                </c:pt>
                <c:pt idx="20">
                  <c:v>1</c:v>
                </c:pt>
                <c:pt idx="21">
                  <c:v>1</c:v>
                </c:pt>
                <c:pt idx="22">
                  <c:v>0</c:v>
                </c:pt>
                <c:pt idx="23">
                  <c:v>0</c:v>
                </c:pt>
              </c:numCache>
            </c:numRef>
          </c:val>
          <c:smooth val="0"/>
          <c:extLst>
            <c:ext xmlns:c16="http://schemas.microsoft.com/office/drawing/2014/chart" uri="{C3380CC4-5D6E-409C-BE32-E72D297353CC}">
              <c16:uniqueId val="{00000005-73F9-4725-9201-B5377F867341}"/>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2</c:v>
                </c:pt>
                <c:pt idx="13">
                  <c:v>1</c:v>
                </c:pt>
                <c:pt idx="14">
                  <c:v>1</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73F9-4725-9201-B5377F867341}"/>
            </c:ext>
          </c:extLst>
        </c:ser>
        <c:dLbls>
          <c:showLegendKey val="0"/>
          <c:showVal val="0"/>
          <c:showCatName val="0"/>
          <c:showSerName val="0"/>
          <c:showPercent val="0"/>
          <c:showBubbleSize val="0"/>
        </c:dLbls>
        <c:smooth val="0"/>
        <c:axId val="336648192"/>
        <c:axId val="336654096"/>
      </c:lineChart>
      <c:catAx>
        <c:axId val="33664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54096"/>
        <c:crosses val="autoZero"/>
        <c:auto val="1"/>
        <c:lblAlgn val="ctr"/>
        <c:lblOffset val="100"/>
        <c:noMultiLvlLbl val="0"/>
      </c:catAx>
      <c:valAx>
        <c:axId val="33665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4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0.51638784568111995</c:v>
                </c:pt>
                <c:pt idx="16">
                  <c:v>0</c:v>
                </c:pt>
                <c:pt idx="17">
                  <c:v>6.9157562307954903</c:v>
                </c:pt>
                <c:pt idx="18">
                  <c:v>2.2021167634004799</c:v>
                </c:pt>
                <c:pt idx="19">
                  <c:v>1.49612251865581</c:v>
                </c:pt>
                <c:pt idx="20">
                  <c:v>1.2411801524980099</c:v>
                </c:pt>
                <c:pt idx="21">
                  <c:v>0</c:v>
                </c:pt>
                <c:pt idx="22">
                  <c:v>0</c:v>
                </c:pt>
                <c:pt idx="23">
                  <c:v>0</c:v>
                </c:pt>
              </c:numCache>
            </c:numRef>
          </c:val>
          <c:smooth val="0"/>
          <c:extLst>
            <c:ext xmlns:c16="http://schemas.microsoft.com/office/drawing/2014/chart" uri="{C3380CC4-5D6E-409C-BE32-E72D297353CC}">
              <c16:uniqueId val="{00000000-5BC2-4844-84E5-D3514FACB52F}"/>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4.4286979627989401E-2</c:v>
                </c:pt>
                <c:pt idx="9">
                  <c:v>9.2870090871775904E-2</c:v>
                </c:pt>
                <c:pt idx="10">
                  <c:v>7.2371405733543601E-2</c:v>
                </c:pt>
                <c:pt idx="11">
                  <c:v>9.2894640195294795E-2</c:v>
                </c:pt>
                <c:pt idx="12">
                  <c:v>0.375539184975552</c:v>
                </c:pt>
                <c:pt idx="13">
                  <c:v>0</c:v>
                </c:pt>
                <c:pt idx="14">
                  <c:v>0</c:v>
                </c:pt>
                <c:pt idx="15">
                  <c:v>6.6430469441984094E-2</c:v>
                </c:pt>
                <c:pt idx="16">
                  <c:v>7.0571122008828605E-2</c:v>
                </c:pt>
                <c:pt idx="17">
                  <c:v>6.3009930365025502E-2</c:v>
                </c:pt>
                <c:pt idx="18">
                  <c:v>6.4450157344797504E-2</c:v>
                </c:pt>
                <c:pt idx="19">
                  <c:v>0</c:v>
                </c:pt>
                <c:pt idx="20">
                  <c:v>0</c:v>
                </c:pt>
                <c:pt idx="21">
                  <c:v>0</c:v>
                </c:pt>
                <c:pt idx="22">
                  <c:v>0</c:v>
                </c:pt>
                <c:pt idx="23">
                  <c:v>0</c:v>
                </c:pt>
              </c:numCache>
            </c:numRef>
          </c:val>
          <c:smooth val="0"/>
          <c:extLst>
            <c:ext xmlns:c16="http://schemas.microsoft.com/office/drawing/2014/chart" uri="{C3380CC4-5D6E-409C-BE32-E72D297353CC}">
              <c16:uniqueId val="{00000001-5BC2-4844-84E5-D3514FACB52F}"/>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0.35435468689441302</c:v>
                </c:pt>
                <c:pt idx="2">
                  <c:v>0</c:v>
                </c:pt>
                <c:pt idx="3">
                  <c:v>0</c:v>
                </c:pt>
                <c:pt idx="4">
                  <c:v>0</c:v>
                </c:pt>
                <c:pt idx="5">
                  <c:v>0</c:v>
                </c:pt>
                <c:pt idx="6">
                  <c:v>0</c:v>
                </c:pt>
                <c:pt idx="7">
                  <c:v>0</c:v>
                </c:pt>
                <c:pt idx="8">
                  <c:v>0.16333536349039399</c:v>
                </c:pt>
                <c:pt idx="9">
                  <c:v>0.195633316722957</c:v>
                </c:pt>
                <c:pt idx="10">
                  <c:v>0.15041618219736799</c:v>
                </c:pt>
                <c:pt idx="11">
                  <c:v>0</c:v>
                </c:pt>
                <c:pt idx="12">
                  <c:v>0.209782896234366</c:v>
                </c:pt>
                <c:pt idx="13">
                  <c:v>0</c:v>
                </c:pt>
                <c:pt idx="14">
                  <c:v>0</c:v>
                </c:pt>
                <c:pt idx="15">
                  <c:v>8.1206282413303105E-2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BC2-4844-84E5-D3514FACB52F}"/>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0.73302222506339398</c:v>
                </c:pt>
                <c:pt idx="11">
                  <c:v>0</c:v>
                </c:pt>
                <c:pt idx="12">
                  <c:v>0</c:v>
                </c:pt>
                <c:pt idx="13">
                  <c:v>0</c:v>
                </c:pt>
                <c:pt idx="14">
                  <c:v>0</c:v>
                </c:pt>
                <c:pt idx="15">
                  <c:v>0</c:v>
                </c:pt>
                <c:pt idx="16">
                  <c:v>0.52632700462400706</c:v>
                </c:pt>
                <c:pt idx="17">
                  <c:v>0.54337403311385302</c:v>
                </c:pt>
                <c:pt idx="18">
                  <c:v>0</c:v>
                </c:pt>
                <c:pt idx="19">
                  <c:v>0.54976666879754499</c:v>
                </c:pt>
                <c:pt idx="20">
                  <c:v>0</c:v>
                </c:pt>
                <c:pt idx="21">
                  <c:v>0</c:v>
                </c:pt>
                <c:pt idx="22">
                  <c:v>0</c:v>
                </c:pt>
                <c:pt idx="23">
                  <c:v>0</c:v>
                </c:pt>
              </c:numCache>
            </c:numRef>
          </c:val>
          <c:smooth val="0"/>
          <c:extLst>
            <c:ext xmlns:c16="http://schemas.microsoft.com/office/drawing/2014/chart" uri="{C3380CC4-5D6E-409C-BE32-E72D297353CC}">
              <c16:uniqueId val="{00000003-5BC2-4844-84E5-D3514FACB52F}"/>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0.13353355446363199</c:v>
                </c:pt>
                <c:pt idx="12">
                  <c:v>0.22588238275817299</c:v>
                </c:pt>
                <c:pt idx="13">
                  <c:v>0.71978229120135895</c:v>
                </c:pt>
                <c:pt idx="14">
                  <c:v>0.11880209471853399</c:v>
                </c:pt>
                <c:pt idx="15">
                  <c:v>0.117218066788954</c:v>
                </c:pt>
                <c:pt idx="16">
                  <c:v>0.20742845737856</c:v>
                </c:pt>
                <c:pt idx="17">
                  <c:v>0.43766691694308002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5BC2-4844-84E5-D3514FACB52F}"/>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0.95486239618647195</c:v>
                </c:pt>
                <c:pt idx="11">
                  <c:v>0.78979703622555497</c:v>
                </c:pt>
                <c:pt idx="12">
                  <c:v>0.30940502450073298</c:v>
                </c:pt>
                <c:pt idx="13">
                  <c:v>0.34567499148766101</c:v>
                </c:pt>
                <c:pt idx="14">
                  <c:v>0</c:v>
                </c:pt>
                <c:pt idx="15">
                  <c:v>0.97854890523916005</c:v>
                </c:pt>
                <c:pt idx="16">
                  <c:v>0.44264163792210098</c:v>
                </c:pt>
                <c:pt idx="17">
                  <c:v>0.75648788287021296</c:v>
                </c:pt>
                <c:pt idx="18">
                  <c:v>0.57143703089608999</c:v>
                </c:pt>
                <c:pt idx="19">
                  <c:v>0</c:v>
                </c:pt>
                <c:pt idx="20">
                  <c:v>0.45892611289582402</c:v>
                </c:pt>
                <c:pt idx="21">
                  <c:v>0.25611037913218598</c:v>
                </c:pt>
                <c:pt idx="22">
                  <c:v>0</c:v>
                </c:pt>
                <c:pt idx="23">
                  <c:v>0</c:v>
                </c:pt>
              </c:numCache>
            </c:numRef>
          </c:val>
          <c:smooth val="0"/>
          <c:extLst>
            <c:ext xmlns:c16="http://schemas.microsoft.com/office/drawing/2014/chart" uri="{C3380CC4-5D6E-409C-BE32-E72D297353CC}">
              <c16:uniqueId val="{00000005-5BC2-4844-84E5-D3514FACB52F}"/>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0.173042243094265</c:v>
                </c:pt>
                <c:pt idx="12">
                  <c:v>0.13648273862598301</c:v>
                </c:pt>
                <c:pt idx="13">
                  <c:v>0.57355571723183496</c:v>
                </c:pt>
                <c:pt idx="14">
                  <c:v>0.106122850875514</c:v>
                </c:pt>
                <c:pt idx="15">
                  <c:v>0</c:v>
                </c:pt>
                <c:pt idx="16">
                  <c:v>0.44746645369159799</c:v>
                </c:pt>
                <c:pt idx="17">
                  <c:v>0.61595015508158901</c:v>
                </c:pt>
                <c:pt idx="18">
                  <c:v>0</c:v>
                </c:pt>
                <c:pt idx="19">
                  <c:v>7.8224575645352706E-2</c:v>
                </c:pt>
                <c:pt idx="20">
                  <c:v>0</c:v>
                </c:pt>
                <c:pt idx="21">
                  <c:v>0</c:v>
                </c:pt>
                <c:pt idx="22">
                  <c:v>0</c:v>
                </c:pt>
                <c:pt idx="23">
                  <c:v>0</c:v>
                </c:pt>
              </c:numCache>
            </c:numRef>
          </c:val>
          <c:smooth val="0"/>
          <c:extLst>
            <c:ext xmlns:c16="http://schemas.microsoft.com/office/drawing/2014/chart" uri="{C3380CC4-5D6E-409C-BE32-E72D297353CC}">
              <c16:uniqueId val="{00000006-5BC2-4844-84E5-D3514FACB52F}"/>
            </c:ext>
          </c:extLst>
        </c:ser>
        <c:dLbls>
          <c:showLegendKey val="0"/>
          <c:showVal val="0"/>
          <c:showCatName val="0"/>
          <c:showSerName val="0"/>
          <c:showPercent val="0"/>
          <c:showBubbleSize val="0"/>
        </c:dLbls>
        <c:smooth val="0"/>
        <c:axId val="336650160"/>
        <c:axId val="336650488"/>
      </c:lineChart>
      <c:catAx>
        <c:axId val="33665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50488"/>
        <c:crosses val="autoZero"/>
        <c:auto val="1"/>
        <c:lblAlgn val="ctr"/>
        <c:lblOffset val="100"/>
        <c:noMultiLvlLbl val="0"/>
      </c:catAx>
      <c:valAx>
        <c:axId val="336650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5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7</c:v>
                </c:pt>
                <c:pt idx="1">
                  <c:v>7</c:v>
                </c:pt>
                <c:pt idx="2">
                  <c:v>1</c:v>
                </c:pt>
                <c:pt idx="3">
                  <c:v>1</c:v>
                </c:pt>
                <c:pt idx="4">
                  <c:v>4</c:v>
                </c:pt>
                <c:pt idx="5">
                  <c:v>5</c:v>
                </c:pt>
                <c:pt idx="6">
                  <c:v>6</c:v>
                </c:pt>
              </c:numCache>
            </c:numRef>
          </c:val>
          <c:extLst>
            <c:ext xmlns:c16="http://schemas.microsoft.com/office/drawing/2014/chart" uri="{C3380CC4-5D6E-409C-BE32-E72D297353CC}">
              <c16:uniqueId val="{00000000-8EF0-40C8-914A-1B38C31FF695}"/>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18</c:v>
                </c:pt>
                <c:pt idx="1">
                  <c:v>32</c:v>
                </c:pt>
                <c:pt idx="2">
                  <c:v>9</c:v>
                </c:pt>
                <c:pt idx="3">
                  <c:v>1</c:v>
                </c:pt>
                <c:pt idx="4">
                  <c:v>20</c:v>
                </c:pt>
                <c:pt idx="5">
                  <c:v>15</c:v>
                </c:pt>
                <c:pt idx="6">
                  <c:v>4</c:v>
                </c:pt>
              </c:numCache>
            </c:numRef>
          </c:val>
          <c:extLst>
            <c:ext xmlns:c16="http://schemas.microsoft.com/office/drawing/2014/chart" uri="{C3380CC4-5D6E-409C-BE32-E72D297353CC}">
              <c16:uniqueId val="{00000001-8EF0-40C8-914A-1B38C31FF695}"/>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Sheet1!$D$2:$D$8</c:f>
              <c:numCache>
                <c:formatCode>General</c:formatCode>
                <c:ptCount val="7"/>
                <c:pt idx="0">
                  <c:v>1</c:v>
                </c:pt>
                <c:pt idx="1">
                  <c:v>13</c:v>
                </c:pt>
                <c:pt idx="2">
                  <c:v>2</c:v>
                </c:pt>
                <c:pt idx="3">
                  <c:v>3</c:v>
                </c:pt>
                <c:pt idx="4">
                  <c:v>0</c:v>
                </c:pt>
                <c:pt idx="5">
                  <c:v>3</c:v>
                </c:pt>
                <c:pt idx="6">
                  <c:v>4</c:v>
                </c:pt>
              </c:numCache>
            </c:numRef>
          </c:val>
          <c:extLst>
            <c:ext xmlns:c16="http://schemas.microsoft.com/office/drawing/2014/chart" uri="{C3380CC4-5D6E-409C-BE32-E72D297353CC}">
              <c16:uniqueId val="{00000002-8EF0-40C8-914A-1B38C31FF695}"/>
            </c:ext>
          </c:extLst>
        </c:ser>
        <c:dLbls>
          <c:showLegendKey val="0"/>
          <c:showVal val="0"/>
          <c:showCatName val="0"/>
          <c:showSerName val="0"/>
          <c:showPercent val="0"/>
          <c:showBubbleSize val="0"/>
        </c:dLbls>
        <c:gapWidth val="150"/>
        <c:overlap val="100"/>
        <c:axId val="336632448"/>
        <c:axId val="336631136"/>
      </c:barChart>
      <c:catAx>
        <c:axId val="33663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31136"/>
        <c:crosses val="autoZero"/>
        <c:auto val="1"/>
        <c:lblAlgn val="ctr"/>
        <c:lblOffset val="100"/>
        <c:noMultiLvlLbl val="0"/>
      </c:catAx>
      <c:valAx>
        <c:axId val="336631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3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5395</c:v>
                </c:pt>
                <c:pt idx="1">
                  <c:v>4827</c:v>
                </c:pt>
                <c:pt idx="2">
                  <c:v>885</c:v>
                </c:pt>
                <c:pt idx="3">
                  <c:v>247</c:v>
                </c:pt>
                <c:pt idx="4">
                  <c:v>9268</c:v>
                </c:pt>
                <c:pt idx="5">
                  <c:v>5333</c:v>
                </c:pt>
                <c:pt idx="6">
                  <c:v>3603</c:v>
                </c:pt>
              </c:numCache>
            </c:numRef>
          </c:val>
          <c:extLst>
            <c:ext xmlns:c16="http://schemas.microsoft.com/office/drawing/2014/chart" uri="{C3380CC4-5D6E-409C-BE32-E72D297353CC}">
              <c16:uniqueId val="{00000000-7325-4BFF-95D1-BE4D1C7186E3}"/>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161</c:v>
                </c:pt>
                <c:pt idx="1">
                  <c:v>2071</c:v>
                </c:pt>
                <c:pt idx="2">
                  <c:v>198</c:v>
                </c:pt>
                <c:pt idx="3">
                  <c:v>780</c:v>
                </c:pt>
                <c:pt idx="4">
                  <c:v>0</c:v>
                </c:pt>
                <c:pt idx="5">
                  <c:v>1084</c:v>
                </c:pt>
                <c:pt idx="6">
                  <c:v>813</c:v>
                </c:pt>
              </c:numCache>
            </c:numRef>
          </c:val>
          <c:extLst>
            <c:ext xmlns:c16="http://schemas.microsoft.com/office/drawing/2014/chart" uri="{C3380CC4-5D6E-409C-BE32-E72D297353CC}">
              <c16:uniqueId val="{00000001-7325-4BFF-95D1-BE4D1C7186E3}"/>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Sheet1!$D$2:$D$8</c:f>
              <c:numCache>
                <c:formatCode>General</c:formatCode>
                <c:ptCount val="7"/>
                <c:pt idx="0">
                  <c:v>1036</c:v>
                </c:pt>
                <c:pt idx="1">
                  <c:v>4017</c:v>
                </c:pt>
                <c:pt idx="2">
                  <c:v>103</c:v>
                </c:pt>
                <c:pt idx="3">
                  <c:v>335</c:v>
                </c:pt>
                <c:pt idx="4">
                  <c:v>831</c:v>
                </c:pt>
                <c:pt idx="5">
                  <c:v>3964</c:v>
                </c:pt>
                <c:pt idx="6">
                  <c:v>2103</c:v>
                </c:pt>
              </c:numCache>
            </c:numRef>
          </c:val>
          <c:extLst>
            <c:ext xmlns:c16="http://schemas.microsoft.com/office/drawing/2014/chart" uri="{C3380CC4-5D6E-409C-BE32-E72D297353CC}">
              <c16:uniqueId val="{00000002-7325-4BFF-95D1-BE4D1C7186E3}"/>
            </c:ext>
          </c:extLst>
        </c:ser>
        <c:dLbls>
          <c:showLegendKey val="0"/>
          <c:showVal val="0"/>
          <c:showCatName val="0"/>
          <c:showSerName val="0"/>
          <c:showPercent val="0"/>
          <c:showBubbleSize val="0"/>
        </c:dLbls>
        <c:gapWidth val="150"/>
        <c:overlap val="100"/>
        <c:axId val="336633760"/>
        <c:axId val="336628184"/>
      </c:barChart>
      <c:catAx>
        <c:axId val="33663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28184"/>
        <c:crosses val="autoZero"/>
        <c:auto val="1"/>
        <c:lblAlgn val="ctr"/>
        <c:lblOffset val="100"/>
        <c:noMultiLvlLbl val="0"/>
      </c:catAx>
      <c:valAx>
        <c:axId val="336628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3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1.2254110712650499</c:v>
                </c:pt>
                <c:pt idx="1">
                  <c:v>2.6555797767215799</c:v>
                </c:pt>
                <c:pt idx="2">
                  <c:v>1.5076318007303999</c:v>
                </c:pt>
              </c:numCache>
            </c:numRef>
          </c:val>
          <c:extLst>
            <c:ext xmlns:c16="http://schemas.microsoft.com/office/drawing/2014/chart" uri="{C3380CC4-5D6E-409C-BE32-E72D297353CC}">
              <c16:uniqueId val="{00000000-05E1-42E7-A42E-82680765F320}"/>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0.312680984614647</c:v>
                </c:pt>
                <c:pt idx="1">
                  <c:v>8.1428187371007404E-2</c:v>
                </c:pt>
                <c:pt idx="2">
                  <c:v>8.5974193069627197E-2</c:v>
                </c:pt>
              </c:numCache>
            </c:numRef>
          </c:val>
          <c:extLst>
            <c:ext xmlns:c16="http://schemas.microsoft.com/office/drawing/2014/chart" uri="{C3380CC4-5D6E-409C-BE32-E72D297353CC}">
              <c16:uniqueId val="{00000001-05E1-42E7-A42E-82680765F320}"/>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0.18951241950322001</c:v>
                </c:pt>
                <c:pt idx="1">
                  <c:v>0.18160710095177399</c:v>
                </c:pt>
                <c:pt idx="2">
                  <c:v>0.1826601966826</c:v>
                </c:pt>
              </c:numCache>
            </c:numRef>
          </c:val>
          <c:extLst>
            <c:ext xmlns:c16="http://schemas.microsoft.com/office/drawing/2014/chart" uri="{C3380CC4-5D6E-409C-BE32-E72D297353CC}">
              <c16:uniqueId val="{00000002-05E1-42E7-A42E-82680765F320}"/>
            </c:ext>
          </c:extLst>
        </c:ser>
        <c:ser>
          <c:idx val="3"/>
          <c:order val="3"/>
          <c:tx>
            <c:strRef>
              <c:f>Sheet1!$E$1</c:f>
              <c:strCache>
                <c:ptCount val="1"/>
                <c:pt idx="0">
                  <c:v>bajajarg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0.71492594647659002</c:v>
                </c:pt>
                <c:pt idx="1">
                  <c:v>0.52914586859186996</c:v>
                </c:pt>
                <c:pt idx="2">
                  <c:v>0.55425977428364004</c:v>
                </c:pt>
              </c:numCache>
            </c:numRef>
          </c:val>
          <c:extLst>
            <c:ext xmlns:c16="http://schemas.microsoft.com/office/drawing/2014/chart" uri="{C3380CC4-5D6E-409C-BE32-E72D297353CC}">
              <c16:uniqueId val="{00000003-05E1-42E7-A42E-82680765F320}"/>
            </c:ext>
          </c:extLst>
        </c:ser>
        <c:ser>
          <c:idx val="4"/>
          <c:order val="4"/>
          <c:tx>
            <c:strRef>
              <c:f>Sheet1!$F$1</c:f>
              <c:strCache>
                <c:ptCount val="1"/>
                <c:pt idx="0">
                  <c:v>ktmargentina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0.19769107810717301</c:v>
                </c:pt>
                <c:pt idx="1">
                  <c:v>0.43980759547482301</c:v>
                </c:pt>
                <c:pt idx="2">
                  <c:v>0</c:v>
                </c:pt>
              </c:numCache>
            </c:numRef>
          </c:val>
          <c:extLst>
            <c:ext xmlns:c16="http://schemas.microsoft.com/office/drawing/2014/chart" uri="{C3380CC4-5D6E-409C-BE32-E72D297353CC}">
              <c16:uniqueId val="{00000004-05E1-42E7-A42E-82680765F320}"/>
            </c:ext>
          </c:extLst>
        </c:ser>
        <c:ser>
          <c:idx val="5"/>
          <c:order val="5"/>
          <c:tx>
            <c:strRef>
              <c:f>Sheet1!$G$1</c:f>
              <c:strCache>
                <c:ptCount val="1"/>
                <c:pt idx="0">
                  <c:v>benelliarg</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1.17176526804407</c:v>
                </c:pt>
                <c:pt idx="1">
                  <c:v>0.52660144743016901</c:v>
                </c:pt>
                <c:pt idx="2">
                  <c:v>0.53516756790023301</c:v>
                </c:pt>
              </c:numCache>
            </c:numRef>
          </c:val>
          <c:extLst>
            <c:ext xmlns:c16="http://schemas.microsoft.com/office/drawing/2014/chart" uri="{C3380CC4-5D6E-409C-BE32-E72D297353CC}">
              <c16:uniqueId val="{00000005-05E1-42E7-A42E-82680765F320}"/>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0.19172284698422401</c:v>
                </c:pt>
                <c:pt idx="1">
                  <c:v>0.49162535755954001</c:v>
                </c:pt>
                <c:pt idx="2">
                  <c:v>0.11156285204668299</c:v>
                </c:pt>
              </c:numCache>
            </c:numRef>
          </c:val>
          <c:extLst>
            <c:ext xmlns:c16="http://schemas.microsoft.com/office/drawing/2014/chart" uri="{C3380CC4-5D6E-409C-BE32-E72D297353CC}">
              <c16:uniqueId val="{00000006-05E1-42E7-A42E-82680765F320}"/>
            </c:ext>
          </c:extLst>
        </c:ser>
        <c:dLbls>
          <c:showLegendKey val="0"/>
          <c:showVal val="0"/>
          <c:showCatName val="0"/>
          <c:showSerName val="0"/>
          <c:showPercent val="0"/>
          <c:showBubbleSize val="0"/>
        </c:dLbls>
        <c:gapWidth val="219"/>
        <c:overlap val="-27"/>
        <c:axId val="336626216"/>
        <c:axId val="336626544"/>
      </c:barChart>
      <c:catAx>
        <c:axId val="336626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26544"/>
        <c:crosses val="autoZero"/>
        <c:auto val="1"/>
        <c:lblAlgn val="ctr"/>
        <c:lblOffset val="100"/>
        <c:noMultiLvlLbl val="0"/>
      </c:catAx>
      <c:valAx>
        <c:axId val="33662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2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4462</c:v>
                </c:pt>
                <c:pt idx="1">
                  <c:v>10365</c:v>
                </c:pt>
                <c:pt idx="2">
                  <c:v>1160</c:v>
                </c:pt>
                <c:pt idx="3">
                  <c:v>1325</c:v>
                </c:pt>
                <c:pt idx="4">
                  <c:v>7624</c:v>
                </c:pt>
                <c:pt idx="5">
                  <c:v>10082</c:v>
                </c:pt>
                <c:pt idx="6">
                  <c:v>6351</c:v>
                </c:pt>
              </c:numCache>
            </c:numRef>
          </c:val>
          <c:extLst>
            <c:ext xmlns:c16="http://schemas.microsoft.com/office/drawing/2014/chart" uri="{C3380CC4-5D6E-409C-BE32-E72D297353CC}">
              <c16:uniqueId val="{00000000-2F67-404D-87BF-20A25B79C660}"/>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2130</c:v>
                </c:pt>
                <c:pt idx="1">
                  <c:v>550</c:v>
                </c:pt>
                <c:pt idx="2">
                  <c:v>26</c:v>
                </c:pt>
                <c:pt idx="3">
                  <c:v>37</c:v>
                </c:pt>
                <c:pt idx="4">
                  <c:v>2475</c:v>
                </c:pt>
                <c:pt idx="5">
                  <c:v>299</c:v>
                </c:pt>
                <c:pt idx="6">
                  <c:v>168</c:v>
                </c:pt>
              </c:numCache>
            </c:numRef>
          </c:val>
          <c:extLst>
            <c:ext xmlns:c16="http://schemas.microsoft.com/office/drawing/2014/chart" uri="{C3380CC4-5D6E-409C-BE32-E72D297353CC}">
              <c16:uniqueId val="{00000001-2F67-404D-87BF-20A25B79C660}"/>
            </c:ext>
          </c:extLst>
        </c:ser>
        <c:dLbls>
          <c:showLegendKey val="0"/>
          <c:showVal val="0"/>
          <c:showCatName val="0"/>
          <c:showSerName val="0"/>
          <c:showPercent val="0"/>
          <c:showBubbleSize val="0"/>
        </c:dLbls>
        <c:gapWidth val="150"/>
        <c:overlap val="100"/>
        <c:axId val="336639008"/>
        <c:axId val="336636712"/>
      </c:barChart>
      <c:catAx>
        <c:axId val="33663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36712"/>
        <c:crosses val="autoZero"/>
        <c:auto val="1"/>
        <c:lblAlgn val="ctr"/>
        <c:lblOffset val="100"/>
        <c:noMultiLvlLbl val="0"/>
      </c:catAx>
      <c:valAx>
        <c:axId val="336636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3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BDB13-5152-485C-AF14-B2A4298B2188}"/>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5A4E671-EDD4-4589-9EB6-226066E0577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49479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0A7BD-1CE2-4B84-BCD5-3D615D0ECC13}"/>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2AA9CADB-F245-483C-9159-749B858C3F10}"/>
              </a:ext>
            </a:extLst>
          </p:cNvPr>
          <p:cNvGraphicFramePr>
            <a:graphicFrameLocks noGrp="1"/>
          </p:cNvGraphicFramePr>
          <p:nvPr>
            <p:ph type="tbl" sz="quarter" idx="13"/>
            <p:extLst>
              <p:ext uri="{D42A27DB-BD31-4B8C-83A1-F6EECF244321}">
                <p14:modId xmlns:p14="http://schemas.microsoft.com/office/powerpoint/2010/main" val="1863305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5752115"/>
                    </a:ext>
                  </a:extLst>
                </a:gridCol>
                <a:gridCol w="658368">
                  <a:extLst>
                    <a:ext uri="{9D8B030D-6E8A-4147-A177-3AD203B41FA5}">
                      <a16:colId xmlns:a16="http://schemas.microsoft.com/office/drawing/2014/main" val="2715842036"/>
                    </a:ext>
                  </a:extLst>
                </a:gridCol>
                <a:gridCol w="658368">
                  <a:extLst>
                    <a:ext uri="{9D8B030D-6E8A-4147-A177-3AD203B41FA5}">
                      <a16:colId xmlns:a16="http://schemas.microsoft.com/office/drawing/2014/main" val="4122933003"/>
                    </a:ext>
                  </a:extLst>
                </a:gridCol>
                <a:gridCol w="658368">
                  <a:extLst>
                    <a:ext uri="{9D8B030D-6E8A-4147-A177-3AD203B41FA5}">
                      <a16:colId xmlns:a16="http://schemas.microsoft.com/office/drawing/2014/main" val="1855704383"/>
                    </a:ext>
                  </a:extLst>
                </a:gridCol>
                <a:gridCol w="658368">
                  <a:extLst>
                    <a:ext uri="{9D8B030D-6E8A-4147-A177-3AD203B41FA5}">
                      <a16:colId xmlns:a16="http://schemas.microsoft.com/office/drawing/2014/main" val="3644327026"/>
                    </a:ext>
                  </a:extLst>
                </a:gridCol>
                <a:gridCol w="658368">
                  <a:extLst>
                    <a:ext uri="{9D8B030D-6E8A-4147-A177-3AD203B41FA5}">
                      <a16:colId xmlns:a16="http://schemas.microsoft.com/office/drawing/2014/main" val="650330297"/>
                    </a:ext>
                  </a:extLst>
                </a:gridCol>
                <a:gridCol w="658368">
                  <a:extLst>
                    <a:ext uri="{9D8B030D-6E8A-4147-A177-3AD203B41FA5}">
                      <a16:colId xmlns:a16="http://schemas.microsoft.com/office/drawing/2014/main" val="874689896"/>
                    </a:ext>
                  </a:extLst>
                </a:gridCol>
                <a:gridCol w="658368">
                  <a:extLst>
                    <a:ext uri="{9D8B030D-6E8A-4147-A177-3AD203B41FA5}">
                      <a16:colId xmlns:a16="http://schemas.microsoft.com/office/drawing/2014/main" val="639891909"/>
                    </a:ext>
                  </a:extLst>
                </a:gridCol>
                <a:gridCol w="658368">
                  <a:extLst>
                    <a:ext uri="{9D8B030D-6E8A-4147-A177-3AD203B41FA5}">
                      <a16:colId xmlns:a16="http://schemas.microsoft.com/office/drawing/2014/main" val="1349387642"/>
                    </a:ext>
                  </a:extLst>
                </a:gridCol>
                <a:gridCol w="658368">
                  <a:extLst>
                    <a:ext uri="{9D8B030D-6E8A-4147-A177-3AD203B41FA5}">
                      <a16:colId xmlns:a16="http://schemas.microsoft.com/office/drawing/2014/main" val="25025501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14068440"/>
                  </a:ext>
                </a:extLst>
              </a:tr>
              <a:tr h="370840">
                <a:tc>
                  <a:txBody>
                    <a:bodyPr/>
                    <a:lstStyle/>
                    <a:p>
                      <a:r>
                        <a:rPr lang="en-US" sz="1000"/>
                        <a:t>yamahamotorarg</a:t>
                      </a:r>
                    </a:p>
                  </a:txBody>
                  <a:tcPr/>
                </a:tc>
                <a:tc>
                  <a:txBody>
                    <a:bodyPr/>
                    <a:lstStyle/>
                    <a:p>
                      <a:r>
                        <a:rPr lang="en-US" sz="1000"/>
                        <a:t>187051</a:t>
                      </a:r>
                    </a:p>
                  </a:txBody>
                  <a:tcPr/>
                </a:tc>
                <a:tc>
                  <a:txBody>
                    <a:bodyPr/>
                    <a:lstStyle/>
                    <a:p>
                      <a:r>
                        <a:rPr lang="en-US" sz="1000"/>
                        <a:t>3836</a:t>
                      </a:r>
                    </a:p>
                  </a:txBody>
                  <a:tcPr/>
                </a:tc>
                <a:tc>
                  <a:txBody>
                    <a:bodyPr/>
                    <a:lstStyle/>
                    <a:p>
                      <a:r>
                        <a:rPr lang="en-US" sz="1000"/>
                        <a:t>32</a:t>
                      </a:r>
                    </a:p>
                  </a:txBody>
                  <a:tcPr/>
                </a:tc>
                <a:tc>
                  <a:txBody>
                    <a:bodyPr/>
                    <a:lstStyle/>
                    <a:p>
                      <a:r>
                        <a:rPr lang="en-US" sz="1000"/>
                        <a:t>7</a:t>
                      </a:r>
                    </a:p>
                  </a:txBody>
                  <a:tcPr/>
                </a:tc>
                <a:tc>
                  <a:txBody>
                    <a:bodyPr/>
                    <a:lstStyle/>
                    <a:p>
                      <a:r>
                        <a:rPr lang="en-US" sz="1000"/>
                        <a:t>13</a:t>
                      </a:r>
                    </a:p>
                  </a:txBody>
                  <a:tcPr/>
                </a:tc>
                <a:tc>
                  <a:txBody>
                    <a:bodyPr/>
                    <a:lstStyle/>
                    <a:p>
                      <a:r>
                        <a:rPr lang="en-US" sz="1000"/>
                        <a:t>52</a:t>
                      </a:r>
                    </a:p>
                  </a:txBody>
                  <a:tcPr/>
                </a:tc>
                <a:tc>
                  <a:txBody>
                    <a:bodyPr/>
                    <a:lstStyle/>
                    <a:p>
                      <a:r>
                        <a:rPr lang="en-US" sz="1000"/>
                        <a:t>10365</a:t>
                      </a:r>
                    </a:p>
                  </a:txBody>
                  <a:tcPr/>
                </a:tc>
                <a:tc>
                  <a:txBody>
                    <a:bodyPr/>
                    <a:lstStyle/>
                    <a:p>
                      <a:r>
                        <a:rPr lang="en-US" sz="1000"/>
                        <a:t>550</a:t>
                      </a:r>
                    </a:p>
                  </a:txBody>
                  <a:tcPr/>
                </a:tc>
                <a:tc>
                  <a:txBody>
                    <a:bodyPr/>
                    <a:lstStyle/>
                    <a:p>
                      <a:r>
                        <a:rPr lang="en-US" sz="1000"/>
                        <a:t>0.1134 %</a:t>
                      </a:r>
                    </a:p>
                  </a:txBody>
                  <a:tcPr/>
                </a:tc>
                <a:extLst>
                  <a:ext uri="{0D108BD9-81ED-4DB2-BD59-A6C34878D82A}">
                    <a16:rowId xmlns:a16="http://schemas.microsoft.com/office/drawing/2014/main" val="646279736"/>
                  </a:ext>
                </a:extLst>
              </a:tr>
              <a:tr h="370840">
                <a:tc>
                  <a:txBody>
                    <a:bodyPr/>
                    <a:lstStyle/>
                    <a:p>
                      <a:r>
                        <a:rPr lang="en-US" sz="1000"/>
                        <a:t>hondamotosargentina</a:t>
                      </a:r>
                    </a:p>
                  </a:txBody>
                  <a:tcPr/>
                </a:tc>
                <a:tc>
                  <a:txBody>
                    <a:bodyPr/>
                    <a:lstStyle/>
                    <a:p>
                      <a:r>
                        <a:rPr lang="en-US" sz="1000"/>
                        <a:t>184153</a:t>
                      </a:r>
                    </a:p>
                  </a:txBody>
                  <a:tcPr/>
                </a:tc>
                <a:tc>
                  <a:txBody>
                    <a:bodyPr/>
                    <a:lstStyle/>
                    <a:p>
                      <a:r>
                        <a:rPr lang="en-US" sz="1000"/>
                        <a:t>2716</a:t>
                      </a:r>
                    </a:p>
                  </a:txBody>
                  <a:tcPr/>
                </a:tc>
                <a:tc>
                  <a:txBody>
                    <a:bodyPr/>
                    <a:lstStyle/>
                    <a:p>
                      <a:r>
                        <a:rPr lang="en-US" sz="1000"/>
                        <a:t>4</a:t>
                      </a:r>
                    </a:p>
                  </a:txBody>
                  <a:tcPr/>
                </a:tc>
                <a:tc>
                  <a:txBody>
                    <a:bodyPr/>
                    <a:lstStyle/>
                    <a:p>
                      <a:r>
                        <a:rPr lang="en-US" sz="1000"/>
                        <a:t>6</a:t>
                      </a:r>
                    </a:p>
                  </a:txBody>
                  <a:tcPr/>
                </a:tc>
                <a:tc>
                  <a:txBody>
                    <a:bodyPr/>
                    <a:lstStyle/>
                    <a:p>
                      <a:r>
                        <a:rPr lang="en-US" sz="1000"/>
                        <a:t>4</a:t>
                      </a:r>
                    </a:p>
                  </a:txBody>
                  <a:tcPr/>
                </a:tc>
                <a:tc>
                  <a:txBody>
                    <a:bodyPr/>
                    <a:lstStyle/>
                    <a:p>
                      <a:r>
                        <a:rPr lang="en-US" sz="1000"/>
                        <a:t>14</a:t>
                      </a:r>
                    </a:p>
                  </a:txBody>
                  <a:tcPr/>
                </a:tc>
                <a:tc>
                  <a:txBody>
                    <a:bodyPr/>
                    <a:lstStyle/>
                    <a:p>
                      <a:r>
                        <a:rPr lang="en-US" sz="1000"/>
                        <a:t>6351</a:t>
                      </a:r>
                    </a:p>
                  </a:txBody>
                  <a:tcPr/>
                </a:tc>
                <a:tc>
                  <a:txBody>
                    <a:bodyPr/>
                    <a:lstStyle/>
                    <a:p>
                      <a:r>
                        <a:rPr lang="en-US" sz="1000"/>
                        <a:t>168</a:t>
                      </a:r>
                    </a:p>
                  </a:txBody>
                  <a:tcPr/>
                </a:tc>
                <a:tc>
                  <a:txBody>
                    <a:bodyPr/>
                    <a:lstStyle/>
                    <a:p>
                      <a:r>
                        <a:rPr lang="en-US" sz="1000"/>
                        <a:t>0.2547 %</a:t>
                      </a:r>
                    </a:p>
                  </a:txBody>
                  <a:tcPr/>
                </a:tc>
                <a:extLst>
                  <a:ext uri="{0D108BD9-81ED-4DB2-BD59-A6C34878D82A}">
                    <a16:rowId xmlns:a16="http://schemas.microsoft.com/office/drawing/2014/main" val="3347263636"/>
                  </a:ext>
                </a:extLst>
              </a:tr>
              <a:tr h="370840">
                <a:tc>
                  <a:txBody>
                    <a:bodyPr/>
                    <a:lstStyle/>
                    <a:p>
                      <a:r>
                        <a:rPr lang="en-US" sz="1000"/>
                        <a:t>ktmargentina</a:t>
                      </a:r>
                    </a:p>
                  </a:txBody>
                  <a:tcPr/>
                </a:tc>
                <a:tc>
                  <a:txBody>
                    <a:bodyPr/>
                    <a:lstStyle/>
                    <a:p>
                      <a:r>
                        <a:rPr lang="en-US" sz="1000"/>
                        <a:t>105652</a:t>
                      </a:r>
                    </a:p>
                  </a:txBody>
                  <a:tcPr/>
                </a:tc>
                <a:tc>
                  <a:txBody>
                    <a:bodyPr/>
                    <a:lstStyle/>
                    <a:p>
                      <a:r>
                        <a:rPr lang="en-US" sz="1000"/>
                        <a:t>875</a:t>
                      </a:r>
                    </a:p>
                  </a:txBody>
                  <a:tcPr/>
                </a:tc>
                <a:tc>
                  <a:txBody>
                    <a:bodyPr/>
                    <a:lstStyle/>
                    <a:p>
                      <a:r>
                        <a:rPr lang="en-US" sz="1000"/>
                        <a:t>20</a:t>
                      </a:r>
                    </a:p>
                  </a:txBody>
                  <a:tcPr/>
                </a:tc>
                <a:tc>
                  <a:txBody>
                    <a:bodyPr/>
                    <a:lstStyle/>
                    <a:p>
                      <a:r>
                        <a:rPr lang="en-US" sz="1000"/>
                        <a:t>4</a:t>
                      </a:r>
                    </a:p>
                  </a:txBody>
                  <a:tcPr/>
                </a:tc>
                <a:tc>
                  <a:txBody>
                    <a:bodyPr/>
                    <a:lstStyle/>
                    <a:p>
                      <a:r>
                        <a:rPr lang="en-US" sz="1000"/>
                        <a:t>0</a:t>
                      </a:r>
                    </a:p>
                  </a:txBody>
                  <a:tcPr/>
                </a:tc>
                <a:tc>
                  <a:txBody>
                    <a:bodyPr/>
                    <a:lstStyle/>
                    <a:p>
                      <a:r>
                        <a:rPr lang="en-US" sz="1000"/>
                        <a:t>24</a:t>
                      </a:r>
                    </a:p>
                  </a:txBody>
                  <a:tcPr/>
                </a:tc>
                <a:tc>
                  <a:txBody>
                    <a:bodyPr/>
                    <a:lstStyle/>
                    <a:p>
                      <a:r>
                        <a:rPr lang="en-US" sz="1000"/>
                        <a:t>7624</a:t>
                      </a:r>
                    </a:p>
                  </a:txBody>
                  <a:tcPr/>
                </a:tc>
                <a:tc>
                  <a:txBody>
                    <a:bodyPr/>
                    <a:lstStyle/>
                    <a:p>
                      <a:r>
                        <a:rPr lang="en-US" sz="1000"/>
                        <a:t>2475</a:t>
                      </a:r>
                    </a:p>
                  </a:txBody>
                  <a:tcPr/>
                </a:tc>
                <a:tc>
                  <a:txBody>
                    <a:bodyPr/>
                    <a:lstStyle/>
                    <a:p>
                      <a:r>
                        <a:rPr lang="en-US" sz="1000"/>
                        <a:t>0.3999 %</a:t>
                      </a:r>
                    </a:p>
                  </a:txBody>
                  <a:tcPr/>
                </a:tc>
                <a:extLst>
                  <a:ext uri="{0D108BD9-81ED-4DB2-BD59-A6C34878D82A}">
                    <a16:rowId xmlns:a16="http://schemas.microsoft.com/office/drawing/2014/main" val="3591364361"/>
                  </a:ext>
                </a:extLst>
              </a:tr>
              <a:tr h="370840">
                <a:tc>
                  <a:txBody>
                    <a:bodyPr/>
                    <a:lstStyle/>
                    <a:p>
                      <a:r>
                        <a:rPr lang="en-US" sz="1000"/>
                        <a:t>benelliarg</a:t>
                      </a:r>
                    </a:p>
                  </a:txBody>
                  <a:tcPr/>
                </a:tc>
                <a:tc>
                  <a:txBody>
                    <a:bodyPr/>
                    <a:lstStyle/>
                    <a:p>
                      <a:r>
                        <a:rPr lang="en-US" sz="1000"/>
                        <a:t>68102</a:t>
                      </a:r>
                    </a:p>
                  </a:txBody>
                  <a:tcPr/>
                </a:tc>
                <a:tc>
                  <a:txBody>
                    <a:bodyPr/>
                    <a:lstStyle/>
                    <a:p>
                      <a:r>
                        <a:rPr lang="en-US" sz="1000"/>
                        <a:t>1117</a:t>
                      </a:r>
                    </a:p>
                  </a:txBody>
                  <a:tcPr/>
                </a:tc>
                <a:tc>
                  <a:txBody>
                    <a:bodyPr/>
                    <a:lstStyle/>
                    <a:p>
                      <a:r>
                        <a:rPr lang="en-US" sz="1000"/>
                        <a:t>15</a:t>
                      </a:r>
                    </a:p>
                  </a:txBody>
                  <a:tcPr/>
                </a:tc>
                <a:tc>
                  <a:txBody>
                    <a:bodyPr/>
                    <a:lstStyle/>
                    <a:p>
                      <a:r>
                        <a:rPr lang="en-US" sz="1000"/>
                        <a:t>5</a:t>
                      </a:r>
                    </a:p>
                  </a:txBody>
                  <a:tcPr/>
                </a:tc>
                <a:tc>
                  <a:txBody>
                    <a:bodyPr/>
                    <a:lstStyle/>
                    <a:p>
                      <a:r>
                        <a:rPr lang="en-US" sz="1000"/>
                        <a:t>3</a:t>
                      </a:r>
                    </a:p>
                  </a:txBody>
                  <a:tcPr/>
                </a:tc>
                <a:tc>
                  <a:txBody>
                    <a:bodyPr/>
                    <a:lstStyle/>
                    <a:p>
                      <a:r>
                        <a:rPr lang="en-US" sz="1000"/>
                        <a:t>23</a:t>
                      </a:r>
                    </a:p>
                  </a:txBody>
                  <a:tcPr/>
                </a:tc>
                <a:tc>
                  <a:txBody>
                    <a:bodyPr/>
                    <a:lstStyle/>
                    <a:p>
                      <a:r>
                        <a:rPr lang="en-US" sz="1000"/>
                        <a:t>10082</a:t>
                      </a:r>
                    </a:p>
                  </a:txBody>
                  <a:tcPr/>
                </a:tc>
                <a:tc>
                  <a:txBody>
                    <a:bodyPr/>
                    <a:lstStyle/>
                    <a:p>
                      <a:r>
                        <a:rPr lang="en-US" sz="1000"/>
                        <a:t>299</a:t>
                      </a:r>
                    </a:p>
                  </a:txBody>
                  <a:tcPr/>
                </a:tc>
                <a:tc>
                  <a:txBody>
                    <a:bodyPr/>
                    <a:lstStyle/>
                    <a:p>
                      <a:r>
                        <a:rPr lang="en-US" sz="1000"/>
                        <a:t>0.6682 %</a:t>
                      </a:r>
                    </a:p>
                  </a:txBody>
                  <a:tcPr/>
                </a:tc>
                <a:extLst>
                  <a:ext uri="{0D108BD9-81ED-4DB2-BD59-A6C34878D82A}">
                    <a16:rowId xmlns:a16="http://schemas.microsoft.com/office/drawing/2014/main" val="3844202358"/>
                  </a:ext>
                </a:extLst>
              </a:tr>
              <a:tr h="370840">
                <a:tc>
                  <a:txBody>
                    <a:bodyPr/>
                    <a:lstStyle/>
                    <a:p>
                      <a:r>
                        <a:rPr lang="en-US" sz="1000"/>
                        <a:t>kawasaki.argentina</a:t>
                      </a:r>
                    </a:p>
                  </a:txBody>
                  <a:tcPr/>
                </a:tc>
                <a:tc>
                  <a:txBody>
                    <a:bodyPr/>
                    <a:lstStyle/>
                    <a:p>
                      <a:r>
                        <a:rPr lang="en-US" sz="1000"/>
                        <a:t>54370</a:t>
                      </a:r>
                    </a:p>
                  </a:txBody>
                  <a:tcPr/>
                </a:tc>
                <a:tc>
                  <a:txBody>
                    <a:bodyPr/>
                    <a:lstStyle/>
                    <a:p>
                      <a:r>
                        <a:rPr lang="en-US" sz="1000"/>
                        <a:t>379</a:t>
                      </a:r>
                    </a:p>
                  </a:txBody>
                  <a:tcPr/>
                </a:tc>
                <a:tc>
                  <a:txBody>
                    <a:bodyPr/>
                    <a:lstStyle/>
                    <a:p>
                      <a:r>
                        <a:rPr lang="en-US" sz="1000"/>
                        <a:t>9</a:t>
                      </a:r>
                    </a:p>
                  </a:txBody>
                  <a:tcPr/>
                </a:tc>
                <a:tc>
                  <a:txBody>
                    <a:bodyPr/>
                    <a:lstStyle/>
                    <a:p>
                      <a:r>
                        <a:rPr lang="en-US" sz="1000"/>
                        <a:t>1</a:t>
                      </a:r>
                    </a:p>
                  </a:txBody>
                  <a:tcPr/>
                </a:tc>
                <a:tc>
                  <a:txBody>
                    <a:bodyPr/>
                    <a:lstStyle/>
                    <a:p>
                      <a:r>
                        <a:rPr lang="en-US" sz="1000"/>
                        <a:t>2</a:t>
                      </a:r>
                    </a:p>
                  </a:txBody>
                  <a:tcPr/>
                </a:tc>
                <a:tc>
                  <a:txBody>
                    <a:bodyPr/>
                    <a:lstStyle/>
                    <a:p>
                      <a:r>
                        <a:rPr lang="en-US" sz="1000"/>
                        <a:t>12</a:t>
                      </a:r>
                    </a:p>
                  </a:txBody>
                  <a:tcPr/>
                </a:tc>
                <a:tc>
                  <a:txBody>
                    <a:bodyPr/>
                    <a:lstStyle/>
                    <a:p>
                      <a:r>
                        <a:rPr lang="en-US" sz="1000"/>
                        <a:t>1160</a:t>
                      </a:r>
                    </a:p>
                  </a:txBody>
                  <a:tcPr/>
                </a:tc>
                <a:tc>
                  <a:txBody>
                    <a:bodyPr/>
                    <a:lstStyle/>
                    <a:p>
                      <a:r>
                        <a:rPr lang="en-US" sz="1000"/>
                        <a:t>26</a:t>
                      </a:r>
                    </a:p>
                  </a:txBody>
                  <a:tcPr/>
                </a:tc>
                <a:tc>
                  <a:txBody>
                    <a:bodyPr/>
                    <a:lstStyle/>
                    <a:p>
                      <a:r>
                        <a:rPr lang="en-US" sz="1000"/>
                        <a:t>0.1824 %</a:t>
                      </a:r>
                    </a:p>
                  </a:txBody>
                  <a:tcPr/>
                </a:tc>
                <a:extLst>
                  <a:ext uri="{0D108BD9-81ED-4DB2-BD59-A6C34878D82A}">
                    <a16:rowId xmlns:a16="http://schemas.microsoft.com/office/drawing/2014/main" val="2755593949"/>
                  </a:ext>
                </a:extLst>
              </a:tr>
              <a:tr h="370840">
                <a:tc>
                  <a:txBody>
                    <a:bodyPr/>
                    <a:lstStyle/>
                    <a:p>
                      <a:r>
                        <a:rPr lang="en-US" sz="1000"/>
                        <a:t>bajajarg</a:t>
                      </a:r>
                    </a:p>
                  </a:txBody>
                  <a:tcPr/>
                </a:tc>
                <a:tc>
                  <a:txBody>
                    <a:bodyPr/>
                    <a:lstStyle/>
                    <a:p>
                      <a:r>
                        <a:rPr lang="en-US" sz="1000"/>
                        <a:t>47185</a:t>
                      </a:r>
                    </a:p>
                  </a:txBody>
                  <a:tcPr/>
                </a:tc>
                <a:tc>
                  <a:txBody>
                    <a:bodyPr/>
                    <a:lstStyle/>
                    <a:p>
                      <a:r>
                        <a:rPr lang="en-US" sz="1000"/>
                        <a:t>514</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5</a:t>
                      </a:r>
                    </a:p>
                  </a:txBody>
                  <a:tcPr/>
                </a:tc>
                <a:tc>
                  <a:txBody>
                    <a:bodyPr/>
                    <a:lstStyle/>
                    <a:p>
                      <a:r>
                        <a:rPr lang="en-US" sz="1000"/>
                        <a:t>1325</a:t>
                      </a:r>
                    </a:p>
                  </a:txBody>
                  <a:tcPr/>
                </a:tc>
                <a:tc>
                  <a:txBody>
                    <a:bodyPr/>
                    <a:lstStyle/>
                    <a:p>
                      <a:r>
                        <a:rPr lang="en-US" sz="1000"/>
                        <a:t>37</a:t>
                      </a:r>
                    </a:p>
                  </a:txBody>
                  <a:tcPr/>
                </a:tc>
                <a:tc>
                  <a:txBody>
                    <a:bodyPr/>
                    <a:lstStyle/>
                    <a:p>
                      <a:r>
                        <a:rPr lang="en-US" sz="1000"/>
                        <a:t>0.5805 %</a:t>
                      </a:r>
                    </a:p>
                  </a:txBody>
                  <a:tcPr/>
                </a:tc>
                <a:extLst>
                  <a:ext uri="{0D108BD9-81ED-4DB2-BD59-A6C34878D82A}">
                    <a16:rowId xmlns:a16="http://schemas.microsoft.com/office/drawing/2014/main" val="3115863519"/>
                  </a:ext>
                </a:extLst>
              </a:tr>
              <a:tr h="370840">
                <a:tc>
                  <a:txBody>
                    <a:bodyPr/>
                    <a:lstStyle/>
                    <a:p>
                      <a:r>
                        <a:rPr lang="en-US" sz="1000"/>
                        <a:t>suzukimotos.arg</a:t>
                      </a:r>
                    </a:p>
                  </a:txBody>
                  <a:tcPr/>
                </a:tc>
                <a:tc>
                  <a:txBody>
                    <a:bodyPr/>
                    <a:lstStyle/>
                    <a:p>
                      <a:r>
                        <a:rPr lang="en-US" sz="1000"/>
                        <a:t>13053</a:t>
                      </a:r>
                    </a:p>
                  </a:txBody>
                  <a:tcPr/>
                </a:tc>
                <a:tc>
                  <a:txBody>
                    <a:bodyPr/>
                    <a:lstStyle/>
                    <a:p>
                      <a:r>
                        <a:rPr lang="en-US" sz="1000"/>
                        <a:t>2687</a:t>
                      </a:r>
                    </a:p>
                  </a:txBody>
                  <a:tcPr/>
                </a:tc>
                <a:tc>
                  <a:txBody>
                    <a:bodyPr/>
                    <a:lstStyle/>
                    <a:p>
                      <a:r>
                        <a:rPr lang="en-US" sz="1000"/>
                        <a:t>18</a:t>
                      </a:r>
                    </a:p>
                  </a:txBody>
                  <a:tcPr/>
                </a:tc>
                <a:tc>
                  <a:txBody>
                    <a:bodyPr/>
                    <a:lstStyle/>
                    <a:p>
                      <a:r>
                        <a:rPr lang="en-US" sz="1000"/>
                        <a:t>7</a:t>
                      </a:r>
                    </a:p>
                  </a:txBody>
                  <a:tcPr/>
                </a:tc>
                <a:tc>
                  <a:txBody>
                    <a:bodyPr/>
                    <a:lstStyle/>
                    <a:p>
                      <a:r>
                        <a:rPr lang="en-US" sz="1000"/>
                        <a:t>1</a:t>
                      </a:r>
                    </a:p>
                  </a:txBody>
                  <a:tcPr/>
                </a:tc>
                <a:tc>
                  <a:txBody>
                    <a:bodyPr/>
                    <a:lstStyle/>
                    <a:p>
                      <a:r>
                        <a:rPr lang="en-US" sz="1000"/>
                        <a:t>26</a:t>
                      </a:r>
                    </a:p>
                  </a:txBody>
                  <a:tcPr/>
                </a:tc>
                <a:tc>
                  <a:txBody>
                    <a:bodyPr/>
                    <a:lstStyle/>
                    <a:p>
                      <a:r>
                        <a:rPr lang="en-US" sz="1000"/>
                        <a:t>4462</a:t>
                      </a:r>
                    </a:p>
                  </a:txBody>
                  <a:tcPr/>
                </a:tc>
                <a:tc>
                  <a:txBody>
                    <a:bodyPr/>
                    <a:lstStyle/>
                    <a:p>
                      <a:r>
                        <a:rPr lang="en-US" sz="1000"/>
                        <a:t>2130</a:t>
                      </a:r>
                    </a:p>
                  </a:txBody>
                  <a:tcPr/>
                </a:tc>
                <a:tc>
                  <a:txBody>
                    <a:bodyPr/>
                    <a:lstStyle/>
                    <a:p>
                      <a:r>
                        <a:rPr lang="en-US" sz="1000"/>
                        <a:t>2.1653 %</a:t>
                      </a:r>
                    </a:p>
                  </a:txBody>
                  <a:tcPr/>
                </a:tc>
                <a:extLst>
                  <a:ext uri="{0D108BD9-81ED-4DB2-BD59-A6C34878D82A}">
                    <a16:rowId xmlns:a16="http://schemas.microsoft.com/office/drawing/2014/main" val="1746217260"/>
                  </a:ext>
                </a:extLst>
              </a:tr>
            </a:tbl>
          </a:graphicData>
        </a:graphic>
      </p:graphicFrame>
      <p:sp>
        <p:nvSpPr>
          <p:cNvPr id="4" name="Text Placeholder 3">
            <a:extLst>
              <a:ext uri="{FF2B5EF4-FFF2-40B4-BE49-F238E27FC236}">
                <a16:creationId xmlns:a16="http://schemas.microsoft.com/office/drawing/2014/main" id="{4A8F6B7F-DFE0-490A-805D-5B2174CAE082}"/>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2037337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5F05D-C536-4BA2-A6C9-1F2AC34776F6}"/>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C21A6C98-2501-4F24-B8FE-AB13FFCF294A}"/>
              </a:ext>
            </a:extLst>
          </p:cNvPr>
          <p:cNvGraphicFramePr>
            <a:graphicFrameLocks noGrp="1"/>
          </p:cNvGraphicFramePr>
          <p:nvPr>
            <p:ph type="chart" sz="quarter" idx="13"/>
            <p:extLst>
              <p:ext uri="{D42A27DB-BD31-4B8C-83A1-F6EECF244321}">
                <p14:modId xmlns:p14="http://schemas.microsoft.com/office/powerpoint/2010/main" val="487646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202C85-E00C-4F8E-9617-3BFE74281AE9}"/>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3F5664EC-B400-432B-BC7B-284BEDF985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6774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4E2A6-D227-4FA4-920B-E05295B0A3AF}"/>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7ED48D18-D414-49B4-A2AB-41F34EEA2844}"/>
              </a:ext>
            </a:extLst>
          </p:cNvPr>
          <p:cNvGraphicFramePr>
            <a:graphicFrameLocks noGrp="1"/>
          </p:cNvGraphicFramePr>
          <p:nvPr>
            <p:ph type="chart" sz="quarter" idx="13"/>
            <p:extLst>
              <p:ext uri="{D42A27DB-BD31-4B8C-83A1-F6EECF244321}">
                <p14:modId xmlns:p14="http://schemas.microsoft.com/office/powerpoint/2010/main" val="2309866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DD2F21-33E9-4E62-B513-76B18A3E2244}"/>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BABB4C83-AFCD-43BA-AC17-85D08B40B7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9389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95542-899C-4AD1-9C0F-F0F3B24B4BB3}"/>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2D5C6B8E-1C35-4C74-A72B-ABF3AE111927}"/>
              </a:ext>
            </a:extLst>
          </p:cNvPr>
          <p:cNvGraphicFramePr>
            <a:graphicFrameLocks noGrp="1"/>
          </p:cNvGraphicFramePr>
          <p:nvPr>
            <p:ph type="chart" sz="quarter" idx="13"/>
            <p:extLst>
              <p:ext uri="{D42A27DB-BD31-4B8C-83A1-F6EECF244321}">
                <p14:modId xmlns:p14="http://schemas.microsoft.com/office/powerpoint/2010/main" val="2062026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725AFF-A9A0-473D-AB71-9EBFFF6C8556}"/>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70676A20-6877-41A2-A265-C3A3D2CB16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9172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44DA5-4C5E-4B06-BE20-066285C02168}"/>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1A68DD35-450C-4EB5-A77E-F00072CE9240}"/>
              </a:ext>
            </a:extLst>
          </p:cNvPr>
          <p:cNvGraphicFramePr>
            <a:graphicFrameLocks noGrp="1"/>
          </p:cNvGraphicFramePr>
          <p:nvPr>
            <p:ph type="chart" sz="quarter" idx="13"/>
            <p:extLst>
              <p:ext uri="{D42A27DB-BD31-4B8C-83A1-F6EECF244321}">
                <p14:modId xmlns:p14="http://schemas.microsoft.com/office/powerpoint/2010/main" val="4279836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DDED19-265D-4102-A120-E0C11AD0E79C}"/>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DFA64391-0BB4-4194-ACA6-021891826A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10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1B8D7-FECA-4B9E-B22E-C29F467F135C}"/>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3EED52F9-DE95-4F72-A15A-6AAE43E1EF06}"/>
              </a:ext>
            </a:extLst>
          </p:cNvPr>
          <p:cNvGraphicFramePr>
            <a:graphicFrameLocks noGrp="1"/>
          </p:cNvGraphicFramePr>
          <p:nvPr>
            <p:ph type="chart" sz="quarter" idx="13"/>
            <p:extLst>
              <p:ext uri="{D42A27DB-BD31-4B8C-83A1-F6EECF244321}">
                <p14:modId xmlns:p14="http://schemas.microsoft.com/office/powerpoint/2010/main" val="2277524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8D6F96-0268-447F-8468-2A900B95E4CF}"/>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12E372AC-4C76-47AA-B051-5B4FA34C72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509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22A89-BB69-4263-8DF9-9A23756BDDBB}"/>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9F5ABB2E-0323-45AB-858C-F6116A2C3D74}"/>
              </a:ext>
            </a:extLst>
          </p:cNvPr>
          <p:cNvGraphicFramePr>
            <a:graphicFrameLocks noGrp="1"/>
          </p:cNvGraphicFramePr>
          <p:nvPr>
            <p:ph type="chart" sz="quarter" idx="13"/>
            <p:extLst>
              <p:ext uri="{D42A27DB-BD31-4B8C-83A1-F6EECF244321}">
                <p14:modId xmlns:p14="http://schemas.microsoft.com/office/powerpoint/2010/main" val="1286202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2CBDA8-823B-4F6B-A95F-D590EC38A9AF}"/>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024A932C-E61A-4D73-A08E-E6EDA7F35D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1206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86210-B2DB-4A06-89E1-D0E8D8390913}"/>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42ED6332-513E-43A0-BF90-D0778BCC63C4}"/>
              </a:ext>
            </a:extLst>
          </p:cNvPr>
          <p:cNvGraphicFramePr>
            <a:graphicFrameLocks noGrp="1"/>
          </p:cNvGraphicFramePr>
          <p:nvPr>
            <p:ph type="chart" sz="quarter" idx="13"/>
            <p:extLst>
              <p:ext uri="{D42A27DB-BD31-4B8C-83A1-F6EECF244321}">
                <p14:modId xmlns:p14="http://schemas.microsoft.com/office/powerpoint/2010/main" val="2053145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4A6EE7-6B53-48C8-AD4A-841E4ABF4948}"/>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AEAD471C-65B1-437E-8C10-0222831356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9228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3C4F4-E63C-4F10-A989-732E6E544EEE}"/>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A0CCF99D-9DB8-4BE3-B0B8-33820A23AD77}"/>
              </a:ext>
            </a:extLst>
          </p:cNvPr>
          <p:cNvGraphicFramePr>
            <a:graphicFrameLocks noGrp="1"/>
          </p:cNvGraphicFramePr>
          <p:nvPr>
            <p:ph type="chart" sz="quarter" idx="13"/>
            <p:extLst>
              <p:ext uri="{D42A27DB-BD31-4B8C-83A1-F6EECF244321}">
                <p14:modId xmlns:p14="http://schemas.microsoft.com/office/powerpoint/2010/main" val="1338970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1A0EA8-5A2F-4953-9C79-B8A72605E894}"/>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5FBE34F2-A4B5-48EF-B70C-B48B350009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2549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9194B-D6FC-4EE9-9336-49BB9F3C0F48}"/>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C6FC8361-BCC6-45E9-8A9D-9E160982A3DE}"/>
              </a:ext>
            </a:extLst>
          </p:cNvPr>
          <p:cNvGraphicFramePr>
            <a:graphicFrameLocks noGrp="1"/>
          </p:cNvGraphicFramePr>
          <p:nvPr>
            <p:ph type="chart" sz="quarter" idx="13"/>
            <p:extLst>
              <p:ext uri="{D42A27DB-BD31-4B8C-83A1-F6EECF244321}">
                <p14:modId xmlns:p14="http://schemas.microsoft.com/office/powerpoint/2010/main" val="2905131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5C33CD-6356-4FBB-83F4-824A7B148AC3}"/>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37973D20-FB27-4DC7-BC4E-6C55631117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4533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DFD5D-15D8-4291-9D55-35EB2AF15782}"/>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87FE437D-4D9C-41D9-B054-C26926D4CD22}"/>
              </a:ext>
            </a:extLst>
          </p:cNvPr>
          <p:cNvGraphicFramePr>
            <a:graphicFrameLocks noGrp="1"/>
          </p:cNvGraphicFramePr>
          <p:nvPr>
            <p:ph type="chart" sz="quarter" idx="13"/>
            <p:extLst>
              <p:ext uri="{D42A27DB-BD31-4B8C-83A1-F6EECF244321}">
                <p14:modId xmlns:p14="http://schemas.microsoft.com/office/powerpoint/2010/main" val="2620959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DC65DB-B761-4776-BC98-576509570CE4}"/>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0462FC70-2E7F-402F-95CE-5DE0547720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3878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C338C-DB81-4731-A787-AB5A48FFF3F6}"/>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1370BEF1-A389-4B36-BDFA-76104C47FE3D}"/>
              </a:ext>
            </a:extLst>
          </p:cNvPr>
          <p:cNvGraphicFramePr>
            <a:graphicFrameLocks noGrp="1"/>
          </p:cNvGraphicFramePr>
          <p:nvPr>
            <p:ph type="chart" sz="quarter" idx="13"/>
            <p:extLst>
              <p:ext uri="{D42A27DB-BD31-4B8C-83A1-F6EECF244321}">
                <p14:modId xmlns:p14="http://schemas.microsoft.com/office/powerpoint/2010/main" val="2283714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944D3F-E842-4FB0-940A-A1DFC058A0D3}"/>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BB753054-233E-4850-A286-EB68490495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9674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FC644-CFE2-4F44-B6DF-D2653B529884}"/>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C11AB293-2774-46A5-AD49-CEE5A05A03CE}"/>
              </a:ext>
            </a:extLst>
          </p:cNvPr>
          <p:cNvGraphicFramePr>
            <a:graphicFrameLocks noGrp="1"/>
          </p:cNvGraphicFramePr>
          <p:nvPr>
            <p:ph type="chart" sz="quarter" idx="13"/>
            <p:extLst>
              <p:ext uri="{D42A27DB-BD31-4B8C-83A1-F6EECF244321}">
                <p14:modId xmlns:p14="http://schemas.microsoft.com/office/powerpoint/2010/main" val="2649562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5D6CF5-3AFF-4763-8B21-7881BA074A68}"/>
              </a:ext>
            </a:extLst>
          </p:cNvPr>
          <p:cNvSpPr>
            <a:spLocks noGrp="1"/>
          </p:cNvSpPr>
          <p:nvPr>
            <p:ph type="body" sz="quarter" idx="14"/>
          </p:nvPr>
        </p:nvSpPr>
        <p:spPr/>
        <p:txBody>
          <a:bodyPr/>
          <a:lstStyle/>
          <a:p>
            <a:r>
              <a:rPr lang="en-US"/>
              <a:t>02/15/2022 - 03/18/2022</a:t>
            </a:r>
          </a:p>
        </p:txBody>
      </p:sp>
      <p:sp>
        <p:nvSpPr>
          <p:cNvPr id="5" name="Footer Placeholder 4">
            <a:extLst>
              <a:ext uri="{FF2B5EF4-FFF2-40B4-BE49-F238E27FC236}">
                <a16:creationId xmlns:a16="http://schemas.microsoft.com/office/drawing/2014/main" id="{E9696D25-00EC-4836-9644-5DA1DC1AD4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5918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0FFC8-81A1-4C17-893C-4F4E95CCFAFD}"/>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28FCD569-FB8E-4149-8BAB-E37C5E06A33F}"/>
              </a:ext>
            </a:extLst>
          </p:cNvPr>
          <p:cNvGraphicFramePr>
            <a:graphicFrameLocks noGrp="1"/>
          </p:cNvGraphicFramePr>
          <p:nvPr>
            <p:ph type="tbl" sz="quarter" idx="13"/>
            <p:extLst>
              <p:ext uri="{D42A27DB-BD31-4B8C-83A1-F6EECF244321}">
                <p14:modId xmlns:p14="http://schemas.microsoft.com/office/powerpoint/2010/main" val="4253735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40201176"/>
                    </a:ext>
                  </a:extLst>
                </a:gridCol>
                <a:gridCol w="1399032">
                  <a:extLst>
                    <a:ext uri="{9D8B030D-6E8A-4147-A177-3AD203B41FA5}">
                      <a16:colId xmlns:a16="http://schemas.microsoft.com/office/drawing/2014/main" val="3306776577"/>
                    </a:ext>
                  </a:extLst>
                </a:gridCol>
                <a:gridCol w="1399032">
                  <a:extLst>
                    <a:ext uri="{9D8B030D-6E8A-4147-A177-3AD203B41FA5}">
                      <a16:colId xmlns:a16="http://schemas.microsoft.com/office/drawing/2014/main" val="2758359451"/>
                    </a:ext>
                  </a:extLst>
                </a:gridCol>
                <a:gridCol w="1399032">
                  <a:extLst>
                    <a:ext uri="{9D8B030D-6E8A-4147-A177-3AD203B41FA5}">
                      <a16:colId xmlns:a16="http://schemas.microsoft.com/office/drawing/2014/main" val="2593020520"/>
                    </a:ext>
                  </a:extLst>
                </a:gridCol>
                <a:gridCol w="1399032">
                  <a:extLst>
                    <a:ext uri="{9D8B030D-6E8A-4147-A177-3AD203B41FA5}">
                      <a16:colId xmlns:a16="http://schemas.microsoft.com/office/drawing/2014/main" val="3024063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829729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451.34782608696</a:t>
                      </a:r>
                    </a:p>
                  </a:txBody>
                  <a:tcPr/>
                </a:tc>
                <a:extLst>
                  <a:ext uri="{0D108BD9-81ED-4DB2-BD59-A6C34878D82A}">
                    <a16:rowId xmlns:a16="http://schemas.microsoft.com/office/drawing/2014/main" val="30067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162.1875</a:t>
                      </a:r>
                    </a:p>
                  </a:txBody>
                  <a:tcPr/>
                </a:tc>
                <a:extLst>
                  <a:ext uri="{0D108BD9-81ED-4DB2-BD59-A6C34878D82A}">
                    <a16:rowId xmlns:a16="http://schemas.microsoft.com/office/drawing/2014/main" val="126959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389.92857142857</a:t>
                      </a:r>
                    </a:p>
                  </a:txBody>
                  <a:tcPr/>
                </a:tc>
                <a:extLst>
                  <a:ext uri="{0D108BD9-81ED-4DB2-BD59-A6C34878D82A}">
                    <a16:rowId xmlns:a16="http://schemas.microsoft.com/office/drawing/2014/main" val="949806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389.92857142857</a:t>
                      </a:r>
                    </a:p>
                  </a:txBody>
                  <a:tcPr/>
                </a:tc>
                <a:extLst>
                  <a:ext uri="{0D108BD9-81ED-4DB2-BD59-A6C34878D82A}">
                    <a16:rowId xmlns:a16="http://schemas.microsoft.com/office/drawing/2014/main" val="76928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389.92857142857</a:t>
                      </a:r>
                    </a:p>
                  </a:txBody>
                  <a:tcPr/>
                </a:tc>
                <a:extLst>
                  <a:ext uri="{0D108BD9-81ED-4DB2-BD59-A6C34878D82A}">
                    <a16:rowId xmlns:a16="http://schemas.microsoft.com/office/drawing/2014/main" val="3849946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483.08333333333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687.91666666667</a:t>
                      </a:r>
                    </a:p>
                  </a:txBody>
                  <a:tcPr/>
                </a:tc>
                <a:extLst>
                  <a:ext uri="{0D108BD9-81ED-4DB2-BD59-A6C34878D82A}">
                    <a16:rowId xmlns:a16="http://schemas.microsoft.com/office/drawing/2014/main" val="148706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457.33333333333</a:t>
                      </a:r>
                    </a:p>
                  </a:txBody>
                  <a:tcPr/>
                </a:tc>
                <a:extLst>
                  <a:ext uri="{0D108BD9-81ED-4DB2-BD59-A6C34878D82A}">
                    <a16:rowId xmlns:a16="http://schemas.microsoft.com/office/drawing/2014/main" val="1701760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708.90909090909</a:t>
                      </a:r>
                    </a:p>
                  </a:txBody>
                  <a:tcPr/>
                </a:tc>
                <a:extLst>
                  <a:ext uri="{0D108BD9-81ED-4DB2-BD59-A6C34878D82A}">
                    <a16:rowId xmlns:a16="http://schemas.microsoft.com/office/drawing/2014/main" val="4159737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a:t>
                      </a:r>
                    </a:p>
                  </a:txBody>
                  <a:tcPr/>
                </a:tc>
                <a:extLst>
                  <a:ext uri="{0D108BD9-81ED-4DB2-BD59-A6C34878D82A}">
                    <a16:rowId xmlns:a16="http://schemas.microsoft.com/office/drawing/2014/main" val="4279040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a:t>
                      </a:r>
                    </a:p>
                  </a:txBody>
                  <a:tcPr/>
                </a:tc>
                <a:extLst>
                  <a:ext uri="{0D108BD9-81ED-4DB2-BD59-A6C34878D82A}">
                    <a16:rowId xmlns:a16="http://schemas.microsoft.com/office/drawing/2014/main" val="889546786"/>
                  </a:ext>
                </a:extLst>
              </a:tr>
            </a:tbl>
          </a:graphicData>
        </a:graphic>
      </p:graphicFrame>
      <p:sp>
        <p:nvSpPr>
          <p:cNvPr id="4" name="Text Placeholder 3">
            <a:extLst>
              <a:ext uri="{FF2B5EF4-FFF2-40B4-BE49-F238E27FC236}">
                <a16:creationId xmlns:a16="http://schemas.microsoft.com/office/drawing/2014/main" id="{FCF0BFA8-F8B1-4A6B-9EE3-A5E04DA53AD3}"/>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636962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9A678-D8BB-4BDC-AFA6-AAB909DA774A}"/>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A58D49DD-765E-4C6D-A44B-5788862F4C92}"/>
              </a:ext>
            </a:extLst>
          </p:cNvPr>
          <p:cNvGraphicFramePr>
            <a:graphicFrameLocks noGrp="1"/>
          </p:cNvGraphicFramePr>
          <p:nvPr>
            <p:ph type="tbl" sz="quarter" idx="13"/>
            <p:extLst>
              <p:ext uri="{D42A27DB-BD31-4B8C-83A1-F6EECF244321}">
                <p14:modId xmlns:p14="http://schemas.microsoft.com/office/powerpoint/2010/main" val="3862281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18020034"/>
                    </a:ext>
                  </a:extLst>
                </a:gridCol>
                <a:gridCol w="1399032">
                  <a:extLst>
                    <a:ext uri="{9D8B030D-6E8A-4147-A177-3AD203B41FA5}">
                      <a16:colId xmlns:a16="http://schemas.microsoft.com/office/drawing/2014/main" val="1415737833"/>
                    </a:ext>
                  </a:extLst>
                </a:gridCol>
                <a:gridCol w="1399032">
                  <a:extLst>
                    <a:ext uri="{9D8B030D-6E8A-4147-A177-3AD203B41FA5}">
                      <a16:colId xmlns:a16="http://schemas.microsoft.com/office/drawing/2014/main" val="1742399849"/>
                    </a:ext>
                  </a:extLst>
                </a:gridCol>
                <a:gridCol w="1399032">
                  <a:extLst>
                    <a:ext uri="{9D8B030D-6E8A-4147-A177-3AD203B41FA5}">
                      <a16:colId xmlns:a16="http://schemas.microsoft.com/office/drawing/2014/main" val="1334095603"/>
                    </a:ext>
                  </a:extLst>
                </a:gridCol>
                <a:gridCol w="1399032">
                  <a:extLst>
                    <a:ext uri="{9D8B030D-6E8A-4147-A177-3AD203B41FA5}">
                      <a16:colId xmlns:a16="http://schemas.microsoft.com/office/drawing/2014/main" val="1211613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5079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3729014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118.33333333333</a:t>
                      </a:r>
                    </a:p>
                  </a:txBody>
                  <a:tcPr/>
                </a:tc>
                <a:extLst>
                  <a:ext uri="{0D108BD9-81ED-4DB2-BD59-A6C34878D82A}">
                    <a16:rowId xmlns:a16="http://schemas.microsoft.com/office/drawing/2014/main" val="282495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104.66666666667</a:t>
                      </a:r>
                    </a:p>
                  </a:txBody>
                  <a:tcPr/>
                </a:tc>
                <a:extLst>
                  <a:ext uri="{0D108BD9-81ED-4DB2-BD59-A6C34878D82A}">
                    <a16:rowId xmlns:a16="http://schemas.microsoft.com/office/drawing/2014/main" val="83620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103.16666666667</a:t>
                      </a:r>
                    </a:p>
                  </a:txBody>
                  <a:tcPr/>
                </a:tc>
                <a:extLst>
                  <a:ext uri="{0D108BD9-81ED-4DB2-BD59-A6C34878D82A}">
                    <a16:rowId xmlns:a16="http://schemas.microsoft.com/office/drawing/2014/main" val="2374636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extLst>
                  <a:ext uri="{0D108BD9-81ED-4DB2-BD59-A6C34878D82A}">
                    <a16:rowId xmlns:a16="http://schemas.microsoft.com/office/drawing/2014/main" val="246432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extLst>
                  <a:ext uri="{0D108BD9-81ED-4DB2-BD59-A6C34878D82A}">
                    <a16:rowId xmlns:a16="http://schemas.microsoft.com/office/drawing/2014/main" val="124114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3717641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#YamahaNmax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extLst>
                  <a:ext uri="{0D108BD9-81ED-4DB2-BD59-A6C34878D82A}">
                    <a16:rowId xmlns:a16="http://schemas.microsoft.com/office/drawing/2014/main" val="3488411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#YamahaNmaxConnected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extLst>
                  <a:ext uri="{0D108BD9-81ED-4DB2-BD59-A6C34878D82A}">
                    <a16:rowId xmlns:a16="http://schemas.microsoft.com/office/drawing/2014/main" val="2212527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3304312655"/>
                  </a:ext>
                </a:extLst>
              </a:tr>
            </a:tbl>
          </a:graphicData>
        </a:graphic>
      </p:graphicFrame>
      <p:sp>
        <p:nvSpPr>
          <p:cNvPr id="4" name="Text Placeholder 3">
            <a:extLst>
              <a:ext uri="{FF2B5EF4-FFF2-40B4-BE49-F238E27FC236}">
                <a16:creationId xmlns:a16="http://schemas.microsoft.com/office/drawing/2014/main" id="{3C331989-66D8-468D-A77C-D5ED2E86960E}"/>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761353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E754C-AC13-4EA9-9C81-9A494F4A5302}"/>
              </a:ext>
            </a:extLst>
          </p:cNvPr>
          <p:cNvSpPr>
            <a:spLocks noGrp="1"/>
          </p:cNvSpPr>
          <p:nvPr>
            <p:ph type="title"/>
          </p:nvPr>
        </p:nvSpPr>
        <p:spPr/>
        <p:txBody>
          <a:bodyPr/>
          <a:lstStyle/>
          <a:p>
            <a:r>
              <a:rPr lang="en-US"/>
              <a:t>Instagram Posts Table | La Emilia - 1 of 24</a:t>
            </a:r>
          </a:p>
        </p:txBody>
      </p:sp>
      <p:graphicFrame>
        <p:nvGraphicFramePr>
          <p:cNvPr id="5" name="Table Placeholder 4">
            <a:extLst>
              <a:ext uri="{FF2B5EF4-FFF2-40B4-BE49-F238E27FC236}">
                <a16:creationId xmlns:a16="http://schemas.microsoft.com/office/drawing/2014/main" id="{45F6F3BC-31B0-4DD8-85C9-2DB024CDD885}"/>
              </a:ext>
            </a:extLst>
          </p:cNvPr>
          <p:cNvGraphicFramePr>
            <a:graphicFrameLocks noGrp="1"/>
          </p:cNvGraphicFramePr>
          <p:nvPr>
            <p:ph type="tbl" sz="quarter" idx="13"/>
            <p:extLst>
              <p:ext uri="{D42A27DB-BD31-4B8C-83A1-F6EECF244321}">
                <p14:modId xmlns:p14="http://schemas.microsoft.com/office/powerpoint/2010/main" val="3067724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85705495"/>
                    </a:ext>
                  </a:extLst>
                </a:gridCol>
                <a:gridCol w="1810512">
                  <a:extLst>
                    <a:ext uri="{9D8B030D-6E8A-4147-A177-3AD203B41FA5}">
                      <a16:colId xmlns:a16="http://schemas.microsoft.com/office/drawing/2014/main" val="760490673"/>
                    </a:ext>
                  </a:extLst>
                </a:gridCol>
                <a:gridCol w="822960">
                  <a:extLst>
                    <a:ext uri="{9D8B030D-6E8A-4147-A177-3AD203B41FA5}">
                      <a16:colId xmlns:a16="http://schemas.microsoft.com/office/drawing/2014/main" val="2366598335"/>
                    </a:ext>
                  </a:extLst>
                </a:gridCol>
                <a:gridCol w="822960">
                  <a:extLst>
                    <a:ext uri="{9D8B030D-6E8A-4147-A177-3AD203B41FA5}">
                      <a16:colId xmlns:a16="http://schemas.microsoft.com/office/drawing/2014/main" val="225215782"/>
                    </a:ext>
                  </a:extLst>
                </a:gridCol>
                <a:gridCol w="822960">
                  <a:extLst>
                    <a:ext uri="{9D8B030D-6E8A-4147-A177-3AD203B41FA5}">
                      <a16:colId xmlns:a16="http://schemas.microsoft.com/office/drawing/2014/main" val="61806145"/>
                    </a:ext>
                  </a:extLst>
                </a:gridCol>
                <a:gridCol w="822960">
                  <a:extLst>
                    <a:ext uri="{9D8B030D-6E8A-4147-A177-3AD203B41FA5}">
                      <a16:colId xmlns:a16="http://schemas.microsoft.com/office/drawing/2014/main" val="3366327833"/>
                    </a:ext>
                  </a:extLst>
                </a:gridCol>
                <a:gridCol w="822960">
                  <a:extLst>
                    <a:ext uri="{9D8B030D-6E8A-4147-A177-3AD203B41FA5}">
                      <a16:colId xmlns:a16="http://schemas.microsoft.com/office/drawing/2014/main" val="2186434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4496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- 2022-03-11 13:35:47</a:t>
                      </a:r>
                      <a:r>
                        <a:rPr kumimoji="0" lang="es-ES" sz="1000" b="0" i="0" u="none" strike="noStrike" kern="1200" cap="none" spc="0" normalizeH="0" baseline="0" noProof="0">
                          <a:ln>
                            <a:noFill/>
                          </a:ln>
                          <a:solidFill>
                            <a:prstClr val="black"/>
                          </a:solidFill>
                          <a:effectLst/>
                          <a:uLnTx/>
                          <a:uFillTx/>
                          <a:latin typeface="+mn-lt"/>
                          <a:ea typeface="+mn-ea"/>
                          <a:cs typeface="+mn-cs"/>
                        </a:rPr>
                        <a:t>
 El MotoGP vuelve a Argentina y ktmargentina te invita a participar por 2 entradas!! 🏁💥Tras dos años el Gran Premio de Argentina de MotoGP vuelve a vibrar en Termas de Río Hondo y vos y un acompañante pueden ser parte de uno de los eventos internacionales de motociclismo más esperados en nuestro país!! Solo tenes que:
➢ Seguirnos en nuestra cuenta
➢ Darle like a la publicación 
➢ Arrobar a 3 amigos para que se enteren y también puedan participar!
.
El Jueves 21 de marzo daremos a conocer el único ganador
.
Bases y condiciones: https://www.facebook.com/KTMArgentina
#KTM #ReadyToRace #MotoGP #ArgentinaGP🇦🇷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275660604_164182355964619_3358975174943406542_n.webp?stp=dst-jpg&amp;_nc_cat=104&amp;ccb=1-5&amp;_nc_sid=8ae9d6&amp;_nc_ohc=OOLfsnEdID4AX85ggT1&amp;_nc_ht=scontent-iad3-2.cdninstagram.com&amp;edm=AL-3X8kEAAAA&amp;oh=00_AT-k8iA-Br0ICn5uDnVzQrMNiGNBpKgojTFKzfgTL9t_lw&amp;oe=62387708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3222295"/>
                  </a:ext>
                </a:extLst>
              </a:tr>
            </a:tbl>
          </a:graphicData>
        </a:graphic>
      </p:graphicFrame>
      <p:sp>
        <p:nvSpPr>
          <p:cNvPr id="4" name="Text Placeholder 3">
            <a:extLst>
              <a:ext uri="{FF2B5EF4-FFF2-40B4-BE49-F238E27FC236}">
                <a16:creationId xmlns:a16="http://schemas.microsoft.com/office/drawing/2014/main" id="{82582AFF-9270-4A69-9E1D-B2B9CCB9225B}"/>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2625074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A2BD3-C954-4EEE-B310-4943129C50B4}"/>
              </a:ext>
            </a:extLst>
          </p:cNvPr>
          <p:cNvSpPr>
            <a:spLocks noGrp="1"/>
          </p:cNvSpPr>
          <p:nvPr>
            <p:ph type="title"/>
          </p:nvPr>
        </p:nvSpPr>
        <p:spPr/>
        <p:txBody>
          <a:bodyPr/>
          <a:lstStyle/>
          <a:p>
            <a:r>
              <a:rPr lang="en-US"/>
              <a:t>Instagram Posts Table | La Emilia - 2 of 24</a:t>
            </a:r>
          </a:p>
        </p:txBody>
      </p:sp>
      <p:graphicFrame>
        <p:nvGraphicFramePr>
          <p:cNvPr id="5" name="Table Placeholder 4">
            <a:extLst>
              <a:ext uri="{FF2B5EF4-FFF2-40B4-BE49-F238E27FC236}">
                <a16:creationId xmlns:a16="http://schemas.microsoft.com/office/drawing/2014/main" id="{ABA44597-D2F0-44BE-913B-279025F3F1D9}"/>
              </a:ext>
            </a:extLst>
          </p:cNvPr>
          <p:cNvGraphicFramePr>
            <a:graphicFrameLocks noGrp="1"/>
          </p:cNvGraphicFramePr>
          <p:nvPr>
            <p:ph type="tbl" sz="quarter" idx="13"/>
            <p:extLst>
              <p:ext uri="{D42A27DB-BD31-4B8C-83A1-F6EECF244321}">
                <p14:modId xmlns:p14="http://schemas.microsoft.com/office/powerpoint/2010/main" val="173132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50572620"/>
                    </a:ext>
                  </a:extLst>
                </a:gridCol>
                <a:gridCol w="1810512">
                  <a:extLst>
                    <a:ext uri="{9D8B030D-6E8A-4147-A177-3AD203B41FA5}">
                      <a16:colId xmlns:a16="http://schemas.microsoft.com/office/drawing/2014/main" val="965294867"/>
                    </a:ext>
                  </a:extLst>
                </a:gridCol>
                <a:gridCol w="822960">
                  <a:extLst>
                    <a:ext uri="{9D8B030D-6E8A-4147-A177-3AD203B41FA5}">
                      <a16:colId xmlns:a16="http://schemas.microsoft.com/office/drawing/2014/main" val="1746478449"/>
                    </a:ext>
                  </a:extLst>
                </a:gridCol>
                <a:gridCol w="822960">
                  <a:extLst>
                    <a:ext uri="{9D8B030D-6E8A-4147-A177-3AD203B41FA5}">
                      <a16:colId xmlns:a16="http://schemas.microsoft.com/office/drawing/2014/main" val="1188329891"/>
                    </a:ext>
                  </a:extLst>
                </a:gridCol>
                <a:gridCol w="822960">
                  <a:extLst>
                    <a:ext uri="{9D8B030D-6E8A-4147-A177-3AD203B41FA5}">
                      <a16:colId xmlns:a16="http://schemas.microsoft.com/office/drawing/2014/main" val="1715205919"/>
                    </a:ext>
                  </a:extLst>
                </a:gridCol>
                <a:gridCol w="822960">
                  <a:extLst>
                    <a:ext uri="{9D8B030D-6E8A-4147-A177-3AD203B41FA5}">
                      <a16:colId xmlns:a16="http://schemas.microsoft.com/office/drawing/2014/main" val="143734234"/>
                    </a:ext>
                  </a:extLst>
                </a:gridCol>
                <a:gridCol w="822960">
                  <a:extLst>
                    <a:ext uri="{9D8B030D-6E8A-4147-A177-3AD203B41FA5}">
                      <a16:colId xmlns:a16="http://schemas.microsoft.com/office/drawing/2014/main" val="3322367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9530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- 2022-02-15 12:00:06</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(link en bio).
.
#MT03 #YamahaMT03 #TransporteIdeal #ViajaSeguro #MoveteConYamaha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273990475_618605062773567_6434030306266020750_n.jpg?_nc_cat=101&amp;ccb=1-5&amp;_nc_sid=8ae9d6&amp;_nc_ohc=HP6S-v-LvioAX-hH1jE&amp;_nc_ht=scontent-iad3-1.cdninstagram.com&amp;edm=AL-3X8kEAAAA&amp;oh=00_AT-UI7Px0wwDo9M4EfucXLKTSbmfKnaU2mUvtabN0VTUfg&amp;oe=6239C3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77488376"/>
                  </a:ext>
                </a:extLst>
              </a:tr>
            </a:tbl>
          </a:graphicData>
        </a:graphic>
      </p:graphicFrame>
      <p:sp>
        <p:nvSpPr>
          <p:cNvPr id="4" name="Text Placeholder 3">
            <a:extLst>
              <a:ext uri="{FF2B5EF4-FFF2-40B4-BE49-F238E27FC236}">
                <a16:creationId xmlns:a16="http://schemas.microsoft.com/office/drawing/2014/main" id="{DB4A04D7-BEF7-4398-9190-BB26F85B72E1}"/>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419600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33D2F-0F21-468B-AF6E-07AD93FAC4FF}"/>
              </a:ext>
            </a:extLst>
          </p:cNvPr>
          <p:cNvSpPr>
            <a:spLocks noGrp="1"/>
          </p:cNvSpPr>
          <p:nvPr>
            <p:ph type="title"/>
          </p:nvPr>
        </p:nvSpPr>
        <p:spPr/>
        <p:txBody>
          <a:bodyPr/>
          <a:lstStyle/>
          <a:p>
            <a:r>
              <a:rPr lang="en-US"/>
              <a:t>Instagram Posts Table | La Emilia - 3 of 24</a:t>
            </a:r>
          </a:p>
        </p:txBody>
      </p:sp>
      <p:graphicFrame>
        <p:nvGraphicFramePr>
          <p:cNvPr id="5" name="Table Placeholder 4">
            <a:extLst>
              <a:ext uri="{FF2B5EF4-FFF2-40B4-BE49-F238E27FC236}">
                <a16:creationId xmlns:a16="http://schemas.microsoft.com/office/drawing/2014/main" id="{B35DD2F4-CBF0-43EC-BAA4-E0FCBD1FD213}"/>
              </a:ext>
            </a:extLst>
          </p:cNvPr>
          <p:cNvGraphicFramePr>
            <a:graphicFrameLocks noGrp="1"/>
          </p:cNvGraphicFramePr>
          <p:nvPr>
            <p:ph type="tbl" sz="quarter" idx="13"/>
            <p:extLst>
              <p:ext uri="{D42A27DB-BD31-4B8C-83A1-F6EECF244321}">
                <p14:modId xmlns:p14="http://schemas.microsoft.com/office/powerpoint/2010/main" val="689397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3721438"/>
                    </a:ext>
                  </a:extLst>
                </a:gridCol>
                <a:gridCol w="1810512">
                  <a:extLst>
                    <a:ext uri="{9D8B030D-6E8A-4147-A177-3AD203B41FA5}">
                      <a16:colId xmlns:a16="http://schemas.microsoft.com/office/drawing/2014/main" val="1519008818"/>
                    </a:ext>
                  </a:extLst>
                </a:gridCol>
                <a:gridCol w="822960">
                  <a:extLst>
                    <a:ext uri="{9D8B030D-6E8A-4147-A177-3AD203B41FA5}">
                      <a16:colId xmlns:a16="http://schemas.microsoft.com/office/drawing/2014/main" val="74265381"/>
                    </a:ext>
                  </a:extLst>
                </a:gridCol>
                <a:gridCol w="822960">
                  <a:extLst>
                    <a:ext uri="{9D8B030D-6E8A-4147-A177-3AD203B41FA5}">
                      <a16:colId xmlns:a16="http://schemas.microsoft.com/office/drawing/2014/main" val="3166487528"/>
                    </a:ext>
                  </a:extLst>
                </a:gridCol>
                <a:gridCol w="822960">
                  <a:extLst>
                    <a:ext uri="{9D8B030D-6E8A-4147-A177-3AD203B41FA5}">
                      <a16:colId xmlns:a16="http://schemas.microsoft.com/office/drawing/2014/main" val="1073552869"/>
                    </a:ext>
                  </a:extLst>
                </a:gridCol>
                <a:gridCol w="822960">
                  <a:extLst>
                    <a:ext uri="{9D8B030D-6E8A-4147-A177-3AD203B41FA5}">
                      <a16:colId xmlns:a16="http://schemas.microsoft.com/office/drawing/2014/main" val="1391783242"/>
                    </a:ext>
                  </a:extLst>
                </a:gridCol>
                <a:gridCol w="822960">
                  <a:extLst>
                    <a:ext uri="{9D8B030D-6E8A-4147-A177-3AD203B41FA5}">
                      <a16:colId xmlns:a16="http://schemas.microsoft.com/office/drawing/2014/main" val="2008447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695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- 2022-03-11 13:00:45</a:t>
                      </a:r>
                      <a:r>
                        <a:rPr kumimoji="0" lang="es-ES" sz="1000" b="0" i="0" u="none" strike="noStrike" kern="1200" cap="none" spc="0" normalizeH="0" baseline="0" noProof="0">
                          <a:ln>
                            <a:noFill/>
                          </a:ln>
                          <a:solidFill>
                            <a:prstClr val="black"/>
                          </a:solidFill>
                          <a:effectLst/>
                          <a:uLnTx/>
                          <a:uFillTx/>
                          <a:latin typeface="+mn-lt"/>
                          <a:ea typeface="+mn-ea"/>
                          <a:cs typeface="+mn-cs"/>
                        </a:rPr>
                        <a:t>
 El corazón inconfundible de la Twister 😍
#CB250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275435563_500066178414265_3055779535905481346_n.jpg?_nc_cat=108&amp;ccb=1-5&amp;_nc_sid=8ae9d6&amp;_nc_ohc=M0aaIjYu3x8AX8Mh1Dd&amp;_nc_ht=scontent-lga3-1.cdninstagram.com&amp;edm=AL-3X8kEAAAA&amp;oh=00_AT9t0a-2JvWW3PVQVm8_qexi49TUcgeNzphC_dfP9y3gTg&amp;oe=62390324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4377599"/>
                  </a:ext>
                </a:extLst>
              </a:tr>
            </a:tbl>
          </a:graphicData>
        </a:graphic>
      </p:graphicFrame>
      <p:sp>
        <p:nvSpPr>
          <p:cNvPr id="4" name="Text Placeholder 3">
            <a:extLst>
              <a:ext uri="{FF2B5EF4-FFF2-40B4-BE49-F238E27FC236}">
                <a16:creationId xmlns:a16="http://schemas.microsoft.com/office/drawing/2014/main" id="{F4C774EF-6A33-4E42-AEE1-558D1426678D}"/>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544120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C1265-C307-46FD-A9BF-77BCA190BE3A}"/>
              </a:ext>
            </a:extLst>
          </p:cNvPr>
          <p:cNvSpPr>
            <a:spLocks noGrp="1"/>
          </p:cNvSpPr>
          <p:nvPr>
            <p:ph type="title"/>
          </p:nvPr>
        </p:nvSpPr>
        <p:spPr/>
        <p:txBody>
          <a:bodyPr/>
          <a:lstStyle/>
          <a:p>
            <a:r>
              <a:rPr lang="en-US"/>
              <a:t>Instagram Posts Table | La Emilia - 4 of 24</a:t>
            </a:r>
          </a:p>
        </p:txBody>
      </p:sp>
      <p:graphicFrame>
        <p:nvGraphicFramePr>
          <p:cNvPr id="5" name="Table Placeholder 4">
            <a:extLst>
              <a:ext uri="{FF2B5EF4-FFF2-40B4-BE49-F238E27FC236}">
                <a16:creationId xmlns:a16="http://schemas.microsoft.com/office/drawing/2014/main" id="{70D8D0F6-EFBA-4D07-91CF-90E35B0F5C8D}"/>
              </a:ext>
            </a:extLst>
          </p:cNvPr>
          <p:cNvGraphicFramePr>
            <a:graphicFrameLocks noGrp="1"/>
          </p:cNvGraphicFramePr>
          <p:nvPr>
            <p:ph type="tbl" sz="quarter" idx="13"/>
            <p:extLst>
              <p:ext uri="{D42A27DB-BD31-4B8C-83A1-F6EECF244321}">
                <p14:modId xmlns:p14="http://schemas.microsoft.com/office/powerpoint/2010/main" val="3891307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7307895"/>
                    </a:ext>
                  </a:extLst>
                </a:gridCol>
                <a:gridCol w="1810512">
                  <a:extLst>
                    <a:ext uri="{9D8B030D-6E8A-4147-A177-3AD203B41FA5}">
                      <a16:colId xmlns:a16="http://schemas.microsoft.com/office/drawing/2014/main" val="3304826811"/>
                    </a:ext>
                  </a:extLst>
                </a:gridCol>
                <a:gridCol w="822960">
                  <a:extLst>
                    <a:ext uri="{9D8B030D-6E8A-4147-A177-3AD203B41FA5}">
                      <a16:colId xmlns:a16="http://schemas.microsoft.com/office/drawing/2014/main" val="4072826311"/>
                    </a:ext>
                  </a:extLst>
                </a:gridCol>
                <a:gridCol w="822960">
                  <a:extLst>
                    <a:ext uri="{9D8B030D-6E8A-4147-A177-3AD203B41FA5}">
                      <a16:colId xmlns:a16="http://schemas.microsoft.com/office/drawing/2014/main" val="2222864051"/>
                    </a:ext>
                  </a:extLst>
                </a:gridCol>
                <a:gridCol w="822960">
                  <a:extLst>
                    <a:ext uri="{9D8B030D-6E8A-4147-A177-3AD203B41FA5}">
                      <a16:colId xmlns:a16="http://schemas.microsoft.com/office/drawing/2014/main" val="4270681466"/>
                    </a:ext>
                  </a:extLst>
                </a:gridCol>
                <a:gridCol w="822960">
                  <a:extLst>
                    <a:ext uri="{9D8B030D-6E8A-4147-A177-3AD203B41FA5}">
                      <a16:colId xmlns:a16="http://schemas.microsoft.com/office/drawing/2014/main" val="3992276600"/>
                    </a:ext>
                  </a:extLst>
                </a:gridCol>
                <a:gridCol w="822960">
                  <a:extLst>
                    <a:ext uri="{9D8B030D-6E8A-4147-A177-3AD203B41FA5}">
                      <a16:colId xmlns:a16="http://schemas.microsoft.com/office/drawing/2014/main" val="985516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282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- 2022-02-26 15:17:55</a:t>
                      </a:r>
                      <a:r>
                        <a:rPr kumimoji="0" lang="en-US" sz="1000" b="0" i="0" u="none" strike="noStrike" kern="1200" cap="none" spc="0" normalizeH="0" baseline="0" noProof="0">
                          <a:ln>
                            <a:noFill/>
                          </a:ln>
                          <a:solidFill>
                            <a:prstClr val="black"/>
                          </a:solidFill>
                          <a:effectLst/>
                          <a:uLnTx/>
                          <a:uFillTx/>
                          <a:latin typeface="+mn-lt"/>
                          <a:ea typeface="+mn-ea"/>
                          <a:cs typeface="+mn-cs"/>
                        </a:rPr>
                        <a:t>
 La 𝟕𝟓𝟐𝐒, nuestra moto de mayor cilindrada, enamora a quien la vea.
Su 𝐩𝐨𝐭𝐞𝐧𝐜𝐢𝐚, 𝐬𝐢𝐦𝐩𝐥𝐢𝐜𝐢𝐝𝐚𝐝 y 𝐬𝐨𝐟𝐢𝐬𝐭𝐢𝐜𝐚𝐜𝐢𝐨́𝐧 la posicionan en otro nivel.
Te contamos algunas de sus características:
✔️Rueda delantera con Neumático Pirelli Angel GT en medida 120/70/17.
✔️Rueda trasera con Neumático Pirelli Angel GT en medida 180/55/17.
✔️Motor bicilindrico de 754 cc.
✔️Horquilla delantera regulable Marzocchi de 117 mm de recorrido.
✔️Freno delantero con Doble disco flotante de 320mm de diámetro y doble pinza de sujeción radial Brembo.
✔️Freno trasero con Disco de 260mm de diámetro.
�
��Conocé más de sobre la 752S en nuestra web o en historias destacas.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274700492_375709240666392_4207900148557468857_n.jpg?_nc_cat=109&amp;ccb=1-5&amp;_nc_sid=8ae9d6&amp;_nc_ohc=rzdAtpDpr-oAX8VdpFZ&amp;_nc_ht=scontent-lga3-2.cdninstagram.com&amp;edm=AL-3X8kEAAAA&amp;oh=00_AT8mAjBztQdyzWCFfPrtJEj0_6tjN25WLjqseqorahg6Vw&amp;oe=623A6A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72745961"/>
                  </a:ext>
                </a:extLst>
              </a:tr>
            </a:tbl>
          </a:graphicData>
        </a:graphic>
      </p:graphicFrame>
      <p:sp>
        <p:nvSpPr>
          <p:cNvPr id="4" name="Text Placeholder 3">
            <a:extLst>
              <a:ext uri="{FF2B5EF4-FFF2-40B4-BE49-F238E27FC236}">
                <a16:creationId xmlns:a16="http://schemas.microsoft.com/office/drawing/2014/main" id="{3A002ADC-5B15-4C07-842A-772ACAE24273}"/>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2486642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11676-01DD-4A4D-9864-2AF7EE959963}"/>
              </a:ext>
            </a:extLst>
          </p:cNvPr>
          <p:cNvSpPr>
            <a:spLocks noGrp="1"/>
          </p:cNvSpPr>
          <p:nvPr>
            <p:ph type="title"/>
          </p:nvPr>
        </p:nvSpPr>
        <p:spPr/>
        <p:txBody>
          <a:bodyPr/>
          <a:lstStyle/>
          <a:p>
            <a:r>
              <a:rPr lang="en-US"/>
              <a:t>Instagram Posts Table | La Emilia - 5 of 24</a:t>
            </a:r>
          </a:p>
        </p:txBody>
      </p:sp>
      <p:graphicFrame>
        <p:nvGraphicFramePr>
          <p:cNvPr id="5" name="Table Placeholder 4">
            <a:extLst>
              <a:ext uri="{FF2B5EF4-FFF2-40B4-BE49-F238E27FC236}">
                <a16:creationId xmlns:a16="http://schemas.microsoft.com/office/drawing/2014/main" id="{3A9FE99C-B629-4A1D-B26E-F4B3B30DB474}"/>
              </a:ext>
            </a:extLst>
          </p:cNvPr>
          <p:cNvGraphicFramePr>
            <a:graphicFrameLocks noGrp="1"/>
          </p:cNvGraphicFramePr>
          <p:nvPr>
            <p:ph type="tbl" sz="quarter" idx="13"/>
            <p:extLst>
              <p:ext uri="{D42A27DB-BD31-4B8C-83A1-F6EECF244321}">
                <p14:modId xmlns:p14="http://schemas.microsoft.com/office/powerpoint/2010/main" val="584653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46778753"/>
                    </a:ext>
                  </a:extLst>
                </a:gridCol>
                <a:gridCol w="1810512">
                  <a:extLst>
                    <a:ext uri="{9D8B030D-6E8A-4147-A177-3AD203B41FA5}">
                      <a16:colId xmlns:a16="http://schemas.microsoft.com/office/drawing/2014/main" val="787456346"/>
                    </a:ext>
                  </a:extLst>
                </a:gridCol>
                <a:gridCol w="822960">
                  <a:extLst>
                    <a:ext uri="{9D8B030D-6E8A-4147-A177-3AD203B41FA5}">
                      <a16:colId xmlns:a16="http://schemas.microsoft.com/office/drawing/2014/main" val="549830429"/>
                    </a:ext>
                  </a:extLst>
                </a:gridCol>
                <a:gridCol w="822960">
                  <a:extLst>
                    <a:ext uri="{9D8B030D-6E8A-4147-A177-3AD203B41FA5}">
                      <a16:colId xmlns:a16="http://schemas.microsoft.com/office/drawing/2014/main" val="1906927065"/>
                    </a:ext>
                  </a:extLst>
                </a:gridCol>
                <a:gridCol w="822960">
                  <a:extLst>
                    <a:ext uri="{9D8B030D-6E8A-4147-A177-3AD203B41FA5}">
                      <a16:colId xmlns:a16="http://schemas.microsoft.com/office/drawing/2014/main" val="3872220952"/>
                    </a:ext>
                  </a:extLst>
                </a:gridCol>
                <a:gridCol w="822960">
                  <a:extLst>
                    <a:ext uri="{9D8B030D-6E8A-4147-A177-3AD203B41FA5}">
                      <a16:colId xmlns:a16="http://schemas.microsoft.com/office/drawing/2014/main" val="2858340221"/>
                    </a:ext>
                  </a:extLst>
                </a:gridCol>
                <a:gridCol w="822960">
                  <a:extLst>
                    <a:ext uri="{9D8B030D-6E8A-4147-A177-3AD203B41FA5}">
                      <a16:colId xmlns:a16="http://schemas.microsoft.com/office/drawing/2014/main" val="1130803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925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- 2022-03-05 10:00:20</a:t>
                      </a:r>
                      <a:r>
                        <a:rPr kumimoji="0" lang="es-ES" sz="1000" b="0" i="0" u="none" strike="noStrike" kern="1200" cap="none" spc="0" normalizeH="0" baseline="0" noProof="0">
                          <a:ln>
                            <a:noFill/>
                          </a:ln>
                          <a:solidFill>
                            <a:prstClr val="black"/>
                          </a:solidFill>
                          <a:effectLst/>
                          <a:uLnTx/>
                          <a:uFillTx/>
                          <a:latin typeface="+mn-lt"/>
                          <a:ea typeface="+mn-ea"/>
                          <a:cs typeface="+mn-cs"/>
                        </a:rPr>
                        <a:t>
 Sigamos recorriendo juntos esta pasión que nos une.
#Benelli #DíaDelMotociclista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275176527_153604400418299_43746896740029063_n.jpg?_nc_cat=108&amp;ccb=1-5&amp;_nc_sid=8ae9d6&amp;_nc_ohc=JOoY-sMvS7IAX_X52Uq&amp;_nc_ht=scontent-lga3-2.cdninstagram.com&amp;edm=AL-3X8kEAAAA&amp;oh=00_AT-8tfA9flCEdov22Hv8-aXFSbRo9NN8rFaR2PUjERUBVA&amp;oe=6239F1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82562674"/>
                  </a:ext>
                </a:extLst>
              </a:tr>
            </a:tbl>
          </a:graphicData>
        </a:graphic>
      </p:graphicFrame>
      <p:sp>
        <p:nvSpPr>
          <p:cNvPr id="4" name="Text Placeholder 3">
            <a:extLst>
              <a:ext uri="{FF2B5EF4-FFF2-40B4-BE49-F238E27FC236}">
                <a16:creationId xmlns:a16="http://schemas.microsoft.com/office/drawing/2014/main" id="{579EE7CF-55A4-4AA7-AC93-8FEBB523282C}"/>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937400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E5E4E-35B8-44B5-A6D5-85559F1C4E25}"/>
              </a:ext>
            </a:extLst>
          </p:cNvPr>
          <p:cNvSpPr>
            <a:spLocks noGrp="1"/>
          </p:cNvSpPr>
          <p:nvPr>
            <p:ph type="title"/>
          </p:nvPr>
        </p:nvSpPr>
        <p:spPr/>
        <p:txBody>
          <a:bodyPr/>
          <a:lstStyle/>
          <a:p>
            <a:r>
              <a:rPr lang="en-US"/>
              <a:t>Instagram Posts Table | La Emilia - 6 of 24</a:t>
            </a:r>
          </a:p>
        </p:txBody>
      </p:sp>
      <p:graphicFrame>
        <p:nvGraphicFramePr>
          <p:cNvPr id="5" name="Table Placeholder 4">
            <a:extLst>
              <a:ext uri="{FF2B5EF4-FFF2-40B4-BE49-F238E27FC236}">
                <a16:creationId xmlns:a16="http://schemas.microsoft.com/office/drawing/2014/main" id="{FA7CD73C-18B4-43E5-B40F-496C1B1444CF}"/>
              </a:ext>
            </a:extLst>
          </p:cNvPr>
          <p:cNvGraphicFramePr>
            <a:graphicFrameLocks noGrp="1"/>
          </p:cNvGraphicFramePr>
          <p:nvPr>
            <p:ph type="tbl" sz="quarter" idx="13"/>
            <p:extLst>
              <p:ext uri="{D42A27DB-BD31-4B8C-83A1-F6EECF244321}">
                <p14:modId xmlns:p14="http://schemas.microsoft.com/office/powerpoint/2010/main" val="1130219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92745163"/>
                    </a:ext>
                  </a:extLst>
                </a:gridCol>
                <a:gridCol w="1810512">
                  <a:extLst>
                    <a:ext uri="{9D8B030D-6E8A-4147-A177-3AD203B41FA5}">
                      <a16:colId xmlns:a16="http://schemas.microsoft.com/office/drawing/2014/main" val="619866958"/>
                    </a:ext>
                  </a:extLst>
                </a:gridCol>
                <a:gridCol w="822960">
                  <a:extLst>
                    <a:ext uri="{9D8B030D-6E8A-4147-A177-3AD203B41FA5}">
                      <a16:colId xmlns:a16="http://schemas.microsoft.com/office/drawing/2014/main" val="4079001109"/>
                    </a:ext>
                  </a:extLst>
                </a:gridCol>
                <a:gridCol w="822960">
                  <a:extLst>
                    <a:ext uri="{9D8B030D-6E8A-4147-A177-3AD203B41FA5}">
                      <a16:colId xmlns:a16="http://schemas.microsoft.com/office/drawing/2014/main" val="837544589"/>
                    </a:ext>
                  </a:extLst>
                </a:gridCol>
                <a:gridCol w="822960">
                  <a:extLst>
                    <a:ext uri="{9D8B030D-6E8A-4147-A177-3AD203B41FA5}">
                      <a16:colId xmlns:a16="http://schemas.microsoft.com/office/drawing/2014/main" val="956256808"/>
                    </a:ext>
                  </a:extLst>
                </a:gridCol>
                <a:gridCol w="822960">
                  <a:extLst>
                    <a:ext uri="{9D8B030D-6E8A-4147-A177-3AD203B41FA5}">
                      <a16:colId xmlns:a16="http://schemas.microsoft.com/office/drawing/2014/main" val="3188934680"/>
                    </a:ext>
                  </a:extLst>
                </a:gridCol>
                <a:gridCol w="822960">
                  <a:extLst>
                    <a:ext uri="{9D8B030D-6E8A-4147-A177-3AD203B41FA5}">
                      <a16:colId xmlns:a16="http://schemas.microsoft.com/office/drawing/2014/main" val="1977424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658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- 2022-03-05 17:00:13</a:t>
                      </a:r>
                      <a:r>
                        <a:rPr kumimoji="0" lang="es-ES" sz="1000" b="0" i="0" u="none" strike="noStrike" kern="1200" cap="none" spc="0" normalizeH="0" baseline="0" noProof="0">
                          <a:ln>
                            <a:noFill/>
                          </a:ln>
                          <a:solidFill>
                            <a:prstClr val="black"/>
                          </a:solidFill>
                          <a:effectLst/>
                          <a:uLnTx/>
                          <a:uFillTx/>
                          <a:latin typeface="+mn-lt"/>
                          <a:ea typeface="+mn-ea"/>
                          <a:cs typeface="+mn-cs"/>
                        </a:rPr>
                        <a:t>
 ¿Sabías que hoy se festeja este día en homenaje al nacimiento de José Luis Carlessi Manzanares, alias “Conde de Javornovich”? Fue un aventurero experimentado y un pionero en recorrer la Argentina en moto distribuyendo repuestos y correspondencia a los pueblos más inhóspitos del país. 
Si vos también recorrés el país en tu Honda, envianos tus fotos por MD y sumate a #MiLeyenda y compartí tu historia con nuestra comunidad 💪
#DíaDelMotociclistaArgentino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275181295_1463109530813986_5206332647777414373_n.jpg?_nc_cat=107&amp;ccb=1-5&amp;_nc_sid=8ae9d6&amp;_nc_ohc=qVlhHZM9DogAX9Gp54p&amp;_nc_ht=scontent-lga3-1.cdninstagram.com&amp;edm=AL-3X8kEAAAA&amp;oh=00_AT-DH1iAq8gRqRYwp3YMxXN8o00S2TieF0uGhon6PP4mNw&amp;oe=6239685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3070818"/>
                  </a:ext>
                </a:extLst>
              </a:tr>
            </a:tbl>
          </a:graphicData>
        </a:graphic>
      </p:graphicFrame>
      <p:sp>
        <p:nvSpPr>
          <p:cNvPr id="4" name="Text Placeholder 3">
            <a:extLst>
              <a:ext uri="{FF2B5EF4-FFF2-40B4-BE49-F238E27FC236}">
                <a16:creationId xmlns:a16="http://schemas.microsoft.com/office/drawing/2014/main" id="{59F0D459-F1B9-46DA-BA67-AAFE8AC64E78}"/>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2109181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88137-6413-44EF-A560-2DDEA2DA9EC2}"/>
              </a:ext>
            </a:extLst>
          </p:cNvPr>
          <p:cNvSpPr>
            <a:spLocks noGrp="1"/>
          </p:cNvSpPr>
          <p:nvPr>
            <p:ph type="title"/>
          </p:nvPr>
        </p:nvSpPr>
        <p:spPr/>
        <p:txBody>
          <a:bodyPr/>
          <a:lstStyle/>
          <a:p>
            <a:r>
              <a:rPr lang="en-US"/>
              <a:t>Instagram Posts Table | La Emilia - 7 of 24</a:t>
            </a:r>
          </a:p>
        </p:txBody>
      </p:sp>
      <p:graphicFrame>
        <p:nvGraphicFramePr>
          <p:cNvPr id="5" name="Table Placeholder 4">
            <a:extLst>
              <a:ext uri="{FF2B5EF4-FFF2-40B4-BE49-F238E27FC236}">
                <a16:creationId xmlns:a16="http://schemas.microsoft.com/office/drawing/2014/main" id="{B95D4757-FB10-4843-AB8F-8BCD3D4F6EED}"/>
              </a:ext>
            </a:extLst>
          </p:cNvPr>
          <p:cNvGraphicFramePr>
            <a:graphicFrameLocks noGrp="1"/>
          </p:cNvGraphicFramePr>
          <p:nvPr>
            <p:ph type="tbl" sz="quarter" idx="13"/>
            <p:extLst>
              <p:ext uri="{D42A27DB-BD31-4B8C-83A1-F6EECF244321}">
                <p14:modId xmlns:p14="http://schemas.microsoft.com/office/powerpoint/2010/main" val="2407952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47227674"/>
                    </a:ext>
                  </a:extLst>
                </a:gridCol>
                <a:gridCol w="1810512">
                  <a:extLst>
                    <a:ext uri="{9D8B030D-6E8A-4147-A177-3AD203B41FA5}">
                      <a16:colId xmlns:a16="http://schemas.microsoft.com/office/drawing/2014/main" val="3021113907"/>
                    </a:ext>
                  </a:extLst>
                </a:gridCol>
                <a:gridCol w="822960">
                  <a:extLst>
                    <a:ext uri="{9D8B030D-6E8A-4147-A177-3AD203B41FA5}">
                      <a16:colId xmlns:a16="http://schemas.microsoft.com/office/drawing/2014/main" val="3821110187"/>
                    </a:ext>
                  </a:extLst>
                </a:gridCol>
                <a:gridCol w="822960">
                  <a:extLst>
                    <a:ext uri="{9D8B030D-6E8A-4147-A177-3AD203B41FA5}">
                      <a16:colId xmlns:a16="http://schemas.microsoft.com/office/drawing/2014/main" val="1804405975"/>
                    </a:ext>
                  </a:extLst>
                </a:gridCol>
                <a:gridCol w="822960">
                  <a:extLst>
                    <a:ext uri="{9D8B030D-6E8A-4147-A177-3AD203B41FA5}">
                      <a16:colId xmlns:a16="http://schemas.microsoft.com/office/drawing/2014/main" val="3994452268"/>
                    </a:ext>
                  </a:extLst>
                </a:gridCol>
                <a:gridCol w="822960">
                  <a:extLst>
                    <a:ext uri="{9D8B030D-6E8A-4147-A177-3AD203B41FA5}">
                      <a16:colId xmlns:a16="http://schemas.microsoft.com/office/drawing/2014/main" val="2815545929"/>
                    </a:ext>
                  </a:extLst>
                </a:gridCol>
                <a:gridCol w="822960">
                  <a:extLst>
                    <a:ext uri="{9D8B030D-6E8A-4147-A177-3AD203B41FA5}">
                      <a16:colId xmlns:a16="http://schemas.microsoft.com/office/drawing/2014/main" val="618874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833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- 2022-03-07 17:18:54</a:t>
                      </a:r>
                      <a:r>
                        <a:rPr kumimoji="0" lang="es-ES" sz="1000" b="0" i="0" u="none" strike="noStrike" kern="1200" cap="none" spc="0" normalizeH="0" baseline="0" noProof="0">
                          <a:ln>
                            <a:noFill/>
                          </a:ln>
                          <a:solidFill>
                            <a:prstClr val="black"/>
                          </a:solidFill>
                          <a:effectLst/>
                          <a:uLnTx/>
                          <a:uFillTx/>
                          <a:latin typeface="+mn-lt"/>
                          <a:ea typeface="+mn-ea"/>
                          <a:cs typeface="+mn-cs"/>
                        </a:rPr>
                        <a:t>
 Suzuki Argentina y Sebastián Porto te invitan al #MotoGP en Termas de Río Hondo!!!
Participá por una de las cuatro entradas🎟️, y viví un fin de semana a pura moto con nosotros!!!
- Seguinos
- Etiquetá al menos a dos amigos para que se enteren.
- Si compartís en Stories sumás una chance extra.
Tenés tiempo hasta el domingo 20/3/2022 a las 12 del mediodía. Los ganadores se publicarán el 21/3 a las 9am.
* Entradas a Tribuna Premium con acceso a Fan Zone
** Una entrada para el fin de semana del MotoGP 2022 en el circuito de Termas de Río Hondo .
* No incluyen pasaje, ni traslado, ni estadía.
Bases y condiciones en http://suzukimotosarg.com.ar/
sebasporto19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275279533_2775968276039741_7149134711767781153_n.jpg?_nc_cat=101&amp;ccb=1-5&amp;_nc_sid=8ae9d6&amp;_nc_ohc=SvnRyTdVDfkAX_ZJtu8&amp;_nc_ht=scontent.cdninstagram.com&amp;edm=AL-3X8kEAAAA&amp;oh=00_AT93tpw-Geo5lKa0TLCKiNMqMOFJu54iiY8hg9nmmTDegQ&amp;oe=6239416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986783"/>
                  </a:ext>
                </a:extLst>
              </a:tr>
            </a:tbl>
          </a:graphicData>
        </a:graphic>
      </p:graphicFrame>
      <p:sp>
        <p:nvSpPr>
          <p:cNvPr id="4" name="Text Placeholder 3">
            <a:extLst>
              <a:ext uri="{FF2B5EF4-FFF2-40B4-BE49-F238E27FC236}">
                <a16:creationId xmlns:a16="http://schemas.microsoft.com/office/drawing/2014/main" id="{921D0EFD-F146-4705-87B3-069F3AD26D96}"/>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977633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6AE05-3C81-4B4E-8DF0-7B3A1CD0B7E8}"/>
              </a:ext>
            </a:extLst>
          </p:cNvPr>
          <p:cNvSpPr>
            <a:spLocks noGrp="1"/>
          </p:cNvSpPr>
          <p:nvPr>
            <p:ph type="title"/>
          </p:nvPr>
        </p:nvSpPr>
        <p:spPr/>
        <p:txBody>
          <a:bodyPr/>
          <a:lstStyle/>
          <a:p>
            <a:r>
              <a:rPr lang="en-US"/>
              <a:t>Instagram Posts Table | La Emilia - 8 of 24</a:t>
            </a:r>
          </a:p>
        </p:txBody>
      </p:sp>
      <p:graphicFrame>
        <p:nvGraphicFramePr>
          <p:cNvPr id="5" name="Table Placeholder 4">
            <a:extLst>
              <a:ext uri="{FF2B5EF4-FFF2-40B4-BE49-F238E27FC236}">
                <a16:creationId xmlns:a16="http://schemas.microsoft.com/office/drawing/2014/main" id="{F537DEE2-2F66-44FD-A689-C96A1BFE5E85}"/>
              </a:ext>
            </a:extLst>
          </p:cNvPr>
          <p:cNvGraphicFramePr>
            <a:graphicFrameLocks noGrp="1"/>
          </p:cNvGraphicFramePr>
          <p:nvPr>
            <p:ph type="tbl" sz="quarter" idx="13"/>
            <p:extLst>
              <p:ext uri="{D42A27DB-BD31-4B8C-83A1-F6EECF244321}">
                <p14:modId xmlns:p14="http://schemas.microsoft.com/office/powerpoint/2010/main" val="3894376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07261980"/>
                    </a:ext>
                  </a:extLst>
                </a:gridCol>
                <a:gridCol w="1810512">
                  <a:extLst>
                    <a:ext uri="{9D8B030D-6E8A-4147-A177-3AD203B41FA5}">
                      <a16:colId xmlns:a16="http://schemas.microsoft.com/office/drawing/2014/main" val="3721333655"/>
                    </a:ext>
                  </a:extLst>
                </a:gridCol>
                <a:gridCol w="822960">
                  <a:extLst>
                    <a:ext uri="{9D8B030D-6E8A-4147-A177-3AD203B41FA5}">
                      <a16:colId xmlns:a16="http://schemas.microsoft.com/office/drawing/2014/main" val="2818761357"/>
                    </a:ext>
                  </a:extLst>
                </a:gridCol>
                <a:gridCol w="822960">
                  <a:extLst>
                    <a:ext uri="{9D8B030D-6E8A-4147-A177-3AD203B41FA5}">
                      <a16:colId xmlns:a16="http://schemas.microsoft.com/office/drawing/2014/main" val="3749378381"/>
                    </a:ext>
                  </a:extLst>
                </a:gridCol>
                <a:gridCol w="822960">
                  <a:extLst>
                    <a:ext uri="{9D8B030D-6E8A-4147-A177-3AD203B41FA5}">
                      <a16:colId xmlns:a16="http://schemas.microsoft.com/office/drawing/2014/main" val="361550170"/>
                    </a:ext>
                  </a:extLst>
                </a:gridCol>
                <a:gridCol w="822960">
                  <a:extLst>
                    <a:ext uri="{9D8B030D-6E8A-4147-A177-3AD203B41FA5}">
                      <a16:colId xmlns:a16="http://schemas.microsoft.com/office/drawing/2014/main" val="579876225"/>
                    </a:ext>
                  </a:extLst>
                </a:gridCol>
                <a:gridCol w="822960">
                  <a:extLst>
                    <a:ext uri="{9D8B030D-6E8A-4147-A177-3AD203B41FA5}">
                      <a16:colId xmlns:a16="http://schemas.microsoft.com/office/drawing/2014/main" val="948383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659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- 2022-02-22 15:20:34</a:t>
                      </a:r>
                      <a:r>
                        <a:rPr kumimoji="0" lang="es-ES" sz="1000" b="0" i="0" u="none" strike="noStrike" kern="1200" cap="none" spc="0" normalizeH="0" baseline="0" noProof="0">
                          <a:ln>
                            <a:noFill/>
                          </a:ln>
                          <a:solidFill>
                            <a:prstClr val="black"/>
                          </a:solidFill>
                          <a:effectLst/>
                          <a:uLnTx/>
                          <a:uFillTx/>
                          <a:latin typeface="+mn-lt"/>
                          <a:ea typeface="+mn-ea"/>
                          <a:cs typeface="+mn-cs"/>
                        </a:rPr>
                        <a:t>
 Se agranda la gama de colores de la 𝟏𝟖𝟎𝐒.
Nuevo color verde lima, que se suma a los ya existentes rojo, blanco y negro.
Conocé más de este y otros modelos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274540041_2426585137483032_8828439777010026837_n.jpg?_nc_cat=103&amp;ccb=1-5&amp;_nc_sid=8ae9d6&amp;_nc_ohc=UWwZssLja3MAX_x-Aag&amp;_nc_ht=scontent-lga3-2.cdninstagram.com&amp;edm=AL-3X8kEAAAA&amp;oh=00_AT-RljdzYvyyRSvjgSaImlQqQbUmd5C8WQekTkJ7k8jRjw&amp;oe=623A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29114661"/>
                  </a:ext>
                </a:extLst>
              </a:tr>
            </a:tbl>
          </a:graphicData>
        </a:graphic>
      </p:graphicFrame>
      <p:sp>
        <p:nvSpPr>
          <p:cNvPr id="4" name="Text Placeholder 3">
            <a:extLst>
              <a:ext uri="{FF2B5EF4-FFF2-40B4-BE49-F238E27FC236}">
                <a16:creationId xmlns:a16="http://schemas.microsoft.com/office/drawing/2014/main" id="{651673B7-0AB0-4C05-A553-A1DB97EE2B8D}"/>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17668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840D-0EDF-4C7D-8AE4-86105DB60132}"/>
              </a:ext>
            </a:extLst>
          </p:cNvPr>
          <p:cNvSpPr>
            <a:spLocks noGrp="1"/>
          </p:cNvSpPr>
          <p:nvPr>
            <p:ph type="title"/>
          </p:nvPr>
        </p:nvSpPr>
        <p:spPr/>
        <p:txBody>
          <a:bodyPr/>
          <a:lstStyle/>
          <a:p>
            <a:r>
              <a:rPr lang="en-US"/>
              <a:t>Instagram Posts Table | La Emilia - 9 of 24</a:t>
            </a:r>
          </a:p>
        </p:txBody>
      </p:sp>
      <p:graphicFrame>
        <p:nvGraphicFramePr>
          <p:cNvPr id="5" name="Table Placeholder 4">
            <a:extLst>
              <a:ext uri="{FF2B5EF4-FFF2-40B4-BE49-F238E27FC236}">
                <a16:creationId xmlns:a16="http://schemas.microsoft.com/office/drawing/2014/main" id="{8D6DCB7A-3308-49E9-9D2C-197A4B26FC67}"/>
              </a:ext>
            </a:extLst>
          </p:cNvPr>
          <p:cNvGraphicFramePr>
            <a:graphicFrameLocks noGrp="1"/>
          </p:cNvGraphicFramePr>
          <p:nvPr>
            <p:ph type="tbl" sz="quarter" idx="13"/>
            <p:extLst>
              <p:ext uri="{D42A27DB-BD31-4B8C-83A1-F6EECF244321}">
                <p14:modId xmlns:p14="http://schemas.microsoft.com/office/powerpoint/2010/main" val="4229597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42117228"/>
                    </a:ext>
                  </a:extLst>
                </a:gridCol>
                <a:gridCol w="1810512">
                  <a:extLst>
                    <a:ext uri="{9D8B030D-6E8A-4147-A177-3AD203B41FA5}">
                      <a16:colId xmlns:a16="http://schemas.microsoft.com/office/drawing/2014/main" val="1250969731"/>
                    </a:ext>
                  </a:extLst>
                </a:gridCol>
                <a:gridCol w="822960">
                  <a:extLst>
                    <a:ext uri="{9D8B030D-6E8A-4147-A177-3AD203B41FA5}">
                      <a16:colId xmlns:a16="http://schemas.microsoft.com/office/drawing/2014/main" val="3026596889"/>
                    </a:ext>
                  </a:extLst>
                </a:gridCol>
                <a:gridCol w="822960">
                  <a:extLst>
                    <a:ext uri="{9D8B030D-6E8A-4147-A177-3AD203B41FA5}">
                      <a16:colId xmlns:a16="http://schemas.microsoft.com/office/drawing/2014/main" val="109917969"/>
                    </a:ext>
                  </a:extLst>
                </a:gridCol>
                <a:gridCol w="822960">
                  <a:extLst>
                    <a:ext uri="{9D8B030D-6E8A-4147-A177-3AD203B41FA5}">
                      <a16:colId xmlns:a16="http://schemas.microsoft.com/office/drawing/2014/main" val="2290714985"/>
                    </a:ext>
                  </a:extLst>
                </a:gridCol>
                <a:gridCol w="822960">
                  <a:extLst>
                    <a:ext uri="{9D8B030D-6E8A-4147-A177-3AD203B41FA5}">
                      <a16:colId xmlns:a16="http://schemas.microsoft.com/office/drawing/2014/main" val="2045602136"/>
                    </a:ext>
                  </a:extLst>
                </a:gridCol>
                <a:gridCol w="822960">
                  <a:extLst>
                    <a:ext uri="{9D8B030D-6E8A-4147-A177-3AD203B41FA5}">
                      <a16:colId xmlns:a16="http://schemas.microsoft.com/office/drawing/2014/main" val="3630503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584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- 2022-03-08 11:09:40</a:t>
                      </a:r>
                      <a:r>
                        <a:rPr kumimoji="0" lang="es-ES" sz="1000" b="0" i="0" u="none" strike="noStrike" kern="1200" cap="none" spc="0" normalizeH="0" baseline="0" noProof="0">
                          <a:ln>
                            <a:noFill/>
                          </a:ln>
                          <a:solidFill>
                            <a:prstClr val="black"/>
                          </a:solidFill>
                          <a:effectLst/>
                          <a:uLnTx/>
                          <a:uFillTx/>
                          <a:latin typeface="+mn-lt"/>
                          <a:ea typeface="+mn-ea"/>
                          <a:cs typeface="+mn-cs"/>
                        </a:rPr>
                        <a:t>
 En este Día Internacional de la Mujer, les compartimos un texto de �laurarebasti
�Una mujer con una historia que inspira �a ir siempre por más aventuras. Ella fue por su sueño y lo logró.�
�
"��Hola, mi nombre es Laura, tengo 24 años y soy la feliz propietaria de una Benelli 302s.
Adquirí como parte de un sueño que era viajar desde Buenos Aires hasta Ushuaia en moto.
Finalmente después de todo un año juntas pudimos concretar ese proyecto soñado, donde viví experiencias únicas que jamás olvidaré.
¡Ya nos estamos preparando para sumar nuevas aventuras juntas para seguir recorriendo nuestro hermoso país!"
#Benelli #DíaInternacionalDeLaMujer #MujeresQueInspiran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275416773_1143246509827041_4308706049435182704_n.webp?stp=dst-jpg&amp;_nc_cat=101&amp;ccb=1-5&amp;_nc_sid=8ae9d6&amp;_nc_ohc=j9EuL9opEocAX_yJpDH&amp;_nc_ht=scontent-lga3-2.cdninstagram.com&amp;edm=AL-3X8kEAAAA&amp;oh=00_AT_iWlKo5VltWiMvjqJNKrgxLQlZ2wkJxpI54t2GXvHZIw&amp;oe=623876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1941600"/>
                  </a:ext>
                </a:extLst>
              </a:tr>
            </a:tbl>
          </a:graphicData>
        </a:graphic>
      </p:graphicFrame>
      <p:sp>
        <p:nvSpPr>
          <p:cNvPr id="4" name="Text Placeholder 3">
            <a:extLst>
              <a:ext uri="{FF2B5EF4-FFF2-40B4-BE49-F238E27FC236}">
                <a16:creationId xmlns:a16="http://schemas.microsoft.com/office/drawing/2014/main" id="{5FA48205-9228-48F9-9758-668D463EC1F9}"/>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3669551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8D97E-874F-4F23-9D43-B73AB66C3ACB}"/>
              </a:ext>
            </a:extLst>
          </p:cNvPr>
          <p:cNvSpPr>
            <a:spLocks noGrp="1"/>
          </p:cNvSpPr>
          <p:nvPr>
            <p:ph type="title"/>
          </p:nvPr>
        </p:nvSpPr>
        <p:spPr/>
        <p:txBody>
          <a:bodyPr/>
          <a:lstStyle/>
          <a:p>
            <a:r>
              <a:rPr lang="en-US"/>
              <a:t>Instagram Posts Table | La Emilia - 10 of 24</a:t>
            </a:r>
          </a:p>
        </p:txBody>
      </p:sp>
      <p:graphicFrame>
        <p:nvGraphicFramePr>
          <p:cNvPr id="5" name="Table Placeholder 4">
            <a:extLst>
              <a:ext uri="{FF2B5EF4-FFF2-40B4-BE49-F238E27FC236}">
                <a16:creationId xmlns:a16="http://schemas.microsoft.com/office/drawing/2014/main" id="{4937F82B-79BC-4C42-8607-200DDF413741}"/>
              </a:ext>
            </a:extLst>
          </p:cNvPr>
          <p:cNvGraphicFramePr>
            <a:graphicFrameLocks noGrp="1"/>
          </p:cNvGraphicFramePr>
          <p:nvPr>
            <p:ph type="tbl" sz="quarter" idx="13"/>
            <p:extLst>
              <p:ext uri="{D42A27DB-BD31-4B8C-83A1-F6EECF244321}">
                <p14:modId xmlns:p14="http://schemas.microsoft.com/office/powerpoint/2010/main" val="2680997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75655656"/>
                    </a:ext>
                  </a:extLst>
                </a:gridCol>
                <a:gridCol w="1810512">
                  <a:extLst>
                    <a:ext uri="{9D8B030D-6E8A-4147-A177-3AD203B41FA5}">
                      <a16:colId xmlns:a16="http://schemas.microsoft.com/office/drawing/2014/main" val="1605751936"/>
                    </a:ext>
                  </a:extLst>
                </a:gridCol>
                <a:gridCol w="822960">
                  <a:extLst>
                    <a:ext uri="{9D8B030D-6E8A-4147-A177-3AD203B41FA5}">
                      <a16:colId xmlns:a16="http://schemas.microsoft.com/office/drawing/2014/main" val="1950220332"/>
                    </a:ext>
                  </a:extLst>
                </a:gridCol>
                <a:gridCol w="822960">
                  <a:extLst>
                    <a:ext uri="{9D8B030D-6E8A-4147-A177-3AD203B41FA5}">
                      <a16:colId xmlns:a16="http://schemas.microsoft.com/office/drawing/2014/main" val="3742872302"/>
                    </a:ext>
                  </a:extLst>
                </a:gridCol>
                <a:gridCol w="822960">
                  <a:extLst>
                    <a:ext uri="{9D8B030D-6E8A-4147-A177-3AD203B41FA5}">
                      <a16:colId xmlns:a16="http://schemas.microsoft.com/office/drawing/2014/main" val="3815424891"/>
                    </a:ext>
                  </a:extLst>
                </a:gridCol>
                <a:gridCol w="822960">
                  <a:extLst>
                    <a:ext uri="{9D8B030D-6E8A-4147-A177-3AD203B41FA5}">
                      <a16:colId xmlns:a16="http://schemas.microsoft.com/office/drawing/2014/main" val="3021531798"/>
                    </a:ext>
                  </a:extLst>
                </a:gridCol>
                <a:gridCol w="822960">
                  <a:extLst>
                    <a:ext uri="{9D8B030D-6E8A-4147-A177-3AD203B41FA5}">
                      <a16:colId xmlns:a16="http://schemas.microsoft.com/office/drawing/2014/main" val="458453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0287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- 2022-03-17 17:39:54</a:t>
                      </a:r>
                      <a:r>
                        <a:rPr kumimoji="0" lang="es-ES" sz="1000" b="0" i="0" u="none" strike="noStrike" kern="1200" cap="none" spc="0" normalizeH="0" baseline="0" noProof="0">
                          <a:ln>
                            <a:noFill/>
                          </a:ln>
                          <a:solidFill>
                            <a:prstClr val="black"/>
                          </a:solidFill>
                          <a:effectLst/>
                          <a:uLnTx/>
                          <a:uFillTx/>
                          <a:latin typeface="+mn-lt"/>
                          <a:ea typeface="+mn-ea"/>
                          <a:cs typeface="+mn-cs"/>
                        </a:rPr>
                        <a:t>
 La belleza de la 𝟕𝟓𝟐𝐒 a través de la lente de motoblogcom
¿A dónde irías en tu primer salida con ella?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275966601_4887173014712880_6586406960860644552_n.jpg?_nc_cat=109&amp;ccb=1-5&amp;_nc_sid=8ae9d6&amp;_nc_ohc=5VK37aTVxxcAX9MIm3B&amp;_nc_ht=scontent-lga3-2.cdninstagram.com&amp;edm=AL-3X8kEAAAA&amp;oh=00_AT9_iRpLTUJUszNRzHj7UMPft0HOnQL7xRGbTntCOKX8ig&amp;oe=6239FA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35700814"/>
                  </a:ext>
                </a:extLst>
              </a:tr>
            </a:tbl>
          </a:graphicData>
        </a:graphic>
      </p:graphicFrame>
      <p:sp>
        <p:nvSpPr>
          <p:cNvPr id="4" name="Text Placeholder 3">
            <a:extLst>
              <a:ext uri="{FF2B5EF4-FFF2-40B4-BE49-F238E27FC236}">
                <a16:creationId xmlns:a16="http://schemas.microsoft.com/office/drawing/2014/main" id="{DECE322E-6357-4FC2-978B-2D997FE0E4F8}"/>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4036811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105EB-35F3-4CCE-A60B-D3743BC9C84B}"/>
              </a:ext>
            </a:extLst>
          </p:cNvPr>
          <p:cNvSpPr>
            <a:spLocks noGrp="1"/>
          </p:cNvSpPr>
          <p:nvPr>
            <p:ph type="title"/>
          </p:nvPr>
        </p:nvSpPr>
        <p:spPr/>
        <p:txBody>
          <a:bodyPr/>
          <a:lstStyle/>
          <a:p>
            <a:r>
              <a:rPr lang="en-US"/>
              <a:t>Instagram Posts Table | La Emilia - 11 of 24</a:t>
            </a:r>
          </a:p>
        </p:txBody>
      </p:sp>
      <p:graphicFrame>
        <p:nvGraphicFramePr>
          <p:cNvPr id="5" name="Table Placeholder 4">
            <a:extLst>
              <a:ext uri="{FF2B5EF4-FFF2-40B4-BE49-F238E27FC236}">
                <a16:creationId xmlns:a16="http://schemas.microsoft.com/office/drawing/2014/main" id="{53A2F518-5962-48AC-AF01-7BE3A69FE07F}"/>
              </a:ext>
            </a:extLst>
          </p:cNvPr>
          <p:cNvGraphicFramePr>
            <a:graphicFrameLocks noGrp="1"/>
          </p:cNvGraphicFramePr>
          <p:nvPr>
            <p:ph type="tbl" sz="quarter" idx="13"/>
            <p:extLst>
              <p:ext uri="{D42A27DB-BD31-4B8C-83A1-F6EECF244321}">
                <p14:modId xmlns:p14="http://schemas.microsoft.com/office/powerpoint/2010/main" val="4289924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58685795"/>
                    </a:ext>
                  </a:extLst>
                </a:gridCol>
                <a:gridCol w="1810512">
                  <a:extLst>
                    <a:ext uri="{9D8B030D-6E8A-4147-A177-3AD203B41FA5}">
                      <a16:colId xmlns:a16="http://schemas.microsoft.com/office/drawing/2014/main" val="2817216554"/>
                    </a:ext>
                  </a:extLst>
                </a:gridCol>
                <a:gridCol w="822960">
                  <a:extLst>
                    <a:ext uri="{9D8B030D-6E8A-4147-A177-3AD203B41FA5}">
                      <a16:colId xmlns:a16="http://schemas.microsoft.com/office/drawing/2014/main" val="2494980366"/>
                    </a:ext>
                  </a:extLst>
                </a:gridCol>
                <a:gridCol w="822960">
                  <a:extLst>
                    <a:ext uri="{9D8B030D-6E8A-4147-A177-3AD203B41FA5}">
                      <a16:colId xmlns:a16="http://schemas.microsoft.com/office/drawing/2014/main" val="1871320093"/>
                    </a:ext>
                  </a:extLst>
                </a:gridCol>
                <a:gridCol w="822960">
                  <a:extLst>
                    <a:ext uri="{9D8B030D-6E8A-4147-A177-3AD203B41FA5}">
                      <a16:colId xmlns:a16="http://schemas.microsoft.com/office/drawing/2014/main" val="3640012318"/>
                    </a:ext>
                  </a:extLst>
                </a:gridCol>
                <a:gridCol w="822960">
                  <a:extLst>
                    <a:ext uri="{9D8B030D-6E8A-4147-A177-3AD203B41FA5}">
                      <a16:colId xmlns:a16="http://schemas.microsoft.com/office/drawing/2014/main" val="284737330"/>
                    </a:ext>
                  </a:extLst>
                </a:gridCol>
                <a:gridCol w="822960">
                  <a:extLst>
                    <a:ext uri="{9D8B030D-6E8A-4147-A177-3AD203B41FA5}">
                      <a16:colId xmlns:a16="http://schemas.microsoft.com/office/drawing/2014/main" val="3375495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6073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- 2022-02-23 16:00:21</a:t>
                      </a:r>
                      <a:r>
                        <a:rPr kumimoji="0" lang="es-ES" sz="1000" b="0" i="0" u="none" strike="noStrike" kern="1200" cap="none" spc="0" normalizeH="0" baseline="0" noProof="0">
                          <a:ln>
                            <a:noFill/>
                          </a:ln>
                          <a:solidFill>
                            <a:prstClr val="black"/>
                          </a:solidFill>
                          <a:effectLst/>
                          <a:uLnTx/>
                          <a:uFillTx/>
                          <a:latin typeface="+mn-lt"/>
                          <a:ea typeface="+mn-ea"/>
                          <a:cs typeface="+mn-cs"/>
                        </a:rPr>
                        <a:t>
 ¡Otra edición de #MiLeyenda llega con un Youtuber! soy.germi recorre toda la ruta 40 junto a su Tornado, para documentar una travesía histórica.
¿Y vos? ¿Qué esperás para dar a conocer tu leyenda?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274568565_321631143319154_4459479531260342781_n.jpg?_nc_cat=102&amp;ccb=1-5&amp;_nc_sid=8ae9d6&amp;_nc_ohc=5crFmvc72QUAX8XlxLn&amp;_nc_ht=scontent-lga3-1.cdninstagram.com&amp;edm=AL-3X8kEAAAA&amp;oh=00_AT-UtPY4N7wvfSivT3f2XteHM0kkw4fTnI-HW_WDsHa6Yw&amp;oe=62396D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96470679"/>
                  </a:ext>
                </a:extLst>
              </a:tr>
            </a:tbl>
          </a:graphicData>
        </a:graphic>
      </p:graphicFrame>
      <p:sp>
        <p:nvSpPr>
          <p:cNvPr id="4" name="Text Placeholder 3">
            <a:extLst>
              <a:ext uri="{FF2B5EF4-FFF2-40B4-BE49-F238E27FC236}">
                <a16:creationId xmlns:a16="http://schemas.microsoft.com/office/drawing/2014/main" id="{44625638-2342-4EE1-A57A-E94401BC5FEB}"/>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2878205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7F100-2B9B-47FC-A19D-11BB39317953}"/>
              </a:ext>
            </a:extLst>
          </p:cNvPr>
          <p:cNvSpPr>
            <a:spLocks noGrp="1"/>
          </p:cNvSpPr>
          <p:nvPr>
            <p:ph type="title"/>
          </p:nvPr>
        </p:nvSpPr>
        <p:spPr/>
        <p:txBody>
          <a:bodyPr/>
          <a:lstStyle/>
          <a:p>
            <a:r>
              <a:rPr lang="en-US"/>
              <a:t>Instagram Posts Table | La Emilia - 12 of 24</a:t>
            </a:r>
          </a:p>
        </p:txBody>
      </p:sp>
      <p:graphicFrame>
        <p:nvGraphicFramePr>
          <p:cNvPr id="5" name="Table Placeholder 4">
            <a:extLst>
              <a:ext uri="{FF2B5EF4-FFF2-40B4-BE49-F238E27FC236}">
                <a16:creationId xmlns:a16="http://schemas.microsoft.com/office/drawing/2014/main" id="{553A680F-86AC-488B-B3F4-BBD9A15DCAD7}"/>
              </a:ext>
            </a:extLst>
          </p:cNvPr>
          <p:cNvGraphicFramePr>
            <a:graphicFrameLocks noGrp="1"/>
          </p:cNvGraphicFramePr>
          <p:nvPr>
            <p:ph type="tbl" sz="quarter" idx="13"/>
            <p:extLst>
              <p:ext uri="{D42A27DB-BD31-4B8C-83A1-F6EECF244321}">
                <p14:modId xmlns:p14="http://schemas.microsoft.com/office/powerpoint/2010/main" val="3145195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69744160"/>
                    </a:ext>
                  </a:extLst>
                </a:gridCol>
                <a:gridCol w="1810512">
                  <a:extLst>
                    <a:ext uri="{9D8B030D-6E8A-4147-A177-3AD203B41FA5}">
                      <a16:colId xmlns:a16="http://schemas.microsoft.com/office/drawing/2014/main" val="2647498820"/>
                    </a:ext>
                  </a:extLst>
                </a:gridCol>
                <a:gridCol w="822960">
                  <a:extLst>
                    <a:ext uri="{9D8B030D-6E8A-4147-A177-3AD203B41FA5}">
                      <a16:colId xmlns:a16="http://schemas.microsoft.com/office/drawing/2014/main" val="4110772750"/>
                    </a:ext>
                  </a:extLst>
                </a:gridCol>
                <a:gridCol w="822960">
                  <a:extLst>
                    <a:ext uri="{9D8B030D-6E8A-4147-A177-3AD203B41FA5}">
                      <a16:colId xmlns:a16="http://schemas.microsoft.com/office/drawing/2014/main" val="2830665582"/>
                    </a:ext>
                  </a:extLst>
                </a:gridCol>
                <a:gridCol w="822960">
                  <a:extLst>
                    <a:ext uri="{9D8B030D-6E8A-4147-A177-3AD203B41FA5}">
                      <a16:colId xmlns:a16="http://schemas.microsoft.com/office/drawing/2014/main" val="4167970163"/>
                    </a:ext>
                  </a:extLst>
                </a:gridCol>
                <a:gridCol w="822960">
                  <a:extLst>
                    <a:ext uri="{9D8B030D-6E8A-4147-A177-3AD203B41FA5}">
                      <a16:colId xmlns:a16="http://schemas.microsoft.com/office/drawing/2014/main" val="1778598755"/>
                    </a:ext>
                  </a:extLst>
                </a:gridCol>
                <a:gridCol w="822960">
                  <a:extLst>
                    <a:ext uri="{9D8B030D-6E8A-4147-A177-3AD203B41FA5}">
                      <a16:colId xmlns:a16="http://schemas.microsoft.com/office/drawing/2014/main" val="1351356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4740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- 2022-03-14 17:17:30</a:t>
                      </a:r>
                      <a:r>
                        <a:rPr kumimoji="0" lang="es-ES" sz="1000" b="0" i="0" u="none" strike="noStrike" kern="1200" cap="none" spc="0" normalizeH="0" baseline="0" noProof="0">
                          <a:ln>
                            <a:noFill/>
                          </a:ln>
                          <a:solidFill>
                            <a:prstClr val="black"/>
                          </a:solidFill>
                          <a:effectLst/>
                          <a:uLnTx/>
                          <a:uFillTx/>
                          <a:latin typeface="+mn-lt"/>
                          <a:ea typeface="+mn-ea"/>
                          <a:cs typeface="+mn-cs"/>
                        </a:rPr>
                        <a:t>
 🔜 Nueva KTM RC200
Próximamente disponible en todos los distribuidores del país
#ComingSoon
#KTM #ReadyToRace #RC200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275830850_1029065517684430_3039953610177732015_n.webp?stp=dst-jpg&amp;_nc_cat=105&amp;ccb=1-5&amp;_nc_sid=8ae9d6&amp;_nc_ohc=JDC5P2WA5BoAX9ho_IK&amp;_nc_ht=scontent-iad3-2.cdninstagram.com&amp;edm=AL-3X8kEAAAA&amp;oh=00_AT-kiPGLHoKg_x8V9olPdg62Iq0r53IkZu7uwK2u9EgJJg&amp;oe=62391E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1866712"/>
                  </a:ext>
                </a:extLst>
              </a:tr>
            </a:tbl>
          </a:graphicData>
        </a:graphic>
      </p:graphicFrame>
      <p:sp>
        <p:nvSpPr>
          <p:cNvPr id="4" name="Text Placeholder 3">
            <a:extLst>
              <a:ext uri="{FF2B5EF4-FFF2-40B4-BE49-F238E27FC236}">
                <a16:creationId xmlns:a16="http://schemas.microsoft.com/office/drawing/2014/main" id="{6F12CC9D-8FE7-494B-8872-6A63C53FBBC4}"/>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266834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9AAD2-9E03-499A-94CD-6380C35E450B}"/>
              </a:ext>
            </a:extLst>
          </p:cNvPr>
          <p:cNvSpPr>
            <a:spLocks noGrp="1"/>
          </p:cNvSpPr>
          <p:nvPr>
            <p:ph type="title"/>
          </p:nvPr>
        </p:nvSpPr>
        <p:spPr/>
        <p:txBody>
          <a:bodyPr/>
          <a:lstStyle/>
          <a:p>
            <a:r>
              <a:rPr lang="en-US"/>
              <a:t>Instagram Posts Table | La Emilia - 13 of 24</a:t>
            </a:r>
          </a:p>
        </p:txBody>
      </p:sp>
      <p:graphicFrame>
        <p:nvGraphicFramePr>
          <p:cNvPr id="5" name="Table Placeholder 4">
            <a:extLst>
              <a:ext uri="{FF2B5EF4-FFF2-40B4-BE49-F238E27FC236}">
                <a16:creationId xmlns:a16="http://schemas.microsoft.com/office/drawing/2014/main" id="{C2023378-1BD8-4320-8BF1-772BAD036A26}"/>
              </a:ext>
            </a:extLst>
          </p:cNvPr>
          <p:cNvGraphicFramePr>
            <a:graphicFrameLocks noGrp="1"/>
          </p:cNvGraphicFramePr>
          <p:nvPr>
            <p:ph type="tbl" sz="quarter" idx="13"/>
            <p:extLst>
              <p:ext uri="{D42A27DB-BD31-4B8C-83A1-F6EECF244321}">
                <p14:modId xmlns:p14="http://schemas.microsoft.com/office/powerpoint/2010/main" val="539282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09672624"/>
                    </a:ext>
                  </a:extLst>
                </a:gridCol>
                <a:gridCol w="1810512">
                  <a:extLst>
                    <a:ext uri="{9D8B030D-6E8A-4147-A177-3AD203B41FA5}">
                      <a16:colId xmlns:a16="http://schemas.microsoft.com/office/drawing/2014/main" val="3934957075"/>
                    </a:ext>
                  </a:extLst>
                </a:gridCol>
                <a:gridCol w="822960">
                  <a:extLst>
                    <a:ext uri="{9D8B030D-6E8A-4147-A177-3AD203B41FA5}">
                      <a16:colId xmlns:a16="http://schemas.microsoft.com/office/drawing/2014/main" val="3710292553"/>
                    </a:ext>
                  </a:extLst>
                </a:gridCol>
                <a:gridCol w="822960">
                  <a:extLst>
                    <a:ext uri="{9D8B030D-6E8A-4147-A177-3AD203B41FA5}">
                      <a16:colId xmlns:a16="http://schemas.microsoft.com/office/drawing/2014/main" val="1658117130"/>
                    </a:ext>
                  </a:extLst>
                </a:gridCol>
                <a:gridCol w="822960">
                  <a:extLst>
                    <a:ext uri="{9D8B030D-6E8A-4147-A177-3AD203B41FA5}">
                      <a16:colId xmlns:a16="http://schemas.microsoft.com/office/drawing/2014/main" val="2458375462"/>
                    </a:ext>
                  </a:extLst>
                </a:gridCol>
                <a:gridCol w="822960">
                  <a:extLst>
                    <a:ext uri="{9D8B030D-6E8A-4147-A177-3AD203B41FA5}">
                      <a16:colId xmlns:a16="http://schemas.microsoft.com/office/drawing/2014/main" val="2607534681"/>
                    </a:ext>
                  </a:extLst>
                </a:gridCol>
                <a:gridCol w="822960">
                  <a:extLst>
                    <a:ext uri="{9D8B030D-6E8A-4147-A177-3AD203B41FA5}">
                      <a16:colId xmlns:a16="http://schemas.microsoft.com/office/drawing/2014/main" val="3670053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9316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- 2022-02-22 12:01:46</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(link en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274479441_1197769857423054_7820530839280248155_n.jpg?_nc_cat=110&amp;ccb=1-5&amp;_nc_sid=8ae9d6&amp;_nc_ohc=Fm0jsH1XdJQAX8CHk6z&amp;_nc_ht=scontent.cdninstagram.com&amp;edm=AL-3X8kEAAAA&amp;oh=00_AT9rcs2f8rc3akxt5_b9uqM7tLXN1sLb3EZhtYa-EJxCCg&amp;oe=623A5E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4633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- 2022-03-05 09:01:14</a:t>
                      </a:r>
                      <a:r>
                        <a:rPr kumimoji="0" lang="es-ES" sz="1000" b="0" i="0" u="none" strike="noStrike" kern="1200" cap="none" spc="0" normalizeH="0" baseline="0" noProof="0">
                          <a:ln>
                            <a:noFill/>
                          </a:ln>
                          <a:solidFill>
                            <a:prstClr val="black"/>
                          </a:solidFill>
                          <a:effectLst/>
                          <a:uLnTx/>
                          <a:uFillTx/>
                          <a:latin typeface="+mn-lt"/>
                          <a:ea typeface="+mn-ea"/>
                          <a:cs typeface="+mn-cs"/>
                        </a:rPr>
                        <a:t>
 Queremos festejar este día tan especial con vos y que subas una foto con tu Yamaha en las historias y nos etiquetes :)
¡Feliz día del Motociclista Argentino!
#yamaha #motociclistaargentino #diadelmotociclista #felizdia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275198553_381160840078560_142890353852951751_n.jpg?_nc_cat=100&amp;ccb=1-5&amp;_nc_sid=8ae9d6&amp;_nc_ohc=NErQbDsAzAgAX-E56wo&amp;_nc_ht=scontent.cdninstagram.com&amp;edm=AL-3X8kEAAAA&amp;oh=00_AT9Ymz_9WZ-4sITTKv12fyBtJsdgVSxpiGqnDdqVvaLhqQ&amp;oe=6239BD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8690026"/>
                  </a:ext>
                </a:extLst>
              </a:tr>
            </a:tbl>
          </a:graphicData>
        </a:graphic>
      </p:graphicFrame>
      <p:sp>
        <p:nvSpPr>
          <p:cNvPr id="4" name="Text Placeholder 3">
            <a:extLst>
              <a:ext uri="{FF2B5EF4-FFF2-40B4-BE49-F238E27FC236}">
                <a16:creationId xmlns:a16="http://schemas.microsoft.com/office/drawing/2014/main" id="{19194A15-B352-4891-A0BA-944FF943B176}"/>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977019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0998-61A7-4574-B4E5-6B23C248F705}"/>
              </a:ext>
            </a:extLst>
          </p:cNvPr>
          <p:cNvSpPr>
            <a:spLocks noGrp="1"/>
          </p:cNvSpPr>
          <p:nvPr>
            <p:ph type="title"/>
          </p:nvPr>
        </p:nvSpPr>
        <p:spPr/>
        <p:txBody>
          <a:bodyPr/>
          <a:lstStyle/>
          <a:p>
            <a:r>
              <a:rPr lang="en-US"/>
              <a:t>Instagram Posts Table | La Emilia - 14 of 24</a:t>
            </a:r>
          </a:p>
        </p:txBody>
      </p:sp>
      <p:graphicFrame>
        <p:nvGraphicFramePr>
          <p:cNvPr id="5" name="Table Placeholder 4">
            <a:extLst>
              <a:ext uri="{FF2B5EF4-FFF2-40B4-BE49-F238E27FC236}">
                <a16:creationId xmlns:a16="http://schemas.microsoft.com/office/drawing/2014/main" id="{C92E1559-1409-4139-99C4-3D466F2B7856}"/>
              </a:ext>
            </a:extLst>
          </p:cNvPr>
          <p:cNvGraphicFramePr>
            <a:graphicFrameLocks noGrp="1"/>
          </p:cNvGraphicFramePr>
          <p:nvPr>
            <p:ph type="tbl" sz="quarter" idx="13"/>
            <p:extLst>
              <p:ext uri="{D42A27DB-BD31-4B8C-83A1-F6EECF244321}">
                <p14:modId xmlns:p14="http://schemas.microsoft.com/office/powerpoint/2010/main" val="3571180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62367367"/>
                    </a:ext>
                  </a:extLst>
                </a:gridCol>
                <a:gridCol w="1810512">
                  <a:extLst>
                    <a:ext uri="{9D8B030D-6E8A-4147-A177-3AD203B41FA5}">
                      <a16:colId xmlns:a16="http://schemas.microsoft.com/office/drawing/2014/main" val="3894840467"/>
                    </a:ext>
                  </a:extLst>
                </a:gridCol>
                <a:gridCol w="822960">
                  <a:extLst>
                    <a:ext uri="{9D8B030D-6E8A-4147-A177-3AD203B41FA5}">
                      <a16:colId xmlns:a16="http://schemas.microsoft.com/office/drawing/2014/main" val="22558896"/>
                    </a:ext>
                  </a:extLst>
                </a:gridCol>
                <a:gridCol w="822960">
                  <a:extLst>
                    <a:ext uri="{9D8B030D-6E8A-4147-A177-3AD203B41FA5}">
                      <a16:colId xmlns:a16="http://schemas.microsoft.com/office/drawing/2014/main" val="1062585242"/>
                    </a:ext>
                  </a:extLst>
                </a:gridCol>
                <a:gridCol w="822960">
                  <a:extLst>
                    <a:ext uri="{9D8B030D-6E8A-4147-A177-3AD203B41FA5}">
                      <a16:colId xmlns:a16="http://schemas.microsoft.com/office/drawing/2014/main" val="1976741354"/>
                    </a:ext>
                  </a:extLst>
                </a:gridCol>
                <a:gridCol w="822960">
                  <a:extLst>
                    <a:ext uri="{9D8B030D-6E8A-4147-A177-3AD203B41FA5}">
                      <a16:colId xmlns:a16="http://schemas.microsoft.com/office/drawing/2014/main" val="1137543085"/>
                    </a:ext>
                  </a:extLst>
                </a:gridCol>
                <a:gridCol w="822960">
                  <a:extLst>
                    <a:ext uri="{9D8B030D-6E8A-4147-A177-3AD203B41FA5}">
                      <a16:colId xmlns:a16="http://schemas.microsoft.com/office/drawing/2014/main" val="781554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9028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- 2022-02-21 17:59:22</a:t>
                      </a:r>
                      <a:r>
                        <a:rPr kumimoji="0" lang="es-ES" sz="1000" b="0" i="0" u="none" strike="noStrike" kern="1200" cap="none" spc="0" normalizeH="0" baseline="0" noProof="0">
                          <a:ln>
                            <a:noFill/>
                          </a:ln>
                          <a:solidFill>
                            <a:prstClr val="black"/>
                          </a:solidFill>
                          <a:effectLst/>
                          <a:uLnTx/>
                          <a:uFillTx/>
                          <a:latin typeface="+mn-lt"/>
                          <a:ea typeface="+mn-ea"/>
                          <a:cs typeface="+mn-cs"/>
                        </a:rPr>
                        <a:t>
 La 𝐋𝐞𝐨𝐧𝐜𝐢𝐧𝐨 𝟐𝟓𝟎 sinónimo de perfección.
Sus líneas de diseño elegantes y fluidas, junto con su tecnología y rendimiento completamente modernos, hacen de ella una moto completamente única.
Te presentamos algunos de sus detalles. Deslizá y dejate sorprender.
Conocé más de este icónico modelo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274304901_102421685694572_1134430855838426449_n.jpg?_nc_cat=100&amp;ccb=1-5&amp;_nc_sid=8ae9d6&amp;_nc_ohc=pYYNhkBnKaYAX89G5f3&amp;_nc_ht=scontent-lga3-2.cdninstagram.com&amp;edm=AL-3X8kEAAAA&amp;oh=00_AT88J5-H5equeJPQ1fRaSjAkVKrZ2qbmtwcddQE5-e-3EA&amp;oe=62394B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76542668"/>
                  </a:ext>
                </a:extLst>
              </a:tr>
            </a:tbl>
          </a:graphicData>
        </a:graphic>
      </p:graphicFrame>
      <p:sp>
        <p:nvSpPr>
          <p:cNvPr id="4" name="Text Placeholder 3">
            <a:extLst>
              <a:ext uri="{FF2B5EF4-FFF2-40B4-BE49-F238E27FC236}">
                <a16:creationId xmlns:a16="http://schemas.microsoft.com/office/drawing/2014/main" id="{AE921EFD-6163-4201-930F-7FE3934BD0AE}"/>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7185101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56436-40B3-4AB9-B405-CBD341C1B1E1}"/>
              </a:ext>
            </a:extLst>
          </p:cNvPr>
          <p:cNvSpPr>
            <a:spLocks noGrp="1"/>
          </p:cNvSpPr>
          <p:nvPr>
            <p:ph type="title"/>
          </p:nvPr>
        </p:nvSpPr>
        <p:spPr/>
        <p:txBody>
          <a:bodyPr/>
          <a:lstStyle/>
          <a:p>
            <a:r>
              <a:rPr lang="en-US"/>
              <a:t>Instagram Posts Table | La Emilia - 15 of 24</a:t>
            </a:r>
          </a:p>
        </p:txBody>
      </p:sp>
      <p:graphicFrame>
        <p:nvGraphicFramePr>
          <p:cNvPr id="5" name="Table Placeholder 4">
            <a:extLst>
              <a:ext uri="{FF2B5EF4-FFF2-40B4-BE49-F238E27FC236}">
                <a16:creationId xmlns:a16="http://schemas.microsoft.com/office/drawing/2014/main" id="{CFBF6F1B-7E05-4BDD-99DD-754EDDB4C2B8}"/>
              </a:ext>
            </a:extLst>
          </p:cNvPr>
          <p:cNvGraphicFramePr>
            <a:graphicFrameLocks noGrp="1"/>
          </p:cNvGraphicFramePr>
          <p:nvPr>
            <p:ph type="tbl" sz="quarter" idx="13"/>
            <p:extLst>
              <p:ext uri="{D42A27DB-BD31-4B8C-83A1-F6EECF244321}">
                <p14:modId xmlns:p14="http://schemas.microsoft.com/office/powerpoint/2010/main" val="4085007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64296406"/>
                    </a:ext>
                  </a:extLst>
                </a:gridCol>
                <a:gridCol w="1810512">
                  <a:extLst>
                    <a:ext uri="{9D8B030D-6E8A-4147-A177-3AD203B41FA5}">
                      <a16:colId xmlns:a16="http://schemas.microsoft.com/office/drawing/2014/main" val="3418442103"/>
                    </a:ext>
                  </a:extLst>
                </a:gridCol>
                <a:gridCol w="822960">
                  <a:extLst>
                    <a:ext uri="{9D8B030D-6E8A-4147-A177-3AD203B41FA5}">
                      <a16:colId xmlns:a16="http://schemas.microsoft.com/office/drawing/2014/main" val="1244445435"/>
                    </a:ext>
                  </a:extLst>
                </a:gridCol>
                <a:gridCol w="822960">
                  <a:extLst>
                    <a:ext uri="{9D8B030D-6E8A-4147-A177-3AD203B41FA5}">
                      <a16:colId xmlns:a16="http://schemas.microsoft.com/office/drawing/2014/main" val="3121838411"/>
                    </a:ext>
                  </a:extLst>
                </a:gridCol>
                <a:gridCol w="822960">
                  <a:extLst>
                    <a:ext uri="{9D8B030D-6E8A-4147-A177-3AD203B41FA5}">
                      <a16:colId xmlns:a16="http://schemas.microsoft.com/office/drawing/2014/main" val="3633883303"/>
                    </a:ext>
                  </a:extLst>
                </a:gridCol>
                <a:gridCol w="822960">
                  <a:extLst>
                    <a:ext uri="{9D8B030D-6E8A-4147-A177-3AD203B41FA5}">
                      <a16:colId xmlns:a16="http://schemas.microsoft.com/office/drawing/2014/main" val="594204647"/>
                    </a:ext>
                  </a:extLst>
                </a:gridCol>
                <a:gridCol w="822960">
                  <a:extLst>
                    <a:ext uri="{9D8B030D-6E8A-4147-A177-3AD203B41FA5}">
                      <a16:colId xmlns:a16="http://schemas.microsoft.com/office/drawing/2014/main" val="3416762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5928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- 2022-02-23 18:05:41</a:t>
                      </a:r>
                      <a:r>
                        <a:rPr kumimoji="0" lang="en-US" sz="1000" b="0" i="0" u="none" strike="noStrike" kern="1200" cap="none" spc="0" normalizeH="0" baseline="0" noProof="0">
                          <a:ln>
                            <a:noFill/>
                          </a:ln>
                          <a:solidFill>
                            <a:prstClr val="black"/>
                          </a:solidFill>
                          <a:effectLst/>
                          <a:uLnTx/>
                          <a:uFillTx/>
                          <a:latin typeface="+mn-lt"/>
                          <a:ea typeface="+mn-ea"/>
                          <a:cs typeface="+mn-cs"/>
                        </a:rPr>
                        <a:t>
 La 𝐓𝐑𝐊 𝟓𝟎𝟐𝐗 es una todoterreno por naturaleza.
Además, está disponible en 𝟓 𝐜𝐨𝐥𝐨𝐫𝐞𝐬 distintos.
¿Cuál elegís para tu próxima aventura?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274551088_657690405561841_2496283251243616547_n.jpg?stp=dst-jpg_e35_s640x640_sh0.08&amp;_nc_ht=scontent.cdninstagram.com&amp;_nc_cat=101&amp;_nc_ohc=CnmaurwovRcAX8Me74j&amp;edm=AMO9-JQAAAAA&amp;ccb=7-4&amp;oh=00_AT-d-19N8wVi2qNtFg2hvaFziThD2O9P-6Ma6vBvxJkw7g&amp;oe=6235051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83750107"/>
                  </a:ext>
                </a:extLst>
              </a:tr>
            </a:tbl>
          </a:graphicData>
        </a:graphic>
      </p:graphicFrame>
      <p:sp>
        <p:nvSpPr>
          <p:cNvPr id="4" name="Text Placeholder 3">
            <a:extLst>
              <a:ext uri="{FF2B5EF4-FFF2-40B4-BE49-F238E27FC236}">
                <a16:creationId xmlns:a16="http://schemas.microsoft.com/office/drawing/2014/main" id="{A7066FFC-3021-410A-A22E-95E87AC41307}"/>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7738795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AB77D-5C88-4F3A-BB67-0615E569C621}"/>
              </a:ext>
            </a:extLst>
          </p:cNvPr>
          <p:cNvSpPr>
            <a:spLocks noGrp="1"/>
          </p:cNvSpPr>
          <p:nvPr>
            <p:ph type="title"/>
          </p:nvPr>
        </p:nvSpPr>
        <p:spPr/>
        <p:txBody>
          <a:bodyPr/>
          <a:lstStyle/>
          <a:p>
            <a:r>
              <a:rPr lang="en-US"/>
              <a:t>Instagram Posts Table | La Emilia - 16 of 24</a:t>
            </a:r>
          </a:p>
        </p:txBody>
      </p:sp>
      <p:graphicFrame>
        <p:nvGraphicFramePr>
          <p:cNvPr id="5" name="Table Placeholder 4">
            <a:extLst>
              <a:ext uri="{FF2B5EF4-FFF2-40B4-BE49-F238E27FC236}">
                <a16:creationId xmlns:a16="http://schemas.microsoft.com/office/drawing/2014/main" id="{C0D8F02E-73B2-476C-9B6C-DF5BC041E6C0}"/>
              </a:ext>
            </a:extLst>
          </p:cNvPr>
          <p:cNvGraphicFramePr>
            <a:graphicFrameLocks noGrp="1"/>
          </p:cNvGraphicFramePr>
          <p:nvPr>
            <p:ph type="tbl" sz="quarter" idx="13"/>
            <p:extLst>
              <p:ext uri="{D42A27DB-BD31-4B8C-83A1-F6EECF244321}">
                <p14:modId xmlns:p14="http://schemas.microsoft.com/office/powerpoint/2010/main" val="555485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46092586"/>
                    </a:ext>
                  </a:extLst>
                </a:gridCol>
                <a:gridCol w="1810512">
                  <a:extLst>
                    <a:ext uri="{9D8B030D-6E8A-4147-A177-3AD203B41FA5}">
                      <a16:colId xmlns:a16="http://schemas.microsoft.com/office/drawing/2014/main" val="3275788699"/>
                    </a:ext>
                  </a:extLst>
                </a:gridCol>
                <a:gridCol w="822960">
                  <a:extLst>
                    <a:ext uri="{9D8B030D-6E8A-4147-A177-3AD203B41FA5}">
                      <a16:colId xmlns:a16="http://schemas.microsoft.com/office/drawing/2014/main" val="3516645453"/>
                    </a:ext>
                  </a:extLst>
                </a:gridCol>
                <a:gridCol w="822960">
                  <a:extLst>
                    <a:ext uri="{9D8B030D-6E8A-4147-A177-3AD203B41FA5}">
                      <a16:colId xmlns:a16="http://schemas.microsoft.com/office/drawing/2014/main" val="4273944528"/>
                    </a:ext>
                  </a:extLst>
                </a:gridCol>
                <a:gridCol w="822960">
                  <a:extLst>
                    <a:ext uri="{9D8B030D-6E8A-4147-A177-3AD203B41FA5}">
                      <a16:colId xmlns:a16="http://schemas.microsoft.com/office/drawing/2014/main" val="2411513304"/>
                    </a:ext>
                  </a:extLst>
                </a:gridCol>
                <a:gridCol w="822960">
                  <a:extLst>
                    <a:ext uri="{9D8B030D-6E8A-4147-A177-3AD203B41FA5}">
                      <a16:colId xmlns:a16="http://schemas.microsoft.com/office/drawing/2014/main" val="1986146432"/>
                    </a:ext>
                  </a:extLst>
                </a:gridCol>
                <a:gridCol w="822960">
                  <a:extLst>
                    <a:ext uri="{9D8B030D-6E8A-4147-A177-3AD203B41FA5}">
                      <a16:colId xmlns:a16="http://schemas.microsoft.com/office/drawing/2014/main" val="155011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99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- 2022-03-02 17:25:58</a:t>
                      </a:r>
                      <a:r>
                        <a:rPr kumimoji="0" lang="es-ES" sz="1000" b="0" i="0" u="none" strike="noStrike" kern="1200" cap="none" spc="0" normalizeH="0" baseline="0" noProof="0">
                          <a:ln>
                            <a:noFill/>
                          </a:ln>
                          <a:solidFill>
                            <a:prstClr val="black"/>
                          </a:solidFill>
                          <a:effectLst/>
                          <a:uLnTx/>
                          <a:uFillTx/>
                          <a:latin typeface="+mn-lt"/>
                          <a:ea typeface="+mn-ea"/>
                          <a:cs typeface="+mn-cs"/>
                        </a:rPr>
                        <a:t>
 Imponente desde cualquier ángulo.
Conocé más sobre la 𝟕𝟓𝟐𝐒 visitando nuestra web o acercándote a nuestras tiendas oficiales.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275135998_3311229242447507_2861295305781829386_n.jpg?_nc_cat=100&amp;ccb=1-5&amp;_nc_sid=8ae9d6&amp;_nc_ohc=RI4UeTkk8T0AX_kmgyG&amp;_nc_ht=scontent-lga3-2.cdninstagram.com&amp;edm=AL-3X8kEAAAA&amp;oh=00_AT8LF229DFq8Mw_gbiTrPrJNgnrWJ7wZN431HiFrKne1hQ&amp;oe=62394A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9143678"/>
                  </a:ext>
                </a:extLst>
              </a:tr>
            </a:tbl>
          </a:graphicData>
        </a:graphic>
      </p:graphicFrame>
      <p:sp>
        <p:nvSpPr>
          <p:cNvPr id="4" name="Text Placeholder 3">
            <a:extLst>
              <a:ext uri="{FF2B5EF4-FFF2-40B4-BE49-F238E27FC236}">
                <a16:creationId xmlns:a16="http://schemas.microsoft.com/office/drawing/2014/main" id="{654EE8C6-750E-45C1-A69E-F828DECE3E83}"/>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8590260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A173A-8E68-4603-92EA-7CED60887634}"/>
              </a:ext>
            </a:extLst>
          </p:cNvPr>
          <p:cNvSpPr>
            <a:spLocks noGrp="1"/>
          </p:cNvSpPr>
          <p:nvPr>
            <p:ph type="title"/>
          </p:nvPr>
        </p:nvSpPr>
        <p:spPr/>
        <p:txBody>
          <a:bodyPr/>
          <a:lstStyle/>
          <a:p>
            <a:r>
              <a:rPr lang="en-US"/>
              <a:t>Instagram Posts Table | La Emilia - 17 of 24</a:t>
            </a:r>
          </a:p>
        </p:txBody>
      </p:sp>
      <p:graphicFrame>
        <p:nvGraphicFramePr>
          <p:cNvPr id="5" name="Table Placeholder 4">
            <a:extLst>
              <a:ext uri="{FF2B5EF4-FFF2-40B4-BE49-F238E27FC236}">
                <a16:creationId xmlns:a16="http://schemas.microsoft.com/office/drawing/2014/main" id="{88352042-0829-4AE7-9826-C2C886B7815C}"/>
              </a:ext>
            </a:extLst>
          </p:cNvPr>
          <p:cNvGraphicFramePr>
            <a:graphicFrameLocks noGrp="1"/>
          </p:cNvGraphicFramePr>
          <p:nvPr>
            <p:ph type="tbl" sz="quarter" idx="13"/>
            <p:extLst>
              <p:ext uri="{D42A27DB-BD31-4B8C-83A1-F6EECF244321}">
                <p14:modId xmlns:p14="http://schemas.microsoft.com/office/powerpoint/2010/main" val="3551322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70890381"/>
                    </a:ext>
                  </a:extLst>
                </a:gridCol>
                <a:gridCol w="1810512">
                  <a:extLst>
                    <a:ext uri="{9D8B030D-6E8A-4147-A177-3AD203B41FA5}">
                      <a16:colId xmlns:a16="http://schemas.microsoft.com/office/drawing/2014/main" val="407439425"/>
                    </a:ext>
                  </a:extLst>
                </a:gridCol>
                <a:gridCol w="822960">
                  <a:extLst>
                    <a:ext uri="{9D8B030D-6E8A-4147-A177-3AD203B41FA5}">
                      <a16:colId xmlns:a16="http://schemas.microsoft.com/office/drawing/2014/main" val="3748808122"/>
                    </a:ext>
                  </a:extLst>
                </a:gridCol>
                <a:gridCol w="822960">
                  <a:extLst>
                    <a:ext uri="{9D8B030D-6E8A-4147-A177-3AD203B41FA5}">
                      <a16:colId xmlns:a16="http://schemas.microsoft.com/office/drawing/2014/main" val="2794249127"/>
                    </a:ext>
                  </a:extLst>
                </a:gridCol>
                <a:gridCol w="822960">
                  <a:extLst>
                    <a:ext uri="{9D8B030D-6E8A-4147-A177-3AD203B41FA5}">
                      <a16:colId xmlns:a16="http://schemas.microsoft.com/office/drawing/2014/main" val="2855061056"/>
                    </a:ext>
                  </a:extLst>
                </a:gridCol>
                <a:gridCol w="822960">
                  <a:extLst>
                    <a:ext uri="{9D8B030D-6E8A-4147-A177-3AD203B41FA5}">
                      <a16:colId xmlns:a16="http://schemas.microsoft.com/office/drawing/2014/main" val="27768576"/>
                    </a:ext>
                  </a:extLst>
                </a:gridCol>
                <a:gridCol w="822960">
                  <a:extLst>
                    <a:ext uri="{9D8B030D-6E8A-4147-A177-3AD203B41FA5}">
                      <a16:colId xmlns:a16="http://schemas.microsoft.com/office/drawing/2014/main" val="2001688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1208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- 2022-02-28 11:00:43</a:t>
                      </a:r>
                      <a:r>
                        <a:rPr kumimoji="0" lang="es-ES" sz="1000" b="0" i="0" u="none" strike="noStrike" kern="1200" cap="none" spc="0" normalizeH="0" baseline="0" noProof="0">
                          <a:ln>
                            <a:noFill/>
                          </a:ln>
                          <a:solidFill>
                            <a:prstClr val="black"/>
                          </a:solidFill>
                          <a:effectLst/>
                          <a:uLnTx/>
                          <a:uFillTx/>
                          <a:latin typeface="+mn-lt"/>
                          <a:ea typeface="+mn-ea"/>
                          <a:cs typeface="+mn-cs"/>
                        </a:rPr>
                        <a:t>
 Si buscás funcionalidad y acompañamiento, vas a pensar en una moto caracterizada por su excelente maniobrabilidad y su manejo confortable. Vas a pensar en una GAUCHA.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274786025_342086811153718_3014998058858461642_n.jpg?_nc_cat=107&amp;ccb=1-5&amp;_nc_sid=8ae9d6&amp;_nc_ohc=mCh04XcIOeQAX_bOpfC&amp;_nc_ht=scontent-lga3-1.cdninstagram.com&amp;edm=AL-3X8kEAAAA&amp;oh=00_AT9oSY_jIzsDh0GOXGSlRbzaUdE-DXFZhS4Ncw99QmYHbw&amp;oe=6239F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0766620"/>
                  </a:ext>
                </a:extLst>
              </a:tr>
            </a:tbl>
          </a:graphicData>
        </a:graphic>
      </p:graphicFrame>
      <p:sp>
        <p:nvSpPr>
          <p:cNvPr id="4" name="Text Placeholder 3">
            <a:extLst>
              <a:ext uri="{FF2B5EF4-FFF2-40B4-BE49-F238E27FC236}">
                <a16:creationId xmlns:a16="http://schemas.microsoft.com/office/drawing/2014/main" id="{C1D7DEC4-8687-4270-B1FB-B7547EAAB45B}"/>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2609157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8C237-FB32-4118-8629-C5B0AB47DBCA}"/>
              </a:ext>
            </a:extLst>
          </p:cNvPr>
          <p:cNvSpPr>
            <a:spLocks noGrp="1"/>
          </p:cNvSpPr>
          <p:nvPr>
            <p:ph type="title"/>
          </p:nvPr>
        </p:nvSpPr>
        <p:spPr/>
        <p:txBody>
          <a:bodyPr/>
          <a:lstStyle/>
          <a:p>
            <a:r>
              <a:rPr lang="en-US"/>
              <a:t>Instagram Posts Table | La Emilia - 18 of 24</a:t>
            </a:r>
          </a:p>
        </p:txBody>
      </p:sp>
      <p:graphicFrame>
        <p:nvGraphicFramePr>
          <p:cNvPr id="5" name="Table Placeholder 4">
            <a:extLst>
              <a:ext uri="{FF2B5EF4-FFF2-40B4-BE49-F238E27FC236}">
                <a16:creationId xmlns:a16="http://schemas.microsoft.com/office/drawing/2014/main" id="{93151157-B671-4416-9AF5-1C8900CBA092}"/>
              </a:ext>
            </a:extLst>
          </p:cNvPr>
          <p:cNvGraphicFramePr>
            <a:graphicFrameLocks noGrp="1"/>
          </p:cNvGraphicFramePr>
          <p:nvPr>
            <p:ph type="tbl" sz="quarter" idx="13"/>
            <p:extLst>
              <p:ext uri="{D42A27DB-BD31-4B8C-83A1-F6EECF244321}">
                <p14:modId xmlns:p14="http://schemas.microsoft.com/office/powerpoint/2010/main" val="2142837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6754167"/>
                    </a:ext>
                  </a:extLst>
                </a:gridCol>
                <a:gridCol w="1810512">
                  <a:extLst>
                    <a:ext uri="{9D8B030D-6E8A-4147-A177-3AD203B41FA5}">
                      <a16:colId xmlns:a16="http://schemas.microsoft.com/office/drawing/2014/main" val="1125077369"/>
                    </a:ext>
                  </a:extLst>
                </a:gridCol>
                <a:gridCol w="822960">
                  <a:extLst>
                    <a:ext uri="{9D8B030D-6E8A-4147-A177-3AD203B41FA5}">
                      <a16:colId xmlns:a16="http://schemas.microsoft.com/office/drawing/2014/main" val="1297382660"/>
                    </a:ext>
                  </a:extLst>
                </a:gridCol>
                <a:gridCol w="822960">
                  <a:extLst>
                    <a:ext uri="{9D8B030D-6E8A-4147-A177-3AD203B41FA5}">
                      <a16:colId xmlns:a16="http://schemas.microsoft.com/office/drawing/2014/main" val="1972063096"/>
                    </a:ext>
                  </a:extLst>
                </a:gridCol>
                <a:gridCol w="822960">
                  <a:extLst>
                    <a:ext uri="{9D8B030D-6E8A-4147-A177-3AD203B41FA5}">
                      <a16:colId xmlns:a16="http://schemas.microsoft.com/office/drawing/2014/main" val="2042411546"/>
                    </a:ext>
                  </a:extLst>
                </a:gridCol>
                <a:gridCol w="822960">
                  <a:extLst>
                    <a:ext uri="{9D8B030D-6E8A-4147-A177-3AD203B41FA5}">
                      <a16:colId xmlns:a16="http://schemas.microsoft.com/office/drawing/2014/main" val="3489654398"/>
                    </a:ext>
                  </a:extLst>
                </a:gridCol>
                <a:gridCol w="822960">
                  <a:extLst>
                    <a:ext uri="{9D8B030D-6E8A-4147-A177-3AD203B41FA5}">
                      <a16:colId xmlns:a16="http://schemas.microsoft.com/office/drawing/2014/main" val="1361887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2612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- 2022-03-09 13:00:05</a:t>
                      </a:r>
                      <a:r>
                        <a:rPr kumimoji="0" lang="es-ES" sz="1000" b="0" i="0" u="none" strike="noStrike" kern="1200" cap="none" spc="0" normalizeH="0" baseline="0" noProof="0">
                          <a:ln>
                            <a:noFill/>
                          </a:ln>
                          <a:solidFill>
                            <a:prstClr val="black"/>
                          </a:solidFill>
                          <a:effectLst/>
                          <a:uLnTx/>
                          <a:uFillTx/>
                          <a:latin typeface="+mn-lt"/>
                          <a:ea typeface="+mn-ea"/>
                          <a:cs typeface="+mn-cs"/>
                        </a:rPr>
                        <a:t>
 joselita_enmoto nació en Mendoza y actualmente vive en Córdoba, pero su XR125 la ha hecho conocer muchas más provincias de nuestro país
La Rioja, San Juan, Mendoza, San Luis, Santa Fe y Entre Ríos fueron escenarios de su última travesía de un poco más de 3.000km
¿Y vos? ¿Todavía no te sumaste a #MiLeyenda? ¡Envianos tu historia por MD!
#XR125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275401775_982736345938153_461622299667205491_n.jpg?_nc_cat=107&amp;ccb=1-5&amp;_nc_sid=8ae9d6&amp;_nc_ohc=FZkOZ47nbtQAX_Ahoa5&amp;_nc_ht=scontent-lga3-1.cdninstagram.com&amp;edm=AL-3X8kEAAAA&amp;oh=00_AT9y3LBxoX7HjP9G0xMvLF71HfbJrREZGmPPxelKqODOyA&amp;oe=62388740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85123719"/>
                  </a:ext>
                </a:extLst>
              </a:tr>
            </a:tbl>
          </a:graphicData>
        </a:graphic>
      </p:graphicFrame>
      <p:sp>
        <p:nvSpPr>
          <p:cNvPr id="4" name="Text Placeholder 3">
            <a:extLst>
              <a:ext uri="{FF2B5EF4-FFF2-40B4-BE49-F238E27FC236}">
                <a16:creationId xmlns:a16="http://schemas.microsoft.com/office/drawing/2014/main" id="{E8B9EFBD-3E10-4B5E-96C8-D9C265E5416F}"/>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8382186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06F4C-516C-4F5B-9379-2AD2E49CCC89}"/>
              </a:ext>
            </a:extLst>
          </p:cNvPr>
          <p:cNvSpPr>
            <a:spLocks noGrp="1"/>
          </p:cNvSpPr>
          <p:nvPr>
            <p:ph type="title"/>
          </p:nvPr>
        </p:nvSpPr>
        <p:spPr/>
        <p:txBody>
          <a:bodyPr/>
          <a:lstStyle/>
          <a:p>
            <a:r>
              <a:rPr lang="en-US"/>
              <a:t>Instagram Posts Table | La Emilia - 19 of 24</a:t>
            </a:r>
          </a:p>
        </p:txBody>
      </p:sp>
      <p:graphicFrame>
        <p:nvGraphicFramePr>
          <p:cNvPr id="5" name="Table Placeholder 4">
            <a:extLst>
              <a:ext uri="{FF2B5EF4-FFF2-40B4-BE49-F238E27FC236}">
                <a16:creationId xmlns:a16="http://schemas.microsoft.com/office/drawing/2014/main" id="{B5943724-D027-4AD0-B836-8A5A4CAD9225}"/>
              </a:ext>
            </a:extLst>
          </p:cNvPr>
          <p:cNvGraphicFramePr>
            <a:graphicFrameLocks noGrp="1"/>
          </p:cNvGraphicFramePr>
          <p:nvPr>
            <p:ph type="tbl" sz="quarter" idx="13"/>
            <p:extLst>
              <p:ext uri="{D42A27DB-BD31-4B8C-83A1-F6EECF244321}">
                <p14:modId xmlns:p14="http://schemas.microsoft.com/office/powerpoint/2010/main" val="2982040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77245214"/>
                    </a:ext>
                  </a:extLst>
                </a:gridCol>
                <a:gridCol w="1810512">
                  <a:extLst>
                    <a:ext uri="{9D8B030D-6E8A-4147-A177-3AD203B41FA5}">
                      <a16:colId xmlns:a16="http://schemas.microsoft.com/office/drawing/2014/main" val="195245991"/>
                    </a:ext>
                  </a:extLst>
                </a:gridCol>
                <a:gridCol w="822960">
                  <a:extLst>
                    <a:ext uri="{9D8B030D-6E8A-4147-A177-3AD203B41FA5}">
                      <a16:colId xmlns:a16="http://schemas.microsoft.com/office/drawing/2014/main" val="2969199680"/>
                    </a:ext>
                  </a:extLst>
                </a:gridCol>
                <a:gridCol w="822960">
                  <a:extLst>
                    <a:ext uri="{9D8B030D-6E8A-4147-A177-3AD203B41FA5}">
                      <a16:colId xmlns:a16="http://schemas.microsoft.com/office/drawing/2014/main" val="1252167592"/>
                    </a:ext>
                  </a:extLst>
                </a:gridCol>
                <a:gridCol w="822960">
                  <a:extLst>
                    <a:ext uri="{9D8B030D-6E8A-4147-A177-3AD203B41FA5}">
                      <a16:colId xmlns:a16="http://schemas.microsoft.com/office/drawing/2014/main" val="1639328386"/>
                    </a:ext>
                  </a:extLst>
                </a:gridCol>
                <a:gridCol w="822960">
                  <a:extLst>
                    <a:ext uri="{9D8B030D-6E8A-4147-A177-3AD203B41FA5}">
                      <a16:colId xmlns:a16="http://schemas.microsoft.com/office/drawing/2014/main" val="2985123289"/>
                    </a:ext>
                  </a:extLst>
                </a:gridCol>
                <a:gridCol w="822960">
                  <a:extLst>
                    <a:ext uri="{9D8B030D-6E8A-4147-A177-3AD203B41FA5}">
                      <a16:colId xmlns:a16="http://schemas.microsoft.com/office/drawing/2014/main" val="883853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2627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- 2022-03-05 12:05:17</a:t>
                      </a:r>
                      <a:r>
                        <a:rPr kumimoji="0" lang="en-US" sz="1000" b="0" i="0" u="none" strike="noStrike" kern="1200" cap="none" spc="0" normalizeH="0" baseline="0" noProof="0">
                          <a:ln>
                            <a:noFill/>
                          </a:ln>
                          <a:solidFill>
                            <a:prstClr val="black"/>
                          </a:solidFill>
                          <a:effectLst/>
                          <a:uLnTx/>
                          <a:uFillTx/>
                          <a:latin typeface="+mn-lt"/>
                          <a:ea typeface="+mn-ea"/>
                          <a:cs typeface="+mn-cs"/>
                        </a:rPr>
                        <a:t>
 Hoy más que nunca #GoAdventure 
Les deseamos a todos Feliz día del motociclista argentino!! 🇦🇷✊🏻
.
#diadelmotociclistaargentino #KTM #readytorace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275209969_3120958341449230_7793727192241179442_n.webp?stp=dst-jpg&amp;_nc_cat=110&amp;ccb=1-5&amp;_nc_sid=8ae9d6&amp;_nc_ohc=GPkVgGNpboUAX_Zs-k-&amp;_nc_oc=AQlblIb4KYjI3g2m1M4jyQ53k7EzJ2ctrXUgHecQTjfAUYXfzSrNwDbvbc9gVygPl60&amp;_nc_ht=scontent-iad3-2.cdninstagram.com&amp;edm=AL-3X8kEAAAA&amp;oh=00_AT9asVBBp1QTdy6hYWo2hY_4-LNI4IS4BNelE7yEtpAb_Q&amp;oe=623A5206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2857177"/>
                  </a:ext>
                </a:extLst>
              </a:tr>
            </a:tbl>
          </a:graphicData>
        </a:graphic>
      </p:graphicFrame>
      <p:sp>
        <p:nvSpPr>
          <p:cNvPr id="4" name="Text Placeholder 3">
            <a:extLst>
              <a:ext uri="{FF2B5EF4-FFF2-40B4-BE49-F238E27FC236}">
                <a16:creationId xmlns:a16="http://schemas.microsoft.com/office/drawing/2014/main" id="{458125FA-B129-4331-8ADE-29FC126918B9}"/>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9507999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EF1E3-D7AD-4B94-B9B7-F4AB28C8CEEF}"/>
              </a:ext>
            </a:extLst>
          </p:cNvPr>
          <p:cNvSpPr>
            <a:spLocks noGrp="1"/>
          </p:cNvSpPr>
          <p:nvPr>
            <p:ph type="title"/>
          </p:nvPr>
        </p:nvSpPr>
        <p:spPr/>
        <p:txBody>
          <a:bodyPr/>
          <a:lstStyle/>
          <a:p>
            <a:r>
              <a:rPr lang="en-US"/>
              <a:t>Instagram Posts Table | La Emilia - 20 of 24</a:t>
            </a:r>
          </a:p>
        </p:txBody>
      </p:sp>
      <p:graphicFrame>
        <p:nvGraphicFramePr>
          <p:cNvPr id="5" name="Table Placeholder 4">
            <a:extLst>
              <a:ext uri="{FF2B5EF4-FFF2-40B4-BE49-F238E27FC236}">
                <a16:creationId xmlns:a16="http://schemas.microsoft.com/office/drawing/2014/main" id="{04DF07C8-BEC2-40B2-B19E-8B99C4FEACCF}"/>
              </a:ext>
            </a:extLst>
          </p:cNvPr>
          <p:cNvGraphicFramePr>
            <a:graphicFrameLocks noGrp="1"/>
          </p:cNvGraphicFramePr>
          <p:nvPr>
            <p:ph type="tbl" sz="quarter" idx="13"/>
            <p:extLst>
              <p:ext uri="{D42A27DB-BD31-4B8C-83A1-F6EECF244321}">
                <p14:modId xmlns:p14="http://schemas.microsoft.com/office/powerpoint/2010/main" val="207242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45296447"/>
                    </a:ext>
                  </a:extLst>
                </a:gridCol>
                <a:gridCol w="1810512">
                  <a:extLst>
                    <a:ext uri="{9D8B030D-6E8A-4147-A177-3AD203B41FA5}">
                      <a16:colId xmlns:a16="http://schemas.microsoft.com/office/drawing/2014/main" val="684207013"/>
                    </a:ext>
                  </a:extLst>
                </a:gridCol>
                <a:gridCol w="822960">
                  <a:extLst>
                    <a:ext uri="{9D8B030D-6E8A-4147-A177-3AD203B41FA5}">
                      <a16:colId xmlns:a16="http://schemas.microsoft.com/office/drawing/2014/main" val="1303276716"/>
                    </a:ext>
                  </a:extLst>
                </a:gridCol>
                <a:gridCol w="822960">
                  <a:extLst>
                    <a:ext uri="{9D8B030D-6E8A-4147-A177-3AD203B41FA5}">
                      <a16:colId xmlns:a16="http://schemas.microsoft.com/office/drawing/2014/main" val="476027060"/>
                    </a:ext>
                  </a:extLst>
                </a:gridCol>
                <a:gridCol w="822960">
                  <a:extLst>
                    <a:ext uri="{9D8B030D-6E8A-4147-A177-3AD203B41FA5}">
                      <a16:colId xmlns:a16="http://schemas.microsoft.com/office/drawing/2014/main" val="4198220177"/>
                    </a:ext>
                  </a:extLst>
                </a:gridCol>
                <a:gridCol w="822960">
                  <a:extLst>
                    <a:ext uri="{9D8B030D-6E8A-4147-A177-3AD203B41FA5}">
                      <a16:colId xmlns:a16="http://schemas.microsoft.com/office/drawing/2014/main" val="3871569028"/>
                    </a:ext>
                  </a:extLst>
                </a:gridCol>
                <a:gridCol w="822960">
                  <a:extLst>
                    <a:ext uri="{9D8B030D-6E8A-4147-A177-3AD203B41FA5}">
                      <a16:colId xmlns:a16="http://schemas.microsoft.com/office/drawing/2014/main" val="3754336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9917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- 2022-03-11 19:45:22</a:t>
                      </a:r>
                      <a:r>
                        <a:rPr kumimoji="0" lang="es-ES" sz="1000" b="0" i="0" u="none" strike="noStrike" kern="1200" cap="none" spc="0" normalizeH="0" baseline="0" noProof="0">
                          <a:ln>
                            <a:noFill/>
                          </a:ln>
                          <a:solidFill>
                            <a:prstClr val="black"/>
                          </a:solidFill>
                          <a:effectLst/>
                          <a:uLnTx/>
                          <a:uFillTx/>
                          <a:latin typeface="+mn-lt"/>
                          <a:ea typeface="+mn-ea"/>
                          <a:cs typeface="+mn-cs"/>
                        </a:rPr>
                        <a:t>
 El fin de semana llegó.
¿Dónde vamos?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275596649_903060793698233_8289787672363302481_n.webp?stp=dst-jpg&amp;_nc_cat=105&amp;ccb=1-5&amp;_nc_sid=8ae9d6&amp;_nc_ohc=Q08L8c56EhMAX871uZU&amp;_nc_ht=scontent.cdninstagram.com&amp;edm=AL-3X8kEAAAA&amp;oh=00_AT989Qz1m3nfj4Y5egnSjBSZ4hRNmH2x8VvKskFfWUEFrQ&amp;oe=6238E19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5002009"/>
                  </a:ext>
                </a:extLst>
              </a:tr>
            </a:tbl>
          </a:graphicData>
        </a:graphic>
      </p:graphicFrame>
      <p:sp>
        <p:nvSpPr>
          <p:cNvPr id="4" name="Text Placeholder 3">
            <a:extLst>
              <a:ext uri="{FF2B5EF4-FFF2-40B4-BE49-F238E27FC236}">
                <a16:creationId xmlns:a16="http://schemas.microsoft.com/office/drawing/2014/main" id="{691604A8-D74D-427C-B14A-BF922BC11DBE}"/>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4207840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20AD4-21C8-468D-9F9A-B6BFE6F81890}"/>
              </a:ext>
            </a:extLst>
          </p:cNvPr>
          <p:cNvSpPr>
            <a:spLocks noGrp="1"/>
          </p:cNvSpPr>
          <p:nvPr>
            <p:ph type="title"/>
          </p:nvPr>
        </p:nvSpPr>
        <p:spPr/>
        <p:txBody>
          <a:bodyPr/>
          <a:lstStyle/>
          <a:p>
            <a:r>
              <a:rPr lang="en-US"/>
              <a:t>Instagram Posts Table | La Emilia - 21 of 24</a:t>
            </a:r>
          </a:p>
        </p:txBody>
      </p:sp>
      <p:graphicFrame>
        <p:nvGraphicFramePr>
          <p:cNvPr id="5" name="Table Placeholder 4">
            <a:extLst>
              <a:ext uri="{FF2B5EF4-FFF2-40B4-BE49-F238E27FC236}">
                <a16:creationId xmlns:a16="http://schemas.microsoft.com/office/drawing/2014/main" id="{D7F0DE7F-3D63-437A-90C7-4CCC47E115D0}"/>
              </a:ext>
            </a:extLst>
          </p:cNvPr>
          <p:cNvGraphicFramePr>
            <a:graphicFrameLocks noGrp="1"/>
          </p:cNvGraphicFramePr>
          <p:nvPr>
            <p:ph type="tbl" sz="quarter" idx="13"/>
            <p:extLst>
              <p:ext uri="{D42A27DB-BD31-4B8C-83A1-F6EECF244321}">
                <p14:modId xmlns:p14="http://schemas.microsoft.com/office/powerpoint/2010/main" val="1058811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69424504"/>
                    </a:ext>
                  </a:extLst>
                </a:gridCol>
                <a:gridCol w="1810512">
                  <a:extLst>
                    <a:ext uri="{9D8B030D-6E8A-4147-A177-3AD203B41FA5}">
                      <a16:colId xmlns:a16="http://schemas.microsoft.com/office/drawing/2014/main" val="2739657996"/>
                    </a:ext>
                  </a:extLst>
                </a:gridCol>
                <a:gridCol w="822960">
                  <a:extLst>
                    <a:ext uri="{9D8B030D-6E8A-4147-A177-3AD203B41FA5}">
                      <a16:colId xmlns:a16="http://schemas.microsoft.com/office/drawing/2014/main" val="4103300974"/>
                    </a:ext>
                  </a:extLst>
                </a:gridCol>
                <a:gridCol w="822960">
                  <a:extLst>
                    <a:ext uri="{9D8B030D-6E8A-4147-A177-3AD203B41FA5}">
                      <a16:colId xmlns:a16="http://schemas.microsoft.com/office/drawing/2014/main" val="2225062817"/>
                    </a:ext>
                  </a:extLst>
                </a:gridCol>
                <a:gridCol w="822960">
                  <a:extLst>
                    <a:ext uri="{9D8B030D-6E8A-4147-A177-3AD203B41FA5}">
                      <a16:colId xmlns:a16="http://schemas.microsoft.com/office/drawing/2014/main" val="3358396780"/>
                    </a:ext>
                  </a:extLst>
                </a:gridCol>
                <a:gridCol w="822960">
                  <a:extLst>
                    <a:ext uri="{9D8B030D-6E8A-4147-A177-3AD203B41FA5}">
                      <a16:colId xmlns:a16="http://schemas.microsoft.com/office/drawing/2014/main" val="3344329560"/>
                    </a:ext>
                  </a:extLst>
                </a:gridCol>
                <a:gridCol w="822960">
                  <a:extLst>
                    <a:ext uri="{9D8B030D-6E8A-4147-A177-3AD203B41FA5}">
                      <a16:colId xmlns:a16="http://schemas.microsoft.com/office/drawing/2014/main" val="1051446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285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- 2022-03-13 20:12:12</a:t>
                      </a:r>
                      <a:r>
                        <a:rPr kumimoji="0" lang="es-ES" sz="1000" b="0" i="0" u="none" strike="noStrike" kern="1200" cap="none" spc="0" normalizeH="0" baseline="0" noProof="0">
                          <a:ln>
                            <a:noFill/>
                          </a:ln>
                          <a:solidFill>
                            <a:prstClr val="black"/>
                          </a:solidFill>
                          <a:effectLst/>
                          <a:uLnTx/>
                          <a:uFillTx/>
                          <a:latin typeface="+mn-lt"/>
                          <a:ea typeface="+mn-ea"/>
                          <a:cs typeface="+mn-cs"/>
                        </a:rPr>
                        <a:t>
 Domingo de línea de tiempo.
De 2022 a 2015, nuestros modelos de #MotoGP
¿Cuál te gusta más?
#GearingUp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275676603_512290777079087_8029036161309795590_n.webp?stp=dst-jpg&amp;_nc_cat=101&amp;ccb=1-5&amp;_nc_sid=8ae9d6&amp;_nc_ohc=auXLhXPdLUQAX9n1H1Z&amp;_nc_ht=scontent.cdninstagram.com&amp;edm=AL-3X8kEAAAA&amp;oh=00_AT9P08XbY48XRhqI2neVJ7189BlKBKYDXcW942-f3HLGDQ&amp;oe=6238A82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16302777"/>
                  </a:ext>
                </a:extLst>
              </a:tr>
            </a:tbl>
          </a:graphicData>
        </a:graphic>
      </p:graphicFrame>
      <p:sp>
        <p:nvSpPr>
          <p:cNvPr id="4" name="Text Placeholder 3">
            <a:extLst>
              <a:ext uri="{FF2B5EF4-FFF2-40B4-BE49-F238E27FC236}">
                <a16:creationId xmlns:a16="http://schemas.microsoft.com/office/drawing/2014/main" id="{18C52214-7F66-4147-A468-4681098630B5}"/>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12941226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77253-7437-4C95-9AF3-37A3ED3012D5}"/>
              </a:ext>
            </a:extLst>
          </p:cNvPr>
          <p:cNvSpPr>
            <a:spLocks noGrp="1"/>
          </p:cNvSpPr>
          <p:nvPr>
            <p:ph type="title"/>
          </p:nvPr>
        </p:nvSpPr>
        <p:spPr/>
        <p:txBody>
          <a:bodyPr/>
          <a:lstStyle/>
          <a:p>
            <a:r>
              <a:rPr lang="en-US"/>
              <a:t>Instagram Posts Table | La Emilia - 22 of 24</a:t>
            </a:r>
          </a:p>
        </p:txBody>
      </p:sp>
      <p:graphicFrame>
        <p:nvGraphicFramePr>
          <p:cNvPr id="5" name="Table Placeholder 4">
            <a:extLst>
              <a:ext uri="{FF2B5EF4-FFF2-40B4-BE49-F238E27FC236}">
                <a16:creationId xmlns:a16="http://schemas.microsoft.com/office/drawing/2014/main" id="{7BD9776E-4E69-438F-889E-B7518F40AF74}"/>
              </a:ext>
            </a:extLst>
          </p:cNvPr>
          <p:cNvGraphicFramePr>
            <a:graphicFrameLocks noGrp="1"/>
          </p:cNvGraphicFramePr>
          <p:nvPr>
            <p:ph type="tbl" sz="quarter" idx="13"/>
            <p:extLst>
              <p:ext uri="{D42A27DB-BD31-4B8C-83A1-F6EECF244321}">
                <p14:modId xmlns:p14="http://schemas.microsoft.com/office/powerpoint/2010/main" val="3099417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23278046"/>
                    </a:ext>
                  </a:extLst>
                </a:gridCol>
                <a:gridCol w="1810512">
                  <a:extLst>
                    <a:ext uri="{9D8B030D-6E8A-4147-A177-3AD203B41FA5}">
                      <a16:colId xmlns:a16="http://schemas.microsoft.com/office/drawing/2014/main" val="3701395420"/>
                    </a:ext>
                  </a:extLst>
                </a:gridCol>
                <a:gridCol w="822960">
                  <a:extLst>
                    <a:ext uri="{9D8B030D-6E8A-4147-A177-3AD203B41FA5}">
                      <a16:colId xmlns:a16="http://schemas.microsoft.com/office/drawing/2014/main" val="2189901752"/>
                    </a:ext>
                  </a:extLst>
                </a:gridCol>
                <a:gridCol w="822960">
                  <a:extLst>
                    <a:ext uri="{9D8B030D-6E8A-4147-A177-3AD203B41FA5}">
                      <a16:colId xmlns:a16="http://schemas.microsoft.com/office/drawing/2014/main" val="803398475"/>
                    </a:ext>
                  </a:extLst>
                </a:gridCol>
                <a:gridCol w="822960">
                  <a:extLst>
                    <a:ext uri="{9D8B030D-6E8A-4147-A177-3AD203B41FA5}">
                      <a16:colId xmlns:a16="http://schemas.microsoft.com/office/drawing/2014/main" val="1271459571"/>
                    </a:ext>
                  </a:extLst>
                </a:gridCol>
                <a:gridCol w="822960">
                  <a:extLst>
                    <a:ext uri="{9D8B030D-6E8A-4147-A177-3AD203B41FA5}">
                      <a16:colId xmlns:a16="http://schemas.microsoft.com/office/drawing/2014/main" val="3018980183"/>
                    </a:ext>
                  </a:extLst>
                </a:gridCol>
                <a:gridCol w="822960">
                  <a:extLst>
                    <a:ext uri="{9D8B030D-6E8A-4147-A177-3AD203B41FA5}">
                      <a16:colId xmlns:a16="http://schemas.microsoft.com/office/drawing/2014/main" val="1167487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6794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- 2022-02-24 19:56:59</a:t>
                      </a:r>
                      <a:r>
                        <a:rPr kumimoji="0" lang="es-ES" sz="1000" b="0" i="0" u="none" strike="noStrike" kern="1200" cap="none" spc="0" normalizeH="0" baseline="0" noProof="0">
                          <a:ln>
                            <a:noFill/>
                          </a:ln>
                          <a:solidFill>
                            <a:prstClr val="black"/>
                          </a:solidFill>
                          <a:effectLst/>
                          <a:uLnTx/>
                          <a:uFillTx/>
                          <a:latin typeface="+mn-lt"/>
                          <a:ea typeface="+mn-ea"/>
                          <a:cs typeface="+mn-cs"/>
                        </a:rPr>
                        <a:t>
 #TBT 
Año 1987. 
Tan sólo 12 meses después de su versión anterior, Suzuki lanza una nueva generación de la  GSX-R750. En esta ocasión se adoptó la horquilla delantera NEAS (New Electrically Activated Suspension) de 41 mm con sistema anti-hundimiento probada con éxito en la GSX-R750R Limited Edition, además de adoptar el amortiguador de dirección de serie para hacerla aún más estable y un tanque más grande ampliado hasta los 21 litros.
¿El resto? Lo mismo que la había llevado a ser considerada la mejor superbike de su época.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274609350_468051921630412_8478559732438915247_n.jpg?_nc_cat=103&amp;ccb=1-5&amp;_nc_sid=8ae9d6&amp;_nc_ohc=zMRSuY_Th00AX-cFpDy&amp;_nc_ht=scontent.cdninstagram.com&amp;edm=AL-3X8kEAAAA&amp;oh=00_AT_2yYLlNXp3jcIOHt8Q8O6-47jVPdPGX4319R6CH4V8zA&amp;oe=6238A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1153350"/>
                  </a:ext>
                </a:extLst>
              </a:tr>
            </a:tbl>
          </a:graphicData>
        </a:graphic>
      </p:graphicFrame>
      <p:sp>
        <p:nvSpPr>
          <p:cNvPr id="4" name="Text Placeholder 3">
            <a:extLst>
              <a:ext uri="{FF2B5EF4-FFF2-40B4-BE49-F238E27FC236}">
                <a16:creationId xmlns:a16="http://schemas.microsoft.com/office/drawing/2014/main" id="{628059CB-8603-4099-9911-190105D8ACB6}"/>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4686193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30E20-CCFE-4807-AA15-680D69CCFE99}"/>
              </a:ext>
            </a:extLst>
          </p:cNvPr>
          <p:cNvSpPr>
            <a:spLocks noGrp="1"/>
          </p:cNvSpPr>
          <p:nvPr>
            <p:ph type="title"/>
          </p:nvPr>
        </p:nvSpPr>
        <p:spPr/>
        <p:txBody>
          <a:bodyPr/>
          <a:lstStyle/>
          <a:p>
            <a:r>
              <a:rPr lang="en-US"/>
              <a:t>Instagram Posts Table | La Emilia - 23 of 24</a:t>
            </a:r>
          </a:p>
        </p:txBody>
      </p:sp>
      <p:graphicFrame>
        <p:nvGraphicFramePr>
          <p:cNvPr id="5" name="Table Placeholder 4">
            <a:extLst>
              <a:ext uri="{FF2B5EF4-FFF2-40B4-BE49-F238E27FC236}">
                <a16:creationId xmlns:a16="http://schemas.microsoft.com/office/drawing/2014/main" id="{EFFA62BB-74AC-4DBF-B559-4A8A1BC3E37A}"/>
              </a:ext>
            </a:extLst>
          </p:cNvPr>
          <p:cNvGraphicFramePr>
            <a:graphicFrameLocks noGrp="1"/>
          </p:cNvGraphicFramePr>
          <p:nvPr>
            <p:ph type="tbl" sz="quarter" idx="13"/>
            <p:extLst>
              <p:ext uri="{D42A27DB-BD31-4B8C-83A1-F6EECF244321}">
                <p14:modId xmlns:p14="http://schemas.microsoft.com/office/powerpoint/2010/main" val="824874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75041592"/>
                    </a:ext>
                  </a:extLst>
                </a:gridCol>
                <a:gridCol w="1810512">
                  <a:extLst>
                    <a:ext uri="{9D8B030D-6E8A-4147-A177-3AD203B41FA5}">
                      <a16:colId xmlns:a16="http://schemas.microsoft.com/office/drawing/2014/main" val="1269970808"/>
                    </a:ext>
                  </a:extLst>
                </a:gridCol>
                <a:gridCol w="822960">
                  <a:extLst>
                    <a:ext uri="{9D8B030D-6E8A-4147-A177-3AD203B41FA5}">
                      <a16:colId xmlns:a16="http://schemas.microsoft.com/office/drawing/2014/main" val="3133203512"/>
                    </a:ext>
                  </a:extLst>
                </a:gridCol>
                <a:gridCol w="822960">
                  <a:extLst>
                    <a:ext uri="{9D8B030D-6E8A-4147-A177-3AD203B41FA5}">
                      <a16:colId xmlns:a16="http://schemas.microsoft.com/office/drawing/2014/main" val="1673051497"/>
                    </a:ext>
                  </a:extLst>
                </a:gridCol>
                <a:gridCol w="822960">
                  <a:extLst>
                    <a:ext uri="{9D8B030D-6E8A-4147-A177-3AD203B41FA5}">
                      <a16:colId xmlns:a16="http://schemas.microsoft.com/office/drawing/2014/main" val="4241032827"/>
                    </a:ext>
                  </a:extLst>
                </a:gridCol>
                <a:gridCol w="822960">
                  <a:extLst>
                    <a:ext uri="{9D8B030D-6E8A-4147-A177-3AD203B41FA5}">
                      <a16:colId xmlns:a16="http://schemas.microsoft.com/office/drawing/2014/main" val="2621560188"/>
                    </a:ext>
                  </a:extLst>
                </a:gridCol>
                <a:gridCol w="822960">
                  <a:extLst>
                    <a:ext uri="{9D8B030D-6E8A-4147-A177-3AD203B41FA5}">
                      <a16:colId xmlns:a16="http://schemas.microsoft.com/office/drawing/2014/main" val="2835074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285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- 2022-02-17 18:21:46</a:t>
                      </a:r>
                      <a:r>
                        <a:rPr kumimoji="0" lang="es-ES" sz="1000" b="0" i="0" u="none" strike="noStrike" kern="1200" cap="none" spc="0" normalizeH="0" baseline="0" noProof="0">
                          <a:ln>
                            <a:noFill/>
                          </a:ln>
                          <a:solidFill>
                            <a:prstClr val="black"/>
                          </a:solidFill>
                          <a:effectLst/>
                          <a:uLnTx/>
                          <a:uFillTx/>
                          <a:latin typeface="+mn-lt"/>
                          <a:ea typeface="+mn-ea"/>
                          <a:cs typeface="+mn-cs"/>
                        </a:rPr>
                        <a:t>
 Toda aventura tiene un comienzo.
Preparate para vivir sensaciones únicas arriba de tu 𝐓𝐑𝐊 𝟓𝟎𝟐𝐗.
Conocé más de este y otros modelos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274109272_372827614262485_6457683205254088421_n.jpg?_nc_cat=111&amp;ccb=1-5&amp;_nc_sid=8ae9d6&amp;_nc_ohc=v11H1v6kfxkAX-pJlq9&amp;_nc_ht=scontent-lga3-2.cdninstagram.com&amp;edm=AL-3X8kEAAAA&amp;oh=00_AT-cJMdILO2zZic2YuyNUt8m6pExirFcNajyY97Fx8b9Ew&amp;oe=62393819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3661962"/>
                  </a:ext>
                </a:extLst>
              </a:tr>
            </a:tbl>
          </a:graphicData>
        </a:graphic>
      </p:graphicFrame>
      <p:sp>
        <p:nvSpPr>
          <p:cNvPr id="4" name="Text Placeholder 3">
            <a:extLst>
              <a:ext uri="{FF2B5EF4-FFF2-40B4-BE49-F238E27FC236}">
                <a16:creationId xmlns:a16="http://schemas.microsoft.com/office/drawing/2014/main" id="{D6AEBF6D-723C-4129-AAC3-4F14B400CC3B}"/>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23338363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0B244-B15E-4F88-91FB-899190889888}"/>
              </a:ext>
            </a:extLst>
          </p:cNvPr>
          <p:cNvSpPr>
            <a:spLocks noGrp="1"/>
          </p:cNvSpPr>
          <p:nvPr>
            <p:ph type="title"/>
          </p:nvPr>
        </p:nvSpPr>
        <p:spPr/>
        <p:txBody>
          <a:bodyPr/>
          <a:lstStyle/>
          <a:p>
            <a:r>
              <a:rPr lang="en-US"/>
              <a:t>Instagram Posts Table | La Emilia - 24 of 24</a:t>
            </a:r>
          </a:p>
        </p:txBody>
      </p:sp>
      <p:graphicFrame>
        <p:nvGraphicFramePr>
          <p:cNvPr id="5" name="Table Placeholder 4">
            <a:extLst>
              <a:ext uri="{FF2B5EF4-FFF2-40B4-BE49-F238E27FC236}">
                <a16:creationId xmlns:a16="http://schemas.microsoft.com/office/drawing/2014/main" id="{64AD8512-A4AA-40D6-BCDE-621D48B14E85}"/>
              </a:ext>
            </a:extLst>
          </p:cNvPr>
          <p:cNvGraphicFramePr>
            <a:graphicFrameLocks noGrp="1"/>
          </p:cNvGraphicFramePr>
          <p:nvPr>
            <p:ph type="tbl" sz="quarter" idx="13"/>
            <p:extLst>
              <p:ext uri="{D42A27DB-BD31-4B8C-83A1-F6EECF244321}">
                <p14:modId xmlns:p14="http://schemas.microsoft.com/office/powerpoint/2010/main" val="1922461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78777814"/>
                    </a:ext>
                  </a:extLst>
                </a:gridCol>
                <a:gridCol w="1810512">
                  <a:extLst>
                    <a:ext uri="{9D8B030D-6E8A-4147-A177-3AD203B41FA5}">
                      <a16:colId xmlns:a16="http://schemas.microsoft.com/office/drawing/2014/main" val="1985970637"/>
                    </a:ext>
                  </a:extLst>
                </a:gridCol>
                <a:gridCol w="822960">
                  <a:extLst>
                    <a:ext uri="{9D8B030D-6E8A-4147-A177-3AD203B41FA5}">
                      <a16:colId xmlns:a16="http://schemas.microsoft.com/office/drawing/2014/main" val="413058641"/>
                    </a:ext>
                  </a:extLst>
                </a:gridCol>
                <a:gridCol w="822960">
                  <a:extLst>
                    <a:ext uri="{9D8B030D-6E8A-4147-A177-3AD203B41FA5}">
                      <a16:colId xmlns:a16="http://schemas.microsoft.com/office/drawing/2014/main" val="3946167966"/>
                    </a:ext>
                  </a:extLst>
                </a:gridCol>
                <a:gridCol w="822960">
                  <a:extLst>
                    <a:ext uri="{9D8B030D-6E8A-4147-A177-3AD203B41FA5}">
                      <a16:colId xmlns:a16="http://schemas.microsoft.com/office/drawing/2014/main" val="3021063856"/>
                    </a:ext>
                  </a:extLst>
                </a:gridCol>
                <a:gridCol w="822960">
                  <a:extLst>
                    <a:ext uri="{9D8B030D-6E8A-4147-A177-3AD203B41FA5}">
                      <a16:colId xmlns:a16="http://schemas.microsoft.com/office/drawing/2014/main" val="1653017513"/>
                    </a:ext>
                  </a:extLst>
                </a:gridCol>
                <a:gridCol w="822960">
                  <a:extLst>
                    <a:ext uri="{9D8B030D-6E8A-4147-A177-3AD203B41FA5}">
                      <a16:colId xmlns:a16="http://schemas.microsoft.com/office/drawing/2014/main" val="1917319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60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- 2022-03-14 17:21:00</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 𝟓𝟎𝟐𝐗 es tu escape hacia la aventura.
Tierra, arena o asfalto, no importa, ella está siempre preparada.
¿A dónde estás pensando ir en tu próxima travesía? ¡Contános!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275768840_1015870532673380_920743532983522373_n.jpg?_nc_cat=111&amp;ccb=1-5&amp;_nc_sid=8ae9d6&amp;_nc_ohc=Tiyb8TkSWbgAX9_Myc7&amp;_nc_ht=scontent-lga3-2.cdninstagram.com&amp;edm=AL-3X8kEAAAA&amp;oh=00_AT81rlKOpHaB8X_2wV2IcNOrnKA-ktzJbDKe8q8mQtQSRg&amp;oe=6239786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54717095"/>
                  </a:ext>
                </a:extLst>
              </a:tr>
            </a:tbl>
          </a:graphicData>
        </a:graphic>
      </p:graphicFrame>
      <p:sp>
        <p:nvSpPr>
          <p:cNvPr id="4" name="Text Placeholder 3">
            <a:extLst>
              <a:ext uri="{FF2B5EF4-FFF2-40B4-BE49-F238E27FC236}">
                <a16:creationId xmlns:a16="http://schemas.microsoft.com/office/drawing/2014/main" id="{4DE96A25-41C6-4703-9E85-C5DDC6D999D2}"/>
              </a:ext>
            </a:extLst>
          </p:cNvPr>
          <p:cNvSpPr>
            <a:spLocks noGrp="1"/>
          </p:cNvSpPr>
          <p:nvPr>
            <p:ph type="body" sz="quarter" idx="14"/>
          </p:nvPr>
        </p:nvSpPr>
        <p:spPr/>
        <p:txBody>
          <a:bodyPr/>
          <a:lstStyle/>
          <a:p>
            <a:r>
              <a:rPr lang="en-US"/>
              <a:t>02/15/2022 - 03/18/2022</a:t>
            </a:r>
          </a:p>
        </p:txBody>
      </p:sp>
    </p:spTree>
    <p:extLst>
      <p:ext uri="{BB962C8B-B14F-4D97-AF65-F5344CB8AC3E}">
        <p14:creationId xmlns:p14="http://schemas.microsoft.com/office/powerpoint/2010/main" val="40050666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3088</Words>
  <Application>Microsoft Office PowerPoint</Application>
  <PresentationFormat>On-screen Show (4:3)</PresentationFormat>
  <Paragraphs>625</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Reporte Instagram</vt:lpstr>
      <vt:lpstr>Instagram Key Metrics Table | La Emilia</vt:lpstr>
      <vt:lpstr>Instagram Key Metrics Radar | La Emilia</vt:lpstr>
      <vt:lpstr>Instagram Followers Total | La Emilia</vt:lpstr>
      <vt:lpstr>Instagram Followers Change | La Emilia</vt:lpstr>
      <vt:lpstr>Instagram Followers Change Per Weekday | La Emilia</vt:lpstr>
      <vt:lpstr>Instagram Posts By Weekday | La Emilia</vt:lpstr>
      <vt:lpstr>Instagram Interaction Rate By Weekday | La Emilia</vt:lpstr>
      <vt:lpstr>Instagram Posts By Hour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24</vt:lpstr>
      <vt:lpstr>Instagram Posts Table | La Emilia - 2 of 24</vt:lpstr>
      <vt:lpstr>Instagram Posts Table | La Emilia - 3 of 24</vt:lpstr>
      <vt:lpstr>Instagram Posts Table | La Emilia - 4 of 24</vt:lpstr>
      <vt:lpstr>Instagram Posts Table | La Emilia - 5 of 24</vt:lpstr>
      <vt:lpstr>Instagram Posts Table | La Emilia - 6 of 24</vt:lpstr>
      <vt:lpstr>Instagram Posts Table | La Emilia - 7 of 24</vt:lpstr>
      <vt:lpstr>Instagram Posts Table | La Emilia - 8 of 24</vt:lpstr>
      <vt:lpstr>Instagram Posts Table | La Emilia - 9 of 24</vt:lpstr>
      <vt:lpstr>Instagram Posts Table | La Emilia - 10 of 24</vt:lpstr>
      <vt:lpstr>Instagram Posts Table | La Emilia - 11 of 24</vt:lpstr>
      <vt:lpstr>Instagram Posts Table | La Emilia - 12 of 24</vt:lpstr>
      <vt:lpstr>Instagram Posts Table | La Emilia - 13 of 24</vt:lpstr>
      <vt:lpstr>Instagram Posts Table | La Emilia - 14 of 24</vt:lpstr>
      <vt:lpstr>Instagram Posts Table | La Emilia - 15 of 24</vt:lpstr>
      <vt:lpstr>Instagram Posts Table | La Emilia - 16 of 24</vt:lpstr>
      <vt:lpstr>Instagram Posts Table | La Emilia - 17 of 24</vt:lpstr>
      <vt:lpstr>Instagram Posts Table | La Emilia - 18 of 24</vt:lpstr>
      <vt:lpstr>Instagram Posts Table | La Emilia - 19 of 24</vt:lpstr>
      <vt:lpstr>Instagram Posts Table | La Emilia - 20 of 24</vt:lpstr>
      <vt:lpstr>Instagram Posts Table | La Emilia - 21 of 24</vt:lpstr>
      <vt:lpstr>Instagram Posts Table | La Emilia - 22 of 24</vt:lpstr>
      <vt:lpstr>Instagram Posts Table | La Emilia - 23 of 24</vt:lpstr>
      <vt:lpstr>Instagram Posts Table | La Emilia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2022-03-18T15:35:02Z</dcterms:created>
  <dcterms:modified xsi:type="dcterms:W3CDTF">2022-03-18T15:36:07Z</dcterms:modified>
</cp:coreProperties>
</file>