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40.287300000000002</c:v>
                </c:pt>
                <c:pt idx="1">
                  <c:v>28.571400000000001</c:v>
                </c:pt>
                <c:pt idx="2">
                  <c:v>50</c:v>
                </c:pt>
                <c:pt idx="3">
                  <c:v>0</c:v>
                </c:pt>
                <c:pt idx="4">
                  <c:v>22.7273</c:v>
                </c:pt>
                <c:pt idx="5">
                  <c:v>62.653399999999998</c:v>
                </c:pt>
                <c:pt idx="6">
                  <c:v>100</c:v>
                </c:pt>
                <c:pt idx="7">
                  <c:v>78.183899999999994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50-4026-8F5F-43B8431F69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14.152799999999999</c:v>
                </c:pt>
                <c:pt idx="7">
                  <c:v>63.392400000000002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50-4026-8F5F-43B8431F69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57.044499999999999</c:v>
                </c:pt>
                <c:pt idx="1">
                  <c:v>71.428600000000003</c:v>
                </c:pt>
                <c:pt idx="2">
                  <c:v>0</c:v>
                </c:pt>
                <c:pt idx="3">
                  <c:v>50</c:v>
                </c:pt>
                <c:pt idx="4">
                  <c:v>59.090899999999998</c:v>
                </c:pt>
                <c:pt idx="5">
                  <c:v>93.711699999999993</c:v>
                </c:pt>
                <c:pt idx="6">
                  <c:v>41.9604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50-4026-8F5F-43B8431F69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69.911600000000007</c:v>
                </c:pt>
                <c:pt idx="1">
                  <c:v>28.571400000000001</c:v>
                </c:pt>
                <c:pt idx="2">
                  <c:v>0</c:v>
                </c:pt>
                <c:pt idx="3">
                  <c:v>16.666699999999999</c:v>
                </c:pt>
                <c:pt idx="4">
                  <c:v>22.7273</c:v>
                </c:pt>
                <c:pt idx="5">
                  <c:v>35.812899999999999</c:v>
                </c:pt>
                <c:pt idx="6">
                  <c:v>33.668100000000003</c:v>
                </c:pt>
                <c:pt idx="7">
                  <c:v>34.382899999999999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50-4026-8F5F-43B8431F6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9634848"/>
        <c:axId val="399633536"/>
      </c:radarChart>
      <c:catAx>
        <c:axId val="39963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33536"/>
        <c:crosses val="autoZero"/>
        <c:auto val="1"/>
        <c:lblAlgn val="ctr"/>
        <c:lblOffset val="100"/>
        <c:noMultiLvlLbl val="0"/>
      </c:catAx>
      <c:valAx>
        <c:axId val="39963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3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15927</c:v>
                </c:pt>
                <c:pt idx="1">
                  <c:v>15944</c:v>
                </c:pt>
                <c:pt idx="2">
                  <c:v>15963</c:v>
                </c:pt>
                <c:pt idx="3">
                  <c:v>15971</c:v>
                </c:pt>
                <c:pt idx="4">
                  <c:v>15982</c:v>
                </c:pt>
                <c:pt idx="5">
                  <c:v>15994</c:v>
                </c:pt>
                <c:pt idx="6">
                  <c:v>16009</c:v>
                </c:pt>
                <c:pt idx="7">
                  <c:v>16018</c:v>
                </c:pt>
                <c:pt idx="8">
                  <c:v>16037</c:v>
                </c:pt>
                <c:pt idx="9">
                  <c:v>16052</c:v>
                </c:pt>
                <c:pt idx="10">
                  <c:v>16060</c:v>
                </c:pt>
                <c:pt idx="11">
                  <c:v>16076</c:v>
                </c:pt>
                <c:pt idx="12">
                  <c:v>16082</c:v>
                </c:pt>
                <c:pt idx="13">
                  <c:v>16095</c:v>
                </c:pt>
                <c:pt idx="14">
                  <c:v>16110</c:v>
                </c:pt>
                <c:pt idx="15">
                  <c:v>16123</c:v>
                </c:pt>
                <c:pt idx="16">
                  <c:v>16138</c:v>
                </c:pt>
                <c:pt idx="17">
                  <c:v>16146</c:v>
                </c:pt>
                <c:pt idx="18">
                  <c:v>16155</c:v>
                </c:pt>
                <c:pt idx="19">
                  <c:v>16166</c:v>
                </c:pt>
                <c:pt idx="20">
                  <c:v>16178</c:v>
                </c:pt>
                <c:pt idx="21">
                  <c:v>16192</c:v>
                </c:pt>
                <c:pt idx="22">
                  <c:v>16209</c:v>
                </c:pt>
                <c:pt idx="23">
                  <c:v>16217</c:v>
                </c:pt>
                <c:pt idx="24">
                  <c:v>16228</c:v>
                </c:pt>
                <c:pt idx="25">
                  <c:v>16249</c:v>
                </c:pt>
                <c:pt idx="26">
                  <c:v>16258</c:v>
                </c:pt>
                <c:pt idx="27">
                  <c:v>16268</c:v>
                </c:pt>
                <c:pt idx="28">
                  <c:v>16283</c:v>
                </c:pt>
                <c:pt idx="29">
                  <c:v>16297</c:v>
                </c:pt>
                <c:pt idx="30">
                  <c:v>16313</c:v>
                </c:pt>
                <c:pt idx="31">
                  <c:v>16322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4-4A80-AAC0-D0BB8FEF28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39714</c:v>
                </c:pt>
                <c:pt idx="1">
                  <c:v>39746</c:v>
                </c:pt>
                <c:pt idx="2">
                  <c:v>39776</c:v>
                </c:pt>
                <c:pt idx="3">
                  <c:v>39827</c:v>
                </c:pt>
                <c:pt idx="4">
                  <c:v>39845</c:v>
                </c:pt>
                <c:pt idx="5">
                  <c:v>39877</c:v>
                </c:pt>
                <c:pt idx="6">
                  <c:v>39908</c:v>
                </c:pt>
                <c:pt idx="7">
                  <c:v>39939</c:v>
                </c:pt>
                <c:pt idx="8">
                  <c:v>39960</c:v>
                </c:pt>
                <c:pt idx="9">
                  <c:v>39983</c:v>
                </c:pt>
                <c:pt idx="10">
                  <c:v>40014</c:v>
                </c:pt>
                <c:pt idx="11">
                  <c:v>40047</c:v>
                </c:pt>
                <c:pt idx="12">
                  <c:v>40078</c:v>
                </c:pt>
                <c:pt idx="13">
                  <c:v>40092</c:v>
                </c:pt>
                <c:pt idx="14">
                  <c:v>40094</c:v>
                </c:pt>
                <c:pt idx="15">
                  <c:v>40100</c:v>
                </c:pt>
                <c:pt idx="16">
                  <c:v>40124</c:v>
                </c:pt>
                <c:pt idx="17">
                  <c:v>40141</c:v>
                </c:pt>
                <c:pt idx="18">
                  <c:v>40169</c:v>
                </c:pt>
                <c:pt idx="19">
                  <c:v>40199</c:v>
                </c:pt>
                <c:pt idx="20">
                  <c:v>40228</c:v>
                </c:pt>
                <c:pt idx="21">
                  <c:v>40258</c:v>
                </c:pt>
                <c:pt idx="22">
                  <c:v>40284</c:v>
                </c:pt>
                <c:pt idx="23">
                  <c:v>40306</c:v>
                </c:pt>
                <c:pt idx="24">
                  <c:v>40330</c:v>
                </c:pt>
                <c:pt idx="25">
                  <c:v>40369</c:v>
                </c:pt>
                <c:pt idx="26">
                  <c:v>40399</c:v>
                </c:pt>
                <c:pt idx="27">
                  <c:v>40432</c:v>
                </c:pt>
                <c:pt idx="28">
                  <c:v>40451</c:v>
                </c:pt>
                <c:pt idx="29">
                  <c:v>40482</c:v>
                </c:pt>
                <c:pt idx="30">
                  <c:v>40504</c:v>
                </c:pt>
                <c:pt idx="31">
                  <c:v>40514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04-4A80-AAC0-D0BB8FEF28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22382</c:v>
                </c:pt>
                <c:pt idx="1">
                  <c:v>22383</c:v>
                </c:pt>
                <c:pt idx="2">
                  <c:v>22395</c:v>
                </c:pt>
                <c:pt idx="3">
                  <c:v>22417</c:v>
                </c:pt>
                <c:pt idx="4">
                  <c:v>22425</c:v>
                </c:pt>
                <c:pt idx="5">
                  <c:v>22436</c:v>
                </c:pt>
                <c:pt idx="6">
                  <c:v>22439</c:v>
                </c:pt>
                <c:pt idx="7">
                  <c:v>22445</c:v>
                </c:pt>
                <c:pt idx="8">
                  <c:v>22458</c:v>
                </c:pt>
                <c:pt idx="9">
                  <c:v>22464</c:v>
                </c:pt>
                <c:pt idx="10">
                  <c:v>22470</c:v>
                </c:pt>
                <c:pt idx="11">
                  <c:v>22477</c:v>
                </c:pt>
                <c:pt idx="12">
                  <c:v>22480</c:v>
                </c:pt>
                <c:pt idx="13">
                  <c:v>22489</c:v>
                </c:pt>
                <c:pt idx="14">
                  <c:v>22493</c:v>
                </c:pt>
                <c:pt idx="15">
                  <c:v>22499</c:v>
                </c:pt>
                <c:pt idx="16">
                  <c:v>22508</c:v>
                </c:pt>
                <c:pt idx="17">
                  <c:v>22510</c:v>
                </c:pt>
                <c:pt idx="18">
                  <c:v>22532</c:v>
                </c:pt>
                <c:pt idx="19">
                  <c:v>22563</c:v>
                </c:pt>
                <c:pt idx="20">
                  <c:v>22593</c:v>
                </c:pt>
                <c:pt idx="21">
                  <c:v>22608</c:v>
                </c:pt>
                <c:pt idx="22">
                  <c:v>22631</c:v>
                </c:pt>
                <c:pt idx="23">
                  <c:v>22662</c:v>
                </c:pt>
                <c:pt idx="24">
                  <c:v>22684</c:v>
                </c:pt>
                <c:pt idx="25">
                  <c:v>22722</c:v>
                </c:pt>
                <c:pt idx="26">
                  <c:v>22749</c:v>
                </c:pt>
                <c:pt idx="27">
                  <c:v>22774</c:v>
                </c:pt>
                <c:pt idx="28">
                  <c:v>23002</c:v>
                </c:pt>
                <c:pt idx="29">
                  <c:v>23070</c:v>
                </c:pt>
                <c:pt idx="30">
                  <c:v>23101</c:v>
                </c:pt>
                <c:pt idx="31">
                  <c:v>23111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04-4A80-AAC0-D0BB8FEF28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28021</c:v>
                </c:pt>
                <c:pt idx="1">
                  <c:v>28031</c:v>
                </c:pt>
                <c:pt idx="2">
                  <c:v>28039</c:v>
                </c:pt>
                <c:pt idx="3">
                  <c:v>28044</c:v>
                </c:pt>
                <c:pt idx="4">
                  <c:v>28054</c:v>
                </c:pt>
                <c:pt idx="5">
                  <c:v>28070</c:v>
                </c:pt>
                <c:pt idx="6">
                  <c:v>28079</c:v>
                </c:pt>
                <c:pt idx="7">
                  <c:v>28083</c:v>
                </c:pt>
                <c:pt idx="8">
                  <c:v>28093</c:v>
                </c:pt>
                <c:pt idx="9">
                  <c:v>28100</c:v>
                </c:pt>
                <c:pt idx="10">
                  <c:v>28098</c:v>
                </c:pt>
                <c:pt idx="11">
                  <c:v>28102</c:v>
                </c:pt>
                <c:pt idx="12">
                  <c:v>28111</c:v>
                </c:pt>
                <c:pt idx="13">
                  <c:v>28132</c:v>
                </c:pt>
                <c:pt idx="14">
                  <c:v>28150</c:v>
                </c:pt>
                <c:pt idx="15">
                  <c:v>28160</c:v>
                </c:pt>
                <c:pt idx="16">
                  <c:v>28174</c:v>
                </c:pt>
                <c:pt idx="17">
                  <c:v>28180</c:v>
                </c:pt>
                <c:pt idx="18">
                  <c:v>28191</c:v>
                </c:pt>
                <c:pt idx="19">
                  <c:v>28200</c:v>
                </c:pt>
                <c:pt idx="20">
                  <c:v>28210</c:v>
                </c:pt>
                <c:pt idx="21">
                  <c:v>28217</c:v>
                </c:pt>
                <c:pt idx="22">
                  <c:v>28237</c:v>
                </c:pt>
                <c:pt idx="23">
                  <c:v>28237</c:v>
                </c:pt>
                <c:pt idx="24">
                  <c:v>28240</c:v>
                </c:pt>
                <c:pt idx="25">
                  <c:v>28255</c:v>
                </c:pt>
                <c:pt idx="26">
                  <c:v>28268</c:v>
                </c:pt>
                <c:pt idx="27">
                  <c:v>28279</c:v>
                </c:pt>
                <c:pt idx="28">
                  <c:v>28289</c:v>
                </c:pt>
                <c:pt idx="29">
                  <c:v>28298</c:v>
                </c:pt>
                <c:pt idx="30">
                  <c:v>28318</c:v>
                </c:pt>
                <c:pt idx="31">
                  <c:v>28324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404-4A80-AAC0-D0BB8FEF2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44344"/>
        <c:axId val="407749000"/>
      </c:lineChart>
      <c:dateAx>
        <c:axId val="33244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749000"/>
        <c:crosses val="autoZero"/>
        <c:auto val="1"/>
        <c:lblOffset val="100"/>
        <c:baseTimeUnit val="days"/>
      </c:dateAx>
      <c:valAx>
        <c:axId val="407749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4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12</c:v>
                </c:pt>
                <c:pt idx="1">
                  <c:v>17</c:v>
                </c:pt>
                <c:pt idx="2">
                  <c:v>19</c:v>
                </c:pt>
                <c:pt idx="3">
                  <c:v>8</c:v>
                </c:pt>
                <c:pt idx="4">
                  <c:v>11</c:v>
                </c:pt>
                <c:pt idx="5">
                  <c:v>12</c:v>
                </c:pt>
                <c:pt idx="6">
                  <c:v>15</c:v>
                </c:pt>
                <c:pt idx="7">
                  <c:v>9</c:v>
                </c:pt>
                <c:pt idx="8">
                  <c:v>19</c:v>
                </c:pt>
                <c:pt idx="9">
                  <c:v>15</c:v>
                </c:pt>
                <c:pt idx="10">
                  <c:v>8</c:v>
                </c:pt>
                <c:pt idx="11">
                  <c:v>16</c:v>
                </c:pt>
                <c:pt idx="12">
                  <c:v>6</c:v>
                </c:pt>
                <c:pt idx="13">
                  <c:v>13</c:v>
                </c:pt>
                <c:pt idx="14">
                  <c:v>15</c:v>
                </c:pt>
                <c:pt idx="15">
                  <c:v>13</c:v>
                </c:pt>
                <c:pt idx="16">
                  <c:v>15</c:v>
                </c:pt>
                <c:pt idx="17">
                  <c:v>8</c:v>
                </c:pt>
                <c:pt idx="18">
                  <c:v>9</c:v>
                </c:pt>
                <c:pt idx="19">
                  <c:v>11</c:v>
                </c:pt>
                <c:pt idx="20">
                  <c:v>12</c:v>
                </c:pt>
                <c:pt idx="21">
                  <c:v>14</c:v>
                </c:pt>
                <c:pt idx="22">
                  <c:v>17</c:v>
                </c:pt>
                <c:pt idx="23">
                  <c:v>8</c:v>
                </c:pt>
                <c:pt idx="24">
                  <c:v>11</c:v>
                </c:pt>
                <c:pt idx="25">
                  <c:v>21</c:v>
                </c:pt>
                <c:pt idx="26">
                  <c:v>9</c:v>
                </c:pt>
                <c:pt idx="27">
                  <c:v>10</c:v>
                </c:pt>
                <c:pt idx="28">
                  <c:v>15</c:v>
                </c:pt>
                <c:pt idx="29">
                  <c:v>14</c:v>
                </c:pt>
                <c:pt idx="30">
                  <c:v>16</c:v>
                </c:pt>
                <c:pt idx="3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16-496B-AB5E-BE6ADCB548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23</c:v>
                </c:pt>
                <c:pt idx="1">
                  <c:v>32</c:v>
                </c:pt>
                <c:pt idx="2">
                  <c:v>30</c:v>
                </c:pt>
                <c:pt idx="3">
                  <c:v>51</c:v>
                </c:pt>
                <c:pt idx="4">
                  <c:v>18</c:v>
                </c:pt>
                <c:pt idx="5">
                  <c:v>32</c:v>
                </c:pt>
                <c:pt idx="6">
                  <c:v>31</c:v>
                </c:pt>
                <c:pt idx="7">
                  <c:v>31</c:v>
                </c:pt>
                <c:pt idx="8">
                  <c:v>21</c:v>
                </c:pt>
                <c:pt idx="9">
                  <c:v>23</c:v>
                </c:pt>
                <c:pt idx="10">
                  <c:v>31</c:v>
                </c:pt>
                <c:pt idx="11">
                  <c:v>33</c:v>
                </c:pt>
                <c:pt idx="12">
                  <c:v>31</c:v>
                </c:pt>
                <c:pt idx="13">
                  <c:v>14</c:v>
                </c:pt>
                <c:pt idx="14">
                  <c:v>2</c:v>
                </c:pt>
                <c:pt idx="15">
                  <c:v>6</c:v>
                </c:pt>
                <c:pt idx="16">
                  <c:v>24</c:v>
                </c:pt>
                <c:pt idx="17">
                  <c:v>17</c:v>
                </c:pt>
                <c:pt idx="18">
                  <c:v>28</c:v>
                </c:pt>
                <c:pt idx="19">
                  <c:v>30</c:v>
                </c:pt>
                <c:pt idx="20">
                  <c:v>29</c:v>
                </c:pt>
                <c:pt idx="21">
                  <c:v>30</c:v>
                </c:pt>
                <c:pt idx="22">
                  <c:v>26</c:v>
                </c:pt>
                <c:pt idx="23">
                  <c:v>22</c:v>
                </c:pt>
                <c:pt idx="24">
                  <c:v>24</c:v>
                </c:pt>
                <c:pt idx="25">
                  <c:v>39</c:v>
                </c:pt>
                <c:pt idx="26">
                  <c:v>30</c:v>
                </c:pt>
                <c:pt idx="27">
                  <c:v>33</c:v>
                </c:pt>
                <c:pt idx="28">
                  <c:v>19</c:v>
                </c:pt>
                <c:pt idx="29">
                  <c:v>31</c:v>
                </c:pt>
                <c:pt idx="30">
                  <c:v>22</c:v>
                </c:pt>
                <c:pt idx="3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16-496B-AB5E-BE6ADCB548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3</c:v>
                </c:pt>
                <c:pt idx="1">
                  <c:v>1</c:v>
                </c:pt>
                <c:pt idx="2">
                  <c:v>12</c:v>
                </c:pt>
                <c:pt idx="3">
                  <c:v>22</c:v>
                </c:pt>
                <c:pt idx="4">
                  <c:v>8</c:v>
                </c:pt>
                <c:pt idx="5">
                  <c:v>11</c:v>
                </c:pt>
                <c:pt idx="6">
                  <c:v>3</c:v>
                </c:pt>
                <c:pt idx="7">
                  <c:v>6</c:v>
                </c:pt>
                <c:pt idx="8">
                  <c:v>13</c:v>
                </c:pt>
                <c:pt idx="9">
                  <c:v>6</c:v>
                </c:pt>
                <c:pt idx="10">
                  <c:v>6</c:v>
                </c:pt>
                <c:pt idx="11">
                  <c:v>7</c:v>
                </c:pt>
                <c:pt idx="12">
                  <c:v>3</c:v>
                </c:pt>
                <c:pt idx="13">
                  <c:v>9</c:v>
                </c:pt>
                <c:pt idx="14">
                  <c:v>4</c:v>
                </c:pt>
                <c:pt idx="15">
                  <c:v>6</c:v>
                </c:pt>
                <c:pt idx="16">
                  <c:v>9</c:v>
                </c:pt>
                <c:pt idx="17">
                  <c:v>2</c:v>
                </c:pt>
                <c:pt idx="18">
                  <c:v>22</c:v>
                </c:pt>
                <c:pt idx="19">
                  <c:v>31</c:v>
                </c:pt>
                <c:pt idx="20">
                  <c:v>30</c:v>
                </c:pt>
                <c:pt idx="21">
                  <c:v>15</c:v>
                </c:pt>
                <c:pt idx="22">
                  <c:v>23</c:v>
                </c:pt>
                <c:pt idx="23">
                  <c:v>31</c:v>
                </c:pt>
                <c:pt idx="24">
                  <c:v>22</c:v>
                </c:pt>
                <c:pt idx="25">
                  <c:v>38</c:v>
                </c:pt>
                <c:pt idx="26">
                  <c:v>27</c:v>
                </c:pt>
                <c:pt idx="27">
                  <c:v>25</c:v>
                </c:pt>
                <c:pt idx="28">
                  <c:v>228</c:v>
                </c:pt>
                <c:pt idx="29">
                  <c:v>68</c:v>
                </c:pt>
                <c:pt idx="30">
                  <c:v>31</c:v>
                </c:pt>
                <c:pt idx="3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16-496B-AB5E-BE6ADCB548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44607</c:v>
                </c:pt>
                <c:pt idx="1">
                  <c:v>44608</c:v>
                </c:pt>
                <c:pt idx="2">
                  <c:v>44609</c:v>
                </c:pt>
                <c:pt idx="3">
                  <c:v>44610</c:v>
                </c:pt>
                <c:pt idx="4">
                  <c:v>44611</c:v>
                </c:pt>
                <c:pt idx="5">
                  <c:v>44612</c:v>
                </c:pt>
                <c:pt idx="6">
                  <c:v>44613</c:v>
                </c:pt>
                <c:pt idx="7">
                  <c:v>44614</c:v>
                </c:pt>
                <c:pt idx="8">
                  <c:v>44615</c:v>
                </c:pt>
                <c:pt idx="9">
                  <c:v>44616</c:v>
                </c:pt>
                <c:pt idx="10">
                  <c:v>44617</c:v>
                </c:pt>
                <c:pt idx="11">
                  <c:v>44618</c:v>
                </c:pt>
                <c:pt idx="12">
                  <c:v>44619</c:v>
                </c:pt>
                <c:pt idx="13">
                  <c:v>44620</c:v>
                </c:pt>
                <c:pt idx="14">
                  <c:v>44621</c:v>
                </c:pt>
                <c:pt idx="15">
                  <c:v>44622</c:v>
                </c:pt>
                <c:pt idx="16">
                  <c:v>44623</c:v>
                </c:pt>
                <c:pt idx="17">
                  <c:v>44624</c:v>
                </c:pt>
                <c:pt idx="18">
                  <c:v>44625</c:v>
                </c:pt>
                <c:pt idx="19">
                  <c:v>44626</c:v>
                </c:pt>
                <c:pt idx="20">
                  <c:v>44627</c:v>
                </c:pt>
                <c:pt idx="21">
                  <c:v>44628</c:v>
                </c:pt>
                <c:pt idx="22">
                  <c:v>44629</c:v>
                </c:pt>
                <c:pt idx="23">
                  <c:v>44630</c:v>
                </c:pt>
                <c:pt idx="24">
                  <c:v>44631</c:v>
                </c:pt>
                <c:pt idx="25">
                  <c:v>44632</c:v>
                </c:pt>
                <c:pt idx="26">
                  <c:v>44633</c:v>
                </c:pt>
                <c:pt idx="27">
                  <c:v>44634</c:v>
                </c:pt>
                <c:pt idx="28">
                  <c:v>44635</c:v>
                </c:pt>
                <c:pt idx="29">
                  <c:v>44636</c:v>
                </c:pt>
                <c:pt idx="30">
                  <c:v>44637</c:v>
                </c:pt>
                <c:pt idx="31">
                  <c:v>44638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12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10</c:v>
                </c:pt>
                <c:pt idx="5">
                  <c:v>16</c:v>
                </c:pt>
                <c:pt idx="6">
                  <c:v>9</c:v>
                </c:pt>
                <c:pt idx="7">
                  <c:v>4</c:v>
                </c:pt>
                <c:pt idx="8">
                  <c:v>10</c:v>
                </c:pt>
                <c:pt idx="9">
                  <c:v>7</c:v>
                </c:pt>
                <c:pt idx="10">
                  <c:v>-2</c:v>
                </c:pt>
                <c:pt idx="11">
                  <c:v>4</c:v>
                </c:pt>
                <c:pt idx="12">
                  <c:v>9</c:v>
                </c:pt>
                <c:pt idx="13">
                  <c:v>21</c:v>
                </c:pt>
                <c:pt idx="14">
                  <c:v>18</c:v>
                </c:pt>
                <c:pt idx="15">
                  <c:v>10</c:v>
                </c:pt>
                <c:pt idx="16">
                  <c:v>14</c:v>
                </c:pt>
                <c:pt idx="17">
                  <c:v>6</c:v>
                </c:pt>
                <c:pt idx="18">
                  <c:v>11</c:v>
                </c:pt>
                <c:pt idx="19">
                  <c:v>9</c:v>
                </c:pt>
                <c:pt idx="20">
                  <c:v>10</c:v>
                </c:pt>
                <c:pt idx="21">
                  <c:v>7</c:v>
                </c:pt>
                <c:pt idx="22">
                  <c:v>20</c:v>
                </c:pt>
                <c:pt idx="23">
                  <c:v>0</c:v>
                </c:pt>
                <c:pt idx="24">
                  <c:v>3</c:v>
                </c:pt>
                <c:pt idx="25">
                  <c:v>15</c:v>
                </c:pt>
                <c:pt idx="26">
                  <c:v>13</c:v>
                </c:pt>
                <c:pt idx="27">
                  <c:v>11</c:v>
                </c:pt>
                <c:pt idx="28">
                  <c:v>10</c:v>
                </c:pt>
                <c:pt idx="29">
                  <c:v>9</c:v>
                </c:pt>
                <c:pt idx="30">
                  <c:v>20</c:v>
                </c:pt>
                <c:pt idx="3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16-496B-AB5E-BE6ADCB54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865184"/>
        <c:axId val="428868464"/>
      </c:lineChart>
      <c:dateAx>
        <c:axId val="42886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68464"/>
        <c:crosses val="autoZero"/>
        <c:auto val="1"/>
        <c:lblOffset val="100"/>
        <c:baseTimeUnit val="days"/>
      </c:dateAx>
      <c:valAx>
        <c:axId val="42886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6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16</c:v>
                </c:pt>
                <c:pt idx="3">
                  <c:v>15</c:v>
                </c:pt>
                <c:pt idx="4">
                  <c:v>9</c:v>
                </c:pt>
                <c:pt idx="5">
                  <c:v>14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CE-4E7A-90CA-144FE469C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27</c:v>
                </c:pt>
                <c:pt idx="1">
                  <c:v>21</c:v>
                </c:pt>
                <c:pt idx="2">
                  <c:v>23</c:v>
                </c:pt>
                <c:pt idx="3">
                  <c:v>24</c:v>
                </c:pt>
                <c:pt idx="4">
                  <c:v>27</c:v>
                </c:pt>
                <c:pt idx="5">
                  <c:v>30</c:v>
                </c:pt>
                <c:pt idx="6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CE-4E7A-90CA-144FE469C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51</c:v>
                </c:pt>
                <c:pt idx="2">
                  <c:v>22</c:v>
                </c:pt>
                <c:pt idx="3">
                  <c:v>18</c:v>
                </c:pt>
                <c:pt idx="4">
                  <c:v>12</c:v>
                </c:pt>
                <c:pt idx="5">
                  <c:v>19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CE-4E7A-90CA-144FE469CF5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13</c:v>
                </c:pt>
                <c:pt idx="1">
                  <c:v>10</c:v>
                </c:pt>
                <c:pt idx="2">
                  <c:v>12</c:v>
                </c:pt>
                <c:pt idx="3">
                  <c:v>10</c:v>
                </c:pt>
                <c:pt idx="4">
                  <c:v>4</c:v>
                </c:pt>
                <c:pt idx="5">
                  <c:v>10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CE-4E7A-90CA-144FE469C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864200"/>
        <c:axId val="428869120"/>
      </c:barChart>
      <c:catAx>
        <c:axId val="4288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69120"/>
        <c:crosses val="autoZero"/>
        <c:auto val="1"/>
        <c:lblAlgn val="ctr"/>
        <c:lblOffset val="100"/>
        <c:noMultiLvlLbl val="0"/>
      </c:catAx>
      <c:valAx>
        <c:axId val="42886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6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9-4416-A00E-5467FB72D9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69-4416-A00E-5467FB72D9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69-4416-A00E-5467FB72D9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669-4416-A00E-5467FB72D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863544"/>
        <c:axId val="428863872"/>
      </c:barChart>
      <c:catAx>
        <c:axId val="42886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63872"/>
        <c:crosses val="autoZero"/>
        <c:auto val="1"/>
        <c:lblAlgn val="ctr"/>
        <c:lblOffset val="100"/>
        <c:noMultiLvlLbl val="0"/>
      </c:catAx>
      <c:valAx>
        <c:axId val="42886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86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1.0760357231456199</c:v>
                </c:pt>
                <c:pt idx="3">
                  <c:v>0.97163648391631496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24-4E85-A62C-7132C73B4F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0.13877116883548599</c:v>
                </c:pt>
                <c:pt idx="1">
                  <c:v>0.148077977763374</c:v>
                </c:pt>
                <c:pt idx="2">
                  <c:v>0.14521114822755099</c:v>
                </c:pt>
                <c:pt idx="3">
                  <c:v>0.15306376826045801</c:v>
                </c:pt>
                <c:pt idx="4">
                  <c:v>0.187798108723471</c:v>
                </c:pt>
                <c:pt idx="5">
                  <c:v>9.2237124196041298E-2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A24-4E85-A62C-7132C73B4F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0.44843049327354301</c:v>
                </c:pt>
                <c:pt idx="1">
                  <c:v>0.569330871361998</c:v>
                </c:pt>
                <c:pt idx="2">
                  <c:v>0.243998944869428</c:v>
                </c:pt>
                <c:pt idx="3">
                  <c:v>0.61549283390486198</c:v>
                </c:pt>
                <c:pt idx="4">
                  <c:v>0.356106568187813</c:v>
                </c:pt>
                <c:pt idx="5">
                  <c:v>0.145080453706146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A24-4E85-A62C-7132C73B4F5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0.24669884992190799</c:v>
                </c:pt>
                <c:pt idx="2">
                  <c:v>0.19522930569359601</c:v>
                </c:pt>
                <c:pt idx="4">
                  <c:v>0.337214255288939</c:v>
                </c:pt>
                <c:pt idx="5">
                  <c:v>0.63183302569927602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A24-4E85-A62C-7132C73B4F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01984"/>
        <c:axId val="429902312"/>
      </c:barChart>
      <c:catAx>
        <c:axId val="4299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02312"/>
        <c:crosses val="autoZero"/>
        <c:auto val="1"/>
        <c:lblAlgn val="ctr"/>
        <c:lblOffset val="100"/>
        <c:noMultiLvlLbl val="0"/>
      </c:catAx>
      <c:valAx>
        <c:axId val="42990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99-4AB0-8892-1533FFB929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99-4AB0-8892-1533FFB929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5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99-4AB0-8892-1533FFB929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99-4AB0-8892-1533FFB92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904608"/>
        <c:axId val="429909528"/>
      </c:lineChart>
      <c:catAx>
        <c:axId val="42990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09528"/>
        <c:crosses val="autoZero"/>
        <c:auto val="1"/>
        <c:lblAlgn val="ctr"/>
        <c:lblOffset val="100"/>
        <c:noMultiLvlLbl val="0"/>
      </c:catAx>
      <c:valAx>
        <c:axId val="42990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0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1.1460918114143901</c:v>
                </c:pt>
                <c:pt idx="20">
                  <c:v>0</c:v>
                </c:pt>
                <c:pt idx="21">
                  <c:v>0.483870967741936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C5-4520-9746-F393CF4984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9.3511545558825002E-2</c:v>
                </c:pt>
                <c:pt idx="11">
                  <c:v>9.4758366166276004E-2</c:v>
                </c:pt>
                <c:pt idx="12">
                  <c:v>0.19699765597725799</c:v>
                </c:pt>
                <c:pt idx="13">
                  <c:v>0</c:v>
                </c:pt>
                <c:pt idx="14">
                  <c:v>0</c:v>
                </c:pt>
                <c:pt idx="15">
                  <c:v>9.2264724951374E-2</c:v>
                </c:pt>
                <c:pt idx="16">
                  <c:v>0.113460675278041</c:v>
                </c:pt>
                <c:pt idx="17">
                  <c:v>0.16499592705268201</c:v>
                </c:pt>
                <c:pt idx="18">
                  <c:v>0.17206124382823801</c:v>
                </c:pt>
                <c:pt idx="19">
                  <c:v>0</c:v>
                </c:pt>
                <c:pt idx="20">
                  <c:v>0.22318088873372899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1C5-4520-9746-F393CF4984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0.202242251044186</c:v>
                </c:pt>
                <c:pt idx="11">
                  <c:v>0.10991426687184</c:v>
                </c:pt>
                <c:pt idx="12">
                  <c:v>0.167069685645197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0.45724335018685403</c:v>
                </c:pt>
                <c:pt idx="17">
                  <c:v>0.49857111453066599</c:v>
                </c:pt>
                <c:pt idx="18">
                  <c:v>0.61112332380742995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1C5-4520-9746-F393CF4984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0.323061630218688</c:v>
                </c:pt>
                <c:pt idx="8">
                  <c:v>0.19525702925305299</c:v>
                </c:pt>
                <c:pt idx="9">
                  <c:v>0.33726214143709199</c:v>
                </c:pt>
                <c:pt idx="10">
                  <c:v>0.63192274921897196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0.170406134620846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1C5-4520-9746-F393CF4984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911496"/>
        <c:axId val="429910840"/>
      </c:lineChart>
      <c:catAx>
        <c:axId val="42991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10840"/>
        <c:crosses val="autoZero"/>
        <c:auto val="1"/>
        <c:lblAlgn val="ctr"/>
        <c:lblOffset val="100"/>
        <c:noMultiLvlLbl val="0"/>
      </c:catAx>
      <c:valAx>
        <c:axId val="42991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1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14</c:v>
                </c:pt>
                <c:pt idx="2">
                  <c:v>10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92-4EFE-8443-E8B19D6185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6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92-4EFE-8443-E8B19D6185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92-4EFE-8443-E8B19D618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915104"/>
        <c:axId val="429912152"/>
      </c:barChart>
      <c:catAx>
        <c:axId val="42991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12152"/>
        <c:crosses val="autoZero"/>
        <c:auto val="1"/>
        <c:lblAlgn val="ctr"/>
        <c:lblOffset val="100"/>
        <c:noMultiLvlLbl val="0"/>
      </c:catAx>
      <c:valAx>
        <c:axId val="42991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1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635</c:v>
                </c:pt>
                <c:pt idx="1">
                  <c:v>751</c:v>
                </c:pt>
                <c:pt idx="2">
                  <c:v>1108</c:v>
                </c:pt>
                <c:pt idx="3">
                  <c:v>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42-442B-995C-C175D1118A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367</c:v>
                </c:pt>
                <c:pt idx="2">
                  <c:v>114</c:v>
                </c:pt>
                <c:pt idx="3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42-442B-995C-C175D1118A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182</c:v>
                </c:pt>
                <c:pt idx="1">
                  <c:v>186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42-442B-995C-C175D1118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920352"/>
        <c:axId val="429916088"/>
      </c:barChart>
      <c:catAx>
        <c:axId val="42992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16088"/>
        <c:crosses val="autoZero"/>
        <c:auto val="1"/>
        <c:lblAlgn val="ctr"/>
        <c:lblOffset val="100"/>
        <c:noMultiLvlLbl val="0"/>
      </c:catAx>
      <c:valAx>
        <c:axId val="42991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2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0.98632726472068499</c:v>
                </c:pt>
                <c:pt idx="1">
                  <c:v>0</c:v>
                </c:pt>
                <c:pt idx="2">
                  <c:v>1.1277729582352001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7-45C1-BF07-D6595AF659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0.13362401969892301</c:v>
                </c:pt>
                <c:pt idx="1">
                  <c:v>0.15297414479326399</c:v>
                </c:pt>
                <c:pt idx="2">
                  <c:v>0.23294075353482199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B7-45C1-BF07-D6595AF659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0.492526939680687</c:v>
                </c:pt>
                <c:pt idx="1">
                  <c:v>0.168594398446267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B7-45C1-BF07-D6595AF659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</c:v>
                </c:pt>
                <c:pt idx="1">
                  <c:v>Video</c:v>
                </c:pt>
                <c:pt idx="2">
                  <c:v>Carousel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0.33350667557744301</c:v>
                </c:pt>
                <c:pt idx="1">
                  <c:v>0.32408561558459997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B7-45C1-BF07-D6595AF659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28880"/>
        <c:axId val="429926584"/>
      </c:barChart>
      <c:catAx>
        <c:axId val="42992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26584"/>
        <c:crosses val="autoZero"/>
        <c:auto val="1"/>
        <c:lblAlgn val="ctr"/>
        <c:lblOffset val="100"/>
        <c:noMultiLvlLbl val="0"/>
      </c:catAx>
      <c:valAx>
        <c:axId val="42992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2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791</c:v>
                </c:pt>
                <c:pt idx="1">
                  <c:v>1121</c:v>
                </c:pt>
                <c:pt idx="2">
                  <c:v>1144</c:v>
                </c:pt>
                <c:pt idx="3">
                  <c:v>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CA-4065-8473-D11345E65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gileramotorsarg</c:v>
                </c:pt>
                <c:pt idx="1">
                  <c:v>motomeloficial</c:v>
                </c:pt>
                <c:pt idx="2">
                  <c:v>zanellahnos</c:v>
                </c:pt>
                <c:pt idx="3">
                  <c:v>corvenmotos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26</c:v>
                </c:pt>
                <c:pt idx="1">
                  <c:v>183</c:v>
                </c:pt>
                <c:pt idx="2">
                  <c:v>78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CA-4065-8473-D11345E65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9923304"/>
        <c:axId val="429925600"/>
      </c:barChart>
      <c:catAx>
        <c:axId val="42992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25600"/>
        <c:crosses val="autoZero"/>
        <c:auto val="1"/>
        <c:lblAlgn val="ctr"/>
        <c:lblOffset val="100"/>
        <c:noMultiLvlLbl val="0"/>
      </c:catAx>
      <c:valAx>
        <c:axId val="42992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2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0FABE-6C0D-47BB-A5AE-C535C76D26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453E2B-EDE2-4FE0-9679-680C369764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30692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ECA8-4DF6-4419-9DFA-BD3983574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D8154-065B-49D6-985E-510781229F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90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1948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699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384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878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4989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620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5900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713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3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24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24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411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7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1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711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B9D26-0D4C-440F-9C27-8D5F09525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70038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9AB3B-7C8D-4AC8-9DDB-C2EC59EE4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81C688-FAA4-4204-A2E9-226A0F54E0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5751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9D0FE-32A7-4C7C-ACA6-1AA260D40F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F5E64-1CC6-4A76-9A9A-98CF6B91D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28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1479B-5DBF-4F69-B623-F42C5448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CE4D8F-8EF4-4F35-9D8B-B483D9B83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2571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DB884-1824-4DD6-8161-ACEE43208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21264-6934-4D7E-9732-A52046D6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23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06E30-BBDA-402F-B336-4F195D31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FE75ED-660A-480E-B253-2EAC35F705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7067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85180-1809-4586-ADF0-E57AD3C0A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1D07B-7052-4CD1-9F23-B481160A1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40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04870-1A9A-4B02-ABE6-4C517BFB7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DA40B4-1BC8-44E8-9EA5-32CC29FB9D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307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6AACA-39F0-475A-A435-5383E7F7D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DABA6E-969C-4607-89A1-CA2E9196A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62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8D14B-9AF1-4723-A197-5AF31336B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E29A8-1348-48BC-9454-559F861AC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8565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8639C5-41E9-4F04-8724-6C57C45CA2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EC940-387E-48DA-BDBF-A78CB2FED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993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E3189-338A-4C10-8923-A3AEDAEEF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57AC9-5127-4509-A8B4-A011BB1ADB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2173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B0789-2686-4296-BB1C-16F79340F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C032D-CCD4-4359-8DAA-2DFF218E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13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48EB-A309-4FEA-A918-A4900A985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1E2FFE-23F7-44A3-A1DF-08DB6A4A7D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705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F72F2-1877-467A-9166-7E0E05497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0D58E-A606-4653-BB24-CACD5BD9A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26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EE3DA-CAC7-4624-945E-57689897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1BB161-8096-4B96-A534-9ECDD5B118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321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298B8-2F4C-45B1-A4FA-AEA97BF4B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E1555-2E03-452F-9AE6-52CC05D1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84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37E1F-5DB5-4D4B-AC9D-5673FA158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DB66BD-4B0D-444F-BAC2-E6E0D21124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8776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698B-D5BF-4862-98AF-BCE5D7958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D58B48-7263-4A9C-B3BA-F9BE836B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07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613C8-5220-44FC-9556-3208C056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DEB9C4-0227-4447-B15B-86C1DC16F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5727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E22D4-9DF3-4AB3-BAF2-41F6BC07F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04264-9635-4F75-B734-152E1BF5C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311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1DB4E-2D54-41E5-8E82-6B7F66CC3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5245CF-20C0-433A-988A-C0CFF10402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1937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DCD7F-7FD2-4B69-891B-8D6A9A0FA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3DC5C-972E-403E-A394-90144280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543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B933B-A658-4110-BE5D-AD61F8D7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982AAD-A16E-4409-91D4-4B9097E3F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9358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FB45-DBC7-4309-A99C-5D985EC5B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63DAAF-2C96-4809-B1D6-A3554F5C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252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1377-EE0C-4BCC-A822-F3BA573D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F4D7A-B6AA-4DF1-9EA2-A6D8A065DC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0699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604768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813403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505031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52486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54222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7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51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406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89.818181818182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96.909090909091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84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171.14285714286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99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34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80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42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36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50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701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092B3-1C39-49E2-BBD5-B01F1B699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697418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1DE7-760F-4C46-9C96-275FA6C86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7E8CD-26ED-4748-9554-97E939273D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3226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4745296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793161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2856736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882095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71696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1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94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89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52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3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#NosImpulsaNuestraHistoria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55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19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213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75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77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83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9AFB8-A455-4B03-8614-9559E18BF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203007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5476-8BBE-4AB4-93D4-36E47FFB2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717FC-CBC1-4B10-A056-D01A5FE416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874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533243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12938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972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16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009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245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047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32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- 2022-02-17 18:00:38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Abraza las posibilidades, elimina los limites y atrévete a explorar terrenos diversos.
Pese a que esté lleno de desafios, la libertad está en el camino. Los atrevidos disfrutarán cada momento de girar el acelerador hacia el mañana.
Descubrí la nueva Ceccato X 700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274280763_479005117082785_5391542037368525657_n.jpg?_nc_cat=111&amp;ccb=1-5&amp;_nc_sid=8ae9d6&amp;_nc_ohc=mwYjLR6BEOcAX-2tfIx&amp;_nc_oc=AQnhA5vcgRQKx8XE83G61Vt1j-dHseZ7KlbmJpcKGtvazeD69tm7rHQAhkikyR0XNIk&amp;_nc_ht=scontent-iad3-1.cdninstagram.com&amp;edm=AL-3X8kEAAAA&amp;oh=00_AT_DxJ5cxhnzZQEVhrL7WlkeVLRg9IBkazk8o-zJ1GEfFA&amp;oe=6239AD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48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F015F-5810-4737-936C-4CE49D8C3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449396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030E8-30C6-42BB-AB05-29B354A6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435B9-FD93-4A65-9860-37BA30307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638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944689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846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588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384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146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77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30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8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- 2022-02-15 17:00:25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buscas una moto que no se parezca a nada de lo que conocías y que sea icónica, te presentamos la nueva Ceccato X 700 😎.
La X marca lo desconocido y nos llama a posibilidades infinitas. 
Descubrí más en el link de nuestra bio.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273904326_679597536788842_1387061031621028981_n.jpg?_nc_cat=108&amp;ccb=1-5&amp;_nc_sid=8ae9d6&amp;_nc_ohc=xs4KOdBoXqgAX_PXCt9&amp;_nc_ht=scontent-iad3-1.cdninstagram.com&amp;edm=AL-3X8kEAAAA&amp;oh=00_AT8mz9b0wDrMnaSJNrl_9cipptuAndZXqY0hgNxnI6WXzg&amp;oe=62399A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997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85FCED-EF9B-489C-BF2E-7EDC314C2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533829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A75B7-E379-40C1-B439-24859913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33BBC-4E13-4D6B-A477-B40A319FD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262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70957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97032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959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97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161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984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3657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30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- 2022-02-24 19:00:13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Gilera AC1 🔥⁣
⁣
Disponible en los concesionarios oficiales #Gilera 💪 ¡No te la pierdas!⁣
⁣
✅ Motor 4 tiempos, refrigerado por aire⁣
✅ Transmisión 5 marchas⁣
✅ Potencia 11.4 hp / 8000 rpm⁣
✅ Frenos delantero a disco y  trasero a tambor⁣
✅ Encendido eléctrico y patada⁣
⁣
Más info en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274696214_663010028223853_8865447827797520420_n.jpg?_nc_cat=104&amp;ccb=1-5&amp;_nc_sid=8ae9d6&amp;_nc_ohc=QvjpMJa2_Y8AX9fZVL0&amp;_nc_ht=scontent-iad3-2.cdninstagram.com&amp;edm=AL-3X8kEAAAA&amp;oh=00_AT90VQvYtPpdUxsshySHwh5zFgBnIsQ-r23cRzqcRkco-Q&amp;oe=6238DB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113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58EE3-2BBE-4CC3-BAE2-9AF1B3C70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845681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C5168-7EF4-400D-8C57-0D67ACE92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745DEC-B7C2-49F2-9BF7-95F27BC7D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588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5977888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00118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987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347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57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2671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616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6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- 2022-03-03 19:00:05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viví tu aventura con la Gilera SMX 200 ADVENTURE 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275087918_1005435287009148_3416267115448814167_n.jpg?_nc_cat=104&amp;ccb=1-5&amp;_nc_sid=8ae9d6&amp;_nc_ohc=Bv0tqGN1iFYAX_p5R7h&amp;_nc_ht=scontent-iad3-2.cdninstagram.com&amp;edm=AL-3X8kEAAAA&amp;oh=00_AT_HV9gzOwOPuXTpJ94mXsxx6hdf6wwIuqMdojVfk7m5nA&amp;oe=62394614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96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7EC00-7DF5-47A9-AD63-27362DC15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266427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33CA7-2DCD-4AE8-86D5-1654A8320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8E7289-EA7E-4FE5-9476-8E7639C0F4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815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7376843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03344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8953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827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880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3279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4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28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- 2022-03-05 10:21:03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 feliz día a todos nuestros usuarios. ¡Gracias por elegirnos! 🧡🏍💪
#CorvenMotos #Corven #FamiliaCorven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275139288_357725052874787_1931746302886700889_n.jpg?_nc_cat=104&amp;ccb=1-5&amp;_nc_sid=8ae9d6&amp;_nc_ohc=qTF_2qlGhtIAX_dIOz8&amp;_nc_ht=scontent-iad3-1.cdninstagram.com&amp;edm=AL-3X8kEAAAA&amp;oh=00_AT-NgzwHTncWDugauR31_vohwJ4PjgBKdemWrG8wD8XRhw&amp;oe=62390C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810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442CB-3EF3-4CCD-AD56-FFE331106D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728869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1BA9F-CA9C-4EC8-A989-D6CF8308D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46230D-B07A-4006-84EB-9C543C5C95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1581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711152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7299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229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6862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4193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114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2573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9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- 2022-03-15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la nueva Gilera AC1! Diseño Retro 😎⁣
⁣
▶ Motor 4 tiempos, refrigerado por aire⁣
▶ Transmisión 5 marchas⁣
▶ Potencia 11.4 hp / 8000 rpm⁣
▶ Frenos Delantero a disco, trasero a tambor⁣
▶ Encendido eléctrico y patada⁣
⁣
Descubrí más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275800984_344713417606075_2067864386890691244_n.jpg?_nc_cat=107&amp;ccb=1-5&amp;_nc_sid=8ae9d6&amp;_nc_ohc=mZTlYEEZB14AX_RXtKG&amp;_nc_ht=scontent-iad3-2.cdninstagram.com&amp;edm=AL-3X8kEAAAA&amp;oh=00_AT9E1N8hHrdH8FN7cVg70wkMIj0BYzIcfYqci5kQIaarRg&amp;oe=623918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37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B015B-0717-49ED-9349-9EAA1B0CD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4475736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E1B7D-EC6E-4301-B56E-275686414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7FAD66-1DAD-481C-A240-95E7C3991F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67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627569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3955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0731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9441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3808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61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61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- 2022-02-22 19:00:13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Enamorate de sus detalles⁣✨⁣
⁣
✔️ Motor 223cc⁣⁣⁣
✔️ Transmisión 17.7hp a 8500rpm⁣⁣⁣
✔️ Frenos de Disco delantero y trasero⁣⁣⁣
✔️ Neumáticos Delantero 100/80/17 - Trasero 130/70/17⁣⁣⁣
✔️ Encendido electrónico⁣⁣⁣
⁣⁣⁣
Para más información visitá: 💻 www.gilera.com.ar⁣⁣⁣
⁣⁣⁣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274518636_1637210943323634_5762217705047691671_n.jpg?_nc_cat=101&amp;ccb=1-5&amp;_nc_sid=8ae9d6&amp;_nc_ohc=JltSv5ycBXwAX__ns1n&amp;_nc_ht=scontent-iad3-2.cdninstagram.com&amp;edm=AL-3X8kEAAAA&amp;oh=00_AT-Ma3PEdbT7S7MH0YMjN8V9yx3vB20O_HwOgMX-4Khrbg&amp;oe=6238E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37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91B5D-B07D-41C1-9EB4-73D37AB18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238217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292C7-97B1-4D91-A393-F583A1D19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0F156-5E44-415D-8130-BDE251FEA5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8276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977767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89886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429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0735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221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1626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056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0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- 2022-02-22 17:50:47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moto que se adapta a todos los terrenos 👊
¿Qué uso le das vos? ¿Sos más del estilo 𝐎𝐅𝐅 o del 𝐎𝐍?
👉Deslizá y elegí el modo que más te guste.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274447318_552358832970868_2744923781328869772_n.jpg?_nc_cat=103&amp;ccb=1-5&amp;_nc_sid=8ae9d6&amp;_nc_ohc=wjYJYPNKQXwAX920Vz-&amp;_nc_ht=scontent.cdninstagram.com&amp;edm=AL-3X8kEAAAA&amp;oh=00_AT_CklYQqYJbaCNEG2pNRQlwwzNcyIX_AR1QAn-U4imFUg&amp;oe=623A01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25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13A4A-754A-4596-A050-071EBB61A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924520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A876A-1B0C-4D97-89E9-6107DD9A1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862228-E845-4AB5-8987-136EC795C6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377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483980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71044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09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4956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35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039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338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73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- 2022-02-28 17:30:47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Seguirás siendo un aventurero con toda la libertad y movimiento que ofrece la #Sapucai
Te la podes llevar en:
👉🏼Cuotas fijas con Ahora 12
👉🏼Cuotas fijas con Ahora 18
👉🏼48 Cuotas Plan banco Nación Mi Moto 
Vos elegís el camino, nosotros te llevamos.
⁣#Zanella #Sapucai150F⁣ #Street #Elencanntodeloclásico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274879842_1022673134989836_3521162079330583396_n.jpg?_nc_cat=103&amp;ccb=1-5&amp;_nc_sid=8ae9d6&amp;_nc_ohc=5c_La6LEvcoAX_-wnb7&amp;_nc_ht=scontent-iad3-1.cdninstagram.com&amp;edm=AL-3X8kEAAAA&amp;oh=00_AT-sgS1uniCoCLPBWpk5bDKBtwSuBgMe3Dt96e7xe4nKAQ&amp;oe=623946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20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809D1-746E-4EFC-86A4-F14005A91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926665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F2D89-5E04-41C7-BE8A-B6C1FA41D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7727F-2539-4368-B3A2-49C618D35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805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900959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57677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7697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093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428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392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657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4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- 2022-03-04 12:42:12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mejor alternativa para un uso ON/OFF diario.
¡Mirá todo lo que tiene para ofrecerte! 👇
✔️Eficiente motor 4 tiempos.
✔️Bajo consumo y fácil mantenimiento.
✔️Suspensión de gran recorrido.
✔️Asiento con material antideslizante.
✔️Freno a Disco.
Siempre recomendamos que uses productos castrolargentina 😉
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275062373_1657943551214261_2965915602984806170_n.jpg?_nc_cat=106&amp;ccb=1-5&amp;_nc_sid=8ae9d6&amp;_nc_ohc=lM6UnXfLntkAX-hIWiU&amp;_nc_ht=scontent.cdninstagram.com&amp;edm=AL-3X8kEAAAA&amp;oh=00_AT_DfuY5nnepEC-xDeYi13RHcGQTzIYSO-5mTRlcFYPD-g&amp;oe=623933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995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161A1-3796-4786-8E5A-1ABF3DDF6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4055883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5CED4-4C20-491E-940F-E07137C19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95194B-147A-4F30-8BBD-7C2D08476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523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674346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54358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224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870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540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0724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480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31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- 2022-03-11 16:28:19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llegar a la cima hay que estar preparado. La RZ 650 posee una potencia máxima de 60 HP que se entrega a 8750 rpm y un par máximo de 56 N.m / 7000 rpm, en un motor de última generación.
Conocela en el link de nuestra bio.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275568017_1003105450327808_1978459270164272583_n.jpg?_nc_cat=101&amp;ccb=1-5&amp;_nc_sid=8ae9d6&amp;_nc_ohc=VwfxacAr-KYAX-WGdPe&amp;_nc_ht=scontent-iad3-1.cdninstagram.com&amp;edm=AL-3X8kEAAAA&amp;oh=00_AT9IsYH7LRpE1nI263UtfT1uxwhMdSahO2GYZugOfjWELg&amp;oe=623A5025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32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AE7DF1-BF6E-446B-98A9-5EB1566ED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7187507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8654-241E-4D85-8495-EBDC7F89B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D3052-5A85-457D-B313-30FE212DD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1527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381107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7483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816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4627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935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938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799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4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- 2022-03-09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es la moto perfecta para los que buscan dejar atrás el transporte público y moverse de forma independiente sin gastar de más.
Subite a tu primera moto, subite a una 𝐌𝐨𝐭𝐨𝐦𝐞𝐥.
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275447435_1023629391916395_3684442348285526371_n.jpg?_nc_cat=101&amp;ccb=1-5&amp;_nc_sid=8ae9d6&amp;_nc_ohc=5kVQYZU04c4AX-XWS7h&amp;_nc_ht=scontent.cdninstagram.com&amp;edm=AL-3X8kEAAAA&amp;oh=00_AT8JQV7qujrRIJLFQqmcd0ELkRjDdz7n2cPVkTp_Beq8sQ&amp;oe=62388A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153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9FA87-0FE0-43BC-8CE6-E22237940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798163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127E5-F214-4207-95E6-CB8AD9CD1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BFE36-C4C8-440F-B9C9-BF33266FD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098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4246371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5072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433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123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316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305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985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1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- 2022-02-17 18:23:44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𝟒 𝐜𝐨𝐥𝐨𝐫𝐞𝐬 𝐝𝐢𝐟𝐞𝐫𝐞𝐧𝐭𝐞𝐬 la misma garra de siempre 👊
Y vos, ¿con qué variante de la 𝐒𝐤𝐮𝐚 𝟏𝟓𝟎 te quedas? 👇
⚡Visitá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274030270_5146105608742834_2689317109311841851_n.jpg?stp=dst-jpg_e35_s640x640_sh0.08&amp;_nc_ht=scontent.cdninstagram.com&amp;_nc_cat=110&amp;_nc_ohc=gr16XqQSyMsAX-LGABJ&amp;edm=AMO9-JQAAAAA&amp;ccb=7-4&amp;oh=00_AT9L8NDup0f2GPQNIwSa9-1_tFOF20_Hpv_-DUsfdRGtRQ&amp;oe=62351EF2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1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F8289-895B-4273-B3B3-577A3D999A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151693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31FAE-C262-4CB9-B9B2-F96716AA3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DE7C5C-6FD5-45EE-A7DF-5CA71C4415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547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5095101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8542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910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579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264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409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327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- 2022-02-25 09:41:20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MOVILIDAD TODO TERRENO
El modelo Triax TXR 250 L presenta características todo terreno, aptas para el uso rutinario y pensadas para que puedas superar tus límites.
#triax #txr #corven #corvenmotos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274659583_112190341398521_3131482055458877219_n.jpg?_nc_cat=102&amp;ccb=1-5&amp;_nc_sid=8ae9d6&amp;_nc_ohc=MxutWcT6pVQAX_w6lhp&amp;_nc_ht=scontent-iad3-1.cdninstagram.com&amp;edm=AL-3X8kEAAAA&amp;oh=00_AT_e2PxGvNiarRvItppqPTuV4yrKGg6u6q95dNdxPBBmnw&amp;oe=623A432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542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7D29D-3DB3-4094-95B0-7FF27D1CB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291866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880EF-A1CF-48FA-92B9-D338F670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074F1-9972-4CA8-9AB7-FC87E0B9E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02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769445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66610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080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228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3784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418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97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15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- 2022-03-10 17:14:57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Libertad con estilo. ¿Ya sabes a dónde escaparte con la #PatagonianEagle?
Te la podes llevar en:
👉🏼Cuotas fijas con Ahora 12
👉🏼Cuotas fijas con Ahora 18
👉🏼Cuotas fijas con BNA 48 cuotas
Vos elegís el camino, nosotros te llevamos.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275652767_315998853755916_6871979945286331773_n.jpg?_nc_cat=110&amp;ccb=1-5&amp;_nc_sid=8ae9d6&amp;_nc_ohc=_-KqiM50y1MAX-RA8I0&amp;_nc_ht=scontent-iad3-1.cdninstagram.com&amp;edm=AL-3X8kEAAAA&amp;oh=00_AT-oY8oc94IJeOmCONCH5mS1P0WMNfiwCfc_hppUkQR24g&amp;oe=6238B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476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9F3CD-DC97-4098-8387-48D8BF204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582460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34AA-3790-4FA4-B98F-F9ECD1735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0CDB22-398C-4EEE-AAD3-81570B193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3910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018302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7721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76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6437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630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53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877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- 2022-02-21 07:27:02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sabés a dónde ir?
ARRANQUEMOS
Subite a una Triax 150.
Elegí tu propia aventura.
#Corven #Motos #Triax150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274517010_5452317801462324_5672050373072933849_n.jpg?stp=dst-jpg_e15_p640x640&amp;_nc_ht=scontent.cdninstagram.com&amp;_nc_cat=100&amp;_nc_ohc=bkfyEC9cM78AX8B3-N2&amp;edm=AMO9-JQAAAAA&amp;ccb=7-4&amp;oh=00_AT-jP27s8MfRgBgrp2kO7OBcy9oiuVb7xk3cLTt_SglbuA&amp;oe=6234FCEA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84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9348A-CAD9-401F-9CA2-C2E898E7AE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7007702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A8F49-E957-462C-8F43-A04C178D7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34B10-49A9-4511-BD3B-8D85A170C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385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560007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81436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3567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486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0070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064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379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45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- 2022-02-17 21:50:07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💥 NUEVA SMX 200 ADVENTURE 💥⁣⁣
⁣
Lista para cualquier tipo de terreno 💣⁣ ¡Disfrutá este verano en modo aventura!⁣⁣
⁣⁣
#AventuraModoOn⁣⁣
⁣⁣
◾ Motor 4 tiempos, refrigerado por aire⁣⁣
◾ Transmisión 5 marchas⁣⁣
◾ Potencia 15 hp a 7500rpm⁣⁣
◾ Frenos Disco delantero y trasero⁣⁣
◾ Neumáticos Delantero 90/90 - 19 / Trasero 110/90 - 17⁣⁣
◾ 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274049546_133318799146569_4532035572582193886_n.jpg?_nc_cat=100&amp;ccb=1-5&amp;_nc_sid=8ae9d6&amp;_nc_ohc=DDAQhxnml50AX-BPtbX&amp;_nc_ht=scontent-iad3-2.cdninstagram.com&amp;edm=AL-3X8kEAAAA&amp;oh=00_AT919N7dj8skJ07YL1FGOItPcnDb70id9r6RpQ8WrQeR8g&amp;oe=6239A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16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C5CBE-E6EB-4B7D-A4B2-03CBAF2CE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4351495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AC049-BFD1-480F-B212-29DB16C0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82BF9-75A5-4820-9947-18B66A651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1772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723505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34926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685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900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529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174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32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0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- 2022-02-24 12:16:48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a aquellos a los que les confiamos lo más preciado 🏍️ ❤️
¡Feliz día del mecánico! 🔧👏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274730536_656541135468792_6799783315419850412_n.jpg?_nc_cat=108&amp;ccb=1-5&amp;_nc_sid=8ae9d6&amp;_nc_ohc=jitlyfMrb2kAX_mHFpv&amp;_nc_ht=scontent.cdninstagram.com&amp;edm=AL-3X8kEAAAA&amp;oh=00_AT_xM8fNoKLaribvvPpzmHgs-y4qyO3a1nFl5i-TpiSEAg&amp;oe=6239DD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26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089AF-B0D2-4418-A21F-0A97A3A40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3524726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5C529-3770-46A4-B6AD-833AE3ED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8931D-A239-4CAD-9749-5DD4ACF8F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421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637457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3693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773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444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485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3167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380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53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- 2022-02-21 18:00:37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seguro y con estilo 🛵
El scooter Zanella Exclusive Edizione llegó para cautivar y sacar lo mejor de vos. Con su diseño vintage podés moverte en la ciudad con estilo junto a tus amigos, pareja o simplemente solo, no importa el motivo, lo que importa es que lo hagas a tú manera.
Te la podes llevar en:
👉🏼Cuotas fijas con Ahora 12
👉🏼Cuotas fijas con Ahora 18
Vos elegís el camino, nosotros te llevamos.
#Zanella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274530712_1555744948131649_1340060579610080151_n.jpg?_nc_cat=106&amp;ccb=1-5&amp;_nc_sid=8ae9d6&amp;_nc_ohc=TA7VhE0TzxUAX8KCt4D&amp;_nc_ht=scontent-iad3-1.cdninstagram.com&amp;edm=AL-3X8kEAAAA&amp;oh=00_AT9CzB7qomM3BK5ByWGxco46nOmRWxaS4gaggLDDJdXlxw&amp;oe=6239DB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97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626BA-61D5-4A4E-AE24-2EC19653C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2022619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55736-F30D-4C6F-A020-8178FCEF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7F4EC-E945-4BA7-ACAD-4EE51F903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9759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998995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6098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127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5871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5554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276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6151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22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- 2022-02-23 17:30:18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Verla pasar está bien. Manejarla, MUCHO mejor. Del 1 al 10, ¿Cuánto te gustaría manejar la RX 150 LT😎?
Te la podes llevar en:
👉🏼Cuotas fijas con Ahora 12
👉🏼Cuotas fijas con Ahora 18
👉🏼48 Cuotas Plan banco Nación Mi Moto 
Vos elegís el camino, nosotros te llevamos
#Zanella #NosImpulsaNuestraHistoria #Street #RX150Z7 #RXteconecta.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274563086_1987921378047433_2701703865119925074_n.jpg?_nc_cat=103&amp;ccb=1-5&amp;_nc_sid=8ae9d6&amp;_nc_ohc=6zhdc8iivuYAX88XJW7&amp;_nc_oc=AQnAflMbX_DSHeR7HJr04QpuT29REpxzH8ILwafTDbMfJQ8sBqzFMROsw0weGLfWxyA&amp;_nc_ht=scontent-iad3-1.cdninstagram.com&amp;edm=AL-3X8kEAAAA&amp;oh=00_AT_cMtVbpfykzqkXRCLEMYdnGHLGgueGES_nTzXlsIlWOw&amp;oe=6239E21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27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C9679-05D7-4A32-84CC-804EA2B58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7872726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A6734-02C5-407E-934C-58AD27FFD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F616EB-52C8-4177-B0F0-25965AD540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626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729937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49338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0611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3833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95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874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48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49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- 2022-02-25 17:30:45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Combinando la tecnología e innovación de CF MOTOS con la historia de Zanella y los genes deportivos de la categoría RZ, obtienes 28 caballos de pura potencia con un instinto deportivo y de fácil conducción ideal para los pilotos jóvenes como vos.
🏍⁣ ¿Qué esperás para vivir la experiencia de la RZ300?
#Zanella #CFMoto #RZ #RZ300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274759168_553398439003901_2961287499624616569_n.jpg?_nc_cat=109&amp;ccb=1-5&amp;_nc_sid=8ae9d6&amp;_nc_ohc=nNH9ojCK7OgAX9Bcu-n&amp;_nc_oc=AQmFFOLq3KT2QchB5y6RZmNpCd0-eCvdBNel6OGk1FBNfdwog7tNylWY90B7BK3Rcpo&amp;_nc_ht=scontent-iad3-1.cdninstagram.com&amp;edm=AL-3X8kEAAAA&amp;oh=00_AT897On4XUwRMxnvCahsBqaBk0Qdi76U3VNk06Dh8lxBzg&amp;oe=6239048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423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5FA42-2B9A-4A50-BBFE-B7AA6D17E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0799334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C0703-BFC1-4CB8-8169-86FCA5B9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3FBBB-8697-482F-B9A5-2FB968D253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745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514351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44087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000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998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082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9584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117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49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- 2022-03-10 11:24:00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concesionario destacado del mes es bairesmotorsports 🙌
Acercate y encontrá 👇:
✔️Local exclusivo Motomel
✔️Taller especializado
✔️La mejor atención personalizada
👉 Si andas buscando una 𝐒𝐤𝐮𝐚 𝐒𝐢𝐥𝐯𝐞𝐫, este es el lugar indicado 😉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275542907_497003618474493_1453746546878550879_n.jpg?_nc_cat=102&amp;ccb=1-5&amp;_nc_sid=8ae9d6&amp;_nc_ohc=cMS4Pz50RzYAX8TGmMk&amp;_nc_ht=scontent.cdninstagram.com&amp;edm=AL-3X8kEAAAA&amp;oh=00_AT_OcpDFZduAEVyJwQ8bRx4NIC0lzvkCD0AU-YlFErYMDw&amp;oe=6239C32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172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217B7-5007-4ADA-877E-9D2A325CA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34037912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D0705-13F6-4AC5-8CCA-50EA0394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6FAAA6-23B0-4998-939F-0A064A4E8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590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405110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69529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169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852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050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6115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161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5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- 2022-02-21 17:57:15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𝐒𝟐 con su 𝐜𝐨𝐧𝐬𝐮𝐦𝐨 𝐫𝐞𝐝𝐮𝐜𝐢𝐝𝐨 y sus 𝐛𝐚𝐣𝐚𝐬 𝐞𝐦𝐢𝐬𝐢𝐨𝐧𝐞𝐬 𝐜𝐨𝐧𝐭𝐚𝐦𝐢𝐧𝐚𝐧𝐭𝐞𝐬
cuidá tu bolsillo y el medio ambiente 💚.
La moto perfecta para todos los días 🤩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274338601_385109993378383_9019979351067272730_n.jpg?stp=dst-jpg_e35_s640x640_sh0.08&amp;_nc_ht=scontent.cdninstagram.com&amp;_nc_cat=107&amp;_nc_ohc=toWk8iOTm7AAX9I6oZa&amp;edm=AMO9-JQAAAAA&amp;ccb=7-4&amp;oh=00_AT_cPUDpSHt6W6GV2mNDQMB7w9-jZZTUPGfnv3lSCkUdBw&amp;oe=62351F2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387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6F15A-6DBB-445D-8747-317DEB885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4706117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5D98E-3A2B-4A3A-B8AB-3FE2D1217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4161B-3568-4A1B-98BF-9D7196B90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427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8286294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6292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2242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0078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107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142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6739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41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- 2022-03-09 08:36:39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RÁPIDA Y DIVERTIDA
La Energy 110 Tunning es la mejor opción a la hora de elegir una motocicleta no solo fácil de conducir, sino que también es divertida, brindándote la libertad que necesitas para tu movimiento cotidiano.
#corven #energy #corvenenergy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275586014_488717439458539_4764892941747153408_n.jpg?_nc_cat=106&amp;ccb=1-5&amp;_nc_sid=8ae9d6&amp;_nc_ohc=_2LPRwigpKUAX-Zsjeb&amp;_nc_ht=scontent-iad3-1.cdninstagram.com&amp;edm=AL-3X8kEAAAA&amp;oh=00_AT_sBFhHi9Apb4BW4hQX58IhIzMmPD9j1rUg80L5VZFdnw&amp;oe=623935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7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5DEBC-7805-42C8-A3E4-154E021C6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0742209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A03F1-003C-4CAB-A1A8-EE4F1E782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B0F5A-6126-4D34-A883-D1B3EEF2A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070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935471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316159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6999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314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2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39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636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8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- 2022-02-15 16:55:14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𝐒𝟐 𝟏𝟓𝟎 es esa moto que nunca te deja tirado 👊
Su 𝐛𝐚𝐣𝐨 𝐜𝐨𝐬𝐭𝐨 𝐝𝐞 𝐦𝐚𝐧𝐭𝐞𝐧𝐢𝐦𝐢𝐞𝐧𝐭𝐨 y su 𝐜𝐨𝐧𝐬𝐮𝐦𝐨 𝐫𝐞𝐝𝐮𝐜𝐢𝐝𝐨 hacen de ella la pareja perfecta para que te muevas sin preocupaciones 👌
Visitá nuestra web para conocerla más en detalle.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274005687_331964562194086_5516264634402057425_n.jpg?_nc_cat=102&amp;ccb=1-5&amp;_nc_sid=8ae9d6&amp;_nc_ohc=r4gZ6mRO--oAX-F8Dne&amp;_nc_ht=scontent.cdninstagram.com&amp;edm=AL-3X8kEAAAA&amp;oh=00_AT-Uw6qv0pIJyD3PVnYu-8iObKKpOzX0GwJJeP3pXHSlwg&amp;oe=62396166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7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9906A-2BCF-4138-ADB8-D1984B836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02/15/2022 - 03/18/2022</a:t>
            </a:r>
          </a:p>
        </p:txBody>
      </p:sp>
    </p:spTree>
    <p:extLst>
      <p:ext uri="{BB962C8B-B14F-4D97-AF65-F5344CB8AC3E}">
        <p14:creationId xmlns:p14="http://schemas.microsoft.com/office/powerpoint/2010/main" val="1357000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3057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25</vt:lpstr>
      <vt:lpstr>Instagram Posts Table | Motomel - 2 of 25</vt:lpstr>
      <vt:lpstr>Instagram Posts Table | Motomel - 3 of 25</vt:lpstr>
      <vt:lpstr>Instagram Posts Table | Motomel - 4 of 25</vt:lpstr>
      <vt:lpstr>Instagram Posts Table | Motomel - 5 of 25</vt:lpstr>
      <vt:lpstr>Instagram Posts Table | Motomel - 6 of 25</vt:lpstr>
      <vt:lpstr>Instagram Posts Table | Motomel - 7 of 25</vt:lpstr>
      <vt:lpstr>Instagram Posts Table | Motomel - 8 of 25</vt:lpstr>
      <vt:lpstr>Instagram Posts Table | Motomel - 9 of 25</vt:lpstr>
      <vt:lpstr>Instagram Posts Table | Motomel - 10 of 25</vt:lpstr>
      <vt:lpstr>Instagram Posts Table | Motomel - 11 of 25</vt:lpstr>
      <vt:lpstr>Instagram Posts Table | Motomel - 12 of 25</vt:lpstr>
      <vt:lpstr>Instagram Posts Table | Motomel - 13 of 25</vt:lpstr>
      <vt:lpstr>Instagram Posts Table | Motomel - 14 of 25</vt:lpstr>
      <vt:lpstr>Instagram Posts Table | Motomel - 15 of 25</vt:lpstr>
      <vt:lpstr>Instagram Posts Table | Motomel - 16 of 25</vt:lpstr>
      <vt:lpstr>Instagram Posts Table | Motomel - 17 of 25</vt:lpstr>
      <vt:lpstr>Instagram Posts Table | Motomel - 18 of 25</vt:lpstr>
      <vt:lpstr>Instagram Posts Table | Motomel - 19 of 25</vt:lpstr>
      <vt:lpstr>Instagram Posts Table | Motomel - 20 of 25</vt:lpstr>
      <vt:lpstr>Instagram Posts Table | Motomel - 21 of 25</vt:lpstr>
      <vt:lpstr>Instagram Posts Table | Motomel - 22 of 25</vt:lpstr>
      <vt:lpstr>Instagram Posts Table | Motomel - 23 of 25</vt:lpstr>
      <vt:lpstr>Instagram Posts Table | Motomel - 24 of 25</vt:lpstr>
      <vt:lpstr>Instagram Posts Table | Motomel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2022-03-18T15:32:24Z</dcterms:created>
  <dcterms:modified xsi:type="dcterms:W3CDTF">2022-03-18T15:33:28Z</dcterms:modified>
</cp:coreProperties>
</file>