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DA45-40CB-ACED-CC4DC3977707}"/>
            </c:ext>
          </c:extLst>
        </c:ser>
        <c:dLbls>
          <c:showLegendKey val="0"/>
          <c:showVal val="0"/>
          <c:showCatName val="0"/>
          <c:showSerName val="0"/>
          <c:showPercent val="0"/>
          <c:showBubbleSize val="0"/>
        </c:dLbls>
        <c:axId val="386233680"/>
        <c:axId val="386239912"/>
      </c:radarChart>
      <c:catAx>
        <c:axId val="386233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39912"/>
        <c:crosses val="autoZero"/>
        <c:auto val="1"/>
        <c:lblAlgn val="ctr"/>
        <c:lblOffset val="100"/>
        <c:noMultiLvlLbl val="0"/>
      </c:catAx>
      <c:valAx>
        <c:axId val="386239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6233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10927</c:v>
                </c:pt>
                <c:pt idx="1">
                  <c:v>11035</c:v>
                </c:pt>
                <c:pt idx="2">
                  <c:v>11124</c:v>
                </c:pt>
                <c:pt idx="3">
                  <c:v>11214</c:v>
                </c:pt>
                <c:pt idx="4">
                  <c:v>11309</c:v>
                </c:pt>
                <c:pt idx="5">
                  <c:v>11393</c:v>
                </c:pt>
                <c:pt idx="6">
                  <c:v>11476</c:v>
                </c:pt>
                <c:pt idx="7">
                  <c:v>11564</c:v>
                </c:pt>
                <c:pt idx="8">
                  <c:v>11638</c:v>
                </c:pt>
                <c:pt idx="9">
                  <c:v>11710</c:v>
                </c:pt>
                <c:pt idx="10">
                  <c:v>11793</c:v>
                </c:pt>
                <c:pt idx="11">
                  <c:v>11884</c:v>
                </c:pt>
                <c:pt idx="12">
                  <c:v>11962</c:v>
                </c:pt>
                <c:pt idx="13">
                  <c:v>12035</c:v>
                </c:pt>
                <c:pt idx="14">
                  <c:v>12109</c:v>
                </c:pt>
                <c:pt idx="15">
                  <c:v>12196</c:v>
                </c:pt>
                <c:pt idx="16">
                  <c:v>12293</c:v>
                </c:pt>
                <c:pt idx="17">
                  <c:v>12358</c:v>
                </c:pt>
                <c:pt idx="18">
                  <c:v>12427</c:v>
                </c:pt>
                <c:pt idx="19">
                  <c:v>12502</c:v>
                </c:pt>
                <c:pt idx="20">
                  <c:v>12582</c:v>
                </c:pt>
                <c:pt idx="21">
                  <c:v>12638</c:v>
                </c:pt>
                <c:pt idx="22">
                  <c:v>12733</c:v>
                </c:pt>
                <c:pt idx="23">
                  <c:v>12819</c:v>
                </c:pt>
                <c:pt idx="24">
                  <c:v>12887</c:v>
                </c:pt>
                <c:pt idx="25">
                  <c:v>12950</c:v>
                </c:pt>
                <c:pt idx="26">
                  <c:v>13010</c:v>
                </c:pt>
                <c:pt idx="27">
                  <c:v>13027</c:v>
                </c:pt>
              </c:numCache>
            </c:numRef>
          </c:val>
          <c:smooth val="0"/>
          <c:extLst>
            <c:ext xmlns:c16="http://schemas.microsoft.com/office/drawing/2014/chart" uri="{C3380CC4-5D6E-409C-BE32-E72D297353CC}">
              <c16:uniqueId val="{00000000-585B-4120-AB80-84C05D603360}"/>
            </c:ext>
          </c:extLst>
        </c:ser>
        <c:dLbls>
          <c:showLegendKey val="0"/>
          <c:showVal val="0"/>
          <c:showCatName val="0"/>
          <c:showSerName val="0"/>
          <c:showPercent val="0"/>
          <c:showBubbleSize val="0"/>
        </c:dLbls>
        <c:smooth val="0"/>
        <c:axId val="387753464"/>
        <c:axId val="387749528"/>
      </c:lineChart>
      <c:dateAx>
        <c:axId val="387753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49528"/>
        <c:crosses val="autoZero"/>
        <c:auto val="1"/>
        <c:lblOffset val="100"/>
        <c:baseTimeUnit val="days"/>
      </c:dateAx>
      <c:valAx>
        <c:axId val="387749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53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71</c:v>
                </c:pt>
                <c:pt idx="1">
                  <c:v>108</c:v>
                </c:pt>
                <c:pt idx="2">
                  <c:v>89</c:v>
                </c:pt>
                <c:pt idx="3">
                  <c:v>90</c:v>
                </c:pt>
                <c:pt idx="4">
                  <c:v>95</c:v>
                </c:pt>
                <c:pt idx="5">
                  <c:v>84</c:v>
                </c:pt>
                <c:pt idx="6">
                  <c:v>83</c:v>
                </c:pt>
                <c:pt idx="7">
                  <c:v>88</c:v>
                </c:pt>
                <c:pt idx="8">
                  <c:v>74</c:v>
                </c:pt>
                <c:pt idx="9">
                  <c:v>72</c:v>
                </c:pt>
                <c:pt idx="10">
                  <c:v>83</c:v>
                </c:pt>
                <c:pt idx="11">
                  <c:v>91</c:v>
                </c:pt>
                <c:pt idx="12">
                  <c:v>78</c:v>
                </c:pt>
                <c:pt idx="13">
                  <c:v>73</c:v>
                </c:pt>
                <c:pt idx="14">
                  <c:v>74</c:v>
                </c:pt>
                <c:pt idx="15">
                  <c:v>87</c:v>
                </c:pt>
                <c:pt idx="16">
                  <c:v>97</c:v>
                </c:pt>
                <c:pt idx="17">
                  <c:v>65</c:v>
                </c:pt>
                <c:pt idx="18">
                  <c:v>69</c:v>
                </c:pt>
                <c:pt idx="19">
                  <c:v>75</c:v>
                </c:pt>
                <c:pt idx="20">
                  <c:v>80</c:v>
                </c:pt>
                <c:pt idx="21">
                  <c:v>56</c:v>
                </c:pt>
                <c:pt idx="22">
                  <c:v>95</c:v>
                </c:pt>
                <c:pt idx="23">
                  <c:v>86</c:v>
                </c:pt>
                <c:pt idx="24">
                  <c:v>68</c:v>
                </c:pt>
                <c:pt idx="25">
                  <c:v>63</c:v>
                </c:pt>
                <c:pt idx="26">
                  <c:v>60</c:v>
                </c:pt>
                <c:pt idx="27">
                  <c:v>17</c:v>
                </c:pt>
              </c:numCache>
            </c:numRef>
          </c:val>
          <c:smooth val="0"/>
          <c:extLst>
            <c:ext xmlns:c16="http://schemas.microsoft.com/office/drawing/2014/chart" uri="{C3380CC4-5D6E-409C-BE32-E72D297353CC}">
              <c16:uniqueId val="{00000000-E5F9-459A-9756-22DA5EF5EFD1}"/>
            </c:ext>
          </c:extLst>
        </c:ser>
        <c:dLbls>
          <c:showLegendKey val="0"/>
          <c:showVal val="0"/>
          <c:showCatName val="0"/>
          <c:showSerName val="0"/>
          <c:showPercent val="0"/>
          <c:showBubbleSize val="0"/>
        </c:dLbls>
        <c:smooth val="0"/>
        <c:axId val="387744608"/>
        <c:axId val="387744936"/>
      </c:lineChart>
      <c:dateAx>
        <c:axId val="387744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44936"/>
        <c:crosses val="autoZero"/>
        <c:auto val="1"/>
        <c:lblOffset val="100"/>
        <c:baseTimeUnit val="days"/>
      </c:dateAx>
      <c:valAx>
        <c:axId val="387744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44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86</c:v>
                </c:pt>
                <c:pt idx="1">
                  <c:v>77</c:v>
                </c:pt>
                <c:pt idx="2">
                  <c:v>80</c:v>
                </c:pt>
                <c:pt idx="3">
                  <c:v>74</c:v>
                </c:pt>
                <c:pt idx="4">
                  <c:v>63</c:v>
                </c:pt>
                <c:pt idx="5">
                  <c:v>72</c:v>
                </c:pt>
                <c:pt idx="6">
                  <c:v>91</c:v>
                </c:pt>
              </c:numCache>
            </c:numRef>
          </c:val>
          <c:extLst>
            <c:ext xmlns:c16="http://schemas.microsoft.com/office/drawing/2014/chart" uri="{C3380CC4-5D6E-409C-BE32-E72D297353CC}">
              <c16:uniqueId val="{00000000-3B2E-4623-B7DE-4296B5163E59}"/>
            </c:ext>
          </c:extLst>
        </c:ser>
        <c:dLbls>
          <c:showLegendKey val="0"/>
          <c:showVal val="0"/>
          <c:showCatName val="0"/>
          <c:showSerName val="0"/>
          <c:showPercent val="0"/>
          <c:showBubbleSize val="0"/>
        </c:dLbls>
        <c:gapWidth val="219"/>
        <c:overlap val="-27"/>
        <c:axId val="392710200"/>
        <c:axId val="392711840"/>
      </c:barChart>
      <c:catAx>
        <c:axId val="392710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11840"/>
        <c:crosses val="autoZero"/>
        <c:auto val="1"/>
        <c:lblAlgn val="ctr"/>
        <c:lblOffset val="100"/>
        <c:noMultiLvlLbl val="0"/>
      </c:catAx>
      <c:valAx>
        <c:axId val="392711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10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0.65401621223286699</c:v>
                </c:pt>
                <c:pt idx="1">
                  <c:v>0.98837741374576704</c:v>
                </c:pt>
                <c:pt idx="2">
                  <c:v>0.80652469415496097</c:v>
                </c:pt>
                <c:pt idx="3">
                  <c:v>0.80906148867313898</c:v>
                </c:pt>
                <c:pt idx="4">
                  <c:v>0.84715534153736405</c:v>
                </c:pt>
                <c:pt idx="5">
                  <c:v>0.74277124414183404</c:v>
                </c:pt>
                <c:pt idx="6">
                  <c:v>0.72851751075221605</c:v>
                </c:pt>
                <c:pt idx="7">
                  <c:v>0.76681770651795</c:v>
                </c:pt>
                <c:pt idx="8">
                  <c:v>0.63991698374265005</c:v>
                </c:pt>
                <c:pt idx="9">
                  <c:v>0.61866300051555201</c:v>
                </c:pt>
                <c:pt idx="10">
                  <c:v>0.70879590093936795</c:v>
                </c:pt>
                <c:pt idx="11">
                  <c:v>0.77164419570931897</c:v>
                </c:pt>
                <c:pt idx="12">
                  <c:v>0.65634466509592704</c:v>
                </c:pt>
                <c:pt idx="13">
                  <c:v>0.61026584183246901</c:v>
                </c:pt>
                <c:pt idx="14">
                  <c:v>0.61487328624844195</c:v>
                </c:pt>
                <c:pt idx="15">
                  <c:v>0.718473862416385</c:v>
                </c:pt>
                <c:pt idx="16">
                  <c:v>0.79534273532305699</c:v>
                </c:pt>
                <c:pt idx="17">
                  <c:v>0.52875620271699297</c:v>
                </c:pt>
                <c:pt idx="18">
                  <c:v>0.558342773911636</c:v>
                </c:pt>
                <c:pt idx="19">
                  <c:v>0.60352458356803695</c:v>
                </c:pt>
                <c:pt idx="20">
                  <c:v>0.63989761638137899</c:v>
                </c:pt>
                <c:pt idx="21">
                  <c:v>0.44508027340645401</c:v>
                </c:pt>
                <c:pt idx="22">
                  <c:v>0.75170121854723804</c:v>
                </c:pt>
                <c:pt idx="23">
                  <c:v>0.67541035105630998</c:v>
                </c:pt>
                <c:pt idx="24">
                  <c:v>0.53046259458616096</c:v>
                </c:pt>
                <c:pt idx="25">
                  <c:v>0.48886474741988001</c:v>
                </c:pt>
                <c:pt idx="26">
                  <c:v>0.46332046332046301</c:v>
                </c:pt>
                <c:pt idx="27">
                  <c:v>0.13066871637202199</c:v>
                </c:pt>
              </c:numCache>
            </c:numRef>
          </c:val>
          <c:smooth val="0"/>
          <c:extLst>
            <c:ext xmlns:c16="http://schemas.microsoft.com/office/drawing/2014/chart" uri="{C3380CC4-5D6E-409C-BE32-E72D297353CC}">
              <c16:uniqueId val="{00000000-2C13-4C11-8C42-C22EB0B563ED}"/>
            </c:ext>
          </c:extLst>
        </c:ser>
        <c:dLbls>
          <c:showLegendKey val="0"/>
          <c:showVal val="0"/>
          <c:showCatName val="0"/>
          <c:showSerName val="0"/>
          <c:showPercent val="0"/>
          <c:showBubbleSize val="0"/>
        </c:dLbls>
        <c:smooth val="0"/>
        <c:axId val="326549136"/>
        <c:axId val="384772208"/>
      </c:lineChart>
      <c:dateAx>
        <c:axId val="3265491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72208"/>
        <c:crosses val="autoZero"/>
        <c:auto val="1"/>
        <c:lblOffset val="100"/>
        <c:baseTimeUnit val="days"/>
      </c:dateAx>
      <c:valAx>
        <c:axId val="384772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549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0</c:v>
                </c:pt>
                <c:pt idx="1">
                  <c:v>0</c:v>
                </c:pt>
                <c:pt idx="2">
                  <c:v>0</c:v>
                </c:pt>
                <c:pt idx="3">
                  <c:v>0</c:v>
                </c:pt>
                <c:pt idx="4">
                  <c:v>0</c:v>
                </c:pt>
                <c:pt idx="5">
                  <c:v>1</c:v>
                </c:pt>
                <c:pt idx="6">
                  <c:v>0</c:v>
                </c:pt>
                <c:pt idx="7">
                  <c:v>0</c:v>
                </c:pt>
                <c:pt idx="8">
                  <c:v>0</c:v>
                </c:pt>
                <c:pt idx="9">
                  <c:v>0</c:v>
                </c:pt>
                <c:pt idx="10">
                  <c:v>0</c:v>
                </c:pt>
                <c:pt idx="11">
                  <c:v>0</c:v>
                </c:pt>
                <c:pt idx="12">
                  <c:v>1</c:v>
                </c:pt>
                <c:pt idx="13">
                  <c:v>0</c:v>
                </c:pt>
                <c:pt idx="14">
                  <c:v>0</c:v>
                </c:pt>
                <c:pt idx="15">
                  <c:v>0</c:v>
                </c:pt>
                <c:pt idx="16">
                  <c:v>0</c:v>
                </c:pt>
                <c:pt idx="17">
                  <c:v>0</c:v>
                </c:pt>
                <c:pt idx="18">
                  <c:v>0</c:v>
                </c:pt>
                <c:pt idx="19">
                  <c:v>0</c:v>
                </c:pt>
                <c:pt idx="20">
                  <c:v>0</c:v>
                </c:pt>
                <c:pt idx="21">
                  <c:v>0</c:v>
                </c:pt>
                <c:pt idx="22">
                  <c:v>0</c:v>
                </c:pt>
                <c:pt idx="23">
                  <c:v>0</c:v>
                </c:pt>
                <c:pt idx="24">
                  <c:v>1</c:v>
                </c:pt>
                <c:pt idx="25">
                  <c:v>0</c:v>
                </c:pt>
                <c:pt idx="26">
                  <c:v>1</c:v>
                </c:pt>
                <c:pt idx="27">
                  <c:v>0</c:v>
                </c:pt>
              </c:numCache>
            </c:numRef>
          </c:val>
          <c:smooth val="0"/>
          <c:extLst>
            <c:ext xmlns:c16="http://schemas.microsoft.com/office/drawing/2014/chart" uri="{C3380CC4-5D6E-409C-BE32-E72D297353CC}">
              <c16:uniqueId val="{00000000-CEDB-4CE2-9163-1B819242E572}"/>
            </c:ext>
          </c:extLst>
        </c:ser>
        <c:dLbls>
          <c:showLegendKey val="0"/>
          <c:showVal val="0"/>
          <c:showCatName val="0"/>
          <c:showSerName val="0"/>
          <c:showPercent val="0"/>
          <c:showBubbleSize val="0"/>
        </c:dLbls>
        <c:smooth val="0"/>
        <c:axId val="387748216"/>
        <c:axId val="387739360"/>
      </c:lineChart>
      <c:dateAx>
        <c:axId val="387748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39360"/>
        <c:crosses val="autoZero"/>
        <c:auto val="1"/>
        <c:lblOffset val="100"/>
        <c:baseTimeUnit val="days"/>
      </c:dateAx>
      <c:valAx>
        <c:axId val="387739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48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0</c:v>
                </c:pt>
                <c:pt idx="1">
                  <c:v>0</c:v>
                </c:pt>
                <c:pt idx="2">
                  <c:v>0</c:v>
                </c:pt>
                <c:pt idx="3">
                  <c:v>0</c:v>
                </c:pt>
                <c:pt idx="4">
                  <c:v>0</c:v>
                </c:pt>
                <c:pt idx="5">
                  <c:v>0.105717557924412</c:v>
                </c:pt>
                <c:pt idx="6">
                  <c:v>0</c:v>
                </c:pt>
                <c:pt idx="7">
                  <c:v>0</c:v>
                </c:pt>
                <c:pt idx="8">
                  <c:v>0</c:v>
                </c:pt>
                <c:pt idx="9">
                  <c:v>0</c:v>
                </c:pt>
                <c:pt idx="10">
                  <c:v>0</c:v>
                </c:pt>
                <c:pt idx="11">
                  <c:v>0</c:v>
                </c:pt>
                <c:pt idx="12">
                  <c:v>0.52000335486035398</c:v>
                </c:pt>
                <c:pt idx="13">
                  <c:v>0</c:v>
                </c:pt>
                <c:pt idx="14">
                  <c:v>0</c:v>
                </c:pt>
                <c:pt idx="15">
                  <c:v>0</c:v>
                </c:pt>
                <c:pt idx="16">
                  <c:v>0</c:v>
                </c:pt>
                <c:pt idx="17">
                  <c:v>0</c:v>
                </c:pt>
                <c:pt idx="18">
                  <c:v>0</c:v>
                </c:pt>
                <c:pt idx="19">
                  <c:v>0</c:v>
                </c:pt>
                <c:pt idx="20">
                  <c:v>0</c:v>
                </c:pt>
                <c:pt idx="21">
                  <c:v>0</c:v>
                </c:pt>
                <c:pt idx="22">
                  <c:v>0</c:v>
                </c:pt>
                <c:pt idx="23">
                  <c:v>0</c:v>
                </c:pt>
                <c:pt idx="24">
                  <c:v>1.55605695168443E-2</c:v>
                </c:pt>
                <c:pt idx="25">
                  <c:v>0</c:v>
                </c:pt>
                <c:pt idx="26">
                  <c:v>0.10015408320493099</c:v>
                </c:pt>
                <c:pt idx="27">
                  <c:v>0</c:v>
                </c:pt>
              </c:numCache>
            </c:numRef>
          </c:val>
          <c:smooth val="0"/>
          <c:extLst>
            <c:ext xmlns:c16="http://schemas.microsoft.com/office/drawing/2014/chart" uri="{C3380CC4-5D6E-409C-BE32-E72D297353CC}">
              <c16:uniqueId val="{00000000-6B73-4412-A159-C36E8E2126F7}"/>
            </c:ext>
          </c:extLst>
        </c:ser>
        <c:dLbls>
          <c:showLegendKey val="0"/>
          <c:showVal val="0"/>
          <c:showCatName val="0"/>
          <c:showSerName val="0"/>
          <c:showPercent val="0"/>
          <c:showBubbleSize val="0"/>
        </c:dLbls>
        <c:smooth val="0"/>
        <c:axId val="387750184"/>
        <c:axId val="387751824"/>
      </c:lineChart>
      <c:dateAx>
        <c:axId val="387750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51824"/>
        <c:crosses val="autoZero"/>
        <c:auto val="1"/>
        <c:lblOffset val="100"/>
        <c:baseTimeUnit val="days"/>
      </c:dateAx>
      <c:valAx>
        <c:axId val="387751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50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0</c:v>
                </c:pt>
                <c:pt idx="3">
                  <c:v>3</c:v>
                </c:pt>
                <c:pt idx="4">
                  <c:v>0</c:v>
                </c:pt>
                <c:pt idx="5">
                  <c:v>0</c:v>
                </c:pt>
                <c:pt idx="6">
                  <c:v>0</c:v>
                </c:pt>
              </c:numCache>
            </c:numRef>
          </c:val>
          <c:extLst>
            <c:ext xmlns:c16="http://schemas.microsoft.com/office/drawing/2014/chart" uri="{C3380CC4-5D6E-409C-BE32-E72D297353CC}">
              <c16:uniqueId val="{00000000-A10A-4221-8353-6A373A60F984}"/>
            </c:ext>
          </c:extLst>
        </c:ser>
        <c:dLbls>
          <c:showLegendKey val="0"/>
          <c:showVal val="0"/>
          <c:showCatName val="0"/>
          <c:showSerName val="0"/>
          <c:showPercent val="0"/>
          <c:showBubbleSize val="0"/>
        </c:dLbls>
        <c:gapWidth val="219"/>
        <c:overlap val="-27"/>
        <c:axId val="412983408"/>
        <c:axId val="412987344"/>
      </c:barChart>
      <c:catAx>
        <c:axId val="412983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987344"/>
        <c:crosses val="autoZero"/>
        <c:auto val="1"/>
        <c:lblAlgn val="ctr"/>
        <c:lblOffset val="100"/>
        <c:noMultiLvlLbl val="0"/>
      </c:catAx>
      <c:valAx>
        <c:axId val="41298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983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1.6698672455539802E-2</c:v>
                </c:pt>
                <c:pt idx="3">
                  <c:v>0.24213075060532699</c:v>
                </c:pt>
              </c:numCache>
            </c:numRef>
          </c:val>
          <c:extLst>
            <c:ext xmlns:c16="http://schemas.microsoft.com/office/drawing/2014/chart" uri="{C3380CC4-5D6E-409C-BE32-E72D297353CC}">
              <c16:uniqueId val="{00000000-94DE-43F4-B050-5D66D3AF4658}"/>
            </c:ext>
          </c:extLst>
        </c:ser>
        <c:dLbls>
          <c:showLegendKey val="0"/>
          <c:showVal val="0"/>
          <c:showCatName val="0"/>
          <c:showSerName val="0"/>
          <c:showPercent val="0"/>
          <c:showBubbleSize val="0"/>
        </c:dLbls>
        <c:gapWidth val="219"/>
        <c:overlap val="-27"/>
        <c:axId val="412989312"/>
        <c:axId val="412990624"/>
      </c:barChart>
      <c:catAx>
        <c:axId val="412989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990624"/>
        <c:crosses val="autoZero"/>
        <c:auto val="1"/>
        <c:lblAlgn val="ctr"/>
        <c:lblOffset val="100"/>
        <c:noMultiLvlLbl val="0"/>
      </c:catAx>
      <c:valAx>
        <c:axId val="412990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989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2</c:v>
                </c:pt>
                <c:pt idx="11">
                  <c:v>0</c:v>
                </c:pt>
                <c:pt idx="12">
                  <c:v>0</c:v>
                </c:pt>
                <c:pt idx="13">
                  <c:v>0</c:v>
                </c:pt>
                <c:pt idx="14">
                  <c:v>0</c:v>
                </c:pt>
                <c:pt idx="15">
                  <c:v>1</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446D-4F53-A181-32AF4DC64E34}"/>
            </c:ext>
          </c:extLst>
        </c:ser>
        <c:dLbls>
          <c:showLegendKey val="0"/>
          <c:showVal val="0"/>
          <c:showCatName val="0"/>
          <c:showSerName val="0"/>
          <c:showPercent val="0"/>
          <c:showBubbleSize val="0"/>
        </c:dLbls>
        <c:smooth val="0"/>
        <c:axId val="412995864"/>
        <c:axId val="412995208"/>
      </c:lineChart>
      <c:catAx>
        <c:axId val="412995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995208"/>
        <c:crosses val="autoZero"/>
        <c:auto val="1"/>
        <c:lblAlgn val="ctr"/>
        <c:lblOffset val="100"/>
        <c:noMultiLvlLbl val="0"/>
      </c:catAx>
      <c:valAx>
        <c:axId val="412995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995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1.6736401673640201E-2</c:v>
                </c:pt>
                <c:pt idx="10">
                  <c:v>0.104602510460251</c:v>
                </c:pt>
                <c:pt idx="11">
                  <c:v>0</c:v>
                </c:pt>
                <c:pt idx="12">
                  <c:v>0</c:v>
                </c:pt>
                <c:pt idx="13">
                  <c:v>0</c:v>
                </c:pt>
                <c:pt idx="14">
                  <c:v>0</c:v>
                </c:pt>
                <c:pt idx="15">
                  <c:v>0.51882845188284499</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5720-493A-9FEB-C99D1F4219A6}"/>
            </c:ext>
          </c:extLst>
        </c:ser>
        <c:dLbls>
          <c:showLegendKey val="0"/>
          <c:showVal val="0"/>
          <c:showCatName val="0"/>
          <c:showSerName val="0"/>
          <c:showPercent val="0"/>
          <c:showBubbleSize val="0"/>
        </c:dLbls>
        <c:smooth val="0"/>
        <c:axId val="412998816"/>
        <c:axId val="412996848"/>
      </c:lineChart>
      <c:catAx>
        <c:axId val="412998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996848"/>
        <c:crosses val="autoZero"/>
        <c:auto val="1"/>
        <c:lblAlgn val="ctr"/>
        <c:lblOffset val="100"/>
        <c:noMultiLvlLbl val="0"/>
      </c:catAx>
      <c:valAx>
        <c:axId val="412996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2998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Camelbak Argentina</c:v>
                </c:pt>
              </c:strCache>
            </c:strRef>
          </c:cat>
          <c:val>
            <c:numRef>
              <c:f>Sheet1!$B$2</c:f>
              <c:numCache>
                <c:formatCode>General</c:formatCode>
                <c:ptCount val="1"/>
                <c:pt idx="0">
                  <c:v>4</c:v>
                </c:pt>
              </c:numCache>
            </c:numRef>
          </c:val>
          <c:extLst>
            <c:ext xmlns:c16="http://schemas.microsoft.com/office/drawing/2014/chart" uri="{C3380CC4-5D6E-409C-BE32-E72D297353CC}">
              <c16:uniqueId val="{00000000-CD09-4AA9-9DE5-4D1DEEEAF6AE}"/>
            </c:ext>
          </c:extLst>
        </c:ser>
        <c:dLbls>
          <c:showLegendKey val="0"/>
          <c:showVal val="0"/>
          <c:showCatName val="0"/>
          <c:showSerName val="0"/>
          <c:showPercent val="0"/>
          <c:showBubbleSize val="0"/>
        </c:dLbls>
        <c:gapWidth val="150"/>
        <c:overlap val="100"/>
        <c:axId val="387743624"/>
        <c:axId val="387747560"/>
      </c:barChart>
      <c:catAx>
        <c:axId val="387743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47560"/>
        <c:crosses val="autoZero"/>
        <c:auto val="1"/>
        <c:lblAlgn val="ctr"/>
        <c:lblOffset val="100"/>
        <c:noMultiLvlLbl val="0"/>
      </c:catAx>
      <c:valAx>
        <c:axId val="3877475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43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c:f>
              <c:strCache>
                <c:ptCount val="1"/>
                <c:pt idx="0">
                  <c:v>Album</c:v>
                </c:pt>
              </c:strCache>
            </c:strRef>
          </c:cat>
          <c:val>
            <c:numRef>
              <c:f>Sheet1!$B$2</c:f>
              <c:numCache>
                <c:formatCode>General</c:formatCode>
                <c:ptCount val="1"/>
                <c:pt idx="0">
                  <c:v>0.184769614993778</c:v>
                </c:pt>
              </c:numCache>
            </c:numRef>
          </c:val>
          <c:extLst>
            <c:ext xmlns:c16="http://schemas.microsoft.com/office/drawing/2014/chart" uri="{C3380CC4-5D6E-409C-BE32-E72D297353CC}">
              <c16:uniqueId val="{00000000-E9B7-49E5-ADF4-516DAC004485}"/>
            </c:ext>
          </c:extLst>
        </c:ser>
        <c:dLbls>
          <c:showLegendKey val="0"/>
          <c:showVal val="0"/>
          <c:showCatName val="0"/>
          <c:showSerName val="0"/>
          <c:showPercent val="0"/>
          <c:showBubbleSize val="0"/>
        </c:dLbls>
        <c:gapWidth val="219"/>
        <c:overlap val="-27"/>
        <c:axId val="384713472"/>
        <c:axId val="384712816"/>
      </c:barChart>
      <c:catAx>
        <c:axId val="384713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12816"/>
        <c:crosses val="autoZero"/>
        <c:auto val="1"/>
        <c:lblAlgn val="ctr"/>
        <c:lblOffset val="100"/>
        <c:noMultiLvlLbl val="0"/>
      </c:catAx>
      <c:valAx>
        <c:axId val="384712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13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Camelbak Argentina</c:v>
                </c:pt>
              </c:strCache>
            </c:strRef>
          </c:cat>
          <c:val>
            <c:numRef>
              <c:f>Sheet1!$B$2</c:f>
              <c:numCache>
                <c:formatCode>General</c:formatCode>
                <c:ptCount val="1"/>
                <c:pt idx="0">
                  <c:v>63</c:v>
                </c:pt>
              </c:numCache>
            </c:numRef>
          </c:val>
          <c:extLst>
            <c:ext xmlns:c16="http://schemas.microsoft.com/office/drawing/2014/chart" uri="{C3380CC4-5D6E-409C-BE32-E72D297353CC}">
              <c16:uniqueId val="{00000000-6454-4EF0-815A-D21102FC4CD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Camelbak Argentina</c:v>
                </c:pt>
              </c:strCache>
            </c:strRef>
          </c:cat>
          <c:val>
            <c:numRef>
              <c:f>Sheet1!$C$2</c:f>
              <c:numCache>
                <c:formatCode>General</c:formatCode>
                <c:ptCount val="1"/>
                <c:pt idx="0">
                  <c:v>7</c:v>
                </c:pt>
              </c:numCache>
            </c:numRef>
          </c:val>
          <c:extLst>
            <c:ext xmlns:c16="http://schemas.microsoft.com/office/drawing/2014/chart" uri="{C3380CC4-5D6E-409C-BE32-E72D297353CC}">
              <c16:uniqueId val="{00000001-6454-4EF0-815A-D21102FC4CD7}"/>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Camelbak Argentina</c:v>
                </c:pt>
              </c:strCache>
            </c:strRef>
          </c:cat>
          <c:val>
            <c:numRef>
              <c:f>Sheet1!$D$2</c:f>
              <c:numCache>
                <c:formatCode>General</c:formatCode>
                <c:ptCount val="1"/>
                <c:pt idx="0">
                  <c:v>0</c:v>
                </c:pt>
              </c:numCache>
            </c:numRef>
          </c:val>
          <c:extLst>
            <c:ext xmlns:c16="http://schemas.microsoft.com/office/drawing/2014/chart" uri="{C3380CC4-5D6E-409C-BE32-E72D297353CC}">
              <c16:uniqueId val="{00000002-6454-4EF0-815A-D21102FC4CD7}"/>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Camelbak Argentina</c:v>
                </c:pt>
              </c:strCache>
            </c:strRef>
          </c:cat>
          <c:val>
            <c:numRef>
              <c:f>Sheet1!$E$2</c:f>
              <c:numCache>
                <c:formatCode>General</c:formatCode>
                <c:ptCount val="1"/>
                <c:pt idx="0">
                  <c:v>1</c:v>
                </c:pt>
              </c:numCache>
            </c:numRef>
          </c:val>
          <c:extLst>
            <c:ext xmlns:c16="http://schemas.microsoft.com/office/drawing/2014/chart" uri="{C3380CC4-5D6E-409C-BE32-E72D297353CC}">
              <c16:uniqueId val="{00000003-6454-4EF0-815A-D21102FC4CD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Camelbak Argentina</c:v>
                </c:pt>
              </c:strCache>
            </c:strRef>
          </c:cat>
          <c:val>
            <c:numRef>
              <c:f>Sheet1!$F$2</c:f>
              <c:numCache>
                <c:formatCode>General</c:formatCode>
                <c:ptCount val="1"/>
                <c:pt idx="0">
                  <c:v>0</c:v>
                </c:pt>
              </c:numCache>
            </c:numRef>
          </c:val>
          <c:extLst>
            <c:ext xmlns:c16="http://schemas.microsoft.com/office/drawing/2014/chart" uri="{C3380CC4-5D6E-409C-BE32-E72D297353CC}">
              <c16:uniqueId val="{00000004-6454-4EF0-815A-D21102FC4CD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Camelbak Argentina</c:v>
                </c:pt>
              </c:strCache>
            </c:strRef>
          </c:cat>
          <c:val>
            <c:numRef>
              <c:f>Sheet1!$G$2</c:f>
              <c:numCache>
                <c:formatCode>General</c:formatCode>
                <c:ptCount val="1"/>
                <c:pt idx="0">
                  <c:v>0</c:v>
                </c:pt>
              </c:numCache>
            </c:numRef>
          </c:val>
          <c:extLst>
            <c:ext xmlns:c16="http://schemas.microsoft.com/office/drawing/2014/chart" uri="{C3380CC4-5D6E-409C-BE32-E72D297353CC}">
              <c16:uniqueId val="{00000005-6454-4EF0-815A-D21102FC4CD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Camelbak Argentina</c:v>
                </c:pt>
              </c:strCache>
            </c:strRef>
          </c:cat>
          <c:val>
            <c:numRef>
              <c:f>Sheet1!$H$2</c:f>
              <c:numCache>
                <c:formatCode>General</c:formatCode>
                <c:ptCount val="1"/>
                <c:pt idx="0">
                  <c:v>16</c:v>
                </c:pt>
              </c:numCache>
            </c:numRef>
          </c:val>
          <c:extLst>
            <c:ext xmlns:c16="http://schemas.microsoft.com/office/drawing/2014/chart" uri="{C3380CC4-5D6E-409C-BE32-E72D297353CC}">
              <c16:uniqueId val="{00000006-6454-4EF0-815A-D21102FC4CD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Camelbak Argentina</c:v>
                </c:pt>
              </c:strCache>
            </c:strRef>
          </c:cat>
          <c:val>
            <c:numRef>
              <c:f>Sheet1!$I$2</c:f>
              <c:numCache>
                <c:formatCode>General</c:formatCode>
                <c:ptCount val="1"/>
                <c:pt idx="0">
                  <c:v>2</c:v>
                </c:pt>
              </c:numCache>
            </c:numRef>
          </c:val>
          <c:extLst>
            <c:ext xmlns:c16="http://schemas.microsoft.com/office/drawing/2014/chart" uri="{C3380CC4-5D6E-409C-BE32-E72D297353CC}">
              <c16:uniqueId val="{00000007-6454-4EF0-815A-D21102FC4CD7}"/>
            </c:ext>
          </c:extLst>
        </c:ser>
        <c:dLbls>
          <c:showLegendKey val="0"/>
          <c:showVal val="0"/>
          <c:showCatName val="0"/>
          <c:showSerName val="0"/>
          <c:showPercent val="0"/>
          <c:showBubbleSize val="0"/>
        </c:dLbls>
        <c:gapWidth val="150"/>
        <c:overlap val="100"/>
        <c:axId val="384706912"/>
        <c:axId val="384713144"/>
      </c:barChart>
      <c:catAx>
        <c:axId val="384706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13144"/>
        <c:crosses val="autoZero"/>
        <c:auto val="1"/>
        <c:lblAlgn val="ctr"/>
        <c:lblOffset val="100"/>
        <c:noMultiLvlLbl val="0"/>
      </c:catAx>
      <c:valAx>
        <c:axId val="384713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706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Sheet1!$A$2:$A$29</c:f>
              <c:numCache>
                <c:formatCode>m/d/yyyy</c:formatCode>
                <c:ptCount val="28"/>
                <c:pt idx="0">
                  <c:v>44604</c:v>
                </c:pt>
                <c:pt idx="1">
                  <c:v>44605</c:v>
                </c:pt>
                <c:pt idx="2">
                  <c:v>44606</c:v>
                </c:pt>
                <c:pt idx="3">
                  <c:v>44607</c:v>
                </c:pt>
                <c:pt idx="4">
                  <c:v>44608</c:v>
                </c:pt>
                <c:pt idx="5">
                  <c:v>44609</c:v>
                </c:pt>
                <c:pt idx="6">
                  <c:v>44610</c:v>
                </c:pt>
                <c:pt idx="7">
                  <c:v>44611</c:v>
                </c:pt>
                <c:pt idx="8">
                  <c:v>44612</c:v>
                </c:pt>
                <c:pt idx="9">
                  <c:v>44613</c:v>
                </c:pt>
                <c:pt idx="10">
                  <c:v>44614</c:v>
                </c:pt>
                <c:pt idx="11">
                  <c:v>44615</c:v>
                </c:pt>
                <c:pt idx="12">
                  <c:v>44616</c:v>
                </c:pt>
                <c:pt idx="13">
                  <c:v>44617</c:v>
                </c:pt>
                <c:pt idx="14">
                  <c:v>44618</c:v>
                </c:pt>
                <c:pt idx="15">
                  <c:v>44619</c:v>
                </c:pt>
                <c:pt idx="16">
                  <c:v>44620</c:v>
                </c:pt>
                <c:pt idx="17">
                  <c:v>44621</c:v>
                </c:pt>
                <c:pt idx="18">
                  <c:v>44622</c:v>
                </c:pt>
                <c:pt idx="19">
                  <c:v>44623</c:v>
                </c:pt>
                <c:pt idx="20">
                  <c:v>44624</c:v>
                </c:pt>
                <c:pt idx="21">
                  <c:v>44625</c:v>
                </c:pt>
                <c:pt idx="22">
                  <c:v>44626</c:v>
                </c:pt>
                <c:pt idx="23">
                  <c:v>44627</c:v>
                </c:pt>
                <c:pt idx="24">
                  <c:v>44628</c:v>
                </c:pt>
                <c:pt idx="25">
                  <c:v>44629</c:v>
                </c:pt>
                <c:pt idx="26">
                  <c:v>44630</c:v>
                </c:pt>
                <c:pt idx="27">
                  <c:v>44631</c:v>
                </c:pt>
              </c:numCache>
            </c:numRef>
          </c:cat>
          <c:val>
            <c:numRef>
              <c:f>Sheet1!$B$2:$B$29</c:f>
              <c:numCache>
                <c:formatCode>General</c:formatCode>
                <c:ptCount val="2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numCache>
            </c:numRef>
          </c:val>
          <c:smooth val="0"/>
          <c:extLst>
            <c:ext xmlns:c16="http://schemas.microsoft.com/office/drawing/2014/chart" uri="{C3380CC4-5D6E-409C-BE32-E72D297353CC}">
              <c16:uniqueId val="{00000000-137F-4DF7-81F0-6CCBBE882F26}"/>
            </c:ext>
          </c:extLst>
        </c:ser>
        <c:dLbls>
          <c:showLegendKey val="0"/>
          <c:showVal val="0"/>
          <c:showCatName val="0"/>
          <c:showSerName val="0"/>
          <c:showPercent val="0"/>
          <c:showBubbleSize val="0"/>
        </c:dLbls>
        <c:smooth val="0"/>
        <c:axId val="426753760"/>
        <c:axId val="426757368"/>
      </c:lineChart>
      <c:dateAx>
        <c:axId val="426753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757368"/>
        <c:crosses val="autoZero"/>
        <c:auto val="1"/>
        <c:lblOffset val="100"/>
        <c:baseTimeUnit val="days"/>
      </c:dateAx>
      <c:valAx>
        <c:axId val="426757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675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32CF3-3DE9-420B-ACE4-FD9BFA6430E6}"/>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F924B525-DC4B-4647-9929-C85EFD051300}"/>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048450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A96AD-6CEE-4226-8615-8661859C48F6}"/>
              </a:ext>
            </a:extLst>
          </p:cNvPr>
          <p:cNvSpPr>
            <a:spLocks noGrp="1"/>
          </p:cNvSpPr>
          <p:nvPr>
            <p:ph type="title"/>
          </p:nvPr>
        </p:nvSpPr>
        <p:spPr/>
        <p:txBody>
          <a:bodyPr/>
          <a:lstStyle/>
          <a:p>
            <a:r>
              <a:rPr lang="en-US"/>
              <a:t>Facebook Key Metrics Table | CamelBak</a:t>
            </a:r>
          </a:p>
        </p:txBody>
      </p:sp>
      <p:graphicFrame>
        <p:nvGraphicFramePr>
          <p:cNvPr id="5" name="Table Placeholder 4">
            <a:extLst>
              <a:ext uri="{FF2B5EF4-FFF2-40B4-BE49-F238E27FC236}">
                <a16:creationId xmlns:a16="http://schemas.microsoft.com/office/drawing/2014/main" id="{6C9C3B66-5344-4262-A39B-E4C9E4EDE46F}"/>
              </a:ext>
            </a:extLst>
          </p:cNvPr>
          <p:cNvGraphicFramePr>
            <a:graphicFrameLocks noGrp="1"/>
          </p:cNvGraphicFramePr>
          <p:nvPr>
            <p:ph type="tbl" sz="quarter" idx="13"/>
            <p:extLst>
              <p:ext uri="{D42A27DB-BD31-4B8C-83A1-F6EECF244321}">
                <p14:modId xmlns:p14="http://schemas.microsoft.com/office/powerpoint/2010/main" val="3343277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854526752"/>
                    </a:ext>
                  </a:extLst>
                </a:gridCol>
                <a:gridCol w="740664">
                  <a:extLst>
                    <a:ext uri="{9D8B030D-6E8A-4147-A177-3AD203B41FA5}">
                      <a16:colId xmlns:a16="http://schemas.microsoft.com/office/drawing/2014/main" val="4129474597"/>
                    </a:ext>
                  </a:extLst>
                </a:gridCol>
                <a:gridCol w="740664">
                  <a:extLst>
                    <a:ext uri="{9D8B030D-6E8A-4147-A177-3AD203B41FA5}">
                      <a16:colId xmlns:a16="http://schemas.microsoft.com/office/drawing/2014/main" val="375080442"/>
                    </a:ext>
                  </a:extLst>
                </a:gridCol>
                <a:gridCol w="740664">
                  <a:extLst>
                    <a:ext uri="{9D8B030D-6E8A-4147-A177-3AD203B41FA5}">
                      <a16:colId xmlns:a16="http://schemas.microsoft.com/office/drawing/2014/main" val="3961050661"/>
                    </a:ext>
                  </a:extLst>
                </a:gridCol>
                <a:gridCol w="740664">
                  <a:extLst>
                    <a:ext uri="{9D8B030D-6E8A-4147-A177-3AD203B41FA5}">
                      <a16:colId xmlns:a16="http://schemas.microsoft.com/office/drawing/2014/main" val="739122604"/>
                    </a:ext>
                  </a:extLst>
                </a:gridCol>
                <a:gridCol w="740664">
                  <a:extLst>
                    <a:ext uri="{9D8B030D-6E8A-4147-A177-3AD203B41FA5}">
                      <a16:colId xmlns:a16="http://schemas.microsoft.com/office/drawing/2014/main" val="2606267922"/>
                    </a:ext>
                  </a:extLst>
                </a:gridCol>
                <a:gridCol w="740664">
                  <a:extLst>
                    <a:ext uri="{9D8B030D-6E8A-4147-A177-3AD203B41FA5}">
                      <a16:colId xmlns:a16="http://schemas.microsoft.com/office/drawing/2014/main" val="3848859531"/>
                    </a:ext>
                  </a:extLst>
                </a:gridCol>
                <a:gridCol w="740664">
                  <a:extLst>
                    <a:ext uri="{9D8B030D-6E8A-4147-A177-3AD203B41FA5}">
                      <a16:colId xmlns:a16="http://schemas.microsoft.com/office/drawing/2014/main" val="1082344586"/>
                    </a:ext>
                  </a:extLst>
                </a:gridCol>
                <a:gridCol w="740664">
                  <a:extLst>
                    <a:ext uri="{9D8B030D-6E8A-4147-A177-3AD203B41FA5}">
                      <a16:colId xmlns:a16="http://schemas.microsoft.com/office/drawing/2014/main" val="122216705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225507505"/>
                  </a:ext>
                </a:extLst>
              </a:tr>
              <a:tr h="370840">
                <a:tc>
                  <a:txBody>
                    <a:bodyPr/>
                    <a:lstStyle/>
                    <a:p>
                      <a:r>
                        <a:rPr lang="en-US" sz="1000"/>
                        <a:t>Camelbak Argentina</a:t>
                      </a:r>
                    </a:p>
                  </a:txBody>
                  <a:tcPr/>
                </a:tc>
                <a:tc>
                  <a:txBody>
                    <a:bodyPr/>
                    <a:lstStyle/>
                    <a:p>
                      <a:r>
                        <a:rPr lang="en-US" sz="1000"/>
                        <a:t>13027</a:t>
                      </a:r>
                    </a:p>
                  </a:txBody>
                  <a:tcPr/>
                </a:tc>
                <a:tc>
                  <a:txBody>
                    <a:bodyPr/>
                    <a:lstStyle/>
                    <a:p>
                      <a:r>
                        <a:rPr lang="en-US" sz="1000"/>
                        <a:t>2171</a:t>
                      </a:r>
                    </a:p>
                  </a:txBody>
                  <a:tcPr/>
                </a:tc>
                <a:tc>
                  <a:txBody>
                    <a:bodyPr/>
                    <a:lstStyle/>
                    <a:p>
                      <a:r>
                        <a:rPr lang="en-US" sz="1000"/>
                        <a:t>4</a:t>
                      </a:r>
                    </a:p>
                  </a:txBody>
                  <a:tcPr/>
                </a:tc>
                <a:tc>
                  <a:txBody>
                    <a:bodyPr/>
                    <a:lstStyle/>
                    <a:p>
                      <a:r>
                        <a:rPr lang="en-US" sz="1000"/>
                        <a:t>71</a:t>
                      </a:r>
                    </a:p>
                  </a:txBody>
                  <a:tcPr/>
                </a:tc>
                <a:tc>
                  <a:txBody>
                    <a:bodyPr/>
                    <a:lstStyle/>
                    <a:p>
                      <a:r>
                        <a:rPr lang="en-US" sz="1000"/>
                        <a:t>16</a:t>
                      </a:r>
                    </a:p>
                  </a:txBody>
                  <a:tcPr/>
                </a:tc>
                <a:tc>
                  <a:txBody>
                    <a:bodyPr/>
                    <a:lstStyle/>
                    <a:p>
                      <a:r>
                        <a:rPr lang="en-US" sz="1000"/>
                        <a:t>2</a:t>
                      </a:r>
                    </a:p>
                  </a:txBody>
                  <a:tcPr/>
                </a:tc>
                <a:tc>
                  <a:txBody>
                    <a:bodyPr/>
                    <a:lstStyle/>
                    <a:p>
                      <a:r>
                        <a:rPr lang="en-US" sz="1000"/>
                        <a:t>0</a:t>
                      </a:r>
                    </a:p>
                  </a:txBody>
                  <a:tcPr/>
                </a:tc>
                <a:tc>
                  <a:txBody>
                    <a:bodyPr/>
                    <a:lstStyle/>
                    <a:p>
                      <a:r>
                        <a:rPr lang="en-US" sz="1000"/>
                        <a:t>0.1863 %</a:t>
                      </a:r>
                    </a:p>
                  </a:txBody>
                  <a:tcPr/>
                </a:tc>
                <a:extLst>
                  <a:ext uri="{0D108BD9-81ED-4DB2-BD59-A6C34878D82A}">
                    <a16:rowId xmlns:a16="http://schemas.microsoft.com/office/drawing/2014/main" val="823338384"/>
                  </a:ext>
                </a:extLst>
              </a:tr>
            </a:tbl>
          </a:graphicData>
        </a:graphic>
      </p:graphicFrame>
      <p:sp>
        <p:nvSpPr>
          <p:cNvPr id="4" name="Text Placeholder 3">
            <a:extLst>
              <a:ext uri="{FF2B5EF4-FFF2-40B4-BE49-F238E27FC236}">
                <a16:creationId xmlns:a16="http://schemas.microsoft.com/office/drawing/2014/main" id="{0A06717B-F9BB-43B3-A5C6-FBE15600B3DA}"/>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5799542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02814-44F0-44E0-8795-A05658A326EA}"/>
              </a:ext>
            </a:extLst>
          </p:cNvPr>
          <p:cNvSpPr>
            <a:spLocks noGrp="1"/>
          </p:cNvSpPr>
          <p:nvPr>
            <p:ph type="title"/>
          </p:nvPr>
        </p:nvSpPr>
        <p:spPr/>
        <p:txBody>
          <a:bodyPr/>
          <a:lstStyle/>
          <a:p>
            <a:r>
              <a:rPr lang="en-US"/>
              <a:t>Facebook Key Metrics Radar | CamelBak</a:t>
            </a:r>
          </a:p>
        </p:txBody>
      </p:sp>
      <p:graphicFrame>
        <p:nvGraphicFramePr>
          <p:cNvPr id="6" name="Chart Placeholder 5">
            <a:extLst>
              <a:ext uri="{FF2B5EF4-FFF2-40B4-BE49-F238E27FC236}">
                <a16:creationId xmlns:a16="http://schemas.microsoft.com/office/drawing/2014/main" id="{DA429800-1B5E-4F5A-AA05-CBA17E25688D}"/>
              </a:ext>
            </a:extLst>
          </p:cNvPr>
          <p:cNvGraphicFramePr>
            <a:graphicFrameLocks noGrp="1"/>
          </p:cNvGraphicFramePr>
          <p:nvPr>
            <p:ph type="chart" sz="quarter" idx="13"/>
            <p:extLst>
              <p:ext uri="{D42A27DB-BD31-4B8C-83A1-F6EECF244321}">
                <p14:modId xmlns:p14="http://schemas.microsoft.com/office/powerpoint/2010/main" val="25861558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0F5CDA-6CA6-4D55-B9FF-0C93ED2C8DA6}"/>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B8EB94CB-8DF5-4913-922C-A8B4A6D5B2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78756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B7FDB5-B1CF-4D05-BBD8-974F954920AF}"/>
              </a:ext>
            </a:extLst>
          </p:cNvPr>
          <p:cNvSpPr>
            <a:spLocks noGrp="1"/>
          </p:cNvSpPr>
          <p:nvPr>
            <p:ph type="title"/>
          </p:nvPr>
        </p:nvSpPr>
        <p:spPr/>
        <p:txBody>
          <a:bodyPr/>
          <a:lstStyle/>
          <a:p>
            <a:r>
              <a:rPr lang="en-US"/>
              <a:t>Facebook Page Likes Total | CamelBak</a:t>
            </a:r>
          </a:p>
        </p:txBody>
      </p:sp>
      <p:graphicFrame>
        <p:nvGraphicFramePr>
          <p:cNvPr id="6" name="Chart Placeholder 5">
            <a:extLst>
              <a:ext uri="{FF2B5EF4-FFF2-40B4-BE49-F238E27FC236}">
                <a16:creationId xmlns:a16="http://schemas.microsoft.com/office/drawing/2014/main" id="{F08327E9-8377-40D5-93DC-8E72D5DA2B8A}"/>
              </a:ext>
            </a:extLst>
          </p:cNvPr>
          <p:cNvGraphicFramePr>
            <a:graphicFrameLocks noGrp="1"/>
          </p:cNvGraphicFramePr>
          <p:nvPr>
            <p:ph type="chart" sz="quarter" idx="13"/>
            <p:extLst>
              <p:ext uri="{D42A27DB-BD31-4B8C-83A1-F6EECF244321}">
                <p14:modId xmlns:p14="http://schemas.microsoft.com/office/powerpoint/2010/main" val="28270852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3E77D4-40A8-4533-9AF0-E9C410F1C4CE}"/>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624FD352-18CF-400F-A5ED-52591672BE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59512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65024-6D36-4FB5-B94C-64500D4B8BFE}"/>
              </a:ext>
            </a:extLst>
          </p:cNvPr>
          <p:cNvSpPr>
            <a:spLocks noGrp="1"/>
          </p:cNvSpPr>
          <p:nvPr>
            <p:ph type="title"/>
          </p:nvPr>
        </p:nvSpPr>
        <p:spPr/>
        <p:txBody>
          <a:bodyPr/>
          <a:lstStyle/>
          <a:p>
            <a:r>
              <a:rPr lang="en-US"/>
              <a:t>Facebook Fans Change | CamelBak</a:t>
            </a:r>
          </a:p>
        </p:txBody>
      </p:sp>
      <p:graphicFrame>
        <p:nvGraphicFramePr>
          <p:cNvPr id="6" name="Chart Placeholder 5">
            <a:extLst>
              <a:ext uri="{FF2B5EF4-FFF2-40B4-BE49-F238E27FC236}">
                <a16:creationId xmlns:a16="http://schemas.microsoft.com/office/drawing/2014/main" id="{E4C45E72-1243-4C4F-B176-E1121B8824D5}"/>
              </a:ext>
            </a:extLst>
          </p:cNvPr>
          <p:cNvGraphicFramePr>
            <a:graphicFrameLocks noGrp="1"/>
          </p:cNvGraphicFramePr>
          <p:nvPr>
            <p:ph type="chart" sz="quarter" idx="13"/>
            <p:extLst>
              <p:ext uri="{D42A27DB-BD31-4B8C-83A1-F6EECF244321}">
                <p14:modId xmlns:p14="http://schemas.microsoft.com/office/powerpoint/2010/main" val="37688139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13E510-B5F7-4FCC-BF87-04CEF16BE9C8}"/>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807AE8B4-41E0-4A58-8EF3-7F805C08CD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17157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3798D-943B-4936-8BD3-F05F762AFDA7}"/>
              </a:ext>
            </a:extLst>
          </p:cNvPr>
          <p:cNvSpPr>
            <a:spLocks noGrp="1"/>
          </p:cNvSpPr>
          <p:nvPr>
            <p:ph type="title"/>
          </p:nvPr>
        </p:nvSpPr>
        <p:spPr/>
        <p:txBody>
          <a:bodyPr/>
          <a:lstStyle/>
          <a:p>
            <a:r>
              <a:rPr lang="en-US"/>
              <a:t>Facebook Fans Change Per Weekday | CamelBak</a:t>
            </a:r>
          </a:p>
        </p:txBody>
      </p:sp>
      <p:graphicFrame>
        <p:nvGraphicFramePr>
          <p:cNvPr id="6" name="Chart Placeholder 5">
            <a:extLst>
              <a:ext uri="{FF2B5EF4-FFF2-40B4-BE49-F238E27FC236}">
                <a16:creationId xmlns:a16="http://schemas.microsoft.com/office/drawing/2014/main" id="{DAABAA1E-C31C-4142-90FC-536726EAC8A9}"/>
              </a:ext>
            </a:extLst>
          </p:cNvPr>
          <p:cNvGraphicFramePr>
            <a:graphicFrameLocks noGrp="1"/>
          </p:cNvGraphicFramePr>
          <p:nvPr>
            <p:ph type="chart" sz="quarter" idx="13"/>
            <p:extLst>
              <p:ext uri="{D42A27DB-BD31-4B8C-83A1-F6EECF244321}">
                <p14:modId xmlns:p14="http://schemas.microsoft.com/office/powerpoint/2010/main" val="20659356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C58AE7-F66D-4A45-AB85-098D0DFEA4CE}"/>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A1278A96-31F9-4AD7-B36F-C4A65FBEA6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88651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56EEED-8B04-4404-985D-C964115B06FD}"/>
              </a:ext>
            </a:extLst>
          </p:cNvPr>
          <p:cNvSpPr>
            <a:spLocks noGrp="1"/>
          </p:cNvSpPr>
          <p:nvPr>
            <p:ph type="title"/>
          </p:nvPr>
        </p:nvSpPr>
        <p:spPr/>
        <p:txBody>
          <a:bodyPr/>
          <a:lstStyle/>
          <a:p>
            <a:r>
              <a:rPr lang="en-US"/>
              <a:t>Facebook Fans Change Rate | CamelBak</a:t>
            </a:r>
          </a:p>
        </p:txBody>
      </p:sp>
      <p:graphicFrame>
        <p:nvGraphicFramePr>
          <p:cNvPr id="6" name="Chart Placeholder 5">
            <a:extLst>
              <a:ext uri="{FF2B5EF4-FFF2-40B4-BE49-F238E27FC236}">
                <a16:creationId xmlns:a16="http://schemas.microsoft.com/office/drawing/2014/main" id="{79FB60CA-B851-4DDA-A2D4-115A6E7BE008}"/>
              </a:ext>
            </a:extLst>
          </p:cNvPr>
          <p:cNvGraphicFramePr>
            <a:graphicFrameLocks noGrp="1"/>
          </p:cNvGraphicFramePr>
          <p:nvPr>
            <p:ph type="chart" sz="quarter" idx="13"/>
            <p:extLst>
              <p:ext uri="{D42A27DB-BD31-4B8C-83A1-F6EECF244321}">
                <p14:modId xmlns:p14="http://schemas.microsoft.com/office/powerpoint/2010/main" val="41170506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33095D-BD33-4CB0-A184-B36302EDB51A}"/>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D9894999-8E40-4248-AFEB-861C465F9F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0180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7E191-D1E2-434C-BA5A-569497774191}"/>
              </a:ext>
            </a:extLst>
          </p:cNvPr>
          <p:cNvSpPr>
            <a:spLocks noGrp="1"/>
          </p:cNvSpPr>
          <p:nvPr>
            <p:ph type="title"/>
          </p:nvPr>
        </p:nvSpPr>
        <p:spPr/>
        <p:txBody>
          <a:bodyPr/>
          <a:lstStyle/>
          <a:p>
            <a:r>
              <a:rPr lang="en-US"/>
              <a:t>Facebook Own Posts | CamelBak</a:t>
            </a:r>
          </a:p>
        </p:txBody>
      </p:sp>
      <p:graphicFrame>
        <p:nvGraphicFramePr>
          <p:cNvPr id="6" name="Chart Placeholder 5">
            <a:extLst>
              <a:ext uri="{FF2B5EF4-FFF2-40B4-BE49-F238E27FC236}">
                <a16:creationId xmlns:a16="http://schemas.microsoft.com/office/drawing/2014/main" id="{A14F637B-1C2B-460C-AF0E-5CEA33ABAFEF}"/>
              </a:ext>
            </a:extLst>
          </p:cNvPr>
          <p:cNvGraphicFramePr>
            <a:graphicFrameLocks noGrp="1"/>
          </p:cNvGraphicFramePr>
          <p:nvPr>
            <p:ph type="chart" sz="quarter" idx="13"/>
            <p:extLst>
              <p:ext uri="{D42A27DB-BD31-4B8C-83A1-F6EECF244321}">
                <p14:modId xmlns:p14="http://schemas.microsoft.com/office/powerpoint/2010/main" val="26006000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009876-667D-4D7A-AF56-EDE3076EFCA0}"/>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F5F6E976-D18F-45B5-99BE-14DBCFAC96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24986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544179-479D-46EB-8332-726625242D65}"/>
              </a:ext>
            </a:extLst>
          </p:cNvPr>
          <p:cNvSpPr>
            <a:spLocks noGrp="1"/>
          </p:cNvSpPr>
          <p:nvPr>
            <p:ph type="title"/>
          </p:nvPr>
        </p:nvSpPr>
        <p:spPr/>
        <p:txBody>
          <a:bodyPr/>
          <a:lstStyle/>
          <a:p>
            <a:r>
              <a:rPr lang="en-US"/>
              <a:t>Facebook Interaction Rate | CamelBak</a:t>
            </a:r>
          </a:p>
        </p:txBody>
      </p:sp>
      <p:graphicFrame>
        <p:nvGraphicFramePr>
          <p:cNvPr id="6" name="Chart Placeholder 5">
            <a:extLst>
              <a:ext uri="{FF2B5EF4-FFF2-40B4-BE49-F238E27FC236}">
                <a16:creationId xmlns:a16="http://schemas.microsoft.com/office/drawing/2014/main" id="{58665AD5-4DAB-4EC4-A2AD-4E26E458F426}"/>
              </a:ext>
            </a:extLst>
          </p:cNvPr>
          <p:cNvGraphicFramePr>
            <a:graphicFrameLocks noGrp="1"/>
          </p:cNvGraphicFramePr>
          <p:nvPr>
            <p:ph type="chart" sz="quarter" idx="13"/>
            <p:extLst>
              <p:ext uri="{D42A27DB-BD31-4B8C-83A1-F6EECF244321}">
                <p14:modId xmlns:p14="http://schemas.microsoft.com/office/powerpoint/2010/main" val="27746873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2DB4C0-3FD4-4BC2-96CF-60C0A0A22B9A}"/>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26EB86C7-4BCB-49A4-B692-D0F2CF9B62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5269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E50DA-0DC9-4597-A642-BED761900370}"/>
              </a:ext>
            </a:extLst>
          </p:cNvPr>
          <p:cNvSpPr>
            <a:spLocks noGrp="1"/>
          </p:cNvSpPr>
          <p:nvPr>
            <p:ph type="title"/>
          </p:nvPr>
        </p:nvSpPr>
        <p:spPr/>
        <p:txBody>
          <a:bodyPr/>
          <a:lstStyle/>
          <a:p>
            <a:r>
              <a:rPr lang="en-US"/>
              <a:t>Facebook Own Posts By Weekday | CamelBak</a:t>
            </a:r>
          </a:p>
        </p:txBody>
      </p:sp>
      <p:graphicFrame>
        <p:nvGraphicFramePr>
          <p:cNvPr id="6" name="Chart Placeholder 5">
            <a:extLst>
              <a:ext uri="{FF2B5EF4-FFF2-40B4-BE49-F238E27FC236}">
                <a16:creationId xmlns:a16="http://schemas.microsoft.com/office/drawing/2014/main" id="{BA4E39E3-22CE-47E5-A80E-1B22436C7F27}"/>
              </a:ext>
            </a:extLst>
          </p:cNvPr>
          <p:cNvGraphicFramePr>
            <a:graphicFrameLocks noGrp="1"/>
          </p:cNvGraphicFramePr>
          <p:nvPr>
            <p:ph type="chart" sz="quarter" idx="13"/>
            <p:extLst>
              <p:ext uri="{D42A27DB-BD31-4B8C-83A1-F6EECF244321}">
                <p14:modId xmlns:p14="http://schemas.microsoft.com/office/powerpoint/2010/main" val="9197758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6B1F91-46AB-447D-9E92-44A0E63E1A6A}"/>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A120B953-3CE3-407B-8A07-23808B81B3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30679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4A887-7AC5-4001-9198-63DCEBECDE4A}"/>
              </a:ext>
            </a:extLst>
          </p:cNvPr>
          <p:cNvSpPr>
            <a:spLocks noGrp="1"/>
          </p:cNvSpPr>
          <p:nvPr>
            <p:ph type="title"/>
          </p:nvPr>
        </p:nvSpPr>
        <p:spPr/>
        <p:txBody>
          <a:bodyPr/>
          <a:lstStyle/>
          <a:p>
            <a:r>
              <a:rPr lang="en-US"/>
              <a:t>Facebook Interaction Rate By Weekday | CamelBak</a:t>
            </a:r>
          </a:p>
        </p:txBody>
      </p:sp>
      <p:graphicFrame>
        <p:nvGraphicFramePr>
          <p:cNvPr id="6" name="Chart Placeholder 5">
            <a:extLst>
              <a:ext uri="{FF2B5EF4-FFF2-40B4-BE49-F238E27FC236}">
                <a16:creationId xmlns:a16="http://schemas.microsoft.com/office/drawing/2014/main" id="{95DC111E-02B0-4E98-8BC9-8BDA0D386427}"/>
              </a:ext>
            </a:extLst>
          </p:cNvPr>
          <p:cNvGraphicFramePr>
            <a:graphicFrameLocks noGrp="1"/>
          </p:cNvGraphicFramePr>
          <p:nvPr>
            <p:ph type="chart" sz="quarter" idx="13"/>
            <p:extLst>
              <p:ext uri="{D42A27DB-BD31-4B8C-83A1-F6EECF244321}">
                <p14:modId xmlns:p14="http://schemas.microsoft.com/office/powerpoint/2010/main" val="32172152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FEA5E1-49FB-451E-AE7B-EA5BF1761414}"/>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742DC7AF-91F6-4D4C-9DC2-71ABF54C96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70623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E653AD-D08E-4754-8428-F59B636C85B4}"/>
              </a:ext>
            </a:extLst>
          </p:cNvPr>
          <p:cNvSpPr>
            <a:spLocks noGrp="1"/>
          </p:cNvSpPr>
          <p:nvPr>
            <p:ph type="title"/>
          </p:nvPr>
        </p:nvSpPr>
        <p:spPr/>
        <p:txBody>
          <a:bodyPr/>
          <a:lstStyle/>
          <a:p>
            <a:r>
              <a:rPr lang="en-US"/>
              <a:t>Facebook Own Posts By Hour | CamelBak</a:t>
            </a:r>
          </a:p>
        </p:txBody>
      </p:sp>
      <p:graphicFrame>
        <p:nvGraphicFramePr>
          <p:cNvPr id="6" name="Chart Placeholder 5">
            <a:extLst>
              <a:ext uri="{FF2B5EF4-FFF2-40B4-BE49-F238E27FC236}">
                <a16:creationId xmlns:a16="http://schemas.microsoft.com/office/drawing/2014/main" id="{3FA32542-D5F4-4678-8758-2197F9765DA8}"/>
              </a:ext>
            </a:extLst>
          </p:cNvPr>
          <p:cNvGraphicFramePr>
            <a:graphicFrameLocks noGrp="1"/>
          </p:cNvGraphicFramePr>
          <p:nvPr>
            <p:ph type="chart" sz="quarter" idx="13"/>
            <p:extLst>
              <p:ext uri="{D42A27DB-BD31-4B8C-83A1-F6EECF244321}">
                <p14:modId xmlns:p14="http://schemas.microsoft.com/office/powerpoint/2010/main" val="25704397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B93277-5BF9-414A-84AC-2691A9DCC704}"/>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FE0A55A2-8370-4AA2-B1F1-F4DA77F1F5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40262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F7366-A053-4456-B872-26EC32FFF99E}"/>
              </a:ext>
            </a:extLst>
          </p:cNvPr>
          <p:cNvSpPr>
            <a:spLocks noGrp="1"/>
          </p:cNvSpPr>
          <p:nvPr>
            <p:ph type="title"/>
          </p:nvPr>
        </p:nvSpPr>
        <p:spPr/>
        <p:txBody>
          <a:bodyPr/>
          <a:lstStyle/>
          <a:p>
            <a:r>
              <a:rPr lang="en-US"/>
              <a:t>Facebook Interaction Rate By Hour | CamelBak</a:t>
            </a:r>
          </a:p>
        </p:txBody>
      </p:sp>
      <p:graphicFrame>
        <p:nvGraphicFramePr>
          <p:cNvPr id="6" name="Chart Placeholder 5">
            <a:extLst>
              <a:ext uri="{FF2B5EF4-FFF2-40B4-BE49-F238E27FC236}">
                <a16:creationId xmlns:a16="http://schemas.microsoft.com/office/drawing/2014/main" id="{15F27BB0-9E79-48B9-8CFB-6860395A5088}"/>
              </a:ext>
            </a:extLst>
          </p:cNvPr>
          <p:cNvGraphicFramePr>
            <a:graphicFrameLocks noGrp="1"/>
          </p:cNvGraphicFramePr>
          <p:nvPr>
            <p:ph type="chart" sz="quarter" idx="13"/>
            <p:extLst>
              <p:ext uri="{D42A27DB-BD31-4B8C-83A1-F6EECF244321}">
                <p14:modId xmlns:p14="http://schemas.microsoft.com/office/powerpoint/2010/main" val="39777216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5D6272-766E-4D68-8839-61E874666563}"/>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17200F15-BF76-438C-9725-293CF1CCCA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144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AEF76-36D8-4784-81A5-F4E82D93685A}"/>
              </a:ext>
            </a:extLst>
          </p:cNvPr>
          <p:cNvSpPr>
            <a:spLocks noGrp="1"/>
          </p:cNvSpPr>
          <p:nvPr>
            <p:ph type="title"/>
          </p:nvPr>
        </p:nvSpPr>
        <p:spPr/>
        <p:txBody>
          <a:bodyPr/>
          <a:lstStyle/>
          <a:p>
            <a:r>
              <a:rPr lang="en-US"/>
              <a:t>Facebook Post Type Distribution Per Profile | CamelBak</a:t>
            </a:r>
          </a:p>
        </p:txBody>
      </p:sp>
      <p:graphicFrame>
        <p:nvGraphicFramePr>
          <p:cNvPr id="6" name="Chart Placeholder 5">
            <a:extLst>
              <a:ext uri="{FF2B5EF4-FFF2-40B4-BE49-F238E27FC236}">
                <a16:creationId xmlns:a16="http://schemas.microsoft.com/office/drawing/2014/main" id="{CE0907BB-52BB-4E53-B22B-068831E73630}"/>
              </a:ext>
            </a:extLst>
          </p:cNvPr>
          <p:cNvGraphicFramePr>
            <a:graphicFrameLocks noGrp="1"/>
          </p:cNvGraphicFramePr>
          <p:nvPr>
            <p:ph type="chart" sz="quarter" idx="13"/>
            <p:extLst>
              <p:ext uri="{D42A27DB-BD31-4B8C-83A1-F6EECF244321}">
                <p14:modId xmlns:p14="http://schemas.microsoft.com/office/powerpoint/2010/main" val="26108912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3B5C3A-85A0-47A2-97E0-D0557BCF82A7}"/>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E8DCB30F-1317-49FE-AD86-191345F13E7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88395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8D33B-84D4-4863-9103-6ECE78386CF3}"/>
              </a:ext>
            </a:extLst>
          </p:cNvPr>
          <p:cNvSpPr>
            <a:spLocks noGrp="1"/>
          </p:cNvSpPr>
          <p:nvPr>
            <p:ph type="title"/>
          </p:nvPr>
        </p:nvSpPr>
        <p:spPr/>
        <p:txBody>
          <a:bodyPr/>
          <a:lstStyle/>
          <a:p>
            <a:r>
              <a:rPr lang="en-US"/>
              <a:t>Facebook Interaction Rate By Post Type | CamelBak</a:t>
            </a:r>
          </a:p>
        </p:txBody>
      </p:sp>
      <p:graphicFrame>
        <p:nvGraphicFramePr>
          <p:cNvPr id="6" name="Chart Placeholder 5">
            <a:extLst>
              <a:ext uri="{FF2B5EF4-FFF2-40B4-BE49-F238E27FC236}">
                <a16:creationId xmlns:a16="http://schemas.microsoft.com/office/drawing/2014/main" id="{99344E56-A6D5-4322-AC7B-C168EB39CD46}"/>
              </a:ext>
            </a:extLst>
          </p:cNvPr>
          <p:cNvGraphicFramePr>
            <a:graphicFrameLocks noGrp="1"/>
          </p:cNvGraphicFramePr>
          <p:nvPr>
            <p:ph type="chart" sz="quarter" idx="13"/>
            <p:extLst>
              <p:ext uri="{D42A27DB-BD31-4B8C-83A1-F6EECF244321}">
                <p14:modId xmlns:p14="http://schemas.microsoft.com/office/powerpoint/2010/main" val="34697413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418AEC-738E-43B8-A92F-34652394D1D4}"/>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267A985D-5B55-4906-83AC-482CAAC031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55651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C2E94-C582-4079-BD11-F95D742CA645}"/>
              </a:ext>
            </a:extLst>
          </p:cNvPr>
          <p:cNvSpPr>
            <a:spLocks noGrp="1"/>
          </p:cNvSpPr>
          <p:nvPr>
            <p:ph type="title"/>
          </p:nvPr>
        </p:nvSpPr>
        <p:spPr/>
        <p:txBody>
          <a:bodyPr/>
          <a:lstStyle/>
          <a:p>
            <a:r>
              <a:rPr lang="en-US"/>
              <a:t>Facebook Interactions Distribution | CamelBak</a:t>
            </a:r>
          </a:p>
        </p:txBody>
      </p:sp>
      <p:graphicFrame>
        <p:nvGraphicFramePr>
          <p:cNvPr id="6" name="Chart Placeholder 5">
            <a:extLst>
              <a:ext uri="{FF2B5EF4-FFF2-40B4-BE49-F238E27FC236}">
                <a16:creationId xmlns:a16="http://schemas.microsoft.com/office/drawing/2014/main" id="{E520EA25-5309-49C5-BB2C-2491317BC3B9}"/>
              </a:ext>
            </a:extLst>
          </p:cNvPr>
          <p:cNvGraphicFramePr>
            <a:graphicFrameLocks noGrp="1"/>
          </p:cNvGraphicFramePr>
          <p:nvPr>
            <p:ph type="chart" sz="quarter" idx="13"/>
            <p:extLst>
              <p:ext uri="{D42A27DB-BD31-4B8C-83A1-F6EECF244321}">
                <p14:modId xmlns:p14="http://schemas.microsoft.com/office/powerpoint/2010/main" val="31312228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ECAB4C-845E-44AB-B2D3-D77F23F37F2E}"/>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C12D1485-03B8-41CD-8446-F525A98F49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56863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8BC3C7-B7E2-4739-B592-96C607262BC0}"/>
              </a:ext>
            </a:extLst>
          </p:cNvPr>
          <p:cNvSpPr>
            <a:spLocks noGrp="1"/>
          </p:cNvSpPr>
          <p:nvPr>
            <p:ph type="title"/>
          </p:nvPr>
        </p:nvSpPr>
        <p:spPr/>
        <p:txBody>
          <a:bodyPr/>
          <a:lstStyle/>
          <a:p>
            <a:r>
              <a:rPr lang="en-US"/>
              <a:t>Facebook Hashtag Detection | CamelBak</a:t>
            </a:r>
          </a:p>
        </p:txBody>
      </p:sp>
      <p:graphicFrame>
        <p:nvGraphicFramePr>
          <p:cNvPr id="5" name="Table Placeholder 4">
            <a:extLst>
              <a:ext uri="{FF2B5EF4-FFF2-40B4-BE49-F238E27FC236}">
                <a16:creationId xmlns:a16="http://schemas.microsoft.com/office/drawing/2014/main" id="{933E994D-D4F9-4769-A4F5-F494C0EA39D0}"/>
              </a:ext>
            </a:extLst>
          </p:cNvPr>
          <p:cNvGraphicFramePr>
            <a:graphicFrameLocks noGrp="1"/>
          </p:cNvGraphicFramePr>
          <p:nvPr>
            <p:ph type="tbl" sz="quarter" idx="13"/>
            <p:extLst>
              <p:ext uri="{D42A27DB-BD31-4B8C-83A1-F6EECF244321}">
                <p14:modId xmlns:p14="http://schemas.microsoft.com/office/powerpoint/2010/main" val="2075861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05229924"/>
                    </a:ext>
                  </a:extLst>
                </a:gridCol>
                <a:gridCol w="1152144">
                  <a:extLst>
                    <a:ext uri="{9D8B030D-6E8A-4147-A177-3AD203B41FA5}">
                      <a16:colId xmlns:a16="http://schemas.microsoft.com/office/drawing/2014/main" val="2305931827"/>
                    </a:ext>
                  </a:extLst>
                </a:gridCol>
                <a:gridCol w="1152144">
                  <a:extLst>
                    <a:ext uri="{9D8B030D-6E8A-4147-A177-3AD203B41FA5}">
                      <a16:colId xmlns:a16="http://schemas.microsoft.com/office/drawing/2014/main" val="493347822"/>
                    </a:ext>
                  </a:extLst>
                </a:gridCol>
                <a:gridCol w="1152144">
                  <a:extLst>
                    <a:ext uri="{9D8B030D-6E8A-4147-A177-3AD203B41FA5}">
                      <a16:colId xmlns:a16="http://schemas.microsoft.com/office/drawing/2014/main" val="1915260758"/>
                    </a:ext>
                  </a:extLst>
                </a:gridCol>
                <a:gridCol w="1152144">
                  <a:extLst>
                    <a:ext uri="{9D8B030D-6E8A-4147-A177-3AD203B41FA5}">
                      <a16:colId xmlns:a16="http://schemas.microsoft.com/office/drawing/2014/main" val="3734921627"/>
                    </a:ext>
                  </a:extLst>
                </a:gridCol>
                <a:gridCol w="1152144">
                  <a:extLst>
                    <a:ext uri="{9D8B030D-6E8A-4147-A177-3AD203B41FA5}">
                      <a16:colId xmlns:a16="http://schemas.microsoft.com/office/drawing/2014/main" val="264189101"/>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556401295"/>
                  </a:ext>
                </a:extLst>
              </a:tr>
              <a:tr h="370840">
                <a:tc>
                  <a:txBody>
                    <a:bodyPr/>
                    <a:lstStyle/>
                    <a:p>
                      <a:r>
                        <a:rPr lang="en-US" sz="1000"/>
                        <a:t>#CamelbakArgentina</a:t>
                      </a:r>
                    </a:p>
                  </a:txBody>
                  <a:tcPr/>
                </a:tc>
                <a:tc>
                  <a:txBody>
                    <a:bodyPr/>
                    <a:lstStyle/>
                    <a:p>
                      <a:r>
                        <a:rPr lang="en-US" sz="1000"/>
                        <a:t>4</a:t>
                      </a:r>
                    </a:p>
                  </a:txBody>
                  <a:tcPr/>
                </a:tc>
                <a:tc>
                  <a:txBody>
                    <a:bodyPr/>
                    <a:lstStyle/>
                    <a:p>
                      <a:r>
                        <a:rPr lang="en-US" sz="1000"/>
                        <a:t>17.75</a:t>
                      </a:r>
                    </a:p>
                  </a:txBody>
                  <a:tcPr/>
                </a:tc>
                <a:tc>
                  <a:txBody>
                    <a:bodyPr/>
                    <a:lstStyle/>
                    <a:p>
                      <a:r>
                        <a:rPr lang="en-US" sz="1000"/>
                        <a:t>4</a:t>
                      </a:r>
                    </a:p>
                  </a:txBody>
                  <a:tcPr/>
                </a:tc>
                <a:tc>
                  <a:txBody>
                    <a:bodyPr/>
                    <a:lstStyle/>
                    <a:p>
                      <a:r>
                        <a:rPr lang="en-US" sz="1000"/>
                        <a:t>0.5</a:t>
                      </a:r>
                    </a:p>
                  </a:txBody>
                  <a:tcPr/>
                </a:tc>
                <a:tc>
                  <a:txBody>
                    <a:bodyPr/>
                    <a:lstStyle/>
                    <a:p>
                      <a:r>
                        <a:rPr lang="en-US" sz="1000"/>
                        <a:t>22.25</a:t>
                      </a:r>
                    </a:p>
                  </a:txBody>
                  <a:tcPr/>
                </a:tc>
                <a:extLst>
                  <a:ext uri="{0D108BD9-81ED-4DB2-BD59-A6C34878D82A}">
                    <a16:rowId xmlns:a16="http://schemas.microsoft.com/office/drawing/2014/main" val="901043075"/>
                  </a:ext>
                </a:extLst>
              </a:tr>
              <a:tr h="370840">
                <a:tc>
                  <a:txBody>
                    <a:bodyPr/>
                    <a:lstStyle/>
                    <a:p>
                      <a:r>
                        <a:rPr lang="en-US" sz="1000"/>
                        <a:t>#Camelbak</a:t>
                      </a:r>
                    </a:p>
                  </a:txBody>
                  <a:tcPr/>
                </a:tc>
                <a:tc>
                  <a:txBody>
                    <a:bodyPr/>
                    <a:lstStyle/>
                    <a:p>
                      <a:r>
                        <a:rPr lang="en-US" sz="1000"/>
                        <a:t>4</a:t>
                      </a:r>
                    </a:p>
                  </a:txBody>
                  <a:tcPr/>
                </a:tc>
                <a:tc>
                  <a:txBody>
                    <a:bodyPr/>
                    <a:lstStyle/>
                    <a:p>
                      <a:r>
                        <a:rPr lang="en-US" sz="1000"/>
                        <a:t>17.75</a:t>
                      </a:r>
                    </a:p>
                  </a:txBody>
                  <a:tcPr/>
                </a:tc>
                <a:tc>
                  <a:txBody>
                    <a:bodyPr/>
                    <a:lstStyle/>
                    <a:p>
                      <a:r>
                        <a:rPr lang="en-US" sz="1000"/>
                        <a:t>4</a:t>
                      </a:r>
                    </a:p>
                  </a:txBody>
                  <a:tcPr/>
                </a:tc>
                <a:tc>
                  <a:txBody>
                    <a:bodyPr/>
                    <a:lstStyle/>
                    <a:p>
                      <a:r>
                        <a:rPr lang="en-US" sz="1000"/>
                        <a:t>0.5</a:t>
                      </a:r>
                    </a:p>
                  </a:txBody>
                  <a:tcPr/>
                </a:tc>
                <a:tc>
                  <a:txBody>
                    <a:bodyPr/>
                    <a:lstStyle/>
                    <a:p>
                      <a:r>
                        <a:rPr lang="en-US" sz="1000"/>
                        <a:t>22.25</a:t>
                      </a:r>
                    </a:p>
                  </a:txBody>
                  <a:tcPr/>
                </a:tc>
                <a:extLst>
                  <a:ext uri="{0D108BD9-81ED-4DB2-BD59-A6C34878D82A}">
                    <a16:rowId xmlns:a16="http://schemas.microsoft.com/office/drawing/2014/main" val="1441320812"/>
                  </a:ext>
                </a:extLst>
              </a:tr>
              <a:tr h="370840">
                <a:tc>
                  <a:txBody>
                    <a:bodyPr/>
                    <a:lstStyle/>
                    <a:p>
                      <a:r>
                        <a:rPr lang="en-US" sz="1000"/>
                        <a:t>#hidratacion</a:t>
                      </a:r>
                    </a:p>
                  </a:txBody>
                  <a:tcPr/>
                </a:tc>
                <a:tc>
                  <a:txBody>
                    <a:bodyPr/>
                    <a:lstStyle/>
                    <a:p>
                      <a:r>
                        <a:rPr lang="en-US" sz="1000"/>
                        <a:t>3</a:t>
                      </a:r>
                    </a:p>
                  </a:txBody>
                  <a:tcPr/>
                </a:tc>
                <a:tc>
                  <a:txBody>
                    <a:bodyPr/>
                    <a:lstStyle/>
                    <a:p>
                      <a:r>
                        <a:rPr lang="en-US" sz="1000"/>
                        <a:t>23</a:t>
                      </a:r>
                    </a:p>
                  </a:txBody>
                  <a:tcPr/>
                </a:tc>
                <a:tc>
                  <a:txBody>
                    <a:bodyPr/>
                    <a:lstStyle/>
                    <a:p>
                      <a:r>
                        <a:rPr lang="en-US" sz="1000"/>
                        <a:t>5.3333333333333</a:t>
                      </a:r>
                    </a:p>
                  </a:txBody>
                  <a:tcPr/>
                </a:tc>
                <a:tc>
                  <a:txBody>
                    <a:bodyPr/>
                    <a:lstStyle/>
                    <a:p>
                      <a:r>
                        <a:rPr lang="en-US" sz="1000"/>
                        <a:t>0.66666666666667</a:t>
                      </a:r>
                    </a:p>
                  </a:txBody>
                  <a:tcPr/>
                </a:tc>
                <a:tc>
                  <a:txBody>
                    <a:bodyPr/>
                    <a:lstStyle/>
                    <a:p>
                      <a:r>
                        <a:rPr lang="en-US" sz="1000"/>
                        <a:t>29</a:t>
                      </a:r>
                    </a:p>
                  </a:txBody>
                  <a:tcPr/>
                </a:tc>
                <a:extLst>
                  <a:ext uri="{0D108BD9-81ED-4DB2-BD59-A6C34878D82A}">
                    <a16:rowId xmlns:a16="http://schemas.microsoft.com/office/drawing/2014/main" val="787605282"/>
                  </a:ext>
                </a:extLst>
              </a:tr>
              <a:tr h="370840">
                <a:tc>
                  <a:txBody>
                    <a:bodyPr/>
                    <a:lstStyle/>
                    <a:p>
                      <a:r>
                        <a:rPr lang="en-US" sz="1000"/>
                        <a:t>#deportes</a:t>
                      </a:r>
                    </a:p>
                  </a:txBody>
                  <a:tcPr/>
                </a:tc>
                <a:tc>
                  <a:txBody>
                    <a:bodyPr/>
                    <a:lstStyle/>
                    <a:p>
                      <a:r>
                        <a:rPr lang="en-US" sz="1000"/>
                        <a:t>3</a:t>
                      </a:r>
                    </a:p>
                  </a:txBody>
                  <a:tcPr/>
                </a:tc>
                <a:tc>
                  <a:txBody>
                    <a:bodyPr/>
                    <a:lstStyle/>
                    <a:p>
                      <a:r>
                        <a:rPr lang="en-US" sz="1000"/>
                        <a:t>23</a:t>
                      </a:r>
                    </a:p>
                  </a:txBody>
                  <a:tcPr/>
                </a:tc>
                <a:tc>
                  <a:txBody>
                    <a:bodyPr/>
                    <a:lstStyle/>
                    <a:p>
                      <a:r>
                        <a:rPr lang="en-US" sz="1000"/>
                        <a:t>5.3333333333333</a:t>
                      </a:r>
                    </a:p>
                  </a:txBody>
                  <a:tcPr/>
                </a:tc>
                <a:tc>
                  <a:txBody>
                    <a:bodyPr/>
                    <a:lstStyle/>
                    <a:p>
                      <a:r>
                        <a:rPr lang="en-US" sz="1000"/>
                        <a:t>0.66666666666667</a:t>
                      </a:r>
                    </a:p>
                  </a:txBody>
                  <a:tcPr/>
                </a:tc>
                <a:tc>
                  <a:txBody>
                    <a:bodyPr/>
                    <a:lstStyle/>
                    <a:p>
                      <a:r>
                        <a:rPr lang="en-US" sz="1000"/>
                        <a:t>29</a:t>
                      </a:r>
                    </a:p>
                  </a:txBody>
                  <a:tcPr/>
                </a:tc>
                <a:extLst>
                  <a:ext uri="{0D108BD9-81ED-4DB2-BD59-A6C34878D82A}">
                    <a16:rowId xmlns:a16="http://schemas.microsoft.com/office/drawing/2014/main" val="3469819647"/>
                  </a:ext>
                </a:extLst>
              </a:tr>
              <a:tr h="370840">
                <a:tc>
                  <a:txBody>
                    <a:bodyPr/>
                    <a:lstStyle/>
                    <a:p>
                      <a:r>
                        <a:rPr lang="en-US" sz="1000"/>
                        <a:t>#ciclismo</a:t>
                      </a:r>
                    </a:p>
                  </a:txBody>
                  <a:tcPr/>
                </a:tc>
                <a:tc>
                  <a:txBody>
                    <a:bodyPr/>
                    <a:lstStyle/>
                    <a:p>
                      <a:r>
                        <a:rPr lang="en-US" sz="1000"/>
                        <a:t>3</a:t>
                      </a:r>
                    </a:p>
                  </a:txBody>
                  <a:tcPr/>
                </a:tc>
                <a:tc>
                  <a:txBody>
                    <a:bodyPr/>
                    <a:lstStyle/>
                    <a:p>
                      <a:r>
                        <a:rPr lang="en-US" sz="1000"/>
                        <a:t>23</a:t>
                      </a:r>
                    </a:p>
                  </a:txBody>
                  <a:tcPr/>
                </a:tc>
                <a:tc>
                  <a:txBody>
                    <a:bodyPr/>
                    <a:lstStyle/>
                    <a:p>
                      <a:r>
                        <a:rPr lang="en-US" sz="1000"/>
                        <a:t>5.3333333333333</a:t>
                      </a:r>
                    </a:p>
                  </a:txBody>
                  <a:tcPr/>
                </a:tc>
                <a:tc>
                  <a:txBody>
                    <a:bodyPr/>
                    <a:lstStyle/>
                    <a:p>
                      <a:r>
                        <a:rPr lang="en-US" sz="1000"/>
                        <a:t>0.66666666666667</a:t>
                      </a:r>
                    </a:p>
                  </a:txBody>
                  <a:tcPr/>
                </a:tc>
                <a:tc>
                  <a:txBody>
                    <a:bodyPr/>
                    <a:lstStyle/>
                    <a:p>
                      <a:r>
                        <a:rPr lang="en-US" sz="1000"/>
                        <a:t>29</a:t>
                      </a:r>
                    </a:p>
                  </a:txBody>
                  <a:tcPr/>
                </a:tc>
                <a:extLst>
                  <a:ext uri="{0D108BD9-81ED-4DB2-BD59-A6C34878D82A}">
                    <a16:rowId xmlns:a16="http://schemas.microsoft.com/office/drawing/2014/main" val="4025819575"/>
                  </a:ext>
                </a:extLst>
              </a:tr>
              <a:tr h="370840">
                <a:tc>
                  <a:txBody>
                    <a:bodyPr/>
                    <a:lstStyle/>
                    <a:p>
                      <a:r>
                        <a:rPr lang="en-US" sz="1000"/>
                        <a:t>#agua</a:t>
                      </a:r>
                    </a:p>
                  </a:txBody>
                  <a:tcPr/>
                </a:tc>
                <a:tc>
                  <a:txBody>
                    <a:bodyPr/>
                    <a:lstStyle/>
                    <a:p>
                      <a:r>
                        <a:rPr lang="en-US" sz="1000"/>
                        <a:t>2</a:t>
                      </a:r>
                    </a:p>
                  </a:txBody>
                  <a:tcPr/>
                </a:tc>
                <a:tc>
                  <a:txBody>
                    <a:bodyPr/>
                    <a:lstStyle/>
                    <a:p>
                      <a:r>
                        <a:rPr lang="en-US" sz="1000"/>
                        <a:t>28.5</a:t>
                      </a:r>
                    </a:p>
                  </a:txBody>
                  <a:tcPr/>
                </a:tc>
                <a:tc>
                  <a:txBody>
                    <a:bodyPr/>
                    <a:lstStyle/>
                    <a:p>
                      <a:r>
                        <a:rPr lang="en-US" sz="1000"/>
                        <a:t>8</a:t>
                      </a:r>
                    </a:p>
                  </a:txBody>
                  <a:tcPr/>
                </a:tc>
                <a:tc>
                  <a:txBody>
                    <a:bodyPr/>
                    <a:lstStyle/>
                    <a:p>
                      <a:r>
                        <a:rPr lang="en-US" sz="1000"/>
                        <a:t>0.5</a:t>
                      </a:r>
                    </a:p>
                  </a:txBody>
                  <a:tcPr/>
                </a:tc>
                <a:tc>
                  <a:txBody>
                    <a:bodyPr/>
                    <a:lstStyle/>
                    <a:p>
                      <a:r>
                        <a:rPr lang="en-US" sz="1000"/>
                        <a:t>37</a:t>
                      </a:r>
                    </a:p>
                  </a:txBody>
                  <a:tcPr/>
                </a:tc>
                <a:extLst>
                  <a:ext uri="{0D108BD9-81ED-4DB2-BD59-A6C34878D82A}">
                    <a16:rowId xmlns:a16="http://schemas.microsoft.com/office/drawing/2014/main" val="1809833294"/>
                  </a:ext>
                </a:extLst>
              </a:tr>
              <a:tr h="370840">
                <a:tc>
                  <a:txBody>
                    <a:bodyPr/>
                    <a:lstStyle/>
                    <a:p>
                      <a:r>
                        <a:rPr lang="en-US" sz="1000"/>
                        <a:t>#diainternacionaldelamujer</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extLst>
                  <a:ext uri="{0D108BD9-81ED-4DB2-BD59-A6C34878D82A}">
                    <a16:rowId xmlns:a16="http://schemas.microsoft.com/office/drawing/2014/main" val="1710600852"/>
                  </a:ext>
                </a:extLst>
              </a:tr>
              <a:tr h="370840">
                <a:tc>
                  <a:txBody>
                    <a:bodyPr/>
                    <a:lstStyle/>
                    <a:p>
                      <a:r>
                        <a:rPr lang="en-US" sz="1000"/>
                        <a:t>#mochilas</a:t>
                      </a:r>
                    </a:p>
                  </a:txBody>
                  <a:tcPr/>
                </a:tc>
                <a:tc>
                  <a:txBody>
                    <a:bodyPr/>
                    <a:lstStyle/>
                    <a:p>
                      <a:r>
                        <a:rPr lang="en-US" sz="1000"/>
                        <a:t>1</a:t>
                      </a:r>
                    </a:p>
                  </a:txBody>
                  <a:tcPr/>
                </a:tc>
                <a:tc>
                  <a:txBody>
                    <a:bodyPr/>
                    <a:lstStyle/>
                    <a:p>
                      <a:r>
                        <a:rPr lang="en-US" sz="1000"/>
                        <a:t>12</a:t>
                      </a:r>
                    </a:p>
                  </a:txBody>
                  <a:tcPr/>
                </a:tc>
                <a:tc>
                  <a:txBody>
                    <a:bodyPr/>
                    <a:lstStyle/>
                    <a:p>
                      <a:r>
                        <a:rPr lang="en-US" sz="1000"/>
                        <a:t>0</a:t>
                      </a:r>
                    </a:p>
                  </a:txBody>
                  <a:tcPr/>
                </a:tc>
                <a:tc>
                  <a:txBody>
                    <a:bodyPr/>
                    <a:lstStyle/>
                    <a:p>
                      <a:r>
                        <a:rPr lang="en-US" sz="1000"/>
                        <a:t>1</a:t>
                      </a:r>
                    </a:p>
                  </a:txBody>
                  <a:tcPr/>
                </a:tc>
                <a:tc>
                  <a:txBody>
                    <a:bodyPr/>
                    <a:lstStyle/>
                    <a:p>
                      <a:r>
                        <a:rPr lang="en-US" sz="1000"/>
                        <a:t>13</a:t>
                      </a:r>
                    </a:p>
                  </a:txBody>
                  <a:tcPr/>
                </a:tc>
                <a:extLst>
                  <a:ext uri="{0D108BD9-81ED-4DB2-BD59-A6C34878D82A}">
                    <a16:rowId xmlns:a16="http://schemas.microsoft.com/office/drawing/2014/main" val="2619162819"/>
                  </a:ext>
                </a:extLst>
              </a:tr>
              <a:tr h="370840">
                <a:tc>
                  <a:txBody>
                    <a:bodyPr/>
                    <a:lstStyle/>
                    <a:p>
                      <a:r>
                        <a:rPr lang="en-US" sz="1000"/>
                        <a:t>#MULE</a:t>
                      </a:r>
                    </a:p>
                  </a:txBody>
                  <a:tcPr/>
                </a:tc>
                <a:tc>
                  <a:txBody>
                    <a:bodyPr/>
                    <a:lstStyle/>
                    <a:p>
                      <a:r>
                        <a:rPr lang="en-US" sz="1000"/>
                        <a:t>1</a:t>
                      </a:r>
                    </a:p>
                  </a:txBody>
                  <a:tcPr/>
                </a:tc>
                <a:tc>
                  <a:txBody>
                    <a:bodyPr/>
                    <a:lstStyle/>
                    <a:p>
                      <a:r>
                        <a:rPr lang="en-US" sz="1000"/>
                        <a:t>12</a:t>
                      </a:r>
                    </a:p>
                  </a:txBody>
                  <a:tcPr/>
                </a:tc>
                <a:tc>
                  <a:txBody>
                    <a:bodyPr/>
                    <a:lstStyle/>
                    <a:p>
                      <a:r>
                        <a:rPr lang="en-US" sz="1000"/>
                        <a:t>0</a:t>
                      </a:r>
                    </a:p>
                  </a:txBody>
                  <a:tcPr/>
                </a:tc>
                <a:tc>
                  <a:txBody>
                    <a:bodyPr/>
                    <a:lstStyle/>
                    <a:p>
                      <a:r>
                        <a:rPr lang="en-US" sz="1000"/>
                        <a:t>1</a:t>
                      </a:r>
                    </a:p>
                  </a:txBody>
                  <a:tcPr/>
                </a:tc>
                <a:tc>
                  <a:txBody>
                    <a:bodyPr/>
                    <a:lstStyle/>
                    <a:p>
                      <a:r>
                        <a:rPr lang="en-US" sz="1000"/>
                        <a:t>13</a:t>
                      </a:r>
                    </a:p>
                  </a:txBody>
                  <a:tcPr/>
                </a:tc>
                <a:extLst>
                  <a:ext uri="{0D108BD9-81ED-4DB2-BD59-A6C34878D82A}">
                    <a16:rowId xmlns:a16="http://schemas.microsoft.com/office/drawing/2014/main" val="1507527807"/>
                  </a:ext>
                </a:extLst>
              </a:tr>
            </a:tbl>
          </a:graphicData>
        </a:graphic>
      </p:graphicFrame>
      <p:sp>
        <p:nvSpPr>
          <p:cNvPr id="4" name="Text Placeholder 3">
            <a:extLst>
              <a:ext uri="{FF2B5EF4-FFF2-40B4-BE49-F238E27FC236}">
                <a16:creationId xmlns:a16="http://schemas.microsoft.com/office/drawing/2014/main" id="{BA2C93EC-DB61-4CB2-BFB8-826E1024A2EC}"/>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9867385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4C04C-3D2A-4F98-B6D4-CB4356646FB7}"/>
              </a:ext>
            </a:extLst>
          </p:cNvPr>
          <p:cNvSpPr>
            <a:spLocks noGrp="1"/>
          </p:cNvSpPr>
          <p:nvPr>
            <p:ph type="title"/>
          </p:nvPr>
        </p:nvSpPr>
        <p:spPr/>
        <p:txBody>
          <a:bodyPr/>
          <a:lstStyle/>
          <a:p>
            <a:r>
              <a:rPr lang="en-US"/>
              <a:t>Facebook Post Table + Reactions | CamelBak - 1 of 5</a:t>
            </a:r>
          </a:p>
        </p:txBody>
      </p:sp>
      <p:graphicFrame>
        <p:nvGraphicFramePr>
          <p:cNvPr id="5" name="Table Placeholder 4">
            <a:extLst>
              <a:ext uri="{FF2B5EF4-FFF2-40B4-BE49-F238E27FC236}">
                <a16:creationId xmlns:a16="http://schemas.microsoft.com/office/drawing/2014/main" id="{D9CF23DB-794C-4DA0-917E-A72BF9700FE8}"/>
              </a:ext>
            </a:extLst>
          </p:cNvPr>
          <p:cNvGraphicFramePr>
            <a:graphicFrameLocks noGrp="1"/>
          </p:cNvGraphicFramePr>
          <p:nvPr>
            <p:ph type="tbl" sz="quarter" idx="13"/>
            <p:extLst>
              <p:ext uri="{D42A27DB-BD31-4B8C-83A1-F6EECF244321}">
                <p14:modId xmlns:p14="http://schemas.microsoft.com/office/powerpoint/2010/main" val="9411353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13099740"/>
                    </a:ext>
                  </a:extLst>
                </a:gridCol>
                <a:gridCol w="493776">
                  <a:extLst>
                    <a:ext uri="{9D8B030D-6E8A-4147-A177-3AD203B41FA5}">
                      <a16:colId xmlns:a16="http://schemas.microsoft.com/office/drawing/2014/main" val="2142558695"/>
                    </a:ext>
                  </a:extLst>
                </a:gridCol>
                <a:gridCol w="493776">
                  <a:extLst>
                    <a:ext uri="{9D8B030D-6E8A-4147-A177-3AD203B41FA5}">
                      <a16:colId xmlns:a16="http://schemas.microsoft.com/office/drawing/2014/main" val="3076139000"/>
                    </a:ext>
                  </a:extLst>
                </a:gridCol>
                <a:gridCol w="493776">
                  <a:extLst>
                    <a:ext uri="{9D8B030D-6E8A-4147-A177-3AD203B41FA5}">
                      <a16:colId xmlns:a16="http://schemas.microsoft.com/office/drawing/2014/main" val="1438169456"/>
                    </a:ext>
                  </a:extLst>
                </a:gridCol>
                <a:gridCol w="493776">
                  <a:extLst>
                    <a:ext uri="{9D8B030D-6E8A-4147-A177-3AD203B41FA5}">
                      <a16:colId xmlns:a16="http://schemas.microsoft.com/office/drawing/2014/main" val="1426295665"/>
                    </a:ext>
                  </a:extLst>
                </a:gridCol>
                <a:gridCol w="493776">
                  <a:extLst>
                    <a:ext uri="{9D8B030D-6E8A-4147-A177-3AD203B41FA5}">
                      <a16:colId xmlns:a16="http://schemas.microsoft.com/office/drawing/2014/main" val="69244434"/>
                    </a:ext>
                  </a:extLst>
                </a:gridCol>
                <a:gridCol w="493776">
                  <a:extLst>
                    <a:ext uri="{9D8B030D-6E8A-4147-A177-3AD203B41FA5}">
                      <a16:colId xmlns:a16="http://schemas.microsoft.com/office/drawing/2014/main" val="1111440720"/>
                    </a:ext>
                  </a:extLst>
                </a:gridCol>
                <a:gridCol w="493776">
                  <a:extLst>
                    <a:ext uri="{9D8B030D-6E8A-4147-A177-3AD203B41FA5}">
                      <a16:colId xmlns:a16="http://schemas.microsoft.com/office/drawing/2014/main" val="1783586919"/>
                    </a:ext>
                  </a:extLst>
                </a:gridCol>
                <a:gridCol w="493776">
                  <a:extLst>
                    <a:ext uri="{9D8B030D-6E8A-4147-A177-3AD203B41FA5}">
                      <a16:colId xmlns:a16="http://schemas.microsoft.com/office/drawing/2014/main" val="365959799"/>
                    </a:ext>
                  </a:extLst>
                </a:gridCol>
                <a:gridCol w="493776">
                  <a:extLst>
                    <a:ext uri="{9D8B030D-6E8A-4147-A177-3AD203B41FA5}">
                      <a16:colId xmlns:a16="http://schemas.microsoft.com/office/drawing/2014/main" val="1698661757"/>
                    </a:ext>
                  </a:extLst>
                </a:gridCol>
                <a:gridCol w="493776">
                  <a:extLst>
                    <a:ext uri="{9D8B030D-6E8A-4147-A177-3AD203B41FA5}">
                      <a16:colId xmlns:a16="http://schemas.microsoft.com/office/drawing/2014/main" val="1950570969"/>
                    </a:ext>
                  </a:extLst>
                </a:gridCol>
                <a:gridCol w="493776">
                  <a:extLst>
                    <a:ext uri="{9D8B030D-6E8A-4147-A177-3AD203B41FA5}">
                      <a16:colId xmlns:a16="http://schemas.microsoft.com/office/drawing/2014/main" val="18716504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15386088"/>
                  </a:ext>
                </a:extLst>
              </a:tr>
            </a:tbl>
          </a:graphicData>
        </a:graphic>
      </p:graphicFrame>
      <p:sp>
        <p:nvSpPr>
          <p:cNvPr id="4" name="Text Placeholder 3">
            <a:extLst>
              <a:ext uri="{FF2B5EF4-FFF2-40B4-BE49-F238E27FC236}">
                <a16:creationId xmlns:a16="http://schemas.microsoft.com/office/drawing/2014/main" id="{05BE9E0D-A3CE-43D0-9ABB-FF02C5BE3440}"/>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40237299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BFC0B-2642-4C1B-A017-E6162CC01C62}"/>
              </a:ext>
            </a:extLst>
          </p:cNvPr>
          <p:cNvSpPr>
            <a:spLocks noGrp="1"/>
          </p:cNvSpPr>
          <p:nvPr>
            <p:ph type="title"/>
          </p:nvPr>
        </p:nvSpPr>
        <p:spPr/>
        <p:txBody>
          <a:bodyPr/>
          <a:lstStyle/>
          <a:p>
            <a:r>
              <a:rPr lang="en-US"/>
              <a:t>Facebook Post Table + Reactions | CamelBak - 2 of 5</a:t>
            </a:r>
          </a:p>
        </p:txBody>
      </p:sp>
      <p:graphicFrame>
        <p:nvGraphicFramePr>
          <p:cNvPr id="5" name="Table Placeholder 4">
            <a:extLst>
              <a:ext uri="{FF2B5EF4-FFF2-40B4-BE49-F238E27FC236}">
                <a16:creationId xmlns:a16="http://schemas.microsoft.com/office/drawing/2014/main" id="{32C21912-B286-41C1-A5E0-932135ECE9B5}"/>
              </a:ext>
            </a:extLst>
          </p:cNvPr>
          <p:cNvGraphicFramePr>
            <a:graphicFrameLocks noGrp="1"/>
          </p:cNvGraphicFramePr>
          <p:nvPr>
            <p:ph type="tbl" sz="quarter" idx="13"/>
            <p:extLst>
              <p:ext uri="{D42A27DB-BD31-4B8C-83A1-F6EECF244321}">
                <p14:modId xmlns:p14="http://schemas.microsoft.com/office/powerpoint/2010/main" val="3395906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66804013"/>
                    </a:ext>
                  </a:extLst>
                </a:gridCol>
                <a:gridCol w="493776">
                  <a:extLst>
                    <a:ext uri="{9D8B030D-6E8A-4147-A177-3AD203B41FA5}">
                      <a16:colId xmlns:a16="http://schemas.microsoft.com/office/drawing/2014/main" val="4159583820"/>
                    </a:ext>
                  </a:extLst>
                </a:gridCol>
                <a:gridCol w="493776">
                  <a:extLst>
                    <a:ext uri="{9D8B030D-6E8A-4147-A177-3AD203B41FA5}">
                      <a16:colId xmlns:a16="http://schemas.microsoft.com/office/drawing/2014/main" val="2374251114"/>
                    </a:ext>
                  </a:extLst>
                </a:gridCol>
                <a:gridCol w="493776">
                  <a:extLst>
                    <a:ext uri="{9D8B030D-6E8A-4147-A177-3AD203B41FA5}">
                      <a16:colId xmlns:a16="http://schemas.microsoft.com/office/drawing/2014/main" val="2607608225"/>
                    </a:ext>
                  </a:extLst>
                </a:gridCol>
                <a:gridCol w="493776">
                  <a:extLst>
                    <a:ext uri="{9D8B030D-6E8A-4147-A177-3AD203B41FA5}">
                      <a16:colId xmlns:a16="http://schemas.microsoft.com/office/drawing/2014/main" val="1386213668"/>
                    </a:ext>
                  </a:extLst>
                </a:gridCol>
                <a:gridCol w="493776">
                  <a:extLst>
                    <a:ext uri="{9D8B030D-6E8A-4147-A177-3AD203B41FA5}">
                      <a16:colId xmlns:a16="http://schemas.microsoft.com/office/drawing/2014/main" val="1123469109"/>
                    </a:ext>
                  </a:extLst>
                </a:gridCol>
                <a:gridCol w="493776">
                  <a:extLst>
                    <a:ext uri="{9D8B030D-6E8A-4147-A177-3AD203B41FA5}">
                      <a16:colId xmlns:a16="http://schemas.microsoft.com/office/drawing/2014/main" val="626215211"/>
                    </a:ext>
                  </a:extLst>
                </a:gridCol>
                <a:gridCol w="493776">
                  <a:extLst>
                    <a:ext uri="{9D8B030D-6E8A-4147-A177-3AD203B41FA5}">
                      <a16:colId xmlns:a16="http://schemas.microsoft.com/office/drawing/2014/main" val="3130353634"/>
                    </a:ext>
                  </a:extLst>
                </a:gridCol>
                <a:gridCol w="493776">
                  <a:extLst>
                    <a:ext uri="{9D8B030D-6E8A-4147-A177-3AD203B41FA5}">
                      <a16:colId xmlns:a16="http://schemas.microsoft.com/office/drawing/2014/main" val="453082321"/>
                    </a:ext>
                  </a:extLst>
                </a:gridCol>
                <a:gridCol w="493776">
                  <a:extLst>
                    <a:ext uri="{9D8B030D-6E8A-4147-A177-3AD203B41FA5}">
                      <a16:colId xmlns:a16="http://schemas.microsoft.com/office/drawing/2014/main" val="1899220149"/>
                    </a:ext>
                  </a:extLst>
                </a:gridCol>
                <a:gridCol w="493776">
                  <a:extLst>
                    <a:ext uri="{9D8B030D-6E8A-4147-A177-3AD203B41FA5}">
                      <a16:colId xmlns:a16="http://schemas.microsoft.com/office/drawing/2014/main" val="299538259"/>
                    </a:ext>
                  </a:extLst>
                </a:gridCol>
                <a:gridCol w="493776">
                  <a:extLst>
                    <a:ext uri="{9D8B030D-6E8A-4147-A177-3AD203B41FA5}">
                      <a16:colId xmlns:a16="http://schemas.microsoft.com/office/drawing/2014/main" val="3962108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10829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 Argentina - 2022-02-24 15:03:26</a:t>
                      </a:r>
                      <a:r>
                        <a:rPr kumimoji="0" lang="es-ES" sz="1000" b="0" i="0" u="none" strike="noStrike" kern="1200" cap="none" spc="0" normalizeH="0" baseline="0" noProof="0">
                          <a:ln>
                            <a:noFill/>
                          </a:ln>
                          <a:solidFill>
                            <a:prstClr val="black"/>
                          </a:solidFill>
                          <a:effectLst/>
                          <a:uLnTx/>
                          <a:uFillTx/>
                          <a:latin typeface="+mn-lt"/>
                          <a:ea typeface="+mn-ea"/>
                          <a:cs typeface="+mn-cs"/>
                        </a:rPr>
                        <a:t>
 El 𝐜𝐡𝐚𝐥𝐞𝐜𝐨 𝐙𝐞𝐩𝐡𝐲𝐫 está diseñado para los corredores amantes de largas distancias. Es liviano y cuenta con bolsillos seguros para llevar agua, ropa, teléfono y otros equipos esenciales. 
Y MÁS características:
✅Engineered Knit Mesh: material ligero y transpirable fabricado con tecnología de mapeo corporal para ventilar las áreas del cuerpo que generan la mayor cantidad de calor.
✅Correas ajustables dobles: para un ajuste personalizado y una mayor estabilidad.
✅Almacenamiento de combustible y equipo: múltiples opciones de almacenamiento, de fácil acceso.
✅Reflectividad: para seguridad con poca luz.
✅Polygiene antimicrobiano.
✅Silbato de seguridad: para ser escuchado en caso de emergencia.
Próximamente vas a encontrarlo en nuestras tiendas oficiales.
#CamelbakArgentina #Camelbak #agua #hidratacion #deportes #ciclismo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96132038"/>
                  </a:ext>
                </a:extLst>
              </a:tr>
            </a:tbl>
          </a:graphicData>
        </a:graphic>
      </p:graphicFrame>
      <p:sp>
        <p:nvSpPr>
          <p:cNvPr id="4" name="Text Placeholder 3">
            <a:extLst>
              <a:ext uri="{FF2B5EF4-FFF2-40B4-BE49-F238E27FC236}">
                <a16:creationId xmlns:a16="http://schemas.microsoft.com/office/drawing/2014/main" id="{83485978-BC52-4BF8-9156-996493419032}"/>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4556573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E9C77-8543-4134-966A-04CD67B4ABAB}"/>
              </a:ext>
            </a:extLst>
          </p:cNvPr>
          <p:cNvSpPr>
            <a:spLocks noGrp="1"/>
          </p:cNvSpPr>
          <p:nvPr>
            <p:ph type="title"/>
          </p:nvPr>
        </p:nvSpPr>
        <p:spPr/>
        <p:txBody>
          <a:bodyPr/>
          <a:lstStyle/>
          <a:p>
            <a:r>
              <a:rPr lang="en-US"/>
              <a:t>Facebook Post Table + Reactions | CamelBak - 3 of 5</a:t>
            </a:r>
          </a:p>
        </p:txBody>
      </p:sp>
      <p:graphicFrame>
        <p:nvGraphicFramePr>
          <p:cNvPr id="5" name="Table Placeholder 4">
            <a:extLst>
              <a:ext uri="{FF2B5EF4-FFF2-40B4-BE49-F238E27FC236}">
                <a16:creationId xmlns:a16="http://schemas.microsoft.com/office/drawing/2014/main" id="{4ADD8DAF-AA88-4C6A-84DC-307B27E17EB8}"/>
              </a:ext>
            </a:extLst>
          </p:cNvPr>
          <p:cNvGraphicFramePr>
            <a:graphicFrameLocks noGrp="1"/>
          </p:cNvGraphicFramePr>
          <p:nvPr>
            <p:ph type="tbl" sz="quarter" idx="13"/>
            <p:extLst>
              <p:ext uri="{D42A27DB-BD31-4B8C-83A1-F6EECF244321}">
                <p14:modId xmlns:p14="http://schemas.microsoft.com/office/powerpoint/2010/main" val="2794428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11321643"/>
                    </a:ext>
                  </a:extLst>
                </a:gridCol>
                <a:gridCol w="493776">
                  <a:extLst>
                    <a:ext uri="{9D8B030D-6E8A-4147-A177-3AD203B41FA5}">
                      <a16:colId xmlns:a16="http://schemas.microsoft.com/office/drawing/2014/main" val="2269493720"/>
                    </a:ext>
                  </a:extLst>
                </a:gridCol>
                <a:gridCol w="493776">
                  <a:extLst>
                    <a:ext uri="{9D8B030D-6E8A-4147-A177-3AD203B41FA5}">
                      <a16:colId xmlns:a16="http://schemas.microsoft.com/office/drawing/2014/main" val="3239798963"/>
                    </a:ext>
                  </a:extLst>
                </a:gridCol>
                <a:gridCol w="493776">
                  <a:extLst>
                    <a:ext uri="{9D8B030D-6E8A-4147-A177-3AD203B41FA5}">
                      <a16:colId xmlns:a16="http://schemas.microsoft.com/office/drawing/2014/main" val="1033495662"/>
                    </a:ext>
                  </a:extLst>
                </a:gridCol>
                <a:gridCol w="493776">
                  <a:extLst>
                    <a:ext uri="{9D8B030D-6E8A-4147-A177-3AD203B41FA5}">
                      <a16:colId xmlns:a16="http://schemas.microsoft.com/office/drawing/2014/main" val="1889578398"/>
                    </a:ext>
                  </a:extLst>
                </a:gridCol>
                <a:gridCol w="493776">
                  <a:extLst>
                    <a:ext uri="{9D8B030D-6E8A-4147-A177-3AD203B41FA5}">
                      <a16:colId xmlns:a16="http://schemas.microsoft.com/office/drawing/2014/main" val="1412191953"/>
                    </a:ext>
                  </a:extLst>
                </a:gridCol>
                <a:gridCol w="493776">
                  <a:extLst>
                    <a:ext uri="{9D8B030D-6E8A-4147-A177-3AD203B41FA5}">
                      <a16:colId xmlns:a16="http://schemas.microsoft.com/office/drawing/2014/main" val="664091856"/>
                    </a:ext>
                  </a:extLst>
                </a:gridCol>
                <a:gridCol w="493776">
                  <a:extLst>
                    <a:ext uri="{9D8B030D-6E8A-4147-A177-3AD203B41FA5}">
                      <a16:colId xmlns:a16="http://schemas.microsoft.com/office/drawing/2014/main" val="1601069771"/>
                    </a:ext>
                  </a:extLst>
                </a:gridCol>
                <a:gridCol w="493776">
                  <a:extLst>
                    <a:ext uri="{9D8B030D-6E8A-4147-A177-3AD203B41FA5}">
                      <a16:colId xmlns:a16="http://schemas.microsoft.com/office/drawing/2014/main" val="3423960486"/>
                    </a:ext>
                  </a:extLst>
                </a:gridCol>
                <a:gridCol w="493776">
                  <a:extLst>
                    <a:ext uri="{9D8B030D-6E8A-4147-A177-3AD203B41FA5}">
                      <a16:colId xmlns:a16="http://schemas.microsoft.com/office/drawing/2014/main" val="183406130"/>
                    </a:ext>
                  </a:extLst>
                </a:gridCol>
                <a:gridCol w="493776">
                  <a:extLst>
                    <a:ext uri="{9D8B030D-6E8A-4147-A177-3AD203B41FA5}">
                      <a16:colId xmlns:a16="http://schemas.microsoft.com/office/drawing/2014/main" val="2989337365"/>
                    </a:ext>
                  </a:extLst>
                </a:gridCol>
                <a:gridCol w="493776">
                  <a:extLst>
                    <a:ext uri="{9D8B030D-6E8A-4147-A177-3AD203B41FA5}">
                      <a16:colId xmlns:a16="http://schemas.microsoft.com/office/drawing/2014/main" val="24230106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99408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- 2022-03-10 10:01:06</a:t>
                      </a:r>
                      <a:r>
                        <a:rPr kumimoji="0" lang="en-US" sz="1000" b="0" i="0" u="none" strike="noStrike" kern="1200" cap="none" spc="0" normalizeH="0" baseline="0" noProof="0">
                          <a:ln>
                            <a:noFill/>
                          </a:ln>
                          <a:solidFill>
                            <a:prstClr val="black"/>
                          </a:solidFill>
                          <a:effectLst/>
                          <a:uLnTx/>
                          <a:uFillTx/>
                          <a:latin typeface="+mn-lt"/>
                          <a:ea typeface="+mn-ea"/>
                          <a:cs typeface="+mn-cs"/>
                        </a:rPr>
                        <a:t>
 La mochila de ciclismo M.U.L.E. está pensada para vos.
Combina 12 litros de almacenamiento total con un depósito crux de 3 litros con Quicklink. Y su panel posterior con arnés ventilado lo mantiene fresco y cómodo.
¡No te la pierdas! 🔥
#CamelbakArgentina #Camelbak #mochilas #MULE #hidratacion #deportes #ciclismo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593303472"/>
                  </a:ext>
                </a:extLst>
              </a:tr>
            </a:tbl>
          </a:graphicData>
        </a:graphic>
      </p:graphicFrame>
      <p:sp>
        <p:nvSpPr>
          <p:cNvPr id="4" name="Text Placeholder 3">
            <a:extLst>
              <a:ext uri="{FF2B5EF4-FFF2-40B4-BE49-F238E27FC236}">
                <a16:creationId xmlns:a16="http://schemas.microsoft.com/office/drawing/2014/main" id="{9DA5DA3E-42D6-44FB-9CB6-5E54B37F5953}"/>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21462694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3F473-87E4-4C53-99D4-FB8E6D789E34}"/>
              </a:ext>
            </a:extLst>
          </p:cNvPr>
          <p:cNvSpPr>
            <a:spLocks noGrp="1"/>
          </p:cNvSpPr>
          <p:nvPr>
            <p:ph type="title"/>
          </p:nvPr>
        </p:nvSpPr>
        <p:spPr/>
        <p:txBody>
          <a:bodyPr/>
          <a:lstStyle/>
          <a:p>
            <a:r>
              <a:rPr lang="en-US"/>
              <a:t>Facebook Post Table + Reactions | CamelBak - 4 of 5</a:t>
            </a:r>
          </a:p>
        </p:txBody>
      </p:sp>
      <p:graphicFrame>
        <p:nvGraphicFramePr>
          <p:cNvPr id="5" name="Table Placeholder 4">
            <a:extLst>
              <a:ext uri="{FF2B5EF4-FFF2-40B4-BE49-F238E27FC236}">
                <a16:creationId xmlns:a16="http://schemas.microsoft.com/office/drawing/2014/main" id="{DC01BC13-9D56-43A2-B4C4-3A3F1CE1213B}"/>
              </a:ext>
            </a:extLst>
          </p:cNvPr>
          <p:cNvGraphicFramePr>
            <a:graphicFrameLocks noGrp="1"/>
          </p:cNvGraphicFramePr>
          <p:nvPr>
            <p:ph type="tbl" sz="quarter" idx="13"/>
            <p:extLst>
              <p:ext uri="{D42A27DB-BD31-4B8C-83A1-F6EECF244321}">
                <p14:modId xmlns:p14="http://schemas.microsoft.com/office/powerpoint/2010/main" val="26389038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01699272"/>
                    </a:ext>
                  </a:extLst>
                </a:gridCol>
                <a:gridCol w="493776">
                  <a:extLst>
                    <a:ext uri="{9D8B030D-6E8A-4147-A177-3AD203B41FA5}">
                      <a16:colId xmlns:a16="http://schemas.microsoft.com/office/drawing/2014/main" val="944160196"/>
                    </a:ext>
                  </a:extLst>
                </a:gridCol>
                <a:gridCol w="493776">
                  <a:extLst>
                    <a:ext uri="{9D8B030D-6E8A-4147-A177-3AD203B41FA5}">
                      <a16:colId xmlns:a16="http://schemas.microsoft.com/office/drawing/2014/main" val="1894349217"/>
                    </a:ext>
                  </a:extLst>
                </a:gridCol>
                <a:gridCol w="493776">
                  <a:extLst>
                    <a:ext uri="{9D8B030D-6E8A-4147-A177-3AD203B41FA5}">
                      <a16:colId xmlns:a16="http://schemas.microsoft.com/office/drawing/2014/main" val="1593707074"/>
                    </a:ext>
                  </a:extLst>
                </a:gridCol>
                <a:gridCol w="493776">
                  <a:extLst>
                    <a:ext uri="{9D8B030D-6E8A-4147-A177-3AD203B41FA5}">
                      <a16:colId xmlns:a16="http://schemas.microsoft.com/office/drawing/2014/main" val="4234374893"/>
                    </a:ext>
                  </a:extLst>
                </a:gridCol>
                <a:gridCol w="493776">
                  <a:extLst>
                    <a:ext uri="{9D8B030D-6E8A-4147-A177-3AD203B41FA5}">
                      <a16:colId xmlns:a16="http://schemas.microsoft.com/office/drawing/2014/main" val="2077825555"/>
                    </a:ext>
                  </a:extLst>
                </a:gridCol>
                <a:gridCol w="493776">
                  <a:extLst>
                    <a:ext uri="{9D8B030D-6E8A-4147-A177-3AD203B41FA5}">
                      <a16:colId xmlns:a16="http://schemas.microsoft.com/office/drawing/2014/main" val="3696389057"/>
                    </a:ext>
                  </a:extLst>
                </a:gridCol>
                <a:gridCol w="493776">
                  <a:extLst>
                    <a:ext uri="{9D8B030D-6E8A-4147-A177-3AD203B41FA5}">
                      <a16:colId xmlns:a16="http://schemas.microsoft.com/office/drawing/2014/main" val="323800021"/>
                    </a:ext>
                  </a:extLst>
                </a:gridCol>
                <a:gridCol w="493776">
                  <a:extLst>
                    <a:ext uri="{9D8B030D-6E8A-4147-A177-3AD203B41FA5}">
                      <a16:colId xmlns:a16="http://schemas.microsoft.com/office/drawing/2014/main" val="3909809151"/>
                    </a:ext>
                  </a:extLst>
                </a:gridCol>
                <a:gridCol w="493776">
                  <a:extLst>
                    <a:ext uri="{9D8B030D-6E8A-4147-A177-3AD203B41FA5}">
                      <a16:colId xmlns:a16="http://schemas.microsoft.com/office/drawing/2014/main" val="234708986"/>
                    </a:ext>
                  </a:extLst>
                </a:gridCol>
                <a:gridCol w="493776">
                  <a:extLst>
                    <a:ext uri="{9D8B030D-6E8A-4147-A177-3AD203B41FA5}">
                      <a16:colId xmlns:a16="http://schemas.microsoft.com/office/drawing/2014/main" val="1982470792"/>
                    </a:ext>
                  </a:extLst>
                </a:gridCol>
                <a:gridCol w="493776">
                  <a:extLst>
                    <a:ext uri="{9D8B030D-6E8A-4147-A177-3AD203B41FA5}">
                      <a16:colId xmlns:a16="http://schemas.microsoft.com/office/drawing/2014/main" val="3714153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570257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 Argentina - 2022-02-17 10:01:31</a:t>
                      </a:r>
                      <a:r>
                        <a:rPr kumimoji="0" lang="es-ES" sz="1000" b="0" i="0" u="none" strike="noStrike" kern="1200" cap="none" spc="0" normalizeH="0" baseline="0" noProof="0">
                          <a:ln>
                            <a:noFill/>
                          </a:ln>
                          <a:solidFill>
                            <a:prstClr val="black"/>
                          </a:solidFill>
                          <a:effectLst/>
                          <a:uLnTx/>
                          <a:uFillTx/>
                          <a:latin typeface="+mn-lt"/>
                          <a:ea typeface="+mn-ea"/>
                          <a:cs typeface="+mn-cs"/>
                        </a:rPr>
                        <a:t>
 𝐀𝐥𝐠𝐨 𝐧𝐮𝐞𝐯𝐨 𝐞𝐬𝐭𝐚́ 𝐥𝐥𝐞𝐠𝐚𝐧𝐝𝐨 𝐚 𝐂𝐚𝐦𝐞𝐥𝐛𝐚𝐤: 𝐐𝐮𝐢𝐜𝐤 𝐆𝐫𝐢𝐩 𝐂𝐡𝐢𝐥𝐥  
La botella Peak Fitness Chill que te permite moverte ligero y rápido. 
También incluye una bolsa con cremallera con espacio suficiente para los tres elementos esenciales que llevás habitualmente: llaves, tarjeta y teléfono. 
💧Tecnología Jet Valve con un dial de bloqueo para un transporte a prueba de fugas. 
💧Bolsillo seguro para el teléfono: convenientemente ubicado con un cierre de cremallera para un acceso rápido y seguro.
💧Reflectividad: para carreras matutinas o nocturnas.
💧Pequeño bolsillo elástico para artículos esenciales para combustible adicional.
💧La tecnología TruTaste patentada mantiene el sabor del agua limpia
Próximamente vas a encontrarlo en nuestras tiendas oficiales.
#CamelbakArgentina #Camelbak #agua #hidratacion #deportes #ciclismo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21474391"/>
                  </a:ext>
                </a:extLst>
              </a:tr>
            </a:tbl>
          </a:graphicData>
        </a:graphic>
      </p:graphicFrame>
      <p:sp>
        <p:nvSpPr>
          <p:cNvPr id="4" name="Text Placeholder 3">
            <a:extLst>
              <a:ext uri="{FF2B5EF4-FFF2-40B4-BE49-F238E27FC236}">
                <a16:creationId xmlns:a16="http://schemas.microsoft.com/office/drawing/2014/main" id="{666DA23B-66DA-4635-AE3B-F612213409D4}"/>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4593354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9CEB4-5D1E-460B-A6C6-929B90790A32}"/>
              </a:ext>
            </a:extLst>
          </p:cNvPr>
          <p:cNvSpPr>
            <a:spLocks noGrp="1"/>
          </p:cNvSpPr>
          <p:nvPr>
            <p:ph type="title"/>
          </p:nvPr>
        </p:nvSpPr>
        <p:spPr/>
        <p:txBody>
          <a:bodyPr/>
          <a:lstStyle/>
          <a:p>
            <a:r>
              <a:rPr lang="en-US"/>
              <a:t>Facebook Post Table + Reactions | CamelBak - 5 of 5</a:t>
            </a:r>
          </a:p>
        </p:txBody>
      </p:sp>
      <p:graphicFrame>
        <p:nvGraphicFramePr>
          <p:cNvPr id="5" name="Table Placeholder 4">
            <a:extLst>
              <a:ext uri="{FF2B5EF4-FFF2-40B4-BE49-F238E27FC236}">
                <a16:creationId xmlns:a16="http://schemas.microsoft.com/office/drawing/2014/main" id="{1A00439D-B47C-41FF-9A68-DCBE0537FFF0}"/>
              </a:ext>
            </a:extLst>
          </p:cNvPr>
          <p:cNvGraphicFramePr>
            <a:graphicFrameLocks noGrp="1"/>
          </p:cNvGraphicFramePr>
          <p:nvPr>
            <p:ph type="tbl" sz="quarter" idx="13"/>
            <p:extLst>
              <p:ext uri="{D42A27DB-BD31-4B8C-83A1-F6EECF244321}">
                <p14:modId xmlns:p14="http://schemas.microsoft.com/office/powerpoint/2010/main" val="1250425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82149892"/>
                    </a:ext>
                  </a:extLst>
                </a:gridCol>
                <a:gridCol w="493776">
                  <a:extLst>
                    <a:ext uri="{9D8B030D-6E8A-4147-A177-3AD203B41FA5}">
                      <a16:colId xmlns:a16="http://schemas.microsoft.com/office/drawing/2014/main" val="2322223949"/>
                    </a:ext>
                  </a:extLst>
                </a:gridCol>
                <a:gridCol w="493776">
                  <a:extLst>
                    <a:ext uri="{9D8B030D-6E8A-4147-A177-3AD203B41FA5}">
                      <a16:colId xmlns:a16="http://schemas.microsoft.com/office/drawing/2014/main" val="1703025099"/>
                    </a:ext>
                  </a:extLst>
                </a:gridCol>
                <a:gridCol w="493776">
                  <a:extLst>
                    <a:ext uri="{9D8B030D-6E8A-4147-A177-3AD203B41FA5}">
                      <a16:colId xmlns:a16="http://schemas.microsoft.com/office/drawing/2014/main" val="1333752841"/>
                    </a:ext>
                  </a:extLst>
                </a:gridCol>
                <a:gridCol w="493776">
                  <a:extLst>
                    <a:ext uri="{9D8B030D-6E8A-4147-A177-3AD203B41FA5}">
                      <a16:colId xmlns:a16="http://schemas.microsoft.com/office/drawing/2014/main" val="2246991354"/>
                    </a:ext>
                  </a:extLst>
                </a:gridCol>
                <a:gridCol w="493776">
                  <a:extLst>
                    <a:ext uri="{9D8B030D-6E8A-4147-A177-3AD203B41FA5}">
                      <a16:colId xmlns:a16="http://schemas.microsoft.com/office/drawing/2014/main" val="364377358"/>
                    </a:ext>
                  </a:extLst>
                </a:gridCol>
                <a:gridCol w="493776">
                  <a:extLst>
                    <a:ext uri="{9D8B030D-6E8A-4147-A177-3AD203B41FA5}">
                      <a16:colId xmlns:a16="http://schemas.microsoft.com/office/drawing/2014/main" val="2750613014"/>
                    </a:ext>
                  </a:extLst>
                </a:gridCol>
                <a:gridCol w="493776">
                  <a:extLst>
                    <a:ext uri="{9D8B030D-6E8A-4147-A177-3AD203B41FA5}">
                      <a16:colId xmlns:a16="http://schemas.microsoft.com/office/drawing/2014/main" val="2811987187"/>
                    </a:ext>
                  </a:extLst>
                </a:gridCol>
                <a:gridCol w="493776">
                  <a:extLst>
                    <a:ext uri="{9D8B030D-6E8A-4147-A177-3AD203B41FA5}">
                      <a16:colId xmlns:a16="http://schemas.microsoft.com/office/drawing/2014/main" val="2901730015"/>
                    </a:ext>
                  </a:extLst>
                </a:gridCol>
                <a:gridCol w="493776">
                  <a:extLst>
                    <a:ext uri="{9D8B030D-6E8A-4147-A177-3AD203B41FA5}">
                      <a16:colId xmlns:a16="http://schemas.microsoft.com/office/drawing/2014/main" val="2375864855"/>
                    </a:ext>
                  </a:extLst>
                </a:gridCol>
                <a:gridCol w="493776">
                  <a:extLst>
                    <a:ext uri="{9D8B030D-6E8A-4147-A177-3AD203B41FA5}">
                      <a16:colId xmlns:a16="http://schemas.microsoft.com/office/drawing/2014/main" val="3859668010"/>
                    </a:ext>
                  </a:extLst>
                </a:gridCol>
                <a:gridCol w="493776">
                  <a:extLst>
                    <a:ext uri="{9D8B030D-6E8A-4147-A177-3AD203B41FA5}">
                      <a16:colId xmlns:a16="http://schemas.microsoft.com/office/drawing/2014/main" val="33495400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2587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 Argentina - 2022-03-08 09:57:43</a:t>
                      </a:r>
                      <a:r>
                        <a:rPr kumimoji="0" lang="es-ES" sz="1000" b="0" i="0" u="none" strike="noStrike" kern="1200" cap="none" spc="0" normalizeH="0" baseline="0" noProof="0">
                          <a:ln>
                            <a:noFill/>
                          </a:ln>
                          <a:solidFill>
                            <a:prstClr val="black"/>
                          </a:solidFill>
                          <a:effectLst/>
                          <a:uLnTx/>
                          <a:uFillTx/>
                          <a:latin typeface="+mn-lt"/>
                          <a:ea typeface="+mn-ea"/>
                          <a:cs typeface="+mn-cs"/>
                        </a:rPr>
                        <a:t>
 En este 8M queremos compartirles la historia de ﻿nuestra embajadora ﻿@caronistico 
﻿Una mujer inquieta, con alma de aventurera que siempre va por más.
"﻿﻿Soy Caro Nistico, y soy una amante de los deportes al aire libre y en contacto con la naturaleza! Hoy en dia, practico principalmente Running y ciclismo.
Cómo empecé en esto? De chica, practicaba natación en un equipo de competición, en el cual entre por casualidad en alguna de las vacaciones de verano del colegio, para compartir con amigos.
Algo ya nadaba, luego algo corría en el colegio (no me gustaba mucho, confieso), y empecé a sumar algún que otro domingo de corrida tranquila y sola para despejarme en el parque de Lanús, el cual tiene también un velódromo.
El anteúltimo verano de colegio, seguía corriendo un poco, y nadando, y (entre otras cosas) tenía ganas de probar con la bici. Se lo propuse a mi viejo, y empezamos a pedalear algunos días juntos en aquel velodromo. Mi viejo me presento un profe, para que me explique un poco cómo pedalear en un pelotón, ponerme las zapas con trabas, etc. Medio que por casualidad a las semanas de arrancar, mi profe iba a un tria q se corría en Chascomus y me invito a ir. Desde ese entonces creo q me caracterizo por ser un poco “atrevida”, y “mandarme igual” a alguna carrera/experiencia aunque quizá no sienta q este súper preparada.
Desde aquel entonces corro lo que me parezca divertido o un desafío, para seguir sumando experiencias de vida.
Desde aquel entonces, corro, pedaleo (tria o mtb), nado, hago kayak, ski, y cualquier deporte que me entusiasme y este en contacto con la naturaleza!"
#CamelbakArgentina #Camelbak #diainternacionaldelamujer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071483309"/>
                  </a:ext>
                </a:extLst>
              </a:tr>
            </a:tbl>
          </a:graphicData>
        </a:graphic>
      </p:graphicFrame>
      <p:sp>
        <p:nvSpPr>
          <p:cNvPr id="4" name="Text Placeholder 3">
            <a:extLst>
              <a:ext uri="{FF2B5EF4-FFF2-40B4-BE49-F238E27FC236}">
                <a16:creationId xmlns:a16="http://schemas.microsoft.com/office/drawing/2014/main" id="{1B4C8E89-07E4-4259-8367-88A44408EEF8}"/>
              </a:ext>
            </a:extLst>
          </p:cNvPr>
          <p:cNvSpPr>
            <a:spLocks noGrp="1"/>
          </p:cNvSpPr>
          <p:nvPr>
            <p:ph type="body" sz="quarter" idx="14"/>
          </p:nvPr>
        </p:nvSpPr>
        <p:spPr/>
        <p:txBody>
          <a:bodyPr/>
          <a:lstStyle/>
          <a:p>
            <a:r>
              <a:rPr lang="en-US"/>
              <a:t>02/12/2022 - 03/11/2022</a:t>
            </a:r>
          </a:p>
        </p:txBody>
      </p:sp>
    </p:spTree>
    <p:extLst>
      <p:ext uri="{BB962C8B-B14F-4D97-AF65-F5344CB8AC3E}">
        <p14:creationId xmlns:p14="http://schemas.microsoft.com/office/powerpoint/2010/main" val="12438762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1C8C3-D987-43B1-98A5-918570E64A65}"/>
              </a:ext>
            </a:extLst>
          </p:cNvPr>
          <p:cNvSpPr>
            <a:spLocks noGrp="1"/>
          </p:cNvSpPr>
          <p:nvPr>
            <p:ph type="title"/>
          </p:nvPr>
        </p:nvSpPr>
        <p:spPr/>
        <p:txBody>
          <a:bodyPr/>
          <a:lstStyle/>
          <a:p>
            <a:r>
              <a:rPr lang="en-US"/>
              <a:t>Facebook User Posts | CamelBak</a:t>
            </a:r>
          </a:p>
        </p:txBody>
      </p:sp>
      <p:graphicFrame>
        <p:nvGraphicFramePr>
          <p:cNvPr id="6" name="Chart Placeholder 5">
            <a:extLst>
              <a:ext uri="{FF2B5EF4-FFF2-40B4-BE49-F238E27FC236}">
                <a16:creationId xmlns:a16="http://schemas.microsoft.com/office/drawing/2014/main" id="{CF37C9AE-216D-4FD9-B4EF-266838C05DF8}"/>
              </a:ext>
            </a:extLst>
          </p:cNvPr>
          <p:cNvGraphicFramePr>
            <a:graphicFrameLocks noGrp="1"/>
          </p:cNvGraphicFramePr>
          <p:nvPr>
            <p:ph type="chart" sz="quarter" idx="13"/>
            <p:extLst>
              <p:ext uri="{D42A27DB-BD31-4B8C-83A1-F6EECF244321}">
                <p14:modId xmlns:p14="http://schemas.microsoft.com/office/powerpoint/2010/main" val="32436104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61E84A9-8B3C-4ECA-8DFB-2B12F3BBF776}"/>
              </a:ext>
            </a:extLst>
          </p:cNvPr>
          <p:cNvSpPr>
            <a:spLocks noGrp="1"/>
          </p:cNvSpPr>
          <p:nvPr>
            <p:ph type="body" sz="quarter" idx="14"/>
          </p:nvPr>
        </p:nvSpPr>
        <p:spPr/>
        <p:txBody>
          <a:bodyPr/>
          <a:lstStyle/>
          <a:p>
            <a:r>
              <a:rPr lang="en-US"/>
              <a:t>02/12/2022 - 03/11/2022</a:t>
            </a:r>
          </a:p>
        </p:txBody>
      </p:sp>
      <p:sp>
        <p:nvSpPr>
          <p:cNvPr id="5" name="Footer Placeholder 4">
            <a:extLst>
              <a:ext uri="{FF2B5EF4-FFF2-40B4-BE49-F238E27FC236}">
                <a16:creationId xmlns:a16="http://schemas.microsoft.com/office/drawing/2014/main" id="{9053F439-6322-499D-BAA8-DA6B4139BB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55631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517</Words>
  <Application>Microsoft Office PowerPoint</Application>
  <PresentationFormat>On-screen Show (4:3)</PresentationFormat>
  <Paragraphs>247</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quintly_template</vt:lpstr>
      <vt:lpstr>FACEBOOK NUEVO - La emilia usar</vt:lpstr>
      <vt:lpstr>Facebook Key Metrics Table | CamelBak</vt:lpstr>
      <vt:lpstr>Facebook Key Metrics Radar | CamelBak</vt:lpstr>
      <vt:lpstr>Facebook Page Likes Total | CamelBak</vt:lpstr>
      <vt:lpstr>Facebook Fans Change | CamelBak</vt:lpstr>
      <vt:lpstr>Facebook Fans Change Per Weekday | CamelBak</vt:lpstr>
      <vt:lpstr>Facebook Fans Change Rate | CamelBak</vt:lpstr>
      <vt:lpstr>Facebook Own Posts | CamelBak</vt:lpstr>
      <vt:lpstr>Facebook Interaction Rate | CamelBak</vt:lpstr>
      <vt:lpstr>Facebook Own Posts By Weekday | CamelBak</vt:lpstr>
      <vt:lpstr>Facebook Interaction Rate By Weekday | CamelBak</vt:lpstr>
      <vt:lpstr>Facebook Own Posts By Hour | CamelBak</vt:lpstr>
      <vt:lpstr>Facebook Interaction Rate By Hour | CamelBak</vt:lpstr>
      <vt:lpstr>Facebook Post Type Distribution Per Profile | CamelBak</vt:lpstr>
      <vt:lpstr>Facebook Interaction Rate By Post Type | CamelBak</vt:lpstr>
      <vt:lpstr>Facebook Interactions Distribution | CamelBak</vt:lpstr>
      <vt:lpstr>Facebook Hashtag Detection | CamelBak</vt:lpstr>
      <vt:lpstr>Facebook Post Table + Reactions | CamelBak - 1 of 5</vt:lpstr>
      <vt:lpstr>Facebook Post Table + Reactions | CamelBak - 2 of 5</vt:lpstr>
      <vt:lpstr>Facebook Post Table + Reactions | CamelBak - 3 of 5</vt:lpstr>
      <vt:lpstr>Facebook Post Table + Reactions | CamelBak - 4 of 5</vt:lpstr>
      <vt:lpstr>Facebook Post Table + Reactions | CamelBak - 5 of 5</vt:lpstr>
      <vt:lpstr>Facebook User Posts | CamelBak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2022-03-11T11:31:21Z</dcterms:created>
  <dcterms:modified xsi:type="dcterms:W3CDTF">2022-03-11T11:32:00Z</dcterms:modified>
</cp:coreProperties>
</file>