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0.33900000000000002</c:v>
                </c:pt>
                <c:pt idx="1">
                  <c:v>29.6296</c:v>
                </c:pt>
                <c:pt idx="2">
                  <c:v>9.7735000000000003</c:v>
                </c:pt>
                <c:pt idx="3">
                  <c:v>0</c:v>
                </c:pt>
                <c:pt idx="4">
                  <c:v>100</c:v>
                </c:pt>
                <c:pt idx="5">
                  <c:v>68.506799999999998</c:v>
                </c:pt>
              </c:numCache>
            </c:numRef>
          </c:val>
          <c:extLst>
            <c:ext xmlns:c16="http://schemas.microsoft.com/office/drawing/2014/chart" uri="{C3380CC4-5D6E-409C-BE32-E72D297353CC}">
              <c16:uniqueId val="{00000000-9F1E-4846-AD39-D28705DD8993}"/>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1.5760000000000001</c:v>
                </c:pt>
                <c:pt idx="1">
                  <c:v>55.555599999999998</c:v>
                </c:pt>
                <c:pt idx="2">
                  <c:v>48.510100000000001</c:v>
                </c:pt>
                <c:pt idx="3">
                  <c:v>0</c:v>
                </c:pt>
                <c:pt idx="4">
                  <c:v>56.637599999999999</c:v>
                </c:pt>
                <c:pt idx="5">
                  <c:v>-0.62480000000000002</c:v>
                </c:pt>
              </c:numCache>
            </c:numRef>
          </c:val>
          <c:extLst>
            <c:ext xmlns:c16="http://schemas.microsoft.com/office/drawing/2014/chart" uri="{C3380CC4-5D6E-409C-BE32-E72D297353CC}">
              <c16:uniqueId val="{00000001-9F1E-4846-AD39-D28705DD8993}"/>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0.12479999999999999</c:v>
                </c:pt>
                <c:pt idx="1">
                  <c:v>0</c:v>
                </c:pt>
                <c:pt idx="2">
                  <c:v>0</c:v>
                </c:pt>
                <c:pt idx="3">
                  <c:v>0</c:v>
                </c:pt>
                <c:pt idx="4">
                  <c:v>0</c:v>
                </c:pt>
                <c:pt idx="5">
                  <c:v>69.1404</c:v>
                </c:pt>
              </c:numCache>
            </c:numRef>
          </c:val>
          <c:extLst>
            <c:ext xmlns:c16="http://schemas.microsoft.com/office/drawing/2014/chart" uri="{C3380CC4-5D6E-409C-BE32-E72D297353CC}">
              <c16:uniqueId val="{00000002-9F1E-4846-AD39-D28705DD899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59.259300000000003</c:v>
                </c:pt>
                <c:pt idx="2">
                  <c:v>28.247900000000001</c:v>
                </c:pt>
                <c:pt idx="3">
                  <c:v>0</c:v>
                </c:pt>
                <c:pt idx="4">
                  <c:v>0.48749999999999999</c:v>
                </c:pt>
                <c:pt idx="5">
                  <c:v>5.5526</c:v>
                </c:pt>
              </c:numCache>
            </c:numRef>
          </c:val>
          <c:extLst>
            <c:ext xmlns:c16="http://schemas.microsoft.com/office/drawing/2014/chart" uri="{C3380CC4-5D6E-409C-BE32-E72D297353CC}">
              <c16:uniqueId val="{00000003-9F1E-4846-AD39-D28705DD8993}"/>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4.2765000000000004</c:v>
                </c:pt>
                <c:pt idx="1">
                  <c:v>100</c:v>
                </c:pt>
                <c:pt idx="2">
                  <c:v>100</c:v>
                </c:pt>
                <c:pt idx="3">
                  <c:v>0</c:v>
                </c:pt>
                <c:pt idx="4">
                  <c:v>24.086300000000001</c:v>
                </c:pt>
                <c:pt idx="5">
                  <c:v>100</c:v>
                </c:pt>
              </c:numCache>
            </c:numRef>
          </c:val>
          <c:extLst>
            <c:ext xmlns:c16="http://schemas.microsoft.com/office/drawing/2014/chart" uri="{C3380CC4-5D6E-409C-BE32-E72D297353CC}">
              <c16:uniqueId val="{00000004-9F1E-4846-AD39-D28705DD8993}"/>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0.99370000000000003</c:v>
                </c:pt>
                <c:pt idx="1">
                  <c:v>7.4074</c:v>
                </c:pt>
                <c:pt idx="2">
                  <c:v>1.4302999999999999</c:v>
                </c:pt>
                <c:pt idx="3">
                  <c:v>0</c:v>
                </c:pt>
                <c:pt idx="4">
                  <c:v>19.8659</c:v>
                </c:pt>
                <c:pt idx="5">
                  <c:v>0.99119999999999997</c:v>
                </c:pt>
              </c:numCache>
            </c:numRef>
          </c:val>
          <c:extLst>
            <c:ext xmlns:c16="http://schemas.microsoft.com/office/drawing/2014/chart" uri="{C3380CC4-5D6E-409C-BE32-E72D297353CC}">
              <c16:uniqueId val="{00000005-9F1E-4846-AD39-D28705DD8993}"/>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3.1549</c:v>
                </c:pt>
                <c:pt idx="1">
                  <c:v>0</c:v>
                </c:pt>
                <c:pt idx="2">
                  <c:v>0</c:v>
                </c:pt>
                <c:pt idx="3">
                  <c:v>0</c:v>
                </c:pt>
                <c:pt idx="4">
                  <c:v>0</c:v>
                </c:pt>
                <c:pt idx="5">
                  <c:v>4.3731999999999998</c:v>
                </c:pt>
              </c:numCache>
            </c:numRef>
          </c:val>
          <c:extLst>
            <c:ext xmlns:c16="http://schemas.microsoft.com/office/drawing/2014/chart" uri="{C3380CC4-5D6E-409C-BE32-E72D297353CC}">
              <c16:uniqueId val="{00000006-9F1E-4846-AD39-D28705DD8993}"/>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0.52600000000000002</c:v>
                </c:pt>
                <c:pt idx="1">
                  <c:v>0</c:v>
                </c:pt>
                <c:pt idx="2">
                  <c:v>0</c:v>
                </c:pt>
                <c:pt idx="3">
                  <c:v>0</c:v>
                </c:pt>
                <c:pt idx="4">
                  <c:v>0</c:v>
                </c:pt>
                <c:pt idx="5">
                  <c:v>0</c:v>
                </c:pt>
              </c:numCache>
            </c:numRef>
          </c:val>
          <c:extLst>
            <c:ext xmlns:c16="http://schemas.microsoft.com/office/drawing/2014/chart" uri="{C3380CC4-5D6E-409C-BE32-E72D297353CC}">
              <c16:uniqueId val="{00000007-9F1E-4846-AD39-D28705DD8993}"/>
            </c:ext>
          </c:extLst>
        </c:ser>
        <c:dLbls>
          <c:showLegendKey val="0"/>
          <c:showVal val="0"/>
          <c:showCatName val="0"/>
          <c:showSerName val="0"/>
          <c:showPercent val="0"/>
          <c:showBubbleSize val="0"/>
        </c:dLbls>
        <c:axId val="378116968"/>
        <c:axId val="378117624"/>
      </c:radarChart>
      <c:catAx>
        <c:axId val="378116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17624"/>
        <c:crosses val="autoZero"/>
        <c:auto val="1"/>
        <c:lblAlgn val="ctr"/>
        <c:lblOffset val="100"/>
        <c:noMultiLvlLbl val="0"/>
      </c:catAx>
      <c:valAx>
        <c:axId val="37811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1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6651</c:v>
                </c:pt>
                <c:pt idx="1">
                  <c:v>6655</c:v>
                </c:pt>
                <c:pt idx="2">
                  <c:v>6658</c:v>
                </c:pt>
                <c:pt idx="3">
                  <c:v>6663</c:v>
                </c:pt>
                <c:pt idx="4">
                  <c:v>6667</c:v>
                </c:pt>
                <c:pt idx="5">
                  <c:v>6673</c:v>
                </c:pt>
                <c:pt idx="6">
                  <c:v>6677</c:v>
                </c:pt>
                <c:pt idx="7">
                  <c:v>6679</c:v>
                </c:pt>
                <c:pt idx="8">
                  <c:v>6684</c:v>
                </c:pt>
                <c:pt idx="9">
                  <c:v>6690</c:v>
                </c:pt>
                <c:pt idx="10">
                  <c:v>6695</c:v>
                </c:pt>
                <c:pt idx="11">
                  <c:v>6699</c:v>
                </c:pt>
                <c:pt idx="12">
                  <c:v>6701</c:v>
                </c:pt>
                <c:pt idx="13">
                  <c:v>6702</c:v>
                </c:pt>
                <c:pt idx="14">
                  <c:v>6705</c:v>
                </c:pt>
                <c:pt idx="15">
                  <c:v>6707</c:v>
                </c:pt>
                <c:pt idx="16">
                  <c:v>6708</c:v>
                </c:pt>
                <c:pt idx="17">
                  <c:v>6713</c:v>
                </c:pt>
                <c:pt idx="18">
                  <c:v>6713</c:v>
                </c:pt>
                <c:pt idx="19">
                  <c:v>6713</c:v>
                </c:pt>
                <c:pt idx="20">
                  <c:v>6712</c:v>
                </c:pt>
                <c:pt idx="21">
                  <c:v>6713</c:v>
                </c:pt>
                <c:pt idx="22">
                  <c:v>6714</c:v>
                </c:pt>
                <c:pt idx="23">
                  <c:v>6715</c:v>
                </c:pt>
                <c:pt idx="24">
                  <c:v>6715</c:v>
                </c:pt>
                <c:pt idx="25">
                  <c:v>6716</c:v>
                </c:pt>
                <c:pt idx="26">
                  <c:v>6719</c:v>
                </c:pt>
                <c:pt idx="27">
                  <c:v>6719</c:v>
                </c:pt>
              </c:numCache>
            </c:numRef>
          </c:val>
          <c:smooth val="0"/>
          <c:extLst>
            <c:ext xmlns:c16="http://schemas.microsoft.com/office/drawing/2014/chart" uri="{C3380CC4-5D6E-409C-BE32-E72D297353CC}">
              <c16:uniqueId val="{00000000-830B-4986-AE46-8BD301A8815E}"/>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31243</c:v>
                </c:pt>
                <c:pt idx="1">
                  <c:v>31241</c:v>
                </c:pt>
                <c:pt idx="2">
                  <c:v>31239</c:v>
                </c:pt>
                <c:pt idx="3">
                  <c:v>31239</c:v>
                </c:pt>
                <c:pt idx="4">
                  <c:v>31243</c:v>
                </c:pt>
                <c:pt idx="5">
                  <c:v>31246</c:v>
                </c:pt>
                <c:pt idx="6">
                  <c:v>31246</c:v>
                </c:pt>
                <c:pt idx="7">
                  <c:v>31245</c:v>
                </c:pt>
                <c:pt idx="8">
                  <c:v>31246</c:v>
                </c:pt>
                <c:pt idx="9">
                  <c:v>31245</c:v>
                </c:pt>
                <c:pt idx="10">
                  <c:v>31244</c:v>
                </c:pt>
                <c:pt idx="11">
                  <c:v>31244</c:v>
                </c:pt>
                <c:pt idx="12">
                  <c:v>31242</c:v>
                </c:pt>
                <c:pt idx="13">
                  <c:v>31244</c:v>
                </c:pt>
                <c:pt idx="14">
                  <c:v>31242</c:v>
                </c:pt>
                <c:pt idx="15">
                  <c:v>31240</c:v>
                </c:pt>
                <c:pt idx="16">
                  <c:v>31239</c:v>
                </c:pt>
                <c:pt idx="17">
                  <c:v>31239</c:v>
                </c:pt>
                <c:pt idx="18">
                  <c:v>31239</c:v>
                </c:pt>
                <c:pt idx="19">
                  <c:v>31242</c:v>
                </c:pt>
                <c:pt idx="20">
                  <c:v>31243</c:v>
                </c:pt>
                <c:pt idx="21">
                  <c:v>31245</c:v>
                </c:pt>
                <c:pt idx="22">
                  <c:v>31243</c:v>
                </c:pt>
                <c:pt idx="23">
                  <c:v>31242</c:v>
                </c:pt>
                <c:pt idx="24">
                  <c:v>31241</c:v>
                </c:pt>
                <c:pt idx="25">
                  <c:v>31239</c:v>
                </c:pt>
                <c:pt idx="26">
                  <c:v>31239</c:v>
                </c:pt>
                <c:pt idx="27">
                  <c:v>31239</c:v>
                </c:pt>
              </c:numCache>
            </c:numRef>
          </c:val>
          <c:smooth val="0"/>
          <c:extLst>
            <c:ext xmlns:c16="http://schemas.microsoft.com/office/drawing/2014/chart" uri="{C3380CC4-5D6E-409C-BE32-E72D297353CC}">
              <c16:uniqueId val="{00000001-830B-4986-AE46-8BD301A8815E}"/>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2448</c:v>
                </c:pt>
                <c:pt idx="1">
                  <c:v>2449</c:v>
                </c:pt>
                <c:pt idx="2">
                  <c:v>2449</c:v>
                </c:pt>
                <c:pt idx="3">
                  <c:v>2449</c:v>
                </c:pt>
                <c:pt idx="4">
                  <c:v>2449</c:v>
                </c:pt>
                <c:pt idx="5">
                  <c:v>2453</c:v>
                </c:pt>
                <c:pt idx="6">
                  <c:v>2455</c:v>
                </c:pt>
                <c:pt idx="7">
                  <c:v>2456</c:v>
                </c:pt>
                <c:pt idx="8">
                  <c:v>2457</c:v>
                </c:pt>
                <c:pt idx="9">
                  <c:v>2460</c:v>
                </c:pt>
                <c:pt idx="10">
                  <c:v>2460</c:v>
                </c:pt>
                <c:pt idx="11">
                  <c:v>2461</c:v>
                </c:pt>
                <c:pt idx="12">
                  <c:v>2462</c:v>
                </c:pt>
                <c:pt idx="13">
                  <c:v>2462</c:v>
                </c:pt>
                <c:pt idx="14">
                  <c:v>2464</c:v>
                </c:pt>
                <c:pt idx="15">
                  <c:v>2464</c:v>
                </c:pt>
                <c:pt idx="16">
                  <c:v>2465</c:v>
                </c:pt>
                <c:pt idx="17">
                  <c:v>2466</c:v>
                </c:pt>
                <c:pt idx="18">
                  <c:v>2467</c:v>
                </c:pt>
                <c:pt idx="19">
                  <c:v>2468</c:v>
                </c:pt>
                <c:pt idx="20">
                  <c:v>2468</c:v>
                </c:pt>
                <c:pt idx="21">
                  <c:v>2469</c:v>
                </c:pt>
                <c:pt idx="22">
                  <c:v>2471</c:v>
                </c:pt>
                <c:pt idx="23">
                  <c:v>2471</c:v>
                </c:pt>
                <c:pt idx="24">
                  <c:v>2472</c:v>
                </c:pt>
                <c:pt idx="25">
                  <c:v>2473</c:v>
                </c:pt>
                <c:pt idx="26">
                  <c:v>2473</c:v>
                </c:pt>
                <c:pt idx="27">
                  <c:v>2473</c:v>
                </c:pt>
              </c:numCache>
            </c:numRef>
          </c:val>
          <c:smooth val="0"/>
          <c:extLst>
            <c:ext xmlns:c16="http://schemas.microsoft.com/office/drawing/2014/chart" uri="{C3380CC4-5D6E-409C-BE32-E72D297353CC}">
              <c16:uniqueId val="{00000002-830B-4986-AE46-8BD301A8815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1980796</c:v>
                </c:pt>
                <c:pt idx="1">
                  <c:v>1980958</c:v>
                </c:pt>
                <c:pt idx="2">
                  <c:v>1980728</c:v>
                </c:pt>
                <c:pt idx="3">
                  <c:v>1980857</c:v>
                </c:pt>
                <c:pt idx="4">
                  <c:v>1981117</c:v>
                </c:pt>
                <c:pt idx="5">
                  <c:v>1981503</c:v>
                </c:pt>
                <c:pt idx="6">
                  <c:v>1981118</c:v>
                </c:pt>
                <c:pt idx="7">
                  <c:v>1981514</c:v>
                </c:pt>
                <c:pt idx="8">
                  <c:v>1981205</c:v>
                </c:pt>
                <c:pt idx="9">
                  <c:v>1981465</c:v>
                </c:pt>
                <c:pt idx="10">
                  <c:v>1981495</c:v>
                </c:pt>
                <c:pt idx="11">
                  <c:v>1981587</c:v>
                </c:pt>
                <c:pt idx="12">
                  <c:v>1981682</c:v>
                </c:pt>
                <c:pt idx="13">
                  <c:v>1981888</c:v>
                </c:pt>
                <c:pt idx="14">
                  <c:v>1981378</c:v>
                </c:pt>
                <c:pt idx="15">
                  <c:v>1981453</c:v>
                </c:pt>
                <c:pt idx="16">
                  <c:v>1981239</c:v>
                </c:pt>
                <c:pt idx="17">
                  <c:v>1981719</c:v>
                </c:pt>
                <c:pt idx="18">
                  <c:v>1981936</c:v>
                </c:pt>
                <c:pt idx="19">
                  <c:v>1982108</c:v>
                </c:pt>
                <c:pt idx="20">
                  <c:v>1981574</c:v>
                </c:pt>
                <c:pt idx="21">
                  <c:v>1981757</c:v>
                </c:pt>
                <c:pt idx="22">
                  <c:v>1981667</c:v>
                </c:pt>
                <c:pt idx="23">
                  <c:v>1981722</c:v>
                </c:pt>
                <c:pt idx="24">
                  <c:v>1981854</c:v>
                </c:pt>
                <c:pt idx="25">
                  <c:v>1981955</c:v>
                </c:pt>
                <c:pt idx="26">
                  <c:v>1982169</c:v>
                </c:pt>
                <c:pt idx="27">
                  <c:v>1982215</c:v>
                </c:pt>
              </c:numCache>
            </c:numRef>
          </c:val>
          <c:smooth val="0"/>
          <c:extLst>
            <c:ext xmlns:c16="http://schemas.microsoft.com/office/drawing/2014/chart" uri="{C3380CC4-5D6E-409C-BE32-E72D297353CC}">
              <c16:uniqueId val="{00000003-830B-4986-AE46-8BD301A8815E}"/>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83540</c:v>
                </c:pt>
                <c:pt idx="1">
                  <c:v>83601</c:v>
                </c:pt>
                <c:pt idx="2">
                  <c:v>83658</c:v>
                </c:pt>
                <c:pt idx="3">
                  <c:v>83725</c:v>
                </c:pt>
                <c:pt idx="4">
                  <c:v>83774</c:v>
                </c:pt>
                <c:pt idx="5">
                  <c:v>83828</c:v>
                </c:pt>
                <c:pt idx="6">
                  <c:v>83877</c:v>
                </c:pt>
                <c:pt idx="7">
                  <c:v>83927</c:v>
                </c:pt>
                <c:pt idx="8">
                  <c:v>84002</c:v>
                </c:pt>
                <c:pt idx="9">
                  <c:v>84049</c:v>
                </c:pt>
                <c:pt idx="10">
                  <c:v>84096</c:v>
                </c:pt>
                <c:pt idx="11">
                  <c:v>84152</c:v>
                </c:pt>
                <c:pt idx="12">
                  <c:v>84212</c:v>
                </c:pt>
                <c:pt idx="13">
                  <c:v>84254</c:v>
                </c:pt>
                <c:pt idx="14">
                  <c:v>84294</c:v>
                </c:pt>
                <c:pt idx="15">
                  <c:v>84351</c:v>
                </c:pt>
                <c:pt idx="16">
                  <c:v>84352</c:v>
                </c:pt>
                <c:pt idx="17">
                  <c:v>84348</c:v>
                </c:pt>
                <c:pt idx="18">
                  <c:v>84373</c:v>
                </c:pt>
                <c:pt idx="19">
                  <c:v>84436</c:v>
                </c:pt>
                <c:pt idx="20">
                  <c:v>84499</c:v>
                </c:pt>
                <c:pt idx="21">
                  <c:v>84549</c:v>
                </c:pt>
                <c:pt idx="22">
                  <c:v>84618</c:v>
                </c:pt>
                <c:pt idx="23">
                  <c:v>84667</c:v>
                </c:pt>
                <c:pt idx="24">
                  <c:v>84683</c:v>
                </c:pt>
                <c:pt idx="25">
                  <c:v>84719</c:v>
                </c:pt>
                <c:pt idx="26">
                  <c:v>84761</c:v>
                </c:pt>
                <c:pt idx="27">
                  <c:v>84770</c:v>
                </c:pt>
              </c:numCache>
            </c:numRef>
          </c:val>
          <c:smooth val="0"/>
          <c:extLst>
            <c:ext xmlns:c16="http://schemas.microsoft.com/office/drawing/2014/chart" uri="{C3380CC4-5D6E-409C-BE32-E72D297353CC}">
              <c16:uniqueId val="{00000004-830B-4986-AE46-8BD301A8815E}"/>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19696</c:v>
                </c:pt>
                <c:pt idx="1">
                  <c:v>19697</c:v>
                </c:pt>
                <c:pt idx="2">
                  <c:v>19694</c:v>
                </c:pt>
                <c:pt idx="3">
                  <c:v>19696</c:v>
                </c:pt>
                <c:pt idx="4">
                  <c:v>19698</c:v>
                </c:pt>
                <c:pt idx="5">
                  <c:v>19696</c:v>
                </c:pt>
                <c:pt idx="6">
                  <c:v>19696</c:v>
                </c:pt>
                <c:pt idx="7">
                  <c:v>19697</c:v>
                </c:pt>
                <c:pt idx="8">
                  <c:v>19697</c:v>
                </c:pt>
                <c:pt idx="9">
                  <c:v>19697</c:v>
                </c:pt>
                <c:pt idx="10">
                  <c:v>19697</c:v>
                </c:pt>
                <c:pt idx="11">
                  <c:v>19697</c:v>
                </c:pt>
                <c:pt idx="12">
                  <c:v>19696</c:v>
                </c:pt>
                <c:pt idx="13">
                  <c:v>19697</c:v>
                </c:pt>
                <c:pt idx="14">
                  <c:v>19698</c:v>
                </c:pt>
                <c:pt idx="15">
                  <c:v>19696</c:v>
                </c:pt>
                <c:pt idx="16">
                  <c:v>19695</c:v>
                </c:pt>
                <c:pt idx="17">
                  <c:v>19695</c:v>
                </c:pt>
                <c:pt idx="18">
                  <c:v>19699</c:v>
                </c:pt>
                <c:pt idx="19">
                  <c:v>19699</c:v>
                </c:pt>
                <c:pt idx="20">
                  <c:v>19697</c:v>
                </c:pt>
                <c:pt idx="21">
                  <c:v>19697</c:v>
                </c:pt>
                <c:pt idx="22">
                  <c:v>19698</c:v>
                </c:pt>
                <c:pt idx="23">
                  <c:v>19698</c:v>
                </c:pt>
                <c:pt idx="24">
                  <c:v>19697</c:v>
                </c:pt>
                <c:pt idx="25">
                  <c:v>19696</c:v>
                </c:pt>
                <c:pt idx="26">
                  <c:v>19697</c:v>
                </c:pt>
                <c:pt idx="27">
                  <c:v>19697</c:v>
                </c:pt>
              </c:numCache>
            </c:numRef>
          </c:val>
          <c:smooth val="0"/>
          <c:extLst>
            <c:ext xmlns:c16="http://schemas.microsoft.com/office/drawing/2014/chart" uri="{C3380CC4-5D6E-409C-BE32-E72D297353CC}">
              <c16:uniqueId val="{00000005-830B-4986-AE46-8BD301A8815E}"/>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62498</c:v>
                </c:pt>
                <c:pt idx="1">
                  <c:v>62493</c:v>
                </c:pt>
                <c:pt idx="2">
                  <c:v>62491</c:v>
                </c:pt>
                <c:pt idx="3">
                  <c:v>62493</c:v>
                </c:pt>
                <c:pt idx="4">
                  <c:v>62491</c:v>
                </c:pt>
                <c:pt idx="5">
                  <c:v>62491</c:v>
                </c:pt>
                <c:pt idx="6">
                  <c:v>62489</c:v>
                </c:pt>
                <c:pt idx="7">
                  <c:v>62491</c:v>
                </c:pt>
                <c:pt idx="8">
                  <c:v>62491</c:v>
                </c:pt>
                <c:pt idx="9">
                  <c:v>62492</c:v>
                </c:pt>
                <c:pt idx="10">
                  <c:v>62492</c:v>
                </c:pt>
                <c:pt idx="11">
                  <c:v>62499</c:v>
                </c:pt>
                <c:pt idx="12">
                  <c:v>62501</c:v>
                </c:pt>
                <c:pt idx="13">
                  <c:v>62503</c:v>
                </c:pt>
                <c:pt idx="14">
                  <c:v>62501</c:v>
                </c:pt>
                <c:pt idx="15">
                  <c:v>62501</c:v>
                </c:pt>
                <c:pt idx="16">
                  <c:v>62499</c:v>
                </c:pt>
                <c:pt idx="17">
                  <c:v>62503</c:v>
                </c:pt>
                <c:pt idx="18">
                  <c:v>62507</c:v>
                </c:pt>
                <c:pt idx="19">
                  <c:v>62512</c:v>
                </c:pt>
                <c:pt idx="20">
                  <c:v>62514</c:v>
                </c:pt>
                <c:pt idx="21">
                  <c:v>62518</c:v>
                </c:pt>
                <c:pt idx="22">
                  <c:v>62524</c:v>
                </c:pt>
                <c:pt idx="23">
                  <c:v>62525</c:v>
                </c:pt>
                <c:pt idx="24">
                  <c:v>62531</c:v>
                </c:pt>
                <c:pt idx="25">
                  <c:v>62533</c:v>
                </c:pt>
                <c:pt idx="26">
                  <c:v>62537</c:v>
                </c:pt>
                <c:pt idx="27">
                  <c:v>62537</c:v>
                </c:pt>
              </c:numCache>
            </c:numRef>
          </c:val>
          <c:smooth val="0"/>
          <c:extLst>
            <c:ext xmlns:c16="http://schemas.microsoft.com/office/drawing/2014/chart" uri="{C3380CC4-5D6E-409C-BE32-E72D297353CC}">
              <c16:uniqueId val="{00000006-830B-4986-AE46-8BD301A8815E}"/>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10427</c:v>
                </c:pt>
                <c:pt idx="1">
                  <c:v>10427</c:v>
                </c:pt>
                <c:pt idx="2">
                  <c:v>10428</c:v>
                </c:pt>
                <c:pt idx="3">
                  <c:v>10429</c:v>
                </c:pt>
                <c:pt idx="4">
                  <c:v>10430</c:v>
                </c:pt>
                <c:pt idx="5">
                  <c:v>10430</c:v>
                </c:pt>
                <c:pt idx="6">
                  <c:v>10430</c:v>
                </c:pt>
                <c:pt idx="7">
                  <c:v>10431</c:v>
                </c:pt>
                <c:pt idx="8">
                  <c:v>10431</c:v>
                </c:pt>
                <c:pt idx="9">
                  <c:v>10431</c:v>
                </c:pt>
                <c:pt idx="10">
                  <c:v>10432</c:v>
                </c:pt>
                <c:pt idx="11">
                  <c:v>10434</c:v>
                </c:pt>
                <c:pt idx="12">
                  <c:v>10433</c:v>
                </c:pt>
                <c:pt idx="13">
                  <c:v>10433</c:v>
                </c:pt>
                <c:pt idx="14">
                  <c:v>10433</c:v>
                </c:pt>
                <c:pt idx="15">
                  <c:v>10433</c:v>
                </c:pt>
                <c:pt idx="16">
                  <c:v>10433</c:v>
                </c:pt>
                <c:pt idx="17">
                  <c:v>10434</c:v>
                </c:pt>
                <c:pt idx="18">
                  <c:v>10433</c:v>
                </c:pt>
                <c:pt idx="19">
                  <c:v>10433</c:v>
                </c:pt>
                <c:pt idx="20">
                  <c:v>10432</c:v>
                </c:pt>
                <c:pt idx="21">
                  <c:v>10432</c:v>
                </c:pt>
                <c:pt idx="22">
                  <c:v>10430</c:v>
                </c:pt>
                <c:pt idx="23">
                  <c:v>10430</c:v>
                </c:pt>
                <c:pt idx="24">
                  <c:v>10430</c:v>
                </c:pt>
                <c:pt idx="25">
                  <c:v>10430</c:v>
                </c:pt>
                <c:pt idx="26">
                  <c:v>10427</c:v>
                </c:pt>
                <c:pt idx="27">
                  <c:v>10427</c:v>
                </c:pt>
              </c:numCache>
            </c:numRef>
          </c:val>
          <c:smooth val="0"/>
          <c:extLst>
            <c:ext xmlns:c16="http://schemas.microsoft.com/office/drawing/2014/chart" uri="{C3380CC4-5D6E-409C-BE32-E72D297353CC}">
              <c16:uniqueId val="{00000007-830B-4986-AE46-8BD301A8815E}"/>
            </c:ext>
          </c:extLst>
        </c:ser>
        <c:dLbls>
          <c:showLegendKey val="0"/>
          <c:showVal val="0"/>
          <c:showCatName val="0"/>
          <c:showSerName val="0"/>
          <c:showPercent val="0"/>
          <c:showBubbleSize val="0"/>
        </c:dLbls>
        <c:smooth val="0"/>
        <c:axId val="410263136"/>
        <c:axId val="410268384"/>
      </c:lineChart>
      <c:dateAx>
        <c:axId val="410263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68384"/>
        <c:crosses val="autoZero"/>
        <c:auto val="1"/>
        <c:lblOffset val="100"/>
        <c:baseTimeUnit val="days"/>
      </c:dateAx>
      <c:valAx>
        <c:axId val="41026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6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2</c:v>
                </c:pt>
                <c:pt idx="1">
                  <c:v>4</c:v>
                </c:pt>
                <c:pt idx="2">
                  <c:v>3</c:v>
                </c:pt>
                <c:pt idx="3">
                  <c:v>5</c:v>
                </c:pt>
                <c:pt idx="4">
                  <c:v>4</c:v>
                </c:pt>
                <c:pt idx="5">
                  <c:v>6</c:v>
                </c:pt>
                <c:pt idx="6">
                  <c:v>4</c:v>
                </c:pt>
                <c:pt idx="7">
                  <c:v>2</c:v>
                </c:pt>
                <c:pt idx="8">
                  <c:v>5</c:v>
                </c:pt>
                <c:pt idx="9">
                  <c:v>6</c:v>
                </c:pt>
                <c:pt idx="10">
                  <c:v>5</c:v>
                </c:pt>
                <c:pt idx="11">
                  <c:v>4</c:v>
                </c:pt>
                <c:pt idx="12">
                  <c:v>2</c:v>
                </c:pt>
                <c:pt idx="13">
                  <c:v>1</c:v>
                </c:pt>
                <c:pt idx="14">
                  <c:v>3</c:v>
                </c:pt>
                <c:pt idx="15">
                  <c:v>2</c:v>
                </c:pt>
                <c:pt idx="16">
                  <c:v>1</c:v>
                </c:pt>
                <c:pt idx="17">
                  <c:v>5</c:v>
                </c:pt>
                <c:pt idx="18">
                  <c:v>0</c:v>
                </c:pt>
                <c:pt idx="19">
                  <c:v>0</c:v>
                </c:pt>
                <c:pt idx="20">
                  <c:v>-1</c:v>
                </c:pt>
                <c:pt idx="21">
                  <c:v>1</c:v>
                </c:pt>
                <c:pt idx="22">
                  <c:v>1</c:v>
                </c:pt>
                <c:pt idx="23">
                  <c:v>1</c:v>
                </c:pt>
                <c:pt idx="24">
                  <c:v>0</c:v>
                </c:pt>
                <c:pt idx="25">
                  <c:v>1</c:v>
                </c:pt>
                <c:pt idx="26">
                  <c:v>3</c:v>
                </c:pt>
                <c:pt idx="27">
                  <c:v>0</c:v>
                </c:pt>
              </c:numCache>
            </c:numRef>
          </c:val>
          <c:smooth val="0"/>
          <c:extLst>
            <c:ext xmlns:c16="http://schemas.microsoft.com/office/drawing/2014/chart" uri="{C3380CC4-5D6E-409C-BE32-E72D297353CC}">
              <c16:uniqueId val="{00000000-FA07-403E-9DD6-261BAC2C5B41}"/>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1</c:v>
                </c:pt>
                <c:pt idx="1">
                  <c:v>-2</c:v>
                </c:pt>
                <c:pt idx="2">
                  <c:v>-2</c:v>
                </c:pt>
                <c:pt idx="3">
                  <c:v>0</c:v>
                </c:pt>
                <c:pt idx="4">
                  <c:v>4</c:v>
                </c:pt>
                <c:pt idx="5">
                  <c:v>3</c:v>
                </c:pt>
                <c:pt idx="6">
                  <c:v>0</c:v>
                </c:pt>
                <c:pt idx="7">
                  <c:v>-1</c:v>
                </c:pt>
                <c:pt idx="8">
                  <c:v>1</c:v>
                </c:pt>
                <c:pt idx="9">
                  <c:v>-1</c:v>
                </c:pt>
                <c:pt idx="10">
                  <c:v>-1</c:v>
                </c:pt>
                <c:pt idx="11">
                  <c:v>0</c:v>
                </c:pt>
                <c:pt idx="12">
                  <c:v>-2</c:v>
                </c:pt>
                <c:pt idx="13">
                  <c:v>2</c:v>
                </c:pt>
                <c:pt idx="14">
                  <c:v>-2</c:v>
                </c:pt>
                <c:pt idx="15">
                  <c:v>-2</c:v>
                </c:pt>
                <c:pt idx="16">
                  <c:v>-1</c:v>
                </c:pt>
                <c:pt idx="17">
                  <c:v>0</c:v>
                </c:pt>
                <c:pt idx="18">
                  <c:v>0</c:v>
                </c:pt>
                <c:pt idx="19">
                  <c:v>3</c:v>
                </c:pt>
                <c:pt idx="20">
                  <c:v>1</c:v>
                </c:pt>
                <c:pt idx="21">
                  <c:v>2</c:v>
                </c:pt>
                <c:pt idx="22">
                  <c:v>-2</c:v>
                </c:pt>
                <c:pt idx="23">
                  <c:v>-1</c:v>
                </c:pt>
                <c:pt idx="24">
                  <c:v>-1</c:v>
                </c:pt>
                <c:pt idx="25">
                  <c:v>-2</c:v>
                </c:pt>
                <c:pt idx="26">
                  <c:v>0</c:v>
                </c:pt>
                <c:pt idx="27">
                  <c:v>0</c:v>
                </c:pt>
              </c:numCache>
            </c:numRef>
          </c:val>
          <c:smooth val="0"/>
          <c:extLst>
            <c:ext xmlns:c16="http://schemas.microsoft.com/office/drawing/2014/chart" uri="{C3380CC4-5D6E-409C-BE32-E72D297353CC}">
              <c16:uniqueId val="{00000001-FA07-403E-9DD6-261BAC2C5B41}"/>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1</c:v>
                </c:pt>
                <c:pt idx="1">
                  <c:v>1</c:v>
                </c:pt>
                <c:pt idx="2">
                  <c:v>0</c:v>
                </c:pt>
                <c:pt idx="3">
                  <c:v>0</c:v>
                </c:pt>
                <c:pt idx="4">
                  <c:v>0</c:v>
                </c:pt>
                <c:pt idx="5">
                  <c:v>4</c:v>
                </c:pt>
                <c:pt idx="6">
                  <c:v>2</c:v>
                </c:pt>
                <c:pt idx="7">
                  <c:v>1</c:v>
                </c:pt>
                <c:pt idx="8">
                  <c:v>1</c:v>
                </c:pt>
                <c:pt idx="9">
                  <c:v>3</c:v>
                </c:pt>
                <c:pt idx="10">
                  <c:v>0</c:v>
                </c:pt>
                <c:pt idx="11">
                  <c:v>1</c:v>
                </c:pt>
                <c:pt idx="12">
                  <c:v>1</c:v>
                </c:pt>
                <c:pt idx="13">
                  <c:v>0</c:v>
                </c:pt>
                <c:pt idx="14">
                  <c:v>2</c:v>
                </c:pt>
                <c:pt idx="15">
                  <c:v>0</c:v>
                </c:pt>
                <c:pt idx="16">
                  <c:v>1</c:v>
                </c:pt>
                <c:pt idx="17">
                  <c:v>1</c:v>
                </c:pt>
                <c:pt idx="18">
                  <c:v>1</c:v>
                </c:pt>
                <c:pt idx="19">
                  <c:v>1</c:v>
                </c:pt>
                <c:pt idx="20">
                  <c:v>0</c:v>
                </c:pt>
                <c:pt idx="21">
                  <c:v>1</c:v>
                </c:pt>
                <c:pt idx="22">
                  <c:v>2</c:v>
                </c:pt>
                <c:pt idx="23">
                  <c:v>0</c:v>
                </c:pt>
                <c:pt idx="24">
                  <c:v>1</c:v>
                </c:pt>
                <c:pt idx="25">
                  <c:v>1</c:v>
                </c:pt>
                <c:pt idx="26">
                  <c:v>0</c:v>
                </c:pt>
                <c:pt idx="27">
                  <c:v>0</c:v>
                </c:pt>
              </c:numCache>
            </c:numRef>
          </c:val>
          <c:smooth val="0"/>
          <c:extLst>
            <c:ext xmlns:c16="http://schemas.microsoft.com/office/drawing/2014/chart" uri="{C3380CC4-5D6E-409C-BE32-E72D297353CC}">
              <c16:uniqueId val="{00000002-FA07-403E-9DD6-261BAC2C5B4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271</c:v>
                </c:pt>
                <c:pt idx="1">
                  <c:v>162</c:v>
                </c:pt>
                <c:pt idx="2">
                  <c:v>-230</c:v>
                </c:pt>
                <c:pt idx="3">
                  <c:v>129</c:v>
                </c:pt>
                <c:pt idx="4">
                  <c:v>260</c:v>
                </c:pt>
                <c:pt idx="5">
                  <c:v>386</c:v>
                </c:pt>
                <c:pt idx="6">
                  <c:v>-385</c:v>
                </c:pt>
                <c:pt idx="7">
                  <c:v>396</c:v>
                </c:pt>
                <c:pt idx="8">
                  <c:v>-309</c:v>
                </c:pt>
                <c:pt idx="9">
                  <c:v>260</c:v>
                </c:pt>
                <c:pt idx="10">
                  <c:v>30</c:v>
                </c:pt>
                <c:pt idx="11">
                  <c:v>92</c:v>
                </c:pt>
                <c:pt idx="12">
                  <c:v>95</c:v>
                </c:pt>
                <c:pt idx="13">
                  <c:v>206</c:v>
                </c:pt>
                <c:pt idx="14">
                  <c:v>-510</c:v>
                </c:pt>
                <c:pt idx="15">
                  <c:v>75</c:v>
                </c:pt>
                <c:pt idx="16">
                  <c:v>-214</c:v>
                </c:pt>
                <c:pt idx="17">
                  <c:v>480</c:v>
                </c:pt>
                <c:pt idx="18">
                  <c:v>217</c:v>
                </c:pt>
                <c:pt idx="19">
                  <c:v>172</c:v>
                </c:pt>
                <c:pt idx="20">
                  <c:v>-534</c:v>
                </c:pt>
                <c:pt idx="21">
                  <c:v>183</c:v>
                </c:pt>
                <c:pt idx="22">
                  <c:v>-90</c:v>
                </c:pt>
                <c:pt idx="23">
                  <c:v>55</c:v>
                </c:pt>
                <c:pt idx="24">
                  <c:v>132</c:v>
                </c:pt>
                <c:pt idx="25">
                  <c:v>101</c:v>
                </c:pt>
                <c:pt idx="26">
                  <c:v>214</c:v>
                </c:pt>
                <c:pt idx="27">
                  <c:v>46</c:v>
                </c:pt>
              </c:numCache>
            </c:numRef>
          </c:val>
          <c:smooth val="0"/>
          <c:extLst>
            <c:ext xmlns:c16="http://schemas.microsoft.com/office/drawing/2014/chart" uri="{C3380CC4-5D6E-409C-BE32-E72D297353CC}">
              <c16:uniqueId val="{00000003-FA07-403E-9DD6-261BAC2C5B41}"/>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53</c:v>
                </c:pt>
                <c:pt idx="1">
                  <c:v>61</c:v>
                </c:pt>
                <c:pt idx="2">
                  <c:v>57</c:v>
                </c:pt>
                <c:pt idx="3">
                  <c:v>67</c:v>
                </c:pt>
                <c:pt idx="4">
                  <c:v>49</c:v>
                </c:pt>
                <c:pt idx="5">
                  <c:v>54</c:v>
                </c:pt>
                <c:pt idx="6">
                  <c:v>49</c:v>
                </c:pt>
                <c:pt idx="7">
                  <c:v>50</c:v>
                </c:pt>
                <c:pt idx="8">
                  <c:v>75</c:v>
                </c:pt>
                <c:pt idx="9">
                  <c:v>47</c:v>
                </c:pt>
                <c:pt idx="10">
                  <c:v>47</c:v>
                </c:pt>
                <c:pt idx="11">
                  <c:v>56</c:v>
                </c:pt>
                <c:pt idx="12">
                  <c:v>60</c:v>
                </c:pt>
                <c:pt idx="13">
                  <c:v>42</c:v>
                </c:pt>
                <c:pt idx="14">
                  <c:v>40</c:v>
                </c:pt>
                <c:pt idx="15">
                  <c:v>57</c:v>
                </c:pt>
                <c:pt idx="16">
                  <c:v>1</c:v>
                </c:pt>
                <c:pt idx="17">
                  <c:v>-4</c:v>
                </c:pt>
                <c:pt idx="18">
                  <c:v>25</c:v>
                </c:pt>
                <c:pt idx="19">
                  <c:v>63</c:v>
                </c:pt>
                <c:pt idx="20">
                  <c:v>63</c:v>
                </c:pt>
                <c:pt idx="21">
                  <c:v>50</c:v>
                </c:pt>
                <c:pt idx="22">
                  <c:v>69</c:v>
                </c:pt>
                <c:pt idx="23">
                  <c:v>49</c:v>
                </c:pt>
                <c:pt idx="24">
                  <c:v>16</c:v>
                </c:pt>
                <c:pt idx="25">
                  <c:v>36</c:v>
                </c:pt>
                <c:pt idx="26">
                  <c:v>42</c:v>
                </c:pt>
                <c:pt idx="27">
                  <c:v>9</c:v>
                </c:pt>
              </c:numCache>
            </c:numRef>
          </c:val>
          <c:smooth val="0"/>
          <c:extLst>
            <c:ext xmlns:c16="http://schemas.microsoft.com/office/drawing/2014/chart" uri="{C3380CC4-5D6E-409C-BE32-E72D297353CC}">
              <c16:uniqueId val="{00000004-FA07-403E-9DD6-261BAC2C5B41}"/>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2</c:v>
                </c:pt>
                <c:pt idx="1">
                  <c:v>1</c:v>
                </c:pt>
                <c:pt idx="2">
                  <c:v>-3</c:v>
                </c:pt>
                <c:pt idx="3">
                  <c:v>2</c:v>
                </c:pt>
                <c:pt idx="4">
                  <c:v>2</c:v>
                </c:pt>
                <c:pt idx="5">
                  <c:v>-2</c:v>
                </c:pt>
                <c:pt idx="6">
                  <c:v>0</c:v>
                </c:pt>
                <c:pt idx="7">
                  <c:v>1</c:v>
                </c:pt>
                <c:pt idx="8">
                  <c:v>0</c:v>
                </c:pt>
                <c:pt idx="9">
                  <c:v>0</c:v>
                </c:pt>
                <c:pt idx="10">
                  <c:v>0</c:v>
                </c:pt>
                <c:pt idx="11">
                  <c:v>0</c:v>
                </c:pt>
                <c:pt idx="12">
                  <c:v>-1</c:v>
                </c:pt>
                <c:pt idx="13">
                  <c:v>1</c:v>
                </c:pt>
                <c:pt idx="14">
                  <c:v>1</c:v>
                </c:pt>
                <c:pt idx="15">
                  <c:v>-2</c:v>
                </c:pt>
                <c:pt idx="16">
                  <c:v>-1</c:v>
                </c:pt>
                <c:pt idx="17">
                  <c:v>0</c:v>
                </c:pt>
                <c:pt idx="18">
                  <c:v>4</c:v>
                </c:pt>
                <c:pt idx="19">
                  <c:v>0</c:v>
                </c:pt>
                <c:pt idx="20">
                  <c:v>-2</c:v>
                </c:pt>
                <c:pt idx="21">
                  <c:v>0</c:v>
                </c:pt>
                <c:pt idx="22">
                  <c:v>1</c:v>
                </c:pt>
                <c:pt idx="23">
                  <c:v>0</c:v>
                </c:pt>
                <c:pt idx="24">
                  <c:v>-1</c:v>
                </c:pt>
                <c:pt idx="25">
                  <c:v>-1</c:v>
                </c:pt>
                <c:pt idx="26">
                  <c:v>1</c:v>
                </c:pt>
                <c:pt idx="27">
                  <c:v>0</c:v>
                </c:pt>
              </c:numCache>
            </c:numRef>
          </c:val>
          <c:smooth val="0"/>
          <c:extLst>
            <c:ext xmlns:c16="http://schemas.microsoft.com/office/drawing/2014/chart" uri="{C3380CC4-5D6E-409C-BE32-E72D297353CC}">
              <c16:uniqueId val="{00000005-FA07-403E-9DD6-261BAC2C5B41}"/>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3</c:v>
                </c:pt>
                <c:pt idx="1">
                  <c:v>-5</c:v>
                </c:pt>
                <c:pt idx="2">
                  <c:v>-2</c:v>
                </c:pt>
                <c:pt idx="3">
                  <c:v>2</c:v>
                </c:pt>
                <c:pt idx="4">
                  <c:v>-2</c:v>
                </c:pt>
                <c:pt idx="5">
                  <c:v>0</c:v>
                </c:pt>
                <c:pt idx="6">
                  <c:v>-2</c:v>
                </c:pt>
                <c:pt idx="7">
                  <c:v>2</c:v>
                </c:pt>
                <c:pt idx="8">
                  <c:v>0</c:v>
                </c:pt>
                <c:pt idx="9">
                  <c:v>1</c:v>
                </c:pt>
                <c:pt idx="10">
                  <c:v>0</c:v>
                </c:pt>
                <c:pt idx="11">
                  <c:v>7</c:v>
                </c:pt>
                <c:pt idx="12">
                  <c:v>2</c:v>
                </c:pt>
                <c:pt idx="13">
                  <c:v>2</c:v>
                </c:pt>
                <c:pt idx="14">
                  <c:v>-2</c:v>
                </c:pt>
                <c:pt idx="15">
                  <c:v>0</c:v>
                </c:pt>
                <c:pt idx="16">
                  <c:v>-2</c:v>
                </c:pt>
                <c:pt idx="17">
                  <c:v>4</c:v>
                </c:pt>
                <c:pt idx="18">
                  <c:v>4</c:v>
                </c:pt>
                <c:pt idx="19">
                  <c:v>5</c:v>
                </c:pt>
                <c:pt idx="20">
                  <c:v>2</c:v>
                </c:pt>
                <c:pt idx="21">
                  <c:v>4</c:v>
                </c:pt>
                <c:pt idx="22">
                  <c:v>6</c:v>
                </c:pt>
                <c:pt idx="23">
                  <c:v>1</c:v>
                </c:pt>
                <c:pt idx="24">
                  <c:v>6</c:v>
                </c:pt>
                <c:pt idx="25">
                  <c:v>2</c:v>
                </c:pt>
                <c:pt idx="26">
                  <c:v>4</c:v>
                </c:pt>
                <c:pt idx="27">
                  <c:v>0</c:v>
                </c:pt>
              </c:numCache>
            </c:numRef>
          </c:val>
          <c:smooth val="0"/>
          <c:extLst>
            <c:ext xmlns:c16="http://schemas.microsoft.com/office/drawing/2014/chart" uri="{C3380CC4-5D6E-409C-BE32-E72D297353CC}">
              <c16:uniqueId val="{00000006-FA07-403E-9DD6-261BAC2C5B41}"/>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0</c:v>
                </c:pt>
                <c:pt idx="1">
                  <c:v>0</c:v>
                </c:pt>
                <c:pt idx="2">
                  <c:v>1</c:v>
                </c:pt>
                <c:pt idx="3">
                  <c:v>1</c:v>
                </c:pt>
                <c:pt idx="4">
                  <c:v>1</c:v>
                </c:pt>
                <c:pt idx="5">
                  <c:v>0</c:v>
                </c:pt>
                <c:pt idx="6">
                  <c:v>0</c:v>
                </c:pt>
                <c:pt idx="7">
                  <c:v>1</c:v>
                </c:pt>
                <c:pt idx="8">
                  <c:v>0</c:v>
                </c:pt>
                <c:pt idx="9">
                  <c:v>0</c:v>
                </c:pt>
                <c:pt idx="10">
                  <c:v>1</c:v>
                </c:pt>
                <c:pt idx="11">
                  <c:v>2</c:v>
                </c:pt>
                <c:pt idx="12">
                  <c:v>-1</c:v>
                </c:pt>
                <c:pt idx="13">
                  <c:v>0</c:v>
                </c:pt>
                <c:pt idx="14">
                  <c:v>0</c:v>
                </c:pt>
                <c:pt idx="15">
                  <c:v>0</c:v>
                </c:pt>
                <c:pt idx="16">
                  <c:v>0</c:v>
                </c:pt>
                <c:pt idx="17">
                  <c:v>1</c:v>
                </c:pt>
                <c:pt idx="18">
                  <c:v>-1</c:v>
                </c:pt>
                <c:pt idx="19">
                  <c:v>0</c:v>
                </c:pt>
                <c:pt idx="20">
                  <c:v>-1</c:v>
                </c:pt>
                <c:pt idx="21">
                  <c:v>0</c:v>
                </c:pt>
                <c:pt idx="22">
                  <c:v>-2</c:v>
                </c:pt>
                <c:pt idx="23">
                  <c:v>0</c:v>
                </c:pt>
                <c:pt idx="24">
                  <c:v>0</c:v>
                </c:pt>
                <c:pt idx="25">
                  <c:v>0</c:v>
                </c:pt>
                <c:pt idx="26">
                  <c:v>-3</c:v>
                </c:pt>
                <c:pt idx="27">
                  <c:v>0</c:v>
                </c:pt>
              </c:numCache>
            </c:numRef>
          </c:val>
          <c:smooth val="0"/>
          <c:extLst>
            <c:ext xmlns:c16="http://schemas.microsoft.com/office/drawing/2014/chart" uri="{C3380CC4-5D6E-409C-BE32-E72D297353CC}">
              <c16:uniqueId val="{00000007-FA07-403E-9DD6-261BAC2C5B41}"/>
            </c:ext>
          </c:extLst>
        </c:ser>
        <c:dLbls>
          <c:showLegendKey val="0"/>
          <c:showVal val="0"/>
          <c:showCatName val="0"/>
          <c:showSerName val="0"/>
          <c:showPercent val="0"/>
          <c:showBubbleSize val="0"/>
        </c:dLbls>
        <c:smooth val="0"/>
        <c:axId val="410266744"/>
        <c:axId val="410264120"/>
      </c:lineChart>
      <c:dateAx>
        <c:axId val="410266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64120"/>
        <c:crosses val="autoZero"/>
        <c:auto val="1"/>
        <c:lblOffset val="100"/>
        <c:baseTimeUnit val="days"/>
      </c:dateAx>
      <c:valAx>
        <c:axId val="41026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6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2</c:v>
                </c:pt>
                <c:pt idx="3">
                  <c:v>3</c:v>
                </c:pt>
                <c:pt idx="4">
                  <c:v>1</c:v>
                </c:pt>
                <c:pt idx="5">
                  <c:v>2</c:v>
                </c:pt>
                <c:pt idx="6">
                  <c:v>3</c:v>
                </c:pt>
              </c:numCache>
            </c:numRef>
          </c:val>
          <c:extLst>
            <c:ext xmlns:c16="http://schemas.microsoft.com/office/drawing/2014/chart" uri="{C3380CC4-5D6E-409C-BE32-E72D297353CC}">
              <c16:uniqueId val="{00000000-45C5-4F04-9A0B-6CF3D82ADA57}"/>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1</c:v>
                </c:pt>
                <c:pt idx="5">
                  <c:v>0</c:v>
                </c:pt>
                <c:pt idx="6">
                  <c:v>-1</c:v>
                </c:pt>
              </c:numCache>
            </c:numRef>
          </c:val>
          <c:extLst>
            <c:ext xmlns:c16="http://schemas.microsoft.com/office/drawing/2014/chart" uri="{C3380CC4-5D6E-409C-BE32-E72D297353CC}">
              <c16:uniqueId val="{00000001-45C5-4F04-9A0B-6CF3D82ADA57}"/>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2</c:v>
                </c:pt>
                <c:pt idx="4">
                  <c:v>1</c:v>
                </c:pt>
                <c:pt idx="5">
                  <c:v>1</c:v>
                </c:pt>
                <c:pt idx="6">
                  <c:v>1</c:v>
                </c:pt>
              </c:numCache>
            </c:numRef>
          </c:val>
          <c:extLst>
            <c:ext xmlns:c16="http://schemas.microsoft.com/office/drawing/2014/chart" uri="{C3380CC4-5D6E-409C-BE32-E72D297353CC}">
              <c16:uniqueId val="{00000002-45C5-4F04-9A0B-6CF3D82ADA57}"/>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-32</c:v>
                </c:pt>
                <c:pt idx="1">
                  <c:v>193</c:v>
                </c:pt>
                <c:pt idx="2">
                  <c:v>168</c:v>
                </c:pt>
                <c:pt idx="3">
                  <c:v>217</c:v>
                </c:pt>
                <c:pt idx="4">
                  <c:v>-167</c:v>
                </c:pt>
                <c:pt idx="5">
                  <c:v>85</c:v>
                </c:pt>
                <c:pt idx="6">
                  <c:v>-41</c:v>
                </c:pt>
              </c:numCache>
            </c:numRef>
          </c:val>
          <c:extLst>
            <c:ext xmlns:c16="http://schemas.microsoft.com/office/drawing/2014/chart" uri="{C3380CC4-5D6E-409C-BE32-E72D297353CC}">
              <c16:uniqueId val="{00000003-45C5-4F04-9A0B-6CF3D82ADA57}"/>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39</c:v>
                </c:pt>
                <c:pt idx="1">
                  <c:v>32</c:v>
                </c:pt>
                <c:pt idx="2">
                  <c:v>42</c:v>
                </c:pt>
                <c:pt idx="3">
                  <c:v>55</c:v>
                </c:pt>
                <c:pt idx="4">
                  <c:v>41</c:v>
                </c:pt>
                <c:pt idx="5">
                  <c:v>48</c:v>
                </c:pt>
                <c:pt idx="6">
                  <c:v>66</c:v>
                </c:pt>
              </c:numCache>
            </c:numRef>
          </c:val>
          <c:extLst>
            <c:ext xmlns:c16="http://schemas.microsoft.com/office/drawing/2014/chart" uri="{C3380CC4-5D6E-409C-BE32-E72D297353CC}">
              <c16:uniqueId val="{00000004-45C5-4F04-9A0B-6CF3D82ADA57}"/>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0</c:v>
                </c:pt>
                <c:pt idx="2">
                  <c:v>1</c:v>
                </c:pt>
                <c:pt idx="3">
                  <c:v>-1</c:v>
                </c:pt>
                <c:pt idx="4">
                  <c:v>0</c:v>
                </c:pt>
                <c:pt idx="5">
                  <c:v>1</c:v>
                </c:pt>
                <c:pt idx="6">
                  <c:v>0</c:v>
                </c:pt>
              </c:numCache>
            </c:numRef>
          </c:val>
          <c:extLst>
            <c:ext xmlns:c16="http://schemas.microsoft.com/office/drawing/2014/chart" uri="{C3380CC4-5D6E-409C-BE32-E72D297353CC}">
              <c16:uniqueId val="{00000005-45C5-4F04-9A0B-6CF3D82ADA57}"/>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3</c:v>
                </c:pt>
                <c:pt idx="2">
                  <c:v>3</c:v>
                </c:pt>
                <c:pt idx="3">
                  <c:v>3</c:v>
                </c:pt>
                <c:pt idx="4">
                  <c:v>1</c:v>
                </c:pt>
                <c:pt idx="5">
                  <c:v>2</c:v>
                </c:pt>
                <c:pt idx="6">
                  <c:v>0</c:v>
                </c:pt>
              </c:numCache>
            </c:numRef>
          </c:val>
          <c:extLst>
            <c:ext xmlns:c16="http://schemas.microsoft.com/office/drawing/2014/chart" uri="{C3380CC4-5D6E-409C-BE32-E72D297353CC}">
              <c16:uniqueId val="{00000006-45C5-4F04-9A0B-6CF3D82ADA57}"/>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1</c:v>
                </c:pt>
                <c:pt idx="2">
                  <c:v>1</c:v>
                </c:pt>
                <c:pt idx="3">
                  <c:v>-1</c:v>
                </c:pt>
                <c:pt idx="4">
                  <c:v>0</c:v>
                </c:pt>
                <c:pt idx="5">
                  <c:v>0</c:v>
                </c:pt>
                <c:pt idx="6">
                  <c:v>-1</c:v>
                </c:pt>
              </c:numCache>
            </c:numRef>
          </c:val>
          <c:extLst>
            <c:ext xmlns:c16="http://schemas.microsoft.com/office/drawing/2014/chart" uri="{C3380CC4-5D6E-409C-BE32-E72D297353CC}">
              <c16:uniqueId val="{00000007-45C5-4F04-9A0B-6CF3D82ADA57}"/>
            </c:ext>
          </c:extLst>
        </c:ser>
        <c:dLbls>
          <c:showLegendKey val="0"/>
          <c:showVal val="0"/>
          <c:showCatName val="0"/>
          <c:showSerName val="0"/>
          <c:showPercent val="0"/>
          <c:showBubbleSize val="0"/>
        </c:dLbls>
        <c:gapWidth val="219"/>
        <c:overlap val="-27"/>
        <c:axId val="410281832"/>
        <c:axId val="410282488"/>
      </c:barChart>
      <c:catAx>
        <c:axId val="41028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82488"/>
        <c:crosses val="autoZero"/>
        <c:auto val="1"/>
        <c:lblAlgn val="ctr"/>
        <c:lblOffset val="100"/>
        <c:noMultiLvlLbl val="0"/>
      </c:catAx>
      <c:valAx>
        <c:axId val="41028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8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3.00797112347721E-2</c:v>
                </c:pt>
                <c:pt idx="1">
                  <c:v>6.0141332130506701E-2</c:v>
                </c:pt>
                <c:pt idx="2">
                  <c:v>4.5078888054094698E-2</c:v>
                </c:pt>
                <c:pt idx="3">
                  <c:v>7.5097626914989501E-2</c:v>
                </c:pt>
                <c:pt idx="4">
                  <c:v>6.0033018159988003E-2</c:v>
                </c:pt>
                <c:pt idx="5">
                  <c:v>8.99955002249887E-2</c:v>
                </c:pt>
                <c:pt idx="6">
                  <c:v>5.9943054098606299E-2</c:v>
                </c:pt>
                <c:pt idx="7">
                  <c:v>2.9953571963456601E-2</c:v>
                </c:pt>
                <c:pt idx="8">
                  <c:v>7.4861506213505E-2</c:v>
                </c:pt>
                <c:pt idx="9">
                  <c:v>8.9766606822262104E-2</c:v>
                </c:pt>
                <c:pt idx="10">
                  <c:v>7.4738415545590395E-2</c:v>
                </c:pt>
                <c:pt idx="11">
                  <c:v>5.9746079163554899E-2</c:v>
                </c:pt>
                <c:pt idx="12">
                  <c:v>2.98552022689954E-2</c:v>
                </c:pt>
                <c:pt idx="13">
                  <c:v>1.49231457991345E-2</c:v>
                </c:pt>
                <c:pt idx="14">
                  <c:v>4.4762757385855001E-2</c:v>
                </c:pt>
                <c:pt idx="15">
                  <c:v>2.98284862043251E-2</c:v>
                </c:pt>
                <c:pt idx="16">
                  <c:v>1.49097957357984E-2</c:v>
                </c:pt>
                <c:pt idx="17">
                  <c:v>7.4537865235539694E-2</c:v>
                </c:pt>
                <c:pt idx="18">
                  <c:v>0</c:v>
                </c:pt>
                <c:pt idx="19">
                  <c:v>0</c:v>
                </c:pt>
                <c:pt idx="20">
                  <c:v>-1.48964695367198E-2</c:v>
                </c:pt>
                <c:pt idx="21">
                  <c:v>1.4898688915375401E-2</c:v>
                </c:pt>
                <c:pt idx="22">
                  <c:v>1.48964695367198E-2</c:v>
                </c:pt>
                <c:pt idx="23">
                  <c:v>1.48942508191838E-2</c:v>
                </c:pt>
                <c:pt idx="24">
                  <c:v>0</c:v>
                </c:pt>
                <c:pt idx="25">
                  <c:v>1.4892032762472101E-2</c:v>
                </c:pt>
                <c:pt idx="26">
                  <c:v>4.4669446098868401E-2</c:v>
                </c:pt>
                <c:pt idx="27">
                  <c:v>0</c:v>
                </c:pt>
              </c:numCache>
            </c:numRef>
          </c:val>
          <c:smooth val="0"/>
          <c:extLst>
            <c:ext xmlns:c16="http://schemas.microsoft.com/office/drawing/2014/chart" uri="{C3380CC4-5D6E-409C-BE32-E72D297353CC}">
              <c16:uniqueId val="{00000000-C55E-40E6-A1C7-F55AA79AA3EF}"/>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3.2008194097688999E-3</c:v>
                </c:pt>
                <c:pt idx="1">
                  <c:v>-6.40143392119835E-3</c:v>
                </c:pt>
                <c:pt idx="2">
                  <c:v>-6.4018437309945296E-3</c:v>
                </c:pt>
                <c:pt idx="3">
                  <c:v>0</c:v>
                </c:pt>
                <c:pt idx="4">
                  <c:v>1.2804507186529699E-2</c:v>
                </c:pt>
                <c:pt idx="5">
                  <c:v>9.6021508817975207E-3</c:v>
                </c:pt>
                <c:pt idx="6">
                  <c:v>0</c:v>
                </c:pt>
                <c:pt idx="7">
                  <c:v>-3.2004096524355101E-3</c:v>
                </c:pt>
                <c:pt idx="8">
                  <c:v>3.20051208193311E-3</c:v>
                </c:pt>
                <c:pt idx="9">
                  <c:v>-3.2004096524355101E-3</c:v>
                </c:pt>
                <c:pt idx="10">
                  <c:v>-3.20051208193311E-3</c:v>
                </c:pt>
                <c:pt idx="11">
                  <c:v>0</c:v>
                </c:pt>
                <c:pt idx="12">
                  <c:v>-6.4012290359749102E-3</c:v>
                </c:pt>
                <c:pt idx="13">
                  <c:v>6.4016388195377999E-3</c:v>
                </c:pt>
                <c:pt idx="14">
                  <c:v>-6.4012290359749102E-3</c:v>
                </c:pt>
                <c:pt idx="15">
                  <c:v>-6.4016388195377999E-3</c:v>
                </c:pt>
                <c:pt idx="16">
                  <c:v>-3.2010243277848902E-3</c:v>
                </c:pt>
                <c:pt idx="17">
                  <c:v>0</c:v>
                </c:pt>
                <c:pt idx="18">
                  <c:v>0</c:v>
                </c:pt>
                <c:pt idx="19">
                  <c:v>9.6033803898972394E-3</c:v>
                </c:pt>
                <c:pt idx="20">
                  <c:v>3.2008194097688999E-3</c:v>
                </c:pt>
                <c:pt idx="21">
                  <c:v>6.40143392119835E-3</c:v>
                </c:pt>
                <c:pt idx="22">
                  <c:v>-6.40102416386622E-3</c:v>
                </c:pt>
                <c:pt idx="23">
                  <c:v>-3.2007169605991698E-3</c:v>
                </c:pt>
                <c:pt idx="24">
                  <c:v>-3.2008194097688999E-3</c:v>
                </c:pt>
                <c:pt idx="25">
                  <c:v>-6.4018437309945296E-3</c:v>
                </c:pt>
                <c:pt idx="26">
                  <c:v>0</c:v>
                </c:pt>
                <c:pt idx="27">
                  <c:v>0</c:v>
                </c:pt>
              </c:numCache>
            </c:numRef>
          </c:val>
          <c:smooth val="0"/>
          <c:extLst>
            <c:ext xmlns:c16="http://schemas.microsoft.com/office/drawing/2014/chart" uri="{C3380CC4-5D6E-409C-BE32-E72D297353CC}">
              <c16:uniqueId val="{00000001-C55E-40E6-A1C7-F55AA79AA3EF}"/>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4.0866366979975498E-2</c:v>
                </c:pt>
                <c:pt idx="1">
                  <c:v>4.08496732026144E-2</c:v>
                </c:pt>
                <c:pt idx="2">
                  <c:v>0</c:v>
                </c:pt>
                <c:pt idx="3">
                  <c:v>0</c:v>
                </c:pt>
                <c:pt idx="4">
                  <c:v>0</c:v>
                </c:pt>
                <c:pt idx="5">
                  <c:v>0.16333197223356499</c:v>
                </c:pt>
                <c:pt idx="6">
                  <c:v>8.1532816958825902E-2</c:v>
                </c:pt>
                <c:pt idx="7">
                  <c:v>4.0733197556008099E-2</c:v>
                </c:pt>
                <c:pt idx="8">
                  <c:v>4.0716612377850202E-2</c:v>
                </c:pt>
                <c:pt idx="9">
                  <c:v>0.122100122100122</c:v>
                </c:pt>
                <c:pt idx="10">
                  <c:v>0</c:v>
                </c:pt>
                <c:pt idx="11">
                  <c:v>4.0650406504064998E-2</c:v>
                </c:pt>
                <c:pt idx="12">
                  <c:v>4.0633888663145101E-2</c:v>
                </c:pt>
                <c:pt idx="13">
                  <c:v>0</c:v>
                </c:pt>
                <c:pt idx="14">
                  <c:v>8.1234768480909797E-2</c:v>
                </c:pt>
                <c:pt idx="15">
                  <c:v>0</c:v>
                </c:pt>
                <c:pt idx="16">
                  <c:v>4.0584415584415598E-2</c:v>
                </c:pt>
                <c:pt idx="17">
                  <c:v>4.0567951318458403E-2</c:v>
                </c:pt>
                <c:pt idx="18">
                  <c:v>4.0551500405515001E-2</c:v>
                </c:pt>
                <c:pt idx="19">
                  <c:v>4.05350628293474E-2</c:v>
                </c:pt>
                <c:pt idx="20">
                  <c:v>0</c:v>
                </c:pt>
                <c:pt idx="21">
                  <c:v>4.0518638573743902E-2</c:v>
                </c:pt>
                <c:pt idx="22">
                  <c:v>8.1004455245038506E-2</c:v>
                </c:pt>
                <c:pt idx="23">
                  <c:v>0</c:v>
                </c:pt>
                <c:pt idx="24">
                  <c:v>4.0469445568595698E-2</c:v>
                </c:pt>
                <c:pt idx="25">
                  <c:v>4.0453074433656998E-2</c:v>
                </c:pt>
                <c:pt idx="26">
                  <c:v>0</c:v>
                </c:pt>
                <c:pt idx="27">
                  <c:v>0</c:v>
                </c:pt>
              </c:numCache>
            </c:numRef>
          </c:val>
          <c:smooth val="0"/>
          <c:extLst>
            <c:ext xmlns:c16="http://schemas.microsoft.com/office/drawing/2014/chart" uri="{C3380CC4-5D6E-409C-BE32-E72D297353CC}">
              <c16:uniqueId val="{00000002-C55E-40E6-A1C7-F55AA79AA3E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1.36832405549034E-2</c:v>
                </c:pt>
                <c:pt idx="1">
                  <c:v>8.1785302474358806E-3</c:v>
                </c:pt>
                <c:pt idx="2">
                  <c:v>-1.16105439893223E-2</c:v>
                </c:pt>
                <c:pt idx="3">
                  <c:v>6.5127569257363996E-3</c:v>
                </c:pt>
                <c:pt idx="4">
                  <c:v>1.3125631986559401E-2</c:v>
                </c:pt>
                <c:pt idx="5">
                  <c:v>1.9483957787450198E-2</c:v>
                </c:pt>
                <c:pt idx="6">
                  <c:v>-1.94296955391942E-2</c:v>
                </c:pt>
                <c:pt idx="7">
                  <c:v>1.9988713443621201E-2</c:v>
                </c:pt>
                <c:pt idx="8">
                  <c:v>-1.55941366046367E-2</c:v>
                </c:pt>
                <c:pt idx="9">
                  <c:v>1.3123326460411699E-2</c:v>
                </c:pt>
                <c:pt idx="10">
                  <c:v>1.51403128493312E-3</c:v>
                </c:pt>
                <c:pt idx="11">
                  <c:v>4.6429589779434198E-3</c:v>
                </c:pt>
                <c:pt idx="12">
                  <c:v>4.7941372243560298E-3</c:v>
                </c:pt>
                <c:pt idx="13">
                  <c:v>1.03952097258793E-2</c:v>
                </c:pt>
                <c:pt idx="14">
                  <c:v>-2.5733038395711599E-2</c:v>
                </c:pt>
                <c:pt idx="15">
                  <c:v>3.7852444107081E-3</c:v>
                </c:pt>
                <c:pt idx="16">
                  <c:v>-1.08001552396146E-2</c:v>
                </c:pt>
                <c:pt idx="17">
                  <c:v>2.4227263848531098E-2</c:v>
                </c:pt>
                <c:pt idx="18">
                  <c:v>1.09500892911659E-2</c:v>
                </c:pt>
                <c:pt idx="19">
                  <c:v>8.6783831566710507E-3</c:v>
                </c:pt>
                <c:pt idx="20">
                  <c:v>-2.6941014314053501E-2</c:v>
                </c:pt>
                <c:pt idx="21">
                  <c:v>9.2350828180022496E-3</c:v>
                </c:pt>
                <c:pt idx="22">
                  <c:v>-4.5414246045302198E-3</c:v>
                </c:pt>
                <c:pt idx="23">
                  <c:v>2.7754410806659201E-3</c:v>
                </c:pt>
                <c:pt idx="24">
                  <c:v>6.6608737249725198E-3</c:v>
                </c:pt>
                <c:pt idx="25">
                  <c:v>5.0962381689064898E-3</c:v>
                </c:pt>
                <c:pt idx="26">
                  <c:v>1.07974197194185E-2</c:v>
                </c:pt>
                <c:pt idx="27">
                  <c:v>2.3206901126997799E-3</c:v>
                </c:pt>
              </c:numCache>
            </c:numRef>
          </c:val>
          <c:smooth val="0"/>
          <c:extLst>
            <c:ext xmlns:c16="http://schemas.microsoft.com/office/drawing/2014/chart" uri="{C3380CC4-5D6E-409C-BE32-E72D297353CC}">
              <c16:uniqueId val="{00000003-C55E-40E6-A1C7-F55AA79AA3EF}"/>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6.3482937463317596E-2</c:v>
                </c:pt>
                <c:pt idx="1">
                  <c:v>7.3018913095523094E-2</c:v>
                </c:pt>
                <c:pt idx="2">
                  <c:v>6.8181002619585901E-2</c:v>
                </c:pt>
                <c:pt idx="3">
                  <c:v>8.0087977240670294E-2</c:v>
                </c:pt>
                <c:pt idx="4">
                  <c:v>5.8524932815765901E-2</c:v>
                </c:pt>
                <c:pt idx="5">
                  <c:v>6.4459140067324006E-2</c:v>
                </c:pt>
                <c:pt idx="6">
                  <c:v>5.84530228563249E-2</c:v>
                </c:pt>
                <c:pt idx="7">
                  <c:v>5.9611097201855097E-2</c:v>
                </c:pt>
                <c:pt idx="8">
                  <c:v>8.9363375314261195E-2</c:v>
                </c:pt>
                <c:pt idx="9">
                  <c:v>5.5951048784552697E-2</c:v>
                </c:pt>
                <c:pt idx="10">
                  <c:v>5.5919761091744097E-2</c:v>
                </c:pt>
                <c:pt idx="11">
                  <c:v>6.65905631659056E-2</c:v>
                </c:pt>
                <c:pt idx="12">
                  <c:v>7.1299553189466694E-2</c:v>
                </c:pt>
                <c:pt idx="13">
                  <c:v>4.9874127202774003E-2</c:v>
                </c:pt>
                <c:pt idx="14">
                  <c:v>4.7475490777885897E-2</c:v>
                </c:pt>
                <c:pt idx="15">
                  <c:v>6.76204712079152E-2</c:v>
                </c:pt>
                <c:pt idx="16">
                  <c:v>1.1855224004457599E-3</c:v>
                </c:pt>
                <c:pt idx="17">
                  <c:v>-4.7420333839150201E-3</c:v>
                </c:pt>
                <c:pt idx="18">
                  <c:v>2.9639114146156401E-2</c:v>
                </c:pt>
                <c:pt idx="19">
                  <c:v>7.4668436585163506E-2</c:v>
                </c:pt>
                <c:pt idx="20">
                  <c:v>7.4612724430337798E-2</c:v>
                </c:pt>
                <c:pt idx="21">
                  <c:v>5.9172297897016501E-2</c:v>
                </c:pt>
                <c:pt idx="22">
                  <c:v>8.1609480892736799E-2</c:v>
                </c:pt>
                <c:pt idx="23">
                  <c:v>5.7907301047058497E-2</c:v>
                </c:pt>
                <c:pt idx="24">
                  <c:v>1.88975633954197E-2</c:v>
                </c:pt>
                <c:pt idx="25">
                  <c:v>4.2511484005054098E-2</c:v>
                </c:pt>
                <c:pt idx="26">
                  <c:v>4.95756559921623E-2</c:v>
                </c:pt>
                <c:pt idx="27">
                  <c:v>1.0618090867262101E-2</c:v>
                </c:pt>
              </c:numCache>
            </c:numRef>
          </c:val>
          <c:smooth val="0"/>
          <c:extLst>
            <c:ext xmlns:c16="http://schemas.microsoft.com/office/drawing/2014/chart" uri="{C3380CC4-5D6E-409C-BE32-E72D297353CC}">
              <c16:uniqueId val="{00000004-C55E-40E6-A1C7-F55AA79AA3EF}"/>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1.01553772722657E-2</c:v>
                </c:pt>
                <c:pt idx="1">
                  <c:v>5.0771730300568597E-3</c:v>
                </c:pt>
                <c:pt idx="2">
                  <c:v>-1.5230745798852601E-2</c:v>
                </c:pt>
                <c:pt idx="3">
                  <c:v>1.01553772722657E-2</c:v>
                </c:pt>
                <c:pt idx="4">
                  <c:v>1.01543460601137E-2</c:v>
                </c:pt>
                <c:pt idx="5">
                  <c:v>-1.01533150573662E-2</c:v>
                </c:pt>
                <c:pt idx="6">
                  <c:v>0</c:v>
                </c:pt>
                <c:pt idx="7">
                  <c:v>5.0771730300568597E-3</c:v>
                </c:pt>
                <c:pt idx="8">
                  <c:v>0</c:v>
                </c:pt>
                <c:pt idx="9">
                  <c:v>0</c:v>
                </c:pt>
                <c:pt idx="10">
                  <c:v>0</c:v>
                </c:pt>
                <c:pt idx="11">
                  <c:v>0</c:v>
                </c:pt>
                <c:pt idx="12">
                  <c:v>-5.0769152662842104E-3</c:v>
                </c:pt>
                <c:pt idx="13">
                  <c:v>5.0771730300568597E-3</c:v>
                </c:pt>
                <c:pt idx="14">
                  <c:v>5.0769152662842104E-3</c:v>
                </c:pt>
                <c:pt idx="15">
                  <c:v>-1.01533150573662E-2</c:v>
                </c:pt>
                <c:pt idx="16">
                  <c:v>-5.0771730300568597E-3</c:v>
                </c:pt>
                <c:pt idx="17">
                  <c:v>0</c:v>
                </c:pt>
                <c:pt idx="18">
                  <c:v>2.03097232800203E-2</c:v>
                </c:pt>
                <c:pt idx="19">
                  <c:v>0</c:v>
                </c:pt>
                <c:pt idx="20">
                  <c:v>-1.01527996344992E-2</c:v>
                </c:pt>
                <c:pt idx="21">
                  <c:v>0</c:v>
                </c:pt>
                <c:pt idx="22">
                  <c:v>5.0769152662842104E-3</c:v>
                </c:pt>
                <c:pt idx="23">
                  <c:v>0</c:v>
                </c:pt>
                <c:pt idx="24">
                  <c:v>-5.0766575286831104E-3</c:v>
                </c:pt>
                <c:pt idx="25">
                  <c:v>-5.0769152662842104E-3</c:v>
                </c:pt>
                <c:pt idx="26">
                  <c:v>5.0771730300568597E-3</c:v>
                </c:pt>
                <c:pt idx="27">
                  <c:v>0</c:v>
                </c:pt>
              </c:numCache>
            </c:numRef>
          </c:val>
          <c:smooth val="0"/>
          <c:extLst>
            <c:ext xmlns:c16="http://schemas.microsoft.com/office/drawing/2014/chart" uri="{C3380CC4-5D6E-409C-BE32-E72D297353CC}">
              <c16:uniqueId val="{00000005-C55E-40E6-A1C7-F55AA79AA3EF}"/>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4.8003840307224597E-3</c:v>
                </c:pt>
                <c:pt idx="1">
                  <c:v>-8.0002560081922601E-3</c:v>
                </c:pt>
                <c:pt idx="2">
                  <c:v>-3.2003584401452999E-3</c:v>
                </c:pt>
                <c:pt idx="3">
                  <c:v>3.2004608663647599E-3</c:v>
                </c:pt>
                <c:pt idx="4">
                  <c:v>-3.2003584401452999E-3</c:v>
                </c:pt>
                <c:pt idx="5">
                  <c:v>0</c:v>
                </c:pt>
                <c:pt idx="6">
                  <c:v>-3.2004608663647599E-3</c:v>
                </c:pt>
                <c:pt idx="7">
                  <c:v>3.2005632991406502E-3</c:v>
                </c:pt>
                <c:pt idx="8">
                  <c:v>0</c:v>
                </c:pt>
                <c:pt idx="9">
                  <c:v>1.60023043318238E-3</c:v>
                </c:pt>
                <c:pt idx="10">
                  <c:v>0</c:v>
                </c:pt>
                <c:pt idx="11">
                  <c:v>1.1201433783524299E-2</c:v>
                </c:pt>
                <c:pt idx="12">
                  <c:v>3.20005120081921E-3</c:v>
                </c:pt>
                <c:pt idx="13">
                  <c:v>3.1999488008191898E-3</c:v>
                </c:pt>
                <c:pt idx="14">
                  <c:v>-3.1998464073724501E-3</c:v>
                </c:pt>
                <c:pt idx="15">
                  <c:v>0</c:v>
                </c:pt>
                <c:pt idx="16">
                  <c:v>-3.1999488008191898E-3</c:v>
                </c:pt>
                <c:pt idx="17">
                  <c:v>6.4001024016384304E-3</c:v>
                </c:pt>
                <c:pt idx="18">
                  <c:v>6.3996928147448898E-3</c:v>
                </c:pt>
                <c:pt idx="19">
                  <c:v>7.9991041003407599E-3</c:v>
                </c:pt>
                <c:pt idx="20">
                  <c:v>3.1993857179421501E-3</c:v>
                </c:pt>
                <c:pt idx="21">
                  <c:v>6.3985667210544796E-3</c:v>
                </c:pt>
                <c:pt idx="22">
                  <c:v>9.5972359960331405E-3</c:v>
                </c:pt>
                <c:pt idx="23">
                  <c:v>1.59938583583904E-3</c:v>
                </c:pt>
                <c:pt idx="24">
                  <c:v>9.5961615353858509E-3</c:v>
                </c:pt>
                <c:pt idx="25">
                  <c:v>3.1984135868609199E-3</c:v>
                </c:pt>
                <c:pt idx="26">
                  <c:v>6.3966225832760302E-3</c:v>
                </c:pt>
                <c:pt idx="27">
                  <c:v>0</c:v>
                </c:pt>
              </c:numCache>
            </c:numRef>
          </c:val>
          <c:smooth val="0"/>
          <c:extLst>
            <c:ext xmlns:c16="http://schemas.microsoft.com/office/drawing/2014/chart" uri="{C3380CC4-5D6E-409C-BE32-E72D297353CC}">
              <c16:uniqueId val="{00000006-C55E-40E6-A1C7-F55AA79AA3EF}"/>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0</c:v>
                </c:pt>
                <c:pt idx="1">
                  <c:v>0</c:v>
                </c:pt>
                <c:pt idx="2">
                  <c:v>9.5904862376522508E-3</c:v>
                </c:pt>
                <c:pt idx="3">
                  <c:v>9.5895665515918702E-3</c:v>
                </c:pt>
                <c:pt idx="4">
                  <c:v>9.58864704190239E-3</c:v>
                </c:pt>
                <c:pt idx="5">
                  <c:v>0</c:v>
                </c:pt>
                <c:pt idx="6">
                  <c:v>0</c:v>
                </c:pt>
                <c:pt idx="7">
                  <c:v>9.5877277085330802E-3</c:v>
                </c:pt>
                <c:pt idx="8">
                  <c:v>0</c:v>
                </c:pt>
                <c:pt idx="9">
                  <c:v>0</c:v>
                </c:pt>
                <c:pt idx="10">
                  <c:v>9.5868085514332294E-3</c:v>
                </c:pt>
                <c:pt idx="11">
                  <c:v>1.9171779141104298E-2</c:v>
                </c:pt>
                <c:pt idx="12">
                  <c:v>-9.5840521372436305E-3</c:v>
                </c:pt>
                <c:pt idx="13">
                  <c:v>0</c:v>
                </c:pt>
                <c:pt idx="14">
                  <c:v>0</c:v>
                </c:pt>
                <c:pt idx="15">
                  <c:v>0</c:v>
                </c:pt>
                <c:pt idx="16">
                  <c:v>0</c:v>
                </c:pt>
                <c:pt idx="17">
                  <c:v>9.5849707658391594E-3</c:v>
                </c:pt>
                <c:pt idx="18">
                  <c:v>-9.5840521372436305E-3</c:v>
                </c:pt>
                <c:pt idx="19">
                  <c:v>0</c:v>
                </c:pt>
                <c:pt idx="20">
                  <c:v>-9.5849707658391594E-3</c:v>
                </c:pt>
                <c:pt idx="21">
                  <c:v>0</c:v>
                </c:pt>
                <c:pt idx="22">
                  <c:v>-1.9171779141104298E-2</c:v>
                </c:pt>
                <c:pt idx="23">
                  <c:v>0</c:v>
                </c:pt>
                <c:pt idx="24">
                  <c:v>0</c:v>
                </c:pt>
                <c:pt idx="25">
                  <c:v>0</c:v>
                </c:pt>
                <c:pt idx="26">
                  <c:v>-2.8763183125599199E-2</c:v>
                </c:pt>
                <c:pt idx="27">
                  <c:v>0</c:v>
                </c:pt>
              </c:numCache>
            </c:numRef>
          </c:val>
          <c:smooth val="0"/>
          <c:extLst>
            <c:ext xmlns:c16="http://schemas.microsoft.com/office/drawing/2014/chart" uri="{C3380CC4-5D6E-409C-BE32-E72D297353CC}">
              <c16:uniqueId val="{00000007-C55E-40E6-A1C7-F55AA79AA3EF}"/>
            </c:ext>
          </c:extLst>
        </c:ser>
        <c:dLbls>
          <c:showLegendKey val="0"/>
          <c:showVal val="0"/>
          <c:showCatName val="0"/>
          <c:showSerName val="0"/>
          <c:showPercent val="0"/>
          <c:showBubbleSize val="0"/>
        </c:dLbls>
        <c:smooth val="0"/>
        <c:axId val="410275600"/>
        <c:axId val="410280520"/>
      </c:lineChart>
      <c:dateAx>
        <c:axId val="41027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80520"/>
        <c:crosses val="autoZero"/>
        <c:auto val="1"/>
        <c:lblOffset val="100"/>
        <c:baseTimeUnit val="days"/>
      </c:dateAx>
      <c:valAx>
        <c:axId val="41028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7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0</c:v>
                </c:pt>
                <c:pt idx="1">
                  <c:v>0</c:v>
                </c:pt>
                <c:pt idx="2">
                  <c:v>0</c:v>
                </c:pt>
                <c:pt idx="3">
                  <c:v>0</c:v>
                </c:pt>
                <c:pt idx="4">
                  <c:v>0</c:v>
                </c:pt>
                <c:pt idx="5">
                  <c:v>1</c:v>
                </c:pt>
                <c:pt idx="6">
                  <c:v>0</c:v>
                </c:pt>
                <c:pt idx="7">
                  <c:v>0</c:v>
                </c:pt>
                <c:pt idx="8">
                  <c:v>1</c:v>
                </c:pt>
                <c:pt idx="9">
                  <c:v>0</c:v>
                </c:pt>
                <c:pt idx="10">
                  <c:v>1</c:v>
                </c:pt>
                <c:pt idx="11">
                  <c:v>0</c:v>
                </c:pt>
                <c:pt idx="12">
                  <c:v>0</c:v>
                </c:pt>
                <c:pt idx="13">
                  <c:v>1</c:v>
                </c:pt>
                <c:pt idx="14">
                  <c:v>0</c:v>
                </c:pt>
                <c:pt idx="15">
                  <c:v>0</c:v>
                </c:pt>
                <c:pt idx="16">
                  <c:v>1</c:v>
                </c:pt>
                <c:pt idx="17">
                  <c:v>0</c:v>
                </c:pt>
                <c:pt idx="18">
                  <c:v>0</c:v>
                </c:pt>
                <c:pt idx="19">
                  <c:v>0</c:v>
                </c:pt>
                <c:pt idx="20">
                  <c:v>1</c:v>
                </c:pt>
                <c:pt idx="21">
                  <c:v>0</c:v>
                </c:pt>
                <c:pt idx="22">
                  <c:v>0</c:v>
                </c:pt>
                <c:pt idx="23">
                  <c:v>1</c:v>
                </c:pt>
                <c:pt idx="24">
                  <c:v>0</c:v>
                </c:pt>
                <c:pt idx="25">
                  <c:v>1</c:v>
                </c:pt>
                <c:pt idx="26">
                  <c:v>0</c:v>
                </c:pt>
                <c:pt idx="27">
                  <c:v>0</c:v>
                </c:pt>
              </c:numCache>
            </c:numRef>
          </c:val>
          <c:smooth val="0"/>
          <c:extLst>
            <c:ext xmlns:c16="http://schemas.microsoft.com/office/drawing/2014/chart" uri="{C3380CC4-5D6E-409C-BE32-E72D297353CC}">
              <c16:uniqueId val="{00000000-0116-4585-86E6-C9839D1518F6}"/>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0</c:v>
                </c:pt>
                <c:pt idx="1">
                  <c:v>0</c:v>
                </c:pt>
                <c:pt idx="2">
                  <c:v>1</c:v>
                </c:pt>
                <c:pt idx="3">
                  <c:v>1</c:v>
                </c:pt>
                <c:pt idx="4">
                  <c:v>1</c:v>
                </c:pt>
                <c:pt idx="5">
                  <c:v>1</c:v>
                </c:pt>
                <c:pt idx="6">
                  <c:v>1</c:v>
                </c:pt>
                <c:pt idx="7">
                  <c:v>0</c:v>
                </c:pt>
                <c:pt idx="8">
                  <c:v>0</c:v>
                </c:pt>
                <c:pt idx="9">
                  <c:v>0</c:v>
                </c:pt>
                <c:pt idx="10">
                  <c:v>1</c:v>
                </c:pt>
                <c:pt idx="11">
                  <c:v>2</c:v>
                </c:pt>
                <c:pt idx="12">
                  <c:v>0</c:v>
                </c:pt>
                <c:pt idx="13">
                  <c:v>1</c:v>
                </c:pt>
                <c:pt idx="14">
                  <c:v>0</c:v>
                </c:pt>
                <c:pt idx="15">
                  <c:v>0</c:v>
                </c:pt>
                <c:pt idx="16">
                  <c:v>1</c:v>
                </c:pt>
                <c:pt idx="17">
                  <c:v>0</c:v>
                </c:pt>
                <c:pt idx="18">
                  <c:v>1</c:v>
                </c:pt>
                <c:pt idx="19">
                  <c:v>1</c:v>
                </c:pt>
                <c:pt idx="20">
                  <c:v>0</c:v>
                </c:pt>
                <c:pt idx="21">
                  <c:v>0</c:v>
                </c:pt>
                <c:pt idx="22">
                  <c:v>1</c:v>
                </c:pt>
                <c:pt idx="23">
                  <c:v>0</c:v>
                </c:pt>
                <c:pt idx="24">
                  <c:v>1</c:v>
                </c:pt>
                <c:pt idx="25">
                  <c:v>0</c:v>
                </c:pt>
                <c:pt idx="26">
                  <c:v>1</c:v>
                </c:pt>
                <c:pt idx="27">
                  <c:v>0</c:v>
                </c:pt>
              </c:numCache>
            </c:numRef>
          </c:val>
          <c:smooth val="0"/>
          <c:extLst>
            <c:ext xmlns:c16="http://schemas.microsoft.com/office/drawing/2014/chart" uri="{C3380CC4-5D6E-409C-BE32-E72D297353CC}">
              <c16:uniqueId val="{00000001-0116-4585-86E6-C9839D1518F6}"/>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0116-4585-86E6-C9839D1518F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0</c:v>
                </c:pt>
                <c:pt idx="1">
                  <c:v>0</c:v>
                </c:pt>
                <c:pt idx="2">
                  <c:v>1</c:v>
                </c:pt>
                <c:pt idx="3">
                  <c:v>0</c:v>
                </c:pt>
                <c:pt idx="4">
                  <c:v>1</c:v>
                </c:pt>
                <c:pt idx="5">
                  <c:v>0</c:v>
                </c:pt>
                <c:pt idx="6">
                  <c:v>1</c:v>
                </c:pt>
                <c:pt idx="7">
                  <c:v>0</c:v>
                </c:pt>
                <c:pt idx="8">
                  <c:v>0</c:v>
                </c:pt>
                <c:pt idx="9">
                  <c:v>1</c:v>
                </c:pt>
                <c:pt idx="10">
                  <c:v>1</c:v>
                </c:pt>
                <c:pt idx="11">
                  <c:v>0</c:v>
                </c:pt>
                <c:pt idx="12">
                  <c:v>3</c:v>
                </c:pt>
                <c:pt idx="13">
                  <c:v>1</c:v>
                </c:pt>
                <c:pt idx="14">
                  <c:v>1</c:v>
                </c:pt>
                <c:pt idx="15">
                  <c:v>0</c:v>
                </c:pt>
                <c:pt idx="16">
                  <c:v>1</c:v>
                </c:pt>
                <c:pt idx="17">
                  <c:v>0</c:v>
                </c:pt>
                <c:pt idx="18">
                  <c:v>2</c:v>
                </c:pt>
                <c:pt idx="19">
                  <c:v>0</c:v>
                </c:pt>
                <c:pt idx="20">
                  <c:v>1</c:v>
                </c:pt>
                <c:pt idx="21">
                  <c:v>0</c:v>
                </c:pt>
                <c:pt idx="22">
                  <c:v>0</c:v>
                </c:pt>
                <c:pt idx="23">
                  <c:v>0</c:v>
                </c:pt>
                <c:pt idx="24">
                  <c:v>1</c:v>
                </c:pt>
                <c:pt idx="25">
                  <c:v>1</c:v>
                </c:pt>
                <c:pt idx="26">
                  <c:v>0</c:v>
                </c:pt>
                <c:pt idx="27">
                  <c:v>0</c:v>
                </c:pt>
              </c:numCache>
            </c:numRef>
          </c:val>
          <c:smooth val="0"/>
          <c:extLst>
            <c:ext xmlns:c16="http://schemas.microsoft.com/office/drawing/2014/chart" uri="{C3380CC4-5D6E-409C-BE32-E72D297353CC}">
              <c16:uniqueId val="{00000003-0116-4585-86E6-C9839D1518F6}"/>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1</c:v>
                </c:pt>
                <c:pt idx="1">
                  <c:v>0</c:v>
                </c:pt>
                <c:pt idx="2">
                  <c:v>2</c:v>
                </c:pt>
                <c:pt idx="3">
                  <c:v>1</c:v>
                </c:pt>
                <c:pt idx="4">
                  <c:v>1</c:v>
                </c:pt>
                <c:pt idx="5">
                  <c:v>0</c:v>
                </c:pt>
                <c:pt idx="6">
                  <c:v>2</c:v>
                </c:pt>
                <c:pt idx="7">
                  <c:v>2</c:v>
                </c:pt>
                <c:pt idx="8">
                  <c:v>1</c:v>
                </c:pt>
                <c:pt idx="9">
                  <c:v>1</c:v>
                </c:pt>
                <c:pt idx="10">
                  <c:v>1</c:v>
                </c:pt>
                <c:pt idx="11">
                  <c:v>1</c:v>
                </c:pt>
                <c:pt idx="12">
                  <c:v>1</c:v>
                </c:pt>
                <c:pt idx="13">
                  <c:v>1</c:v>
                </c:pt>
                <c:pt idx="14">
                  <c:v>1</c:v>
                </c:pt>
                <c:pt idx="15">
                  <c:v>1</c:v>
                </c:pt>
                <c:pt idx="16">
                  <c:v>2</c:v>
                </c:pt>
                <c:pt idx="17">
                  <c:v>1</c:v>
                </c:pt>
                <c:pt idx="18">
                  <c:v>1</c:v>
                </c:pt>
                <c:pt idx="19">
                  <c:v>1</c:v>
                </c:pt>
                <c:pt idx="20">
                  <c:v>2</c:v>
                </c:pt>
                <c:pt idx="21">
                  <c:v>0</c:v>
                </c:pt>
                <c:pt idx="22">
                  <c:v>0</c:v>
                </c:pt>
                <c:pt idx="23">
                  <c:v>1</c:v>
                </c:pt>
                <c:pt idx="24">
                  <c:v>1</c:v>
                </c:pt>
                <c:pt idx="25">
                  <c:v>1</c:v>
                </c:pt>
                <c:pt idx="26">
                  <c:v>0</c:v>
                </c:pt>
                <c:pt idx="27">
                  <c:v>0</c:v>
                </c:pt>
              </c:numCache>
            </c:numRef>
          </c:val>
          <c:smooth val="0"/>
          <c:extLst>
            <c:ext xmlns:c16="http://schemas.microsoft.com/office/drawing/2014/chart" uri="{C3380CC4-5D6E-409C-BE32-E72D297353CC}">
              <c16:uniqueId val="{00000004-0116-4585-86E6-C9839D1518F6}"/>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0</c:v>
                </c:pt>
                <c:pt idx="1">
                  <c:v>0</c:v>
                </c:pt>
                <c:pt idx="2">
                  <c:v>0</c:v>
                </c:pt>
                <c:pt idx="3">
                  <c:v>2</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0116-4585-86E6-C9839D1518F6}"/>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6-0116-4585-86E6-C9839D1518F6}"/>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7-0116-4585-86E6-C9839D1518F6}"/>
            </c:ext>
          </c:extLst>
        </c:ser>
        <c:dLbls>
          <c:showLegendKey val="0"/>
          <c:showVal val="0"/>
          <c:showCatName val="0"/>
          <c:showSerName val="0"/>
          <c:showPercent val="0"/>
          <c:showBubbleSize val="0"/>
        </c:dLbls>
        <c:smooth val="0"/>
        <c:axId val="410259856"/>
        <c:axId val="410256904"/>
      </c:lineChart>
      <c:dateAx>
        <c:axId val="41025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56904"/>
        <c:crosses val="autoZero"/>
        <c:auto val="1"/>
        <c:lblOffset val="100"/>
        <c:baseTimeUnit val="days"/>
      </c:dateAx>
      <c:valAx>
        <c:axId val="41025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5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0</c:v>
                </c:pt>
                <c:pt idx="1">
                  <c:v>0</c:v>
                </c:pt>
                <c:pt idx="2">
                  <c:v>0</c:v>
                </c:pt>
                <c:pt idx="3">
                  <c:v>0</c:v>
                </c:pt>
                <c:pt idx="4">
                  <c:v>0</c:v>
                </c:pt>
                <c:pt idx="5">
                  <c:v>8.9955022488755601E-2</c:v>
                </c:pt>
                <c:pt idx="6">
                  <c:v>0</c:v>
                </c:pt>
                <c:pt idx="7">
                  <c:v>0</c:v>
                </c:pt>
                <c:pt idx="8">
                  <c:v>8.9806915132465207E-2</c:v>
                </c:pt>
                <c:pt idx="9">
                  <c:v>0</c:v>
                </c:pt>
                <c:pt idx="10">
                  <c:v>0.672444710101614</c:v>
                </c:pt>
                <c:pt idx="11">
                  <c:v>0</c:v>
                </c:pt>
                <c:pt idx="12">
                  <c:v>0</c:v>
                </c:pt>
                <c:pt idx="13">
                  <c:v>7.4615728995672301E-2</c:v>
                </c:pt>
                <c:pt idx="14">
                  <c:v>0</c:v>
                </c:pt>
                <c:pt idx="15">
                  <c:v>0</c:v>
                </c:pt>
                <c:pt idx="16">
                  <c:v>0.14909795735798401</c:v>
                </c:pt>
                <c:pt idx="17">
                  <c:v>0</c:v>
                </c:pt>
                <c:pt idx="18">
                  <c:v>0</c:v>
                </c:pt>
                <c:pt idx="19">
                  <c:v>0</c:v>
                </c:pt>
                <c:pt idx="20">
                  <c:v>5.9594755661501797E-2</c:v>
                </c:pt>
                <c:pt idx="21">
                  <c:v>0</c:v>
                </c:pt>
                <c:pt idx="22">
                  <c:v>0</c:v>
                </c:pt>
                <c:pt idx="23">
                  <c:v>2.97885016383676E-2</c:v>
                </c:pt>
                <c:pt idx="24">
                  <c:v>0</c:v>
                </c:pt>
                <c:pt idx="25">
                  <c:v>5.9568131049888298E-2</c:v>
                </c:pt>
                <c:pt idx="26">
                  <c:v>0</c:v>
                </c:pt>
                <c:pt idx="27">
                  <c:v>0</c:v>
                </c:pt>
              </c:numCache>
            </c:numRef>
          </c:val>
          <c:smooth val="0"/>
          <c:extLst>
            <c:ext xmlns:c16="http://schemas.microsoft.com/office/drawing/2014/chart" uri="{C3380CC4-5D6E-409C-BE32-E72D297353CC}">
              <c16:uniqueId val="{00000000-747F-483E-B6F6-7FD48C37646A}"/>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0</c:v>
                </c:pt>
                <c:pt idx="1">
                  <c:v>0</c:v>
                </c:pt>
                <c:pt idx="2">
                  <c:v>8.0025608194622302E-2</c:v>
                </c:pt>
                <c:pt idx="3">
                  <c:v>7.6827043119177901E-2</c:v>
                </c:pt>
                <c:pt idx="4">
                  <c:v>5.4415671713453503E-2</c:v>
                </c:pt>
                <c:pt idx="5">
                  <c:v>1.6003072589937301E-2</c:v>
                </c:pt>
                <c:pt idx="6">
                  <c:v>3.52045061767906E-2</c:v>
                </c:pt>
                <c:pt idx="7">
                  <c:v>0</c:v>
                </c:pt>
                <c:pt idx="8">
                  <c:v>0</c:v>
                </c:pt>
                <c:pt idx="9">
                  <c:v>0</c:v>
                </c:pt>
                <c:pt idx="10">
                  <c:v>3.8407374215849402E-2</c:v>
                </c:pt>
                <c:pt idx="11">
                  <c:v>4.0007681474843203E-2</c:v>
                </c:pt>
                <c:pt idx="12">
                  <c:v>0</c:v>
                </c:pt>
                <c:pt idx="13">
                  <c:v>3.8408603527190097E-2</c:v>
                </c:pt>
                <c:pt idx="14">
                  <c:v>0</c:v>
                </c:pt>
                <c:pt idx="15">
                  <c:v>0</c:v>
                </c:pt>
                <c:pt idx="16">
                  <c:v>0.16965972022151801</c:v>
                </c:pt>
                <c:pt idx="17">
                  <c:v>0</c:v>
                </c:pt>
                <c:pt idx="18">
                  <c:v>0.195268734594577</c:v>
                </c:pt>
                <c:pt idx="19">
                  <c:v>0.29129321382842499</c:v>
                </c:pt>
                <c:pt idx="20">
                  <c:v>0</c:v>
                </c:pt>
                <c:pt idx="21">
                  <c:v>0</c:v>
                </c:pt>
                <c:pt idx="22">
                  <c:v>9.92190500576111E-2</c:v>
                </c:pt>
                <c:pt idx="23">
                  <c:v>0</c:v>
                </c:pt>
                <c:pt idx="24">
                  <c:v>0.10883134342690701</c:v>
                </c:pt>
                <c:pt idx="25">
                  <c:v>0</c:v>
                </c:pt>
                <c:pt idx="26">
                  <c:v>1.92067607797945E-2</c:v>
                </c:pt>
                <c:pt idx="27">
                  <c:v>0</c:v>
                </c:pt>
              </c:numCache>
            </c:numRef>
          </c:val>
          <c:smooth val="0"/>
          <c:extLst>
            <c:ext xmlns:c16="http://schemas.microsoft.com/office/drawing/2014/chart" uri="{C3380CC4-5D6E-409C-BE32-E72D297353CC}">
              <c16:uniqueId val="{00000001-747F-483E-B6F6-7FD48C37646A}"/>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747F-483E-B6F6-7FD48C37646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0</c:v>
                </c:pt>
                <c:pt idx="1">
                  <c:v>0</c:v>
                </c:pt>
                <c:pt idx="2">
                  <c:v>6.5628623772807796E-4</c:v>
                </c:pt>
                <c:pt idx="3">
                  <c:v>0</c:v>
                </c:pt>
                <c:pt idx="4">
                  <c:v>3.5335920932343302E-4</c:v>
                </c:pt>
                <c:pt idx="5">
                  <c:v>0</c:v>
                </c:pt>
                <c:pt idx="6">
                  <c:v>6.0565989168782301E-4</c:v>
                </c:pt>
                <c:pt idx="7">
                  <c:v>0</c:v>
                </c:pt>
                <c:pt idx="8">
                  <c:v>0</c:v>
                </c:pt>
                <c:pt idx="9">
                  <c:v>1.1608334784375201E-3</c:v>
                </c:pt>
                <c:pt idx="10">
                  <c:v>2.5233663726103699E-4</c:v>
                </c:pt>
                <c:pt idx="11">
                  <c:v>0</c:v>
                </c:pt>
                <c:pt idx="12">
                  <c:v>3.1960156786436499E-4</c:v>
                </c:pt>
                <c:pt idx="13">
                  <c:v>3.02757362680614E-3</c:v>
                </c:pt>
                <c:pt idx="14">
                  <c:v>4.5417087826050501E-4</c:v>
                </c:pt>
                <c:pt idx="15">
                  <c:v>0</c:v>
                </c:pt>
                <c:pt idx="16">
                  <c:v>8.0753184956085396E-4</c:v>
                </c:pt>
                <c:pt idx="17">
                  <c:v>0</c:v>
                </c:pt>
                <c:pt idx="18">
                  <c:v>3.7843868309393302E-4</c:v>
                </c:pt>
                <c:pt idx="19">
                  <c:v>0</c:v>
                </c:pt>
                <c:pt idx="20">
                  <c:v>8.0733015413446396E-4</c:v>
                </c:pt>
                <c:pt idx="21">
                  <c:v>0</c:v>
                </c:pt>
                <c:pt idx="22">
                  <c:v>0</c:v>
                </c:pt>
                <c:pt idx="23">
                  <c:v>0</c:v>
                </c:pt>
                <c:pt idx="24">
                  <c:v>2.5229742030933699E-4</c:v>
                </c:pt>
                <c:pt idx="25">
                  <c:v>1.8668916355181701E-3</c:v>
                </c:pt>
                <c:pt idx="26">
                  <c:v>0</c:v>
                </c:pt>
                <c:pt idx="27">
                  <c:v>0</c:v>
                </c:pt>
              </c:numCache>
            </c:numRef>
          </c:val>
          <c:smooth val="0"/>
          <c:extLst>
            <c:ext xmlns:c16="http://schemas.microsoft.com/office/drawing/2014/chart" uri="{C3380CC4-5D6E-409C-BE32-E72D297353CC}">
              <c16:uniqueId val="{00000003-747F-483E-B6F6-7FD48C37646A}"/>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2.5145785686060899E-2</c:v>
                </c:pt>
                <c:pt idx="1">
                  <c:v>0</c:v>
                </c:pt>
                <c:pt idx="2">
                  <c:v>5.5602721543962001E-2</c:v>
                </c:pt>
                <c:pt idx="3">
                  <c:v>0.111123059827222</c:v>
                </c:pt>
                <c:pt idx="4">
                  <c:v>4.8955808427563301E-2</c:v>
                </c:pt>
                <c:pt idx="5">
                  <c:v>0</c:v>
                </c:pt>
                <c:pt idx="6">
                  <c:v>1.31183513810046E-2</c:v>
                </c:pt>
                <c:pt idx="7">
                  <c:v>2.5625134085003901E-2</c:v>
                </c:pt>
                <c:pt idx="8">
                  <c:v>9.5278929064837297E-3</c:v>
                </c:pt>
                <c:pt idx="9">
                  <c:v>6.54567093127046E-2</c:v>
                </c:pt>
                <c:pt idx="10">
                  <c:v>1.7841849842991701E-2</c:v>
                </c:pt>
                <c:pt idx="11">
                  <c:v>4.99262992725025E-2</c:v>
                </c:pt>
                <c:pt idx="12">
                  <c:v>2.8509657646527801E-2</c:v>
                </c:pt>
                <c:pt idx="13">
                  <c:v>9.6161836809801393E-2</c:v>
                </c:pt>
                <c:pt idx="14">
                  <c:v>8.30623917222394E-3</c:v>
                </c:pt>
                <c:pt idx="15">
                  <c:v>2.13467422499466E-2</c:v>
                </c:pt>
                <c:pt idx="16">
                  <c:v>2.19321644082465E-2</c:v>
                </c:pt>
                <c:pt idx="17">
                  <c:v>2.2525192649674002E-2</c:v>
                </c:pt>
                <c:pt idx="18">
                  <c:v>1.3039355144618301E-2</c:v>
                </c:pt>
                <c:pt idx="19">
                  <c:v>8.4119236055163304E-2</c:v>
                </c:pt>
                <c:pt idx="20">
                  <c:v>3.5516829057501698E-2</c:v>
                </c:pt>
                <c:pt idx="21">
                  <c:v>0</c:v>
                </c:pt>
                <c:pt idx="22">
                  <c:v>0</c:v>
                </c:pt>
                <c:pt idx="23">
                  <c:v>1.06330190685475E-2</c:v>
                </c:pt>
                <c:pt idx="24">
                  <c:v>5.6687333923826397E-2</c:v>
                </c:pt>
                <c:pt idx="25">
                  <c:v>2.4793095713155699E-2</c:v>
                </c:pt>
                <c:pt idx="26">
                  <c:v>0</c:v>
                </c:pt>
                <c:pt idx="27">
                  <c:v>0</c:v>
                </c:pt>
              </c:numCache>
            </c:numRef>
          </c:val>
          <c:smooth val="0"/>
          <c:extLst>
            <c:ext xmlns:c16="http://schemas.microsoft.com/office/drawing/2014/chart" uri="{C3380CC4-5D6E-409C-BE32-E72D297353CC}">
              <c16:uniqueId val="{00000004-747F-483E-B6F6-7FD48C37646A}"/>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0</c:v>
                </c:pt>
                <c:pt idx="1">
                  <c:v>0</c:v>
                </c:pt>
                <c:pt idx="2">
                  <c:v>0</c:v>
                </c:pt>
                <c:pt idx="3">
                  <c:v>3.0464584920030499E-2</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747F-483E-B6F6-7FD48C37646A}"/>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6-747F-483E-B6F6-7FD48C37646A}"/>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7-747F-483E-B6F6-7FD48C37646A}"/>
            </c:ext>
          </c:extLst>
        </c:ser>
        <c:dLbls>
          <c:showLegendKey val="0"/>
          <c:showVal val="0"/>
          <c:showCatName val="0"/>
          <c:showSerName val="0"/>
          <c:showPercent val="0"/>
          <c:showBubbleSize val="0"/>
        </c:dLbls>
        <c:smooth val="0"/>
        <c:axId val="412414912"/>
        <c:axId val="412420160"/>
      </c:lineChart>
      <c:dateAx>
        <c:axId val="412414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20160"/>
        <c:crosses val="autoZero"/>
        <c:auto val="1"/>
        <c:lblOffset val="100"/>
        <c:baseTimeUnit val="days"/>
      </c:dateAx>
      <c:valAx>
        <c:axId val="41242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1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1</c:v>
                </c:pt>
                <c:pt idx="3">
                  <c:v>1</c:v>
                </c:pt>
                <c:pt idx="4">
                  <c:v>2</c:v>
                </c:pt>
                <c:pt idx="5">
                  <c:v>0</c:v>
                </c:pt>
                <c:pt idx="6">
                  <c:v>1</c:v>
                </c:pt>
              </c:numCache>
            </c:numRef>
          </c:val>
          <c:extLst>
            <c:ext xmlns:c16="http://schemas.microsoft.com/office/drawing/2014/chart" uri="{C3380CC4-5D6E-409C-BE32-E72D297353CC}">
              <c16:uniqueId val="{00000000-C37D-4394-A764-0E46AF0F7BCC}"/>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4</c:v>
                </c:pt>
                <c:pt idx="3">
                  <c:v>3</c:v>
                </c:pt>
                <c:pt idx="4">
                  <c:v>2</c:v>
                </c:pt>
                <c:pt idx="5">
                  <c:v>0</c:v>
                </c:pt>
                <c:pt idx="6">
                  <c:v>1</c:v>
                </c:pt>
              </c:numCache>
            </c:numRef>
          </c:val>
          <c:extLst>
            <c:ext xmlns:c16="http://schemas.microsoft.com/office/drawing/2014/chart" uri="{C3380CC4-5D6E-409C-BE32-E72D297353CC}">
              <c16:uniqueId val="{00000001-C37D-4394-A764-0E46AF0F7BCC}"/>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C37D-4394-A764-0E46AF0F7BCC}"/>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2</c:v>
                </c:pt>
                <c:pt idx="2">
                  <c:v>4</c:v>
                </c:pt>
                <c:pt idx="3">
                  <c:v>3</c:v>
                </c:pt>
                <c:pt idx="4">
                  <c:v>3</c:v>
                </c:pt>
                <c:pt idx="5">
                  <c:v>1</c:v>
                </c:pt>
                <c:pt idx="6">
                  <c:v>0</c:v>
                </c:pt>
              </c:numCache>
            </c:numRef>
          </c:val>
          <c:extLst>
            <c:ext xmlns:c16="http://schemas.microsoft.com/office/drawing/2014/chart" uri="{C3380CC4-5D6E-409C-BE32-E72D297353CC}">
              <c16:uniqueId val="{00000003-C37D-4394-A764-0E46AF0F7BCC}"/>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4</c:v>
                </c:pt>
                <c:pt idx="2">
                  <c:v>4</c:v>
                </c:pt>
                <c:pt idx="3">
                  <c:v>2</c:v>
                </c:pt>
                <c:pt idx="4">
                  <c:v>5</c:v>
                </c:pt>
                <c:pt idx="5">
                  <c:v>4</c:v>
                </c:pt>
                <c:pt idx="6">
                  <c:v>2</c:v>
                </c:pt>
              </c:numCache>
            </c:numRef>
          </c:val>
          <c:extLst>
            <c:ext xmlns:c16="http://schemas.microsoft.com/office/drawing/2014/chart" uri="{C3380CC4-5D6E-409C-BE32-E72D297353CC}">
              <c16:uniqueId val="{00000004-C37D-4394-A764-0E46AF0F7BCC}"/>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2</c:v>
                </c:pt>
                <c:pt idx="2">
                  <c:v>0</c:v>
                </c:pt>
                <c:pt idx="3">
                  <c:v>0</c:v>
                </c:pt>
                <c:pt idx="4">
                  <c:v>0</c:v>
                </c:pt>
                <c:pt idx="5">
                  <c:v>0</c:v>
                </c:pt>
                <c:pt idx="6">
                  <c:v>0</c:v>
                </c:pt>
              </c:numCache>
            </c:numRef>
          </c:val>
          <c:extLst>
            <c:ext xmlns:c16="http://schemas.microsoft.com/office/drawing/2014/chart" uri="{C3380CC4-5D6E-409C-BE32-E72D297353CC}">
              <c16:uniqueId val="{00000005-C37D-4394-A764-0E46AF0F7BCC}"/>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C37D-4394-A764-0E46AF0F7BCC}"/>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C37D-4394-A764-0E46AF0F7BCC}"/>
            </c:ext>
          </c:extLst>
        </c:ser>
        <c:dLbls>
          <c:showLegendKey val="0"/>
          <c:showVal val="0"/>
          <c:showCatName val="0"/>
          <c:showSerName val="0"/>
          <c:showPercent val="0"/>
          <c:showBubbleSize val="0"/>
        </c:dLbls>
        <c:gapWidth val="219"/>
        <c:overlap val="-27"/>
        <c:axId val="412412944"/>
        <c:axId val="412410648"/>
      </c:barChart>
      <c:catAx>
        <c:axId val="412412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10648"/>
        <c:crosses val="autoZero"/>
        <c:auto val="1"/>
        <c:lblAlgn val="ctr"/>
        <c:lblOffset val="100"/>
        <c:noMultiLvlLbl val="0"/>
      </c:catAx>
      <c:valAx>
        <c:axId val="41241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1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8.9753178758414404E-2</c:v>
                </c:pt>
                <c:pt idx="1">
                  <c:v>0.67314884068810799</c:v>
                </c:pt>
                <c:pt idx="2">
                  <c:v>5.98354525056096E-2</c:v>
                </c:pt>
                <c:pt idx="3">
                  <c:v>8.9753178758414404E-2</c:v>
                </c:pt>
                <c:pt idx="4">
                  <c:v>6.7314884068810796E-2</c:v>
                </c:pt>
                <c:pt idx="6">
                  <c:v>8.9753178758414404E-2</c:v>
                </c:pt>
              </c:numCache>
            </c:numRef>
          </c:val>
          <c:extLst>
            <c:ext xmlns:c16="http://schemas.microsoft.com/office/drawing/2014/chart" uri="{C3380CC4-5D6E-409C-BE32-E72D297353CC}">
              <c16:uniqueId val="{00000000-8971-4163-AB35-C101567D4E0B}"/>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0.12483595275439301</c:v>
                </c:pt>
                <c:pt idx="1">
                  <c:v>7.4688176861602798E-2</c:v>
                </c:pt>
                <c:pt idx="2">
                  <c:v>8.2423738036554506E-2</c:v>
                </c:pt>
                <c:pt idx="3">
                  <c:v>0.10883134342690701</c:v>
                </c:pt>
                <c:pt idx="4">
                  <c:v>3.6810601453218503E-2</c:v>
                </c:pt>
                <c:pt idx="6">
                  <c:v>9.9228577830415193E-2</c:v>
                </c:pt>
              </c:numCache>
            </c:numRef>
          </c:val>
          <c:extLst>
            <c:ext xmlns:c16="http://schemas.microsoft.com/office/drawing/2014/chart" uri="{C3380CC4-5D6E-409C-BE32-E72D297353CC}">
              <c16:uniqueId val="{00000001-8971-4163-AB35-C101567D4E0B}"/>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8971-4163-AB35-C101567D4E0B}"/>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8.7475597252256905E-4</c:v>
                </c:pt>
                <c:pt idx="1">
                  <c:v>2.5233345361227999E-4</c:v>
                </c:pt>
                <c:pt idx="2">
                  <c:v>7.4438368815622497E-4</c:v>
                </c:pt>
                <c:pt idx="3">
                  <c:v>3.1962237457555399E-4</c:v>
                </c:pt>
                <c:pt idx="4">
                  <c:v>1.4803562611920399E-3</c:v>
                </c:pt>
                <c:pt idx="5">
                  <c:v>4.5420021650210301E-4</c:v>
                </c:pt>
              </c:numCache>
            </c:numRef>
          </c:val>
          <c:extLst>
            <c:ext xmlns:c16="http://schemas.microsoft.com/office/drawing/2014/chart" uri="{C3380CC4-5D6E-409C-BE32-E72D297353CC}">
              <c16:uniqueId val="{00000003-8971-4163-AB35-C101567D4E0B}"/>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3.84211672905155E-2</c:v>
                </c:pt>
                <c:pt idx="1">
                  <c:v>5.1987404194640797E-2</c:v>
                </c:pt>
                <c:pt idx="2">
                  <c:v>3.4163151327906802E-2</c:v>
                </c:pt>
                <c:pt idx="3">
                  <c:v>5.6443467411324298E-2</c:v>
                </c:pt>
                <c:pt idx="4">
                  <c:v>3.8738042897035203E-2</c:v>
                </c:pt>
                <c:pt idx="5">
                  <c:v>2.1092032558968601E-2</c:v>
                </c:pt>
                <c:pt idx="6">
                  <c:v>1.54476858178361E-2</c:v>
                </c:pt>
              </c:numCache>
            </c:numRef>
          </c:val>
          <c:extLst>
            <c:ext xmlns:c16="http://schemas.microsoft.com/office/drawing/2014/chart" uri="{C3380CC4-5D6E-409C-BE32-E72D297353CC}">
              <c16:uniqueId val="{00000004-8971-4163-AB35-C101567D4E0B}"/>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1">
                  <c:v>3.0463038180341202E-2</c:v>
                </c:pt>
              </c:numCache>
            </c:numRef>
          </c:val>
          <c:extLst>
            <c:ext xmlns:c16="http://schemas.microsoft.com/office/drawing/2014/chart" uri="{C3380CC4-5D6E-409C-BE32-E72D297353CC}">
              <c16:uniqueId val="{00000005-8971-4163-AB35-C101567D4E0B}"/>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8971-4163-AB35-C101567D4E0B}"/>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8971-4163-AB35-C101567D4E0B}"/>
            </c:ext>
          </c:extLst>
        </c:ser>
        <c:dLbls>
          <c:showLegendKey val="0"/>
          <c:showVal val="0"/>
          <c:showCatName val="0"/>
          <c:showSerName val="0"/>
          <c:showPercent val="0"/>
          <c:showBubbleSize val="0"/>
        </c:dLbls>
        <c:gapWidth val="219"/>
        <c:overlap val="-27"/>
        <c:axId val="412420816"/>
        <c:axId val="412421144"/>
      </c:barChart>
      <c:catAx>
        <c:axId val="41242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21144"/>
        <c:crosses val="autoZero"/>
        <c:auto val="1"/>
        <c:lblAlgn val="ctr"/>
        <c:lblOffset val="100"/>
        <c:noMultiLvlLbl val="0"/>
      </c:catAx>
      <c:valAx>
        <c:axId val="41242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2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2</c:v>
                </c:pt>
                <c:pt idx="10">
                  <c:v>0</c:v>
                </c:pt>
                <c:pt idx="11">
                  <c:v>1</c:v>
                </c:pt>
                <c:pt idx="12">
                  <c:v>0</c:v>
                </c:pt>
                <c:pt idx="13">
                  <c:v>0</c:v>
                </c:pt>
                <c:pt idx="14">
                  <c:v>0</c:v>
                </c:pt>
                <c:pt idx="15">
                  <c:v>0</c:v>
                </c:pt>
                <c:pt idx="16">
                  <c:v>0</c:v>
                </c:pt>
                <c:pt idx="17">
                  <c:v>1</c:v>
                </c:pt>
                <c:pt idx="18">
                  <c:v>0</c:v>
                </c:pt>
                <c:pt idx="19">
                  <c:v>0</c:v>
                </c:pt>
                <c:pt idx="20">
                  <c:v>2</c:v>
                </c:pt>
                <c:pt idx="21">
                  <c:v>1</c:v>
                </c:pt>
                <c:pt idx="22">
                  <c:v>0</c:v>
                </c:pt>
                <c:pt idx="23">
                  <c:v>0</c:v>
                </c:pt>
              </c:numCache>
            </c:numRef>
          </c:val>
          <c:smooth val="0"/>
          <c:extLst>
            <c:ext xmlns:c16="http://schemas.microsoft.com/office/drawing/2014/chart" uri="{C3380CC4-5D6E-409C-BE32-E72D297353CC}">
              <c16:uniqueId val="{00000000-3586-49C1-9836-AA7E10A8C5DB}"/>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0</c:v>
                </c:pt>
                <c:pt idx="13">
                  <c:v>0</c:v>
                </c:pt>
                <c:pt idx="14">
                  <c:v>1</c:v>
                </c:pt>
                <c:pt idx="15">
                  <c:v>0</c:v>
                </c:pt>
                <c:pt idx="16">
                  <c:v>0</c:v>
                </c:pt>
                <c:pt idx="17">
                  <c:v>1</c:v>
                </c:pt>
                <c:pt idx="18">
                  <c:v>1</c:v>
                </c:pt>
                <c:pt idx="19">
                  <c:v>6</c:v>
                </c:pt>
                <c:pt idx="20">
                  <c:v>3</c:v>
                </c:pt>
                <c:pt idx="21">
                  <c:v>2</c:v>
                </c:pt>
                <c:pt idx="22">
                  <c:v>0</c:v>
                </c:pt>
                <c:pt idx="23">
                  <c:v>0</c:v>
                </c:pt>
              </c:numCache>
            </c:numRef>
          </c:val>
          <c:smooth val="0"/>
          <c:extLst>
            <c:ext xmlns:c16="http://schemas.microsoft.com/office/drawing/2014/chart" uri="{C3380CC4-5D6E-409C-BE32-E72D297353CC}">
              <c16:uniqueId val="{00000001-3586-49C1-9836-AA7E10A8C5DB}"/>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586-49C1-9836-AA7E10A8C5DB}"/>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1</c:v>
                </c:pt>
                <c:pt idx="14">
                  <c:v>0</c:v>
                </c:pt>
                <c:pt idx="15">
                  <c:v>0</c:v>
                </c:pt>
                <c:pt idx="16">
                  <c:v>1</c:v>
                </c:pt>
                <c:pt idx="17">
                  <c:v>1</c:v>
                </c:pt>
                <c:pt idx="18">
                  <c:v>2</c:v>
                </c:pt>
                <c:pt idx="19">
                  <c:v>1</c:v>
                </c:pt>
                <c:pt idx="20">
                  <c:v>1</c:v>
                </c:pt>
                <c:pt idx="21">
                  <c:v>1</c:v>
                </c:pt>
                <c:pt idx="22">
                  <c:v>6</c:v>
                </c:pt>
                <c:pt idx="23">
                  <c:v>0</c:v>
                </c:pt>
              </c:numCache>
            </c:numRef>
          </c:val>
          <c:smooth val="0"/>
          <c:extLst>
            <c:ext xmlns:c16="http://schemas.microsoft.com/office/drawing/2014/chart" uri="{C3380CC4-5D6E-409C-BE32-E72D297353CC}">
              <c16:uniqueId val="{00000003-3586-49C1-9836-AA7E10A8C5DB}"/>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2</c:v>
                </c:pt>
                <c:pt idx="9">
                  <c:v>1</c:v>
                </c:pt>
                <c:pt idx="10">
                  <c:v>3</c:v>
                </c:pt>
                <c:pt idx="11">
                  <c:v>0</c:v>
                </c:pt>
                <c:pt idx="12">
                  <c:v>1</c:v>
                </c:pt>
                <c:pt idx="13">
                  <c:v>0</c:v>
                </c:pt>
                <c:pt idx="14">
                  <c:v>1</c:v>
                </c:pt>
                <c:pt idx="15">
                  <c:v>0</c:v>
                </c:pt>
                <c:pt idx="16">
                  <c:v>0</c:v>
                </c:pt>
                <c:pt idx="17">
                  <c:v>1</c:v>
                </c:pt>
                <c:pt idx="18">
                  <c:v>3</c:v>
                </c:pt>
                <c:pt idx="19">
                  <c:v>4</c:v>
                </c:pt>
                <c:pt idx="20">
                  <c:v>10</c:v>
                </c:pt>
                <c:pt idx="21">
                  <c:v>1</c:v>
                </c:pt>
                <c:pt idx="22">
                  <c:v>0</c:v>
                </c:pt>
                <c:pt idx="23">
                  <c:v>0</c:v>
                </c:pt>
              </c:numCache>
            </c:numRef>
          </c:val>
          <c:smooth val="0"/>
          <c:extLst>
            <c:ext xmlns:c16="http://schemas.microsoft.com/office/drawing/2014/chart" uri="{C3380CC4-5D6E-409C-BE32-E72D297353CC}">
              <c16:uniqueId val="{00000004-3586-49C1-9836-AA7E10A8C5DB}"/>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586-49C1-9836-AA7E10A8C5DB}"/>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3586-49C1-9836-AA7E10A8C5DB}"/>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3586-49C1-9836-AA7E10A8C5DB}"/>
            </c:ext>
          </c:extLst>
        </c:ser>
        <c:dLbls>
          <c:showLegendKey val="0"/>
          <c:showVal val="0"/>
          <c:showCatName val="0"/>
          <c:showSerName val="0"/>
          <c:showPercent val="0"/>
          <c:showBubbleSize val="0"/>
        </c:dLbls>
        <c:smooth val="0"/>
        <c:axId val="412390968"/>
        <c:axId val="412389984"/>
      </c:lineChart>
      <c:catAx>
        <c:axId val="412390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89984"/>
        <c:crosses val="autoZero"/>
        <c:auto val="1"/>
        <c:lblAlgn val="ctr"/>
        <c:lblOffset val="100"/>
        <c:noMultiLvlLbl val="0"/>
      </c:catAx>
      <c:valAx>
        <c:axId val="41238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9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2.99177262528048E-2</c:v>
                </c:pt>
                <c:pt idx="9">
                  <c:v>0.104712041884817</c:v>
                </c:pt>
                <c:pt idx="10">
                  <c:v>0</c:v>
                </c:pt>
                <c:pt idx="11">
                  <c:v>5.98354525056096E-2</c:v>
                </c:pt>
                <c:pt idx="12">
                  <c:v>0</c:v>
                </c:pt>
                <c:pt idx="13">
                  <c:v>0</c:v>
                </c:pt>
                <c:pt idx="14">
                  <c:v>0</c:v>
                </c:pt>
                <c:pt idx="15">
                  <c:v>0</c:v>
                </c:pt>
                <c:pt idx="16">
                  <c:v>0</c:v>
                </c:pt>
                <c:pt idx="17">
                  <c:v>0.67314884068810799</c:v>
                </c:pt>
                <c:pt idx="18">
                  <c:v>0</c:v>
                </c:pt>
                <c:pt idx="19">
                  <c:v>0</c:v>
                </c:pt>
                <c:pt idx="20">
                  <c:v>8.9753178758414404E-2</c:v>
                </c:pt>
                <c:pt idx="21">
                  <c:v>7.4794315632011998E-2</c:v>
                </c:pt>
                <c:pt idx="22">
                  <c:v>0</c:v>
                </c:pt>
                <c:pt idx="23">
                  <c:v>0</c:v>
                </c:pt>
              </c:numCache>
            </c:numRef>
          </c:val>
          <c:smooth val="0"/>
          <c:extLst>
            <c:ext xmlns:c16="http://schemas.microsoft.com/office/drawing/2014/chart" uri="{C3380CC4-5D6E-409C-BE32-E72D297353CC}">
              <c16:uniqueId val="{00000000-02E5-453D-A629-FE016677E354}"/>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0.10883134342690701</c:v>
                </c:pt>
                <c:pt idx="9">
                  <c:v>0</c:v>
                </c:pt>
                <c:pt idx="10">
                  <c:v>0</c:v>
                </c:pt>
                <c:pt idx="11">
                  <c:v>0</c:v>
                </c:pt>
                <c:pt idx="12">
                  <c:v>0</c:v>
                </c:pt>
                <c:pt idx="13">
                  <c:v>0</c:v>
                </c:pt>
                <c:pt idx="14">
                  <c:v>7.68221247719343E-2</c:v>
                </c:pt>
                <c:pt idx="15">
                  <c:v>0</c:v>
                </c:pt>
                <c:pt idx="16">
                  <c:v>0</c:v>
                </c:pt>
                <c:pt idx="17">
                  <c:v>1.9205531192983599E-2</c:v>
                </c:pt>
                <c:pt idx="18">
                  <c:v>8.0023046637431594E-2</c:v>
                </c:pt>
                <c:pt idx="19">
                  <c:v>9.0692786189089103E-2</c:v>
                </c:pt>
                <c:pt idx="20">
                  <c:v>8.8558838278757601E-2</c:v>
                </c:pt>
                <c:pt idx="21">
                  <c:v>0.104029960628661</c:v>
                </c:pt>
                <c:pt idx="22">
                  <c:v>0</c:v>
                </c:pt>
                <c:pt idx="23">
                  <c:v>0</c:v>
                </c:pt>
              </c:numCache>
            </c:numRef>
          </c:val>
          <c:smooth val="0"/>
          <c:extLst>
            <c:ext xmlns:c16="http://schemas.microsoft.com/office/drawing/2014/chart" uri="{C3380CC4-5D6E-409C-BE32-E72D297353CC}">
              <c16:uniqueId val="{00000001-02E5-453D-A629-FE016677E354}"/>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2E5-453D-A629-FE016677E354}"/>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4.5420869779375702E-4</c:v>
                </c:pt>
                <c:pt idx="11">
                  <c:v>0</c:v>
                </c:pt>
                <c:pt idx="12">
                  <c:v>8.0748212941112395E-4</c:v>
                </c:pt>
                <c:pt idx="13">
                  <c:v>2.5233816544097598E-4</c:v>
                </c:pt>
                <c:pt idx="14">
                  <c:v>0</c:v>
                </c:pt>
                <c:pt idx="15">
                  <c:v>0</c:v>
                </c:pt>
                <c:pt idx="16">
                  <c:v>1.16075556102849E-3</c:v>
                </c:pt>
                <c:pt idx="17">
                  <c:v>2.5233816544097598E-4</c:v>
                </c:pt>
                <c:pt idx="18">
                  <c:v>3.7850724816146402E-4</c:v>
                </c:pt>
                <c:pt idx="19">
                  <c:v>6.5607923014653795E-4</c:v>
                </c:pt>
                <c:pt idx="20">
                  <c:v>3.02805798529171E-3</c:v>
                </c:pt>
                <c:pt idx="21">
                  <c:v>6.0561159705834302E-4</c:v>
                </c:pt>
                <c:pt idx="22">
                  <c:v>6.6449050232790399E-4</c:v>
                </c:pt>
                <c:pt idx="23">
                  <c:v>0</c:v>
                </c:pt>
              </c:numCache>
            </c:numRef>
          </c:val>
          <c:smooth val="0"/>
          <c:extLst>
            <c:ext xmlns:c16="http://schemas.microsoft.com/office/drawing/2014/chart" uri="{C3380CC4-5D6E-409C-BE32-E72D297353CC}">
              <c16:uniqueId val="{00000003-02E5-453D-A629-FE016677E354}"/>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1.01029310385813E-2</c:v>
                </c:pt>
                <c:pt idx="9">
                  <c:v>5.7051845864929798E-2</c:v>
                </c:pt>
                <c:pt idx="10">
                  <c:v>1.66401217106045E-2</c:v>
                </c:pt>
                <c:pt idx="11">
                  <c:v>0</c:v>
                </c:pt>
                <c:pt idx="12">
                  <c:v>9.5086409774882905E-3</c:v>
                </c:pt>
                <c:pt idx="13">
                  <c:v>0</c:v>
                </c:pt>
                <c:pt idx="14">
                  <c:v>1.18858012218604E-2</c:v>
                </c:pt>
                <c:pt idx="15">
                  <c:v>0</c:v>
                </c:pt>
                <c:pt idx="16">
                  <c:v>0</c:v>
                </c:pt>
                <c:pt idx="17">
                  <c:v>2.4960182565906801E-2</c:v>
                </c:pt>
                <c:pt idx="18">
                  <c:v>4.6750818139317397E-2</c:v>
                </c:pt>
                <c:pt idx="19">
                  <c:v>4.7543204887441501E-2</c:v>
                </c:pt>
                <c:pt idx="20">
                  <c:v>4.8256352960753097E-2</c:v>
                </c:pt>
                <c:pt idx="21">
                  <c:v>1.06972210996743E-2</c:v>
                </c:pt>
                <c:pt idx="22">
                  <c:v>0</c:v>
                </c:pt>
                <c:pt idx="23">
                  <c:v>0</c:v>
                </c:pt>
              </c:numCache>
            </c:numRef>
          </c:val>
          <c:smooth val="0"/>
          <c:extLst>
            <c:ext xmlns:c16="http://schemas.microsoft.com/office/drawing/2014/chart" uri="{C3380CC4-5D6E-409C-BE32-E72D297353CC}">
              <c16:uniqueId val="{00000004-02E5-453D-A629-FE016677E354}"/>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3.0463038180341202E-2</c:v>
                </c:pt>
                <c:pt idx="10">
                  <c:v>3.0463038180341202E-2</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02E5-453D-A629-FE016677E354}"/>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02E5-453D-A629-FE016677E354}"/>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02E5-453D-A629-FE016677E354}"/>
            </c:ext>
          </c:extLst>
        </c:ser>
        <c:dLbls>
          <c:showLegendKey val="0"/>
          <c:showVal val="0"/>
          <c:showCatName val="0"/>
          <c:showSerName val="0"/>
          <c:showPercent val="0"/>
          <c:showBubbleSize val="0"/>
        </c:dLbls>
        <c:smooth val="0"/>
        <c:axId val="412396544"/>
        <c:axId val="412393264"/>
      </c:lineChart>
      <c:catAx>
        <c:axId val="41239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93264"/>
        <c:crosses val="autoZero"/>
        <c:auto val="1"/>
        <c:lblAlgn val="ctr"/>
        <c:lblOffset val="100"/>
        <c:noMultiLvlLbl val="0"/>
      </c:catAx>
      <c:valAx>
        <c:axId val="41239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9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Sheet1!$B$2:$B$9</c:f>
              <c:numCache>
                <c:formatCode>General</c:formatCode>
                <c:ptCount val="8"/>
                <c:pt idx="0">
                  <c:v>1</c:v>
                </c:pt>
                <c:pt idx="1">
                  <c:v>7</c:v>
                </c:pt>
                <c:pt idx="2">
                  <c:v>0</c:v>
                </c:pt>
                <c:pt idx="3">
                  <c:v>6</c:v>
                </c:pt>
                <c:pt idx="4">
                  <c:v>6</c:v>
                </c:pt>
                <c:pt idx="5">
                  <c:v>0</c:v>
                </c:pt>
                <c:pt idx="6">
                  <c:v>0</c:v>
                </c:pt>
                <c:pt idx="7">
                  <c:v>0</c:v>
                </c:pt>
              </c:numCache>
            </c:numRef>
          </c:val>
          <c:extLst>
            <c:ext xmlns:c16="http://schemas.microsoft.com/office/drawing/2014/chart" uri="{C3380CC4-5D6E-409C-BE32-E72D297353CC}">
              <c16:uniqueId val="{00000000-DE5C-441B-9A4C-EEE7A8EFE13E}"/>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Sheet1!$C$2:$C$9</c:f>
              <c:numCache>
                <c:formatCode>General</c:formatCode>
                <c:ptCount val="8"/>
                <c:pt idx="0">
                  <c:v>3</c:v>
                </c:pt>
                <c:pt idx="1">
                  <c:v>3</c:v>
                </c:pt>
                <c:pt idx="2">
                  <c:v>0</c:v>
                </c:pt>
                <c:pt idx="3">
                  <c:v>4</c:v>
                </c:pt>
                <c:pt idx="4">
                  <c:v>20</c:v>
                </c:pt>
                <c:pt idx="5">
                  <c:v>1</c:v>
                </c:pt>
                <c:pt idx="6">
                  <c:v>0</c:v>
                </c:pt>
                <c:pt idx="7">
                  <c:v>0</c:v>
                </c:pt>
              </c:numCache>
            </c:numRef>
          </c:val>
          <c:extLst>
            <c:ext xmlns:c16="http://schemas.microsoft.com/office/drawing/2014/chart" uri="{C3380CC4-5D6E-409C-BE32-E72D297353CC}">
              <c16:uniqueId val="{00000001-DE5C-441B-9A4C-EEE7A8EFE13E}"/>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Sheet1!$D$2:$D$9</c:f>
              <c:numCache>
                <c:formatCode>General</c:formatCode>
                <c:ptCount val="8"/>
                <c:pt idx="0">
                  <c:v>2</c:v>
                </c:pt>
                <c:pt idx="1">
                  <c:v>4</c:v>
                </c:pt>
                <c:pt idx="2">
                  <c:v>0</c:v>
                </c:pt>
                <c:pt idx="3">
                  <c:v>5</c:v>
                </c:pt>
                <c:pt idx="4">
                  <c:v>1</c:v>
                </c:pt>
                <c:pt idx="5">
                  <c:v>1</c:v>
                </c:pt>
                <c:pt idx="6">
                  <c:v>0</c:v>
                </c:pt>
                <c:pt idx="7">
                  <c:v>0</c:v>
                </c:pt>
              </c:numCache>
            </c:numRef>
          </c:val>
          <c:extLst>
            <c:ext xmlns:c16="http://schemas.microsoft.com/office/drawing/2014/chart" uri="{C3380CC4-5D6E-409C-BE32-E72D297353CC}">
              <c16:uniqueId val="{00000002-DE5C-441B-9A4C-EEE7A8EFE13E}"/>
            </c:ext>
          </c:extLst>
        </c:ser>
        <c:ser>
          <c:idx val="3"/>
          <c:order val="3"/>
          <c:tx>
            <c:strRef>
              <c:f>Sheet1!$E$1</c:f>
              <c:strCache>
                <c:ptCount val="1"/>
                <c:pt idx="0">
                  <c:v>Link</c:v>
                </c:pt>
              </c:strCache>
            </c:strRef>
          </c:tx>
          <c:spPr>
            <a:solidFill>
              <a:schemeClr val="accent4"/>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Sheet1!$E$2:$E$9</c:f>
              <c:numCache>
                <c:formatCode>General</c:formatCode>
                <c:ptCount val="8"/>
                <c:pt idx="0">
                  <c:v>2</c:v>
                </c:pt>
                <c:pt idx="1">
                  <c:v>1</c:v>
                </c:pt>
                <c:pt idx="2">
                  <c:v>0</c:v>
                </c:pt>
                <c:pt idx="3">
                  <c:v>1</c:v>
                </c:pt>
                <c:pt idx="4">
                  <c:v>0</c:v>
                </c:pt>
                <c:pt idx="5">
                  <c:v>0</c:v>
                </c:pt>
                <c:pt idx="6">
                  <c:v>0</c:v>
                </c:pt>
                <c:pt idx="7">
                  <c:v>0</c:v>
                </c:pt>
              </c:numCache>
            </c:numRef>
          </c:val>
          <c:extLst>
            <c:ext xmlns:c16="http://schemas.microsoft.com/office/drawing/2014/chart" uri="{C3380CC4-5D6E-409C-BE32-E72D297353CC}">
              <c16:uniqueId val="{00000003-DE5C-441B-9A4C-EEE7A8EFE13E}"/>
            </c:ext>
          </c:extLst>
        </c:ser>
        <c:dLbls>
          <c:showLegendKey val="0"/>
          <c:showVal val="0"/>
          <c:showCatName val="0"/>
          <c:showSerName val="0"/>
          <c:showPercent val="0"/>
          <c:showBubbleSize val="0"/>
        </c:dLbls>
        <c:gapWidth val="150"/>
        <c:overlap val="100"/>
        <c:axId val="412405400"/>
        <c:axId val="412407040"/>
      </c:barChart>
      <c:catAx>
        <c:axId val="412405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07040"/>
        <c:crosses val="autoZero"/>
        <c:auto val="1"/>
        <c:lblAlgn val="ctr"/>
        <c:lblOffset val="100"/>
        <c:noMultiLvlLbl val="0"/>
      </c:catAx>
      <c:valAx>
        <c:axId val="412407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0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8.9914581147909498E-2</c:v>
                </c:pt>
                <c:pt idx="1">
                  <c:v>0.25884401725267597</c:v>
                </c:pt>
                <c:pt idx="2">
                  <c:v>0.119421168646671</c:v>
                </c:pt>
                <c:pt idx="3">
                  <c:v>5.95770085633298E-2</c:v>
                </c:pt>
              </c:numCache>
            </c:numRef>
          </c:val>
          <c:extLst>
            <c:ext xmlns:c16="http://schemas.microsoft.com/office/drawing/2014/chart" uri="{C3380CC4-5D6E-409C-BE32-E72D297353CC}">
              <c16:uniqueId val="{00000000-D552-48C1-A3FD-9BDDFF979BBE}"/>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0.13718434202993099</c:v>
                </c:pt>
                <c:pt idx="1">
                  <c:v>5.6548288140929E-2</c:v>
                </c:pt>
                <c:pt idx="2">
                  <c:v>3.9207527845346299E-2</c:v>
                </c:pt>
                <c:pt idx="3">
                  <c:v>1.60020482621776E-2</c:v>
                </c:pt>
              </c:numCache>
            </c:numRef>
          </c:val>
          <c:extLst>
            <c:ext xmlns:c16="http://schemas.microsoft.com/office/drawing/2014/chart" uri="{C3380CC4-5D6E-409C-BE32-E72D297353CC}">
              <c16:uniqueId val="{00000001-D552-48C1-A3FD-9BDDFF979BBE}"/>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D552-48C1-A3FD-9BDDFF979BBE}"/>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1.0008801756615001E-3</c:v>
                </c:pt>
                <c:pt idx="1">
                  <c:v>7.5691155000934902E-4</c:v>
                </c:pt>
                <c:pt idx="2">
                  <c:v>3.53239253581953E-4</c:v>
                </c:pt>
                <c:pt idx="3">
                  <c:v>1.16075731844872E-3</c:v>
                </c:pt>
              </c:numCache>
            </c:numRef>
          </c:val>
          <c:extLst>
            <c:ext xmlns:c16="http://schemas.microsoft.com/office/drawing/2014/chart" uri="{C3380CC4-5D6E-409C-BE32-E72D297353CC}">
              <c16:uniqueId val="{00000003-D552-48C1-A3FD-9BDDFF979BBE}"/>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Sheet1!$A$2:$A$5</c:f>
              <c:strCache>
                <c:ptCount val="4"/>
                <c:pt idx="0">
                  <c:v>Album</c:v>
                </c:pt>
                <c:pt idx="1">
                  <c:v>Photo</c:v>
                </c:pt>
                <c:pt idx="2">
                  <c:v>Video</c:v>
                </c:pt>
                <c:pt idx="3">
                  <c:v>Link</c:v>
                </c:pt>
              </c:strCache>
            </c:strRef>
          </c:cat>
          <c:val>
            <c:numRef>
              <c:f>Sheet1!$F$2:$F$5</c:f>
              <c:numCache>
                <c:formatCode>General</c:formatCode>
                <c:ptCount val="4"/>
                <c:pt idx="0">
                  <c:v>1.6590383636230801E-2</c:v>
                </c:pt>
                <c:pt idx="1">
                  <c:v>4.4416572716458297E-2</c:v>
                </c:pt>
                <c:pt idx="2">
                  <c:v>9.5235827718387692E-3</c:v>
                </c:pt>
                <c:pt idx="3">
                  <c:v>0</c:v>
                </c:pt>
              </c:numCache>
            </c:numRef>
          </c:val>
          <c:extLst>
            <c:ext xmlns:c16="http://schemas.microsoft.com/office/drawing/2014/chart" uri="{C3380CC4-5D6E-409C-BE32-E72D297353CC}">
              <c16:uniqueId val="{00000004-D552-48C1-A3FD-9BDDFF979BBE}"/>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Sheet1!$A$2:$A$5</c:f>
              <c:strCache>
                <c:ptCount val="4"/>
                <c:pt idx="0">
                  <c:v>Album</c:v>
                </c:pt>
                <c:pt idx="1">
                  <c:v>Photo</c:v>
                </c:pt>
                <c:pt idx="2">
                  <c:v>Video</c:v>
                </c:pt>
                <c:pt idx="3">
                  <c:v>Link</c:v>
                </c:pt>
              </c:strCache>
            </c:strRef>
          </c:cat>
          <c:val>
            <c:numRef>
              <c:f>Sheet1!$G$2:$G$5</c:f>
              <c:numCache>
                <c:formatCode>General</c:formatCode>
                <c:ptCount val="4"/>
                <c:pt idx="0">
                  <c:v>0</c:v>
                </c:pt>
                <c:pt idx="1">
                  <c:v>3.0463038180341202E-2</c:v>
                </c:pt>
                <c:pt idx="2">
                  <c:v>3.0463038180341202E-2</c:v>
                </c:pt>
                <c:pt idx="3">
                  <c:v>0</c:v>
                </c:pt>
              </c:numCache>
            </c:numRef>
          </c:val>
          <c:extLst>
            <c:ext xmlns:c16="http://schemas.microsoft.com/office/drawing/2014/chart" uri="{C3380CC4-5D6E-409C-BE32-E72D297353CC}">
              <c16:uniqueId val="{00000005-D552-48C1-A3FD-9BDDFF979BBE}"/>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Sheet1!$A$2:$A$5</c:f>
              <c:strCache>
                <c:ptCount val="4"/>
                <c:pt idx="0">
                  <c:v>Album</c:v>
                </c:pt>
                <c:pt idx="1">
                  <c:v>Photo</c:v>
                </c:pt>
                <c:pt idx="2">
                  <c:v>Video</c:v>
                </c:pt>
                <c:pt idx="3">
                  <c:v>Link</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D552-48C1-A3FD-9BDDFF979BBE}"/>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Sheet1!$A$2:$A$5</c:f>
              <c:strCache>
                <c:ptCount val="4"/>
                <c:pt idx="0">
                  <c:v>Album</c:v>
                </c:pt>
                <c:pt idx="1">
                  <c:v>Photo</c:v>
                </c:pt>
                <c:pt idx="2">
                  <c:v>Video</c:v>
                </c:pt>
                <c:pt idx="3">
                  <c:v>Link</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D552-48C1-A3FD-9BDDFF979BBE}"/>
            </c:ext>
          </c:extLst>
        </c:ser>
        <c:dLbls>
          <c:showLegendKey val="0"/>
          <c:showVal val="0"/>
          <c:showCatName val="0"/>
          <c:showSerName val="0"/>
          <c:showPercent val="0"/>
          <c:showBubbleSize val="0"/>
        </c:dLbls>
        <c:gapWidth val="219"/>
        <c:overlap val="-27"/>
        <c:axId val="412402120"/>
        <c:axId val="412404088"/>
      </c:barChart>
      <c:catAx>
        <c:axId val="41240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04088"/>
        <c:crosses val="autoZero"/>
        <c:auto val="1"/>
        <c:lblAlgn val="ctr"/>
        <c:lblOffset val="100"/>
        <c:noMultiLvlLbl val="0"/>
      </c:catAx>
      <c:valAx>
        <c:axId val="41240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0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Sheet1!$B$2:$B$9</c:f>
              <c:numCache>
                <c:formatCode>General</c:formatCode>
                <c:ptCount val="8"/>
                <c:pt idx="0">
                  <c:v>58</c:v>
                </c:pt>
                <c:pt idx="1">
                  <c:v>356</c:v>
                </c:pt>
                <c:pt idx="3">
                  <c:v>192</c:v>
                </c:pt>
                <c:pt idx="4">
                  <c:v>683</c:v>
                </c:pt>
                <c:pt idx="5">
                  <c:v>10</c:v>
                </c:pt>
              </c:numCache>
            </c:numRef>
          </c:val>
          <c:extLst>
            <c:ext xmlns:c16="http://schemas.microsoft.com/office/drawing/2014/chart" uri="{C3380CC4-5D6E-409C-BE32-E72D297353CC}">
              <c16:uniqueId val="{00000000-6261-413B-9842-A7E580B43D5C}"/>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Sheet1!$C$2:$C$9</c:f>
              <c:numCache>
                <c:formatCode>General</c:formatCode>
                <c:ptCount val="8"/>
                <c:pt idx="0">
                  <c:v>9</c:v>
                </c:pt>
                <c:pt idx="1">
                  <c:v>31</c:v>
                </c:pt>
                <c:pt idx="3">
                  <c:v>26</c:v>
                </c:pt>
                <c:pt idx="4">
                  <c:v>96</c:v>
                </c:pt>
                <c:pt idx="5">
                  <c:v>1</c:v>
                </c:pt>
              </c:numCache>
            </c:numRef>
          </c:val>
          <c:extLst>
            <c:ext xmlns:c16="http://schemas.microsoft.com/office/drawing/2014/chart" uri="{C3380CC4-5D6E-409C-BE32-E72D297353CC}">
              <c16:uniqueId val="{00000001-6261-413B-9842-A7E580B43D5C}"/>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Sheet1!$D$2:$D$9</c:f>
              <c:numCache>
                <c:formatCode>General</c:formatCode>
                <c:ptCount val="8"/>
                <c:pt idx="0">
                  <c:v>0</c:v>
                </c:pt>
                <c:pt idx="1">
                  <c:v>0</c:v>
                </c:pt>
                <c:pt idx="3">
                  <c:v>0</c:v>
                </c:pt>
                <c:pt idx="4">
                  <c:v>0</c:v>
                </c:pt>
                <c:pt idx="5">
                  <c:v>0</c:v>
                </c:pt>
              </c:numCache>
            </c:numRef>
          </c:val>
          <c:extLst>
            <c:ext xmlns:c16="http://schemas.microsoft.com/office/drawing/2014/chart" uri="{C3380CC4-5D6E-409C-BE32-E72D297353CC}">
              <c16:uniqueId val="{00000002-6261-413B-9842-A7E580B43D5C}"/>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Sheet1!$E$2:$E$9</c:f>
              <c:numCache>
                <c:formatCode>General</c:formatCode>
                <c:ptCount val="8"/>
                <c:pt idx="0">
                  <c:v>0</c:v>
                </c:pt>
                <c:pt idx="1">
                  <c:v>0</c:v>
                </c:pt>
                <c:pt idx="3">
                  <c:v>0</c:v>
                </c:pt>
                <c:pt idx="4">
                  <c:v>3</c:v>
                </c:pt>
                <c:pt idx="5">
                  <c:v>0</c:v>
                </c:pt>
              </c:numCache>
            </c:numRef>
          </c:val>
          <c:extLst>
            <c:ext xmlns:c16="http://schemas.microsoft.com/office/drawing/2014/chart" uri="{C3380CC4-5D6E-409C-BE32-E72D297353CC}">
              <c16:uniqueId val="{00000003-6261-413B-9842-A7E580B43D5C}"/>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Sheet1!$F$2:$F$9</c:f>
              <c:numCache>
                <c:formatCode>General</c:formatCode>
                <c:ptCount val="8"/>
                <c:pt idx="0">
                  <c:v>0</c:v>
                </c:pt>
                <c:pt idx="1">
                  <c:v>0</c:v>
                </c:pt>
                <c:pt idx="3">
                  <c:v>0</c:v>
                </c:pt>
                <c:pt idx="4">
                  <c:v>0</c:v>
                </c:pt>
                <c:pt idx="5">
                  <c:v>0</c:v>
                </c:pt>
              </c:numCache>
            </c:numRef>
          </c:val>
          <c:extLst>
            <c:ext xmlns:c16="http://schemas.microsoft.com/office/drawing/2014/chart" uri="{C3380CC4-5D6E-409C-BE32-E72D297353CC}">
              <c16:uniqueId val="{00000004-6261-413B-9842-A7E580B43D5C}"/>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Sheet1!$G$2:$G$9</c:f>
              <c:numCache>
                <c:formatCode>General</c:formatCode>
                <c:ptCount val="8"/>
                <c:pt idx="0">
                  <c:v>1</c:v>
                </c:pt>
                <c:pt idx="1">
                  <c:v>0</c:v>
                </c:pt>
                <c:pt idx="3">
                  <c:v>0</c:v>
                </c:pt>
                <c:pt idx="4">
                  <c:v>0</c:v>
                </c:pt>
                <c:pt idx="5">
                  <c:v>0</c:v>
                </c:pt>
              </c:numCache>
            </c:numRef>
          </c:val>
          <c:extLst>
            <c:ext xmlns:c16="http://schemas.microsoft.com/office/drawing/2014/chart" uri="{C3380CC4-5D6E-409C-BE32-E72D297353CC}">
              <c16:uniqueId val="{00000005-6261-413B-9842-A7E580B43D5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Sheet1!$H$2:$H$9</c:f>
              <c:numCache>
                <c:formatCode>General</c:formatCode>
                <c:ptCount val="8"/>
                <c:pt idx="0">
                  <c:v>10</c:v>
                </c:pt>
                <c:pt idx="1">
                  <c:v>6</c:v>
                </c:pt>
                <c:pt idx="3">
                  <c:v>14</c:v>
                </c:pt>
                <c:pt idx="4">
                  <c:v>32</c:v>
                </c:pt>
                <c:pt idx="5">
                  <c:v>0</c:v>
                </c:pt>
              </c:numCache>
            </c:numRef>
          </c:val>
          <c:extLst>
            <c:ext xmlns:c16="http://schemas.microsoft.com/office/drawing/2014/chart" uri="{C3380CC4-5D6E-409C-BE32-E72D297353CC}">
              <c16:uniqueId val="{00000006-6261-413B-9842-A7E580B43D5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Sheet1!$I$2:$I$9</c:f>
              <c:numCache>
                <c:formatCode>General</c:formatCode>
                <c:ptCount val="8"/>
                <c:pt idx="0">
                  <c:v>4</c:v>
                </c:pt>
                <c:pt idx="1">
                  <c:v>14</c:v>
                </c:pt>
                <c:pt idx="3">
                  <c:v>5</c:v>
                </c:pt>
                <c:pt idx="4">
                  <c:v>25</c:v>
                </c:pt>
                <c:pt idx="5">
                  <c:v>1</c:v>
                </c:pt>
              </c:numCache>
            </c:numRef>
          </c:val>
          <c:extLst>
            <c:ext xmlns:c16="http://schemas.microsoft.com/office/drawing/2014/chart" uri="{C3380CC4-5D6E-409C-BE32-E72D297353CC}">
              <c16:uniqueId val="{00000007-6261-413B-9842-A7E580B43D5C}"/>
            </c:ext>
          </c:extLst>
        </c:ser>
        <c:dLbls>
          <c:showLegendKey val="0"/>
          <c:showVal val="0"/>
          <c:showCatName val="0"/>
          <c:showSerName val="0"/>
          <c:showPercent val="0"/>
          <c:showBubbleSize val="0"/>
        </c:dLbls>
        <c:gapWidth val="150"/>
        <c:overlap val="100"/>
        <c:axId val="412406384"/>
        <c:axId val="412406712"/>
      </c:barChart>
      <c:catAx>
        <c:axId val="41240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06712"/>
        <c:crosses val="autoZero"/>
        <c:auto val="1"/>
        <c:lblAlgn val="ctr"/>
        <c:lblOffset val="100"/>
        <c:noMultiLvlLbl val="0"/>
      </c:catAx>
      <c:valAx>
        <c:axId val="412406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0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6E07-4712-B49D-82E867DAF2BF}"/>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c:v>
                </c:pt>
                <c:pt idx="26">
                  <c:v>0</c:v>
                </c:pt>
                <c:pt idx="27">
                  <c:v>0</c:v>
                </c:pt>
              </c:numCache>
            </c:numRef>
          </c:val>
          <c:smooth val="0"/>
          <c:extLst>
            <c:ext xmlns:c16="http://schemas.microsoft.com/office/drawing/2014/chart" uri="{C3380CC4-5D6E-409C-BE32-E72D297353CC}">
              <c16:uniqueId val="{00000001-6E07-4712-B49D-82E867DAF2BF}"/>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6E07-4712-B49D-82E867DAF2B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3-6E07-4712-B49D-82E867DAF2BF}"/>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4-6E07-4712-B49D-82E867DAF2BF}"/>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5-6E07-4712-B49D-82E867DAF2BF}"/>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6-6E07-4712-B49D-82E867DAF2BF}"/>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7-6E07-4712-B49D-82E867DAF2BF}"/>
            </c:ext>
          </c:extLst>
        </c:ser>
        <c:dLbls>
          <c:showLegendKey val="0"/>
          <c:showVal val="0"/>
          <c:showCatName val="0"/>
          <c:showSerName val="0"/>
          <c:showPercent val="0"/>
          <c:showBubbleSize val="0"/>
        </c:dLbls>
        <c:smooth val="0"/>
        <c:axId val="496886680"/>
        <c:axId val="496888648"/>
      </c:lineChart>
      <c:dateAx>
        <c:axId val="496886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88648"/>
        <c:crosses val="autoZero"/>
        <c:auto val="1"/>
        <c:lblOffset val="100"/>
        <c:baseTimeUnit val="days"/>
      </c:dateAx>
      <c:valAx>
        <c:axId val="49688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88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354AC-D7D9-4A36-AED6-1776FAE4963C}"/>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C295A33-77ED-4363-9F57-7271F312DEC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563788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1E2C4-B1F6-4415-A489-F5842599863A}"/>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9D199A84-B4A4-4785-81FD-9033150629B5}"/>
              </a:ext>
            </a:extLst>
          </p:cNvPr>
          <p:cNvGraphicFramePr>
            <a:graphicFrameLocks noGrp="1"/>
          </p:cNvGraphicFramePr>
          <p:nvPr>
            <p:ph type="tbl" sz="quarter" idx="13"/>
            <p:extLst>
              <p:ext uri="{D42A27DB-BD31-4B8C-83A1-F6EECF244321}">
                <p14:modId xmlns:p14="http://schemas.microsoft.com/office/powerpoint/2010/main" val="964379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4903570"/>
                    </a:ext>
                  </a:extLst>
                </a:gridCol>
                <a:gridCol w="740664">
                  <a:extLst>
                    <a:ext uri="{9D8B030D-6E8A-4147-A177-3AD203B41FA5}">
                      <a16:colId xmlns:a16="http://schemas.microsoft.com/office/drawing/2014/main" val="2346408151"/>
                    </a:ext>
                  </a:extLst>
                </a:gridCol>
                <a:gridCol w="740664">
                  <a:extLst>
                    <a:ext uri="{9D8B030D-6E8A-4147-A177-3AD203B41FA5}">
                      <a16:colId xmlns:a16="http://schemas.microsoft.com/office/drawing/2014/main" val="3497543026"/>
                    </a:ext>
                  </a:extLst>
                </a:gridCol>
                <a:gridCol w="740664">
                  <a:extLst>
                    <a:ext uri="{9D8B030D-6E8A-4147-A177-3AD203B41FA5}">
                      <a16:colId xmlns:a16="http://schemas.microsoft.com/office/drawing/2014/main" val="223979629"/>
                    </a:ext>
                  </a:extLst>
                </a:gridCol>
                <a:gridCol w="740664">
                  <a:extLst>
                    <a:ext uri="{9D8B030D-6E8A-4147-A177-3AD203B41FA5}">
                      <a16:colId xmlns:a16="http://schemas.microsoft.com/office/drawing/2014/main" val="3392795605"/>
                    </a:ext>
                  </a:extLst>
                </a:gridCol>
                <a:gridCol w="740664">
                  <a:extLst>
                    <a:ext uri="{9D8B030D-6E8A-4147-A177-3AD203B41FA5}">
                      <a16:colId xmlns:a16="http://schemas.microsoft.com/office/drawing/2014/main" val="1162886445"/>
                    </a:ext>
                  </a:extLst>
                </a:gridCol>
                <a:gridCol w="740664">
                  <a:extLst>
                    <a:ext uri="{9D8B030D-6E8A-4147-A177-3AD203B41FA5}">
                      <a16:colId xmlns:a16="http://schemas.microsoft.com/office/drawing/2014/main" val="1807281660"/>
                    </a:ext>
                  </a:extLst>
                </a:gridCol>
                <a:gridCol w="740664">
                  <a:extLst>
                    <a:ext uri="{9D8B030D-6E8A-4147-A177-3AD203B41FA5}">
                      <a16:colId xmlns:a16="http://schemas.microsoft.com/office/drawing/2014/main" val="1138330365"/>
                    </a:ext>
                  </a:extLst>
                </a:gridCol>
                <a:gridCol w="740664">
                  <a:extLst>
                    <a:ext uri="{9D8B030D-6E8A-4147-A177-3AD203B41FA5}">
                      <a16:colId xmlns:a16="http://schemas.microsoft.com/office/drawing/2014/main" val="13316882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551002333"/>
                  </a:ext>
                </a:extLst>
              </a:tr>
              <a:tr h="370840">
                <a:tc>
                  <a:txBody>
                    <a:bodyPr/>
                    <a:lstStyle/>
                    <a:p>
                      <a:r>
                        <a:rPr lang="en-US" sz="1000"/>
                        <a:t>Specialized Bicycles</a:t>
                      </a:r>
                    </a:p>
                  </a:txBody>
                  <a:tcPr/>
                </a:tc>
                <a:tc>
                  <a:txBody>
                    <a:bodyPr/>
                    <a:lstStyle/>
                    <a:p>
                      <a:r>
                        <a:rPr lang="en-US" sz="1000"/>
                        <a:t>1982215</a:t>
                      </a:r>
                    </a:p>
                  </a:txBody>
                  <a:tcPr/>
                </a:tc>
                <a:tc>
                  <a:txBody>
                    <a:bodyPr/>
                    <a:lstStyle/>
                    <a:p>
                      <a:r>
                        <a:rPr lang="en-US" sz="1000"/>
                        <a:t>1690</a:t>
                      </a:r>
                    </a:p>
                  </a:txBody>
                  <a:tcPr/>
                </a:tc>
                <a:tc>
                  <a:txBody>
                    <a:bodyPr/>
                    <a:lstStyle/>
                    <a:p>
                      <a:r>
                        <a:rPr lang="en-US" sz="1000"/>
                        <a:t>16</a:t>
                      </a:r>
                    </a:p>
                  </a:txBody>
                  <a:tcPr/>
                </a:tc>
                <a:tc>
                  <a:txBody>
                    <a:bodyPr/>
                    <a:lstStyle/>
                    <a:p>
                      <a:r>
                        <a:rPr lang="en-US" sz="1000"/>
                        <a:t>218</a:t>
                      </a:r>
                    </a:p>
                  </a:txBody>
                  <a:tcPr/>
                </a:tc>
                <a:tc>
                  <a:txBody>
                    <a:bodyPr/>
                    <a:lstStyle/>
                    <a:p>
                      <a:r>
                        <a:rPr lang="en-US" sz="1000"/>
                        <a:t>14</a:t>
                      </a:r>
                    </a:p>
                  </a:txBody>
                  <a:tcPr/>
                </a:tc>
                <a:tc>
                  <a:txBody>
                    <a:bodyPr/>
                    <a:lstStyle/>
                    <a:p>
                      <a:r>
                        <a:rPr lang="en-US" sz="1000"/>
                        <a:t>5</a:t>
                      </a:r>
                    </a:p>
                  </a:txBody>
                  <a:tcPr/>
                </a:tc>
                <a:tc>
                  <a:txBody>
                    <a:bodyPr/>
                    <a:lstStyle/>
                    <a:p>
                      <a:r>
                        <a:rPr lang="en-US" sz="1000"/>
                        <a:t>0</a:t>
                      </a:r>
                    </a:p>
                  </a:txBody>
                  <a:tcPr/>
                </a:tc>
                <a:tc>
                  <a:txBody>
                    <a:bodyPr/>
                    <a:lstStyle/>
                    <a:p>
                      <a:r>
                        <a:rPr lang="en-US" sz="1000"/>
                        <a:t>0.0007 %</a:t>
                      </a:r>
                    </a:p>
                  </a:txBody>
                  <a:tcPr/>
                </a:tc>
                <a:extLst>
                  <a:ext uri="{0D108BD9-81ED-4DB2-BD59-A6C34878D82A}">
                    <a16:rowId xmlns:a16="http://schemas.microsoft.com/office/drawing/2014/main" val="1960577569"/>
                  </a:ext>
                </a:extLst>
              </a:tr>
              <a:tr h="370840">
                <a:tc>
                  <a:txBody>
                    <a:bodyPr/>
                    <a:lstStyle/>
                    <a:p>
                      <a:r>
                        <a:rPr lang="en-US" sz="1000"/>
                        <a:t>Scott Sports Argentina</a:t>
                      </a:r>
                    </a:p>
                  </a:txBody>
                  <a:tcPr/>
                </a:tc>
                <a:tc>
                  <a:txBody>
                    <a:bodyPr/>
                    <a:lstStyle/>
                    <a:p>
                      <a:r>
                        <a:rPr lang="en-US" sz="1000"/>
                        <a:t>84770</a:t>
                      </a:r>
                    </a:p>
                  </a:txBody>
                  <a:tcPr/>
                </a:tc>
                <a:tc>
                  <a:txBody>
                    <a:bodyPr/>
                    <a:lstStyle/>
                    <a:p>
                      <a:r>
                        <a:rPr lang="en-US" sz="1000"/>
                        <a:t>1283</a:t>
                      </a:r>
                    </a:p>
                  </a:txBody>
                  <a:tcPr/>
                </a:tc>
                <a:tc>
                  <a:txBody>
                    <a:bodyPr/>
                    <a:lstStyle/>
                    <a:p>
                      <a:r>
                        <a:rPr lang="en-US" sz="1000"/>
                        <a:t>27</a:t>
                      </a:r>
                    </a:p>
                  </a:txBody>
                  <a:tcPr/>
                </a:tc>
                <a:tc>
                  <a:txBody>
                    <a:bodyPr/>
                    <a:lstStyle/>
                    <a:p>
                      <a:r>
                        <a:rPr lang="en-US" sz="1000"/>
                        <a:t>782</a:t>
                      </a:r>
                    </a:p>
                  </a:txBody>
                  <a:tcPr/>
                </a:tc>
                <a:tc>
                  <a:txBody>
                    <a:bodyPr/>
                    <a:lstStyle/>
                    <a:p>
                      <a:r>
                        <a:rPr lang="en-US" sz="1000"/>
                        <a:t>32</a:t>
                      </a:r>
                    </a:p>
                  </a:txBody>
                  <a:tcPr/>
                </a:tc>
                <a:tc>
                  <a:txBody>
                    <a:bodyPr/>
                    <a:lstStyle/>
                    <a:p>
                      <a:r>
                        <a:rPr lang="en-US" sz="1000"/>
                        <a:t>25</a:t>
                      </a:r>
                    </a:p>
                  </a:txBody>
                  <a:tcPr/>
                </a:tc>
                <a:tc>
                  <a:txBody>
                    <a:bodyPr/>
                    <a:lstStyle/>
                    <a:p>
                      <a:r>
                        <a:rPr lang="en-US" sz="1000"/>
                        <a:t>0</a:t>
                      </a:r>
                    </a:p>
                  </a:txBody>
                  <a:tcPr/>
                </a:tc>
                <a:tc>
                  <a:txBody>
                    <a:bodyPr/>
                    <a:lstStyle/>
                    <a:p>
                      <a:r>
                        <a:rPr lang="en-US" sz="1000"/>
                        <a:t>0.0369 %</a:t>
                      </a:r>
                    </a:p>
                  </a:txBody>
                  <a:tcPr/>
                </a:tc>
                <a:extLst>
                  <a:ext uri="{0D108BD9-81ED-4DB2-BD59-A6C34878D82A}">
                    <a16:rowId xmlns:a16="http://schemas.microsoft.com/office/drawing/2014/main" val="1077066711"/>
                  </a:ext>
                </a:extLst>
              </a:tr>
              <a:tr h="370840">
                <a:tc>
                  <a:txBody>
                    <a:bodyPr/>
                    <a:lstStyle/>
                    <a:p>
                      <a:r>
                        <a:rPr lang="en-US" sz="1000"/>
                        <a:t>Orbea Argentina</a:t>
                      </a:r>
                    </a:p>
                  </a:txBody>
                  <a:tcPr/>
                </a:tc>
                <a:tc>
                  <a:txBody>
                    <a:bodyPr/>
                    <a:lstStyle/>
                    <a:p>
                      <a:r>
                        <a:rPr lang="en-US" sz="1000"/>
                        <a:t>62537</a:t>
                      </a:r>
                    </a:p>
                  </a:txBody>
                  <a:tcPr/>
                </a:tc>
                <a:tc>
                  <a:txBody>
                    <a:bodyPr/>
                    <a:lstStyle/>
                    <a:p>
                      <a:r>
                        <a:rPr lang="en-US" sz="1000"/>
                        <a:t>42</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944281146"/>
                  </a:ext>
                </a:extLst>
              </a:tr>
              <a:tr h="370840">
                <a:tc>
                  <a:txBody>
                    <a:bodyPr/>
                    <a:lstStyle/>
                    <a:p>
                      <a:r>
                        <a:rPr lang="en-US" sz="1000"/>
                        <a:t>Trek Bicycle Argentina</a:t>
                      </a:r>
                    </a:p>
                  </a:txBody>
                  <a:tcPr/>
                </a:tc>
                <a:tc>
                  <a:txBody>
                    <a:bodyPr/>
                    <a:lstStyle/>
                    <a:p>
                      <a:r>
                        <a:rPr lang="en-US" sz="1000"/>
                        <a:t>31239</a:t>
                      </a:r>
                    </a:p>
                  </a:txBody>
                  <a:tcPr/>
                </a:tc>
                <a:tc>
                  <a:txBody>
                    <a:bodyPr/>
                    <a:lstStyle/>
                    <a:p>
                      <a:r>
                        <a:rPr lang="en-US" sz="1000"/>
                        <a:t>-3</a:t>
                      </a:r>
                    </a:p>
                  </a:txBody>
                  <a:tcPr/>
                </a:tc>
                <a:tc>
                  <a:txBody>
                    <a:bodyPr/>
                    <a:lstStyle/>
                    <a:p>
                      <a:r>
                        <a:rPr lang="en-US" sz="1000"/>
                        <a:t>15</a:t>
                      </a:r>
                    </a:p>
                  </a:txBody>
                  <a:tcPr/>
                </a:tc>
                <a:tc>
                  <a:txBody>
                    <a:bodyPr/>
                    <a:lstStyle/>
                    <a:p>
                      <a:r>
                        <a:rPr lang="en-US" sz="1000"/>
                        <a:t>387</a:t>
                      </a:r>
                    </a:p>
                  </a:txBody>
                  <a:tcPr/>
                </a:tc>
                <a:tc>
                  <a:txBody>
                    <a:bodyPr/>
                    <a:lstStyle/>
                    <a:p>
                      <a:r>
                        <a:rPr lang="en-US" sz="1000"/>
                        <a:t>6</a:t>
                      </a:r>
                    </a:p>
                  </a:txBody>
                  <a:tcPr/>
                </a:tc>
                <a:tc>
                  <a:txBody>
                    <a:bodyPr/>
                    <a:lstStyle/>
                    <a:p>
                      <a:r>
                        <a:rPr lang="en-US" sz="1000"/>
                        <a:t>14</a:t>
                      </a:r>
                    </a:p>
                  </a:txBody>
                  <a:tcPr/>
                </a:tc>
                <a:tc>
                  <a:txBody>
                    <a:bodyPr/>
                    <a:lstStyle/>
                    <a:p>
                      <a:r>
                        <a:rPr lang="en-US" sz="1000"/>
                        <a:t>1</a:t>
                      </a:r>
                    </a:p>
                  </a:txBody>
                  <a:tcPr/>
                </a:tc>
                <a:tc>
                  <a:txBody>
                    <a:bodyPr/>
                    <a:lstStyle/>
                    <a:p>
                      <a:r>
                        <a:rPr lang="en-US" sz="1000"/>
                        <a:t>0.0869 %</a:t>
                      </a:r>
                    </a:p>
                  </a:txBody>
                  <a:tcPr/>
                </a:tc>
                <a:extLst>
                  <a:ext uri="{0D108BD9-81ED-4DB2-BD59-A6C34878D82A}">
                    <a16:rowId xmlns:a16="http://schemas.microsoft.com/office/drawing/2014/main" val="4191841380"/>
                  </a:ext>
                </a:extLst>
              </a:tr>
              <a:tr h="370840">
                <a:tc>
                  <a:txBody>
                    <a:bodyPr/>
                    <a:lstStyle/>
                    <a:p>
                      <a:r>
                        <a:rPr lang="en-US" sz="1000"/>
                        <a:t>Giant Bicycles Argentina</a:t>
                      </a:r>
                    </a:p>
                  </a:txBody>
                  <a:tcPr/>
                </a:tc>
                <a:tc>
                  <a:txBody>
                    <a:bodyPr/>
                    <a:lstStyle/>
                    <a:p>
                      <a:r>
                        <a:rPr lang="en-US" sz="1000"/>
                        <a:t>19697</a:t>
                      </a:r>
                    </a:p>
                  </a:txBody>
                  <a:tcPr/>
                </a:tc>
                <a:tc>
                  <a:txBody>
                    <a:bodyPr/>
                    <a:lstStyle/>
                    <a:p>
                      <a:r>
                        <a:rPr lang="en-US" sz="1000"/>
                        <a:t>3</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0.0305 %</a:t>
                      </a:r>
                    </a:p>
                  </a:txBody>
                  <a:tcPr/>
                </a:tc>
                <a:extLst>
                  <a:ext uri="{0D108BD9-81ED-4DB2-BD59-A6C34878D82A}">
                    <a16:rowId xmlns:a16="http://schemas.microsoft.com/office/drawing/2014/main" val="237822813"/>
                  </a:ext>
                </a:extLst>
              </a:tr>
              <a:tr h="370840">
                <a:tc>
                  <a:txBody>
                    <a:bodyPr/>
                    <a:lstStyle/>
                    <a:p>
                      <a:r>
                        <a:rPr lang="en-US" sz="1000"/>
                        <a:t>Cannondale Argentina</a:t>
                      </a:r>
                    </a:p>
                  </a:txBody>
                  <a:tcPr/>
                </a:tc>
                <a:tc>
                  <a:txBody>
                    <a:bodyPr/>
                    <a:lstStyle/>
                    <a:p>
                      <a:r>
                        <a:rPr lang="en-US" sz="1000"/>
                        <a:t>10427</a:t>
                      </a:r>
                    </a:p>
                  </a:txBody>
                  <a:tcPr/>
                </a:tc>
                <a:tc>
                  <a:txBody>
                    <a:bodyPr/>
                    <a:lstStyle/>
                    <a:p>
                      <a:r>
                        <a:rPr lang="en-US" sz="1000"/>
                        <a:t>0</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727939813"/>
                  </a:ext>
                </a:extLst>
              </a:tr>
              <a:tr h="370840">
                <a:tc>
                  <a:txBody>
                    <a:bodyPr/>
                    <a:lstStyle/>
                    <a:p>
                      <a:r>
                        <a:rPr lang="en-US" sz="1000"/>
                        <a:t>Merida Bikes Argentina</a:t>
                      </a:r>
                    </a:p>
                  </a:txBody>
                  <a:tcPr/>
                </a:tc>
                <a:tc>
                  <a:txBody>
                    <a:bodyPr/>
                    <a:lstStyle/>
                    <a:p>
                      <a:r>
                        <a:rPr lang="en-US" sz="1000"/>
                        <a:t>6719</a:t>
                      </a:r>
                    </a:p>
                  </a:txBody>
                  <a:tcPr/>
                </a:tc>
                <a:tc>
                  <a:txBody>
                    <a:bodyPr/>
                    <a:lstStyle/>
                    <a:p>
                      <a:r>
                        <a:rPr lang="en-US" sz="1000"/>
                        <a:t>70</a:t>
                      </a:r>
                    </a:p>
                  </a:txBody>
                  <a:tcPr/>
                </a:tc>
                <a:tc>
                  <a:txBody>
                    <a:bodyPr/>
                    <a:lstStyle/>
                    <a:p>
                      <a:r>
                        <a:rPr lang="en-US" sz="1000"/>
                        <a:t>8</a:t>
                      </a:r>
                    </a:p>
                  </a:txBody>
                  <a:tcPr/>
                </a:tc>
                <a:tc>
                  <a:txBody>
                    <a:bodyPr/>
                    <a:lstStyle/>
                    <a:p>
                      <a:r>
                        <a:rPr lang="en-US" sz="1000"/>
                        <a:t>68</a:t>
                      </a:r>
                    </a:p>
                  </a:txBody>
                  <a:tcPr/>
                </a:tc>
                <a:tc>
                  <a:txBody>
                    <a:bodyPr/>
                    <a:lstStyle/>
                    <a:p>
                      <a:r>
                        <a:rPr lang="en-US" sz="1000"/>
                        <a:t>10</a:t>
                      </a:r>
                    </a:p>
                  </a:txBody>
                  <a:tcPr/>
                </a:tc>
                <a:tc>
                  <a:txBody>
                    <a:bodyPr/>
                    <a:lstStyle/>
                    <a:p>
                      <a:r>
                        <a:rPr lang="en-US" sz="1000"/>
                        <a:t>4</a:t>
                      </a:r>
                    </a:p>
                  </a:txBody>
                  <a:tcPr/>
                </a:tc>
                <a:tc>
                  <a:txBody>
                    <a:bodyPr/>
                    <a:lstStyle/>
                    <a:p>
                      <a:r>
                        <a:rPr lang="en-US" sz="1000"/>
                        <a:t>0</a:t>
                      </a:r>
                    </a:p>
                  </a:txBody>
                  <a:tcPr/>
                </a:tc>
                <a:tc>
                  <a:txBody>
                    <a:bodyPr/>
                    <a:lstStyle/>
                    <a:p>
                      <a:r>
                        <a:rPr lang="en-US" sz="1000"/>
                        <a:t>0.1534 %</a:t>
                      </a:r>
                    </a:p>
                  </a:txBody>
                  <a:tcPr/>
                </a:tc>
                <a:extLst>
                  <a:ext uri="{0D108BD9-81ED-4DB2-BD59-A6C34878D82A}">
                    <a16:rowId xmlns:a16="http://schemas.microsoft.com/office/drawing/2014/main" val="1622663700"/>
                  </a:ext>
                </a:extLst>
              </a:tr>
              <a:tr h="370840">
                <a:tc>
                  <a:txBody>
                    <a:bodyPr/>
                    <a:lstStyle/>
                    <a:p>
                      <a:r>
                        <a:rPr lang="en-US" sz="1000"/>
                        <a:t>Cervelo Argentina</a:t>
                      </a:r>
                    </a:p>
                  </a:txBody>
                  <a:tcPr/>
                </a:tc>
                <a:tc>
                  <a:txBody>
                    <a:bodyPr/>
                    <a:lstStyle/>
                    <a:p>
                      <a:r>
                        <a:rPr lang="en-US" sz="1000"/>
                        <a:t>2473</a:t>
                      </a:r>
                    </a:p>
                  </a:txBody>
                  <a:tcPr/>
                </a:tc>
                <a:tc>
                  <a:txBody>
                    <a:bodyPr/>
                    <a:lstStyle/>
                    <a:p>
                      <a:r>
                        <a:rPr lang="en-US" sz="1000"/>
                        <a:t>26</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450457725"/>
                  </a:ext>
                </a:extLst>
              </a:tr>
            </a:tbl>
          </a:graphicData>
        </a:graphic>
      </p:graphicFrame>
      <p:sp>
        <p:nvSpPr>
          <p:cNvPr id="4" name="Text Placeholder 3">
            <a:extLst>
              <a:ext uri="{FF2B5EF4-FFF2-40B4-BE49-F238E27FC236}">
                <a16:creationId xmlns:a16="http://schemas.microsoft.com/office/drawing/2014/main" id="{1CB54A73-0471-4059-8D8F-38C381BCF4D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101149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C9BE-9CA3-4D30-B514-63E42145D0E4}"/>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3F4DED25-1DFD-4957-BF7E-4D2002B00A99}"/>
              </a:ext>
            </a:extLst>
          </p:cNvPr>
          <p:cNvGraphicFramePr>
            <a:graphicFrameLocks noGrp="1"/>
          </p:cNvGraphicFramePr>
          <p:nvPr>
            <p:ph type="chart" sz="quarter" idx="13"/>
            <p:extLst>
              <p:ext uri="{D42A27DB-BD31-4B8C-83A1-F6EECF244321}">
                <p14:modId xmlns:p14="http://schemas.microsoft.com/office/powerpoint/2010/main" val="1875833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1CAB2C-515A-451B-BC7F-30B32502E06D}"/>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76A417B6-72C3-4D61-8A34-7407A8C145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8670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A713E-105D-4A23-87A9-6C1BD4AA309C}"/>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34CA9458-1729-4A37-AB57-5A6381D11E3A}"/>
              </a:ext>
            </a:extLst>
          </p:cNvPr>
          <p:cNvGraphicFramePr>
            <a:graphicFrameLocks noGrp="1"/>
          </p:cNvGraphicFramePr>
          <p:nvPr>
            <p:ph type="chart" sz="quarter" idx="13"/>
            <p:extLst>
              <p:ext uri="{D42A27DB-BD31-4B8C-83A1-F6EECF244321}">
                <p14:modId xmlns:p14="http://schemas.microsoft.com/office/powerpoint/2010/main" val="714010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FD4F6C-24F1-46CA-80BE-4BC2F0888FD0}"/>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15A5103-AC38-4059-AE1D-C0037ECB0D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1814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C9268-A6A3-4A0E-8F53-8ECDA89F7433}"/>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9EE8DB27-4958-40F5-A5E2-8EF8231B618A}"/>
              </a:ext>
            </a:extLst>
          </p:cNvPr>
          <p:cNvGraphicFramePr>
            <a:graphicFrameLocks noGrp="1"/>
          </p:cNvGraphicFramePr>
          <p:nvPr>
            <p:ph type="chart" sz="quarter" idx="13"/>
            <p:extLst>
              <p:ext uri="{D42A27DB-BD31-4B8C-83A1-F6EECF244321}">
                <p14:modId xmlns:p14="http://schemas.microsoft.com/office/powerpoint/2010/main" val="2414766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7CDA9B-E41E-47CB-8322-C3D1A1FD30C5}"/>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3287C080-3BC8-457E-88A9-0108E3B2D5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8528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41DAE-1D30-423E-ABA6-A6FD69662E46}"/>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01250961-77B0-4DA7-ADD5-34E3A00B45AF}"/>
              </a:ext>
            </a:extLst>
          </p:cNvPr>
          <p:cNvGraphicFramePr>
            <a:graphicFrameLocks noGrp="1"/>
          </p:cNvGraphicFramePr>
          <p:nvPr>
            <p:ph type="chart" sz="quarter" idx="13"/>
            <p:extLst>
              <p:ext uri="{D42A27DB-BD31-4B8C-83A1-F6EECF244321}">
                <p14:modId xmlns:p14="http://schemas.microsoft.com/office/powerpoint/2010/main" val="2768645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A612D7-41E1-4DD0-B4C4-07083C3052C2}"/>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DAE8B16-BF62-4EFB-BBF2-0F70FF3920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365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DF75-D0CE-4D0E-B542-AD75CF7CFC64}"/>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4A3E1AA3-F9B3-4953-874C-3DE7A2EB9D09}"/>
              </a:ext>
            </a:extLst>
          </p:cNvPr>
          <p:cNvGraphicFramePr>
            <a:graphicFrameLocks noGrp="1"/>
          </p:cNvGraphicFramePr>
          <p:nvPr>
            <p:ph type="chart" sz="quarter" idx="13"/>
            <p:extLst>
              <p:ext uri="{D42A27DB-BD31-4B8C-83A1-F6EECF244321}">
                <p14:modId xmlns:p14="http://schemas.microsoft.com/office/powerpoint/2010/main" val="216127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A2752D-E307-42BE-9C9D-5730CD2112D4}"/>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D207006A-C02A-4ED7-BE57-6A58E6DDCC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832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0655E-4B76-44FF-A8AB-012AD01BBEF2}"/>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2C7DCA01-666C-4817-99BA-59B00A627DED}"/>
              </a:ext>
            </a:extLst>
          </p:cNvPr>
          <p:cNvGraphicFramePr>
            <a:graphicFrameLocks noGrp="1"/>
          </p:cNvGraphicFramePr>
          <p:nvPr>
            <p:ph type="chart" sz="quarter" idx="13"/>
            <p:extLst>
              <p:ext uri="{D42A27DB-BD31-4B8C-83A1-F6EECF244321}">
                <p14:modId xmlns:p14="http://schemas.microsoft.com/office/powerpoint/2010/main" val="1306871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902C7C-2012-43E0-944A-9ACB641A14A9}"/>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0F999087-B4CD-4107-B6E8-F07F7D0D7F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6267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CB834-2046-4F01-8F60-7540C5DE0A00}"/>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F2FAC993-F19E-42F7-894C-14E9B0D56CD7}"/>
              </a:ext>
            </a:extLst>
          </p:cNvPr>
          <p:cNvGraphicFramePr>
            <a:graphicFrameLocks noGrp="1"/>
          </p:cNvGraphicFramePr>
          <p:nvPr>
            <p:ph type="chart" sz="quarter" idx="13"/>
            <p:extLst>
              <p:ext uri="{D42A27DB-BD31-4B8C-83A1-F6EECF244321}">
                <p14:modId xmlns:p14="http://schemas.microsoft.com/office/powerpoint/2010/main" val="1088348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7B8864-5B64-4F3C-81FC-380C8745B6AF}"/>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AB25715-C6BF-44D4-B757-FCD7DD1612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3876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26F61-119B-4A0C-A6DD-FD32A775B931}"/>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F049217A-617C-4FB0-8B9C-8727B1734FA9}"/>
              </a:ext>
            </a:extLst>
          </p:cNvPr>
          <p:cNvGraphicFramePr>
            <a:graphicFrameLocks noGrp="1"/>
          </p:cNvGraphicFramePr>
          <p:nvPr>
            <p:ph type="chart" sz="quarter" idx="13"/>
            <p:extLst>
              <p:ext uri="{D42A27DB-BD31-4B8C-83A1-F6EECF244321}">
                <p14:modId xmlns:p14="http://schemas.microsoft.com/office/powerpoint/2010/main" val="2755700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E3644D-436A-4D68-97A3-FB2FEE46105D}"/>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E20E77AE-6599-491B-870E-10080FAF96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389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3561B-8D8B-438E-82DA-1844167FE7D0}"/>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5D692121-8ADB-498A-AFE3-43117B16799C}"/>
              </a:ext>
            </a:extLst>
          </p:cNvPr>
          <p:cNvGraphicFramePr>
            <a:graphicFrameLocks noGrp="1"/>
          </p:cNvGraphicFramePr>
          <p:nvPr>
            <p:ph type="chart" sz="quarter" idx="13"/>
            <p:extLst>
              <p:ext uri="{D42A27DB-BD31-4B8C-83A1-F6EECF244321}">
                <p14:modId xmlns:p14="http://schemas.microsoft.com/office/powerpoint/2010/main" val="1038895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7C1441-6B40-45B7-9A2F-9914DADF38E5}"/>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2AD1206B-204F-4BE0-9D61-0A4ABFD7AB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389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51A85-7A59-42F4-8A26-6D20A4EB241B}"/>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0868E7F9-705A-41BD-9B57-AD97E788DAD3}"/>
              </a:ext>
            </a:extLst>
          </p:cNvPr>
          <p:cNvGraphicFramePr>
            <a:graphicFrameLocks noGrp="1"/>
          </p:cNvGraphicFramePr>
          <p:nvPr>
            <p:ph type="chart" sz="quarter" idx="13"/>
            <p:extLst>
              <p:ext uri="{D42A27DB-BD31-4B8C-83A1-F6EECF244321}">
                <p14:modId xmlns:p14="http://schemas.microsoft.com/office/powerpoint/2010/main" val="309667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89AC1E-C5AA-49E8-8C05-882B190CA8DB}"/>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CB2F4A0D-0454-4FE8-A8FF-2C9D6BDD5D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8766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E540D-0388-4E0A-9373-FBD81A40D1DB}"/>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BA12D9FF-7A03-4A75-8EDB-BB94B3AC58AD}"/>
              </a:ext>
            </a:extLst>
          </p:cNvPr>
          <p:cNvGraphicFramePr>
            <a:graphicFrameLocks noGrp="1"/>
          </p:cNvGraphicFramePr>
          <p:nvPr>
            <p:ph type="chart" sz="quarter" idx="13"/>
            <p:extLst>
              <p:ext uri="{D42A27DB-BD31-4B8C-83A1-F6EECF244321}">
                <p14:modId xmlns:p14="http://schemas.microsoft.com/office/powerpoint/2010/main" val="179299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4EE269-0AF3-44B7-AF1E-C9CD7C3ACB65}"/>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901A2C3-B71E-4C12-8315-C46A32B364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5095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F645C-E1DB-436B-A71F-CE76EF6BA3A9}"/>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B0224866-FA69-4750-86A9-4BB488BC1DD8}"/>
              </a:ext>
            </a:extLst>
          </p:cNvPr>
          <p:cNvGraphicFramePr>
            <a:graphicFrameLocks noGrp="1"/>
          </p:cNvGraphicFramePr>
          <p:nvPr>
            <p:ph type="chart" sz="quarter" idx="13"/>
            <p:extLst>
              <p:ext uri="{D42A27DB-BD31-4B8C-83A1-F6EECF244321}">
                <p14:modId xmlns:p14="http://schemas.microsoft.com/office/powerpoint/2010/main" val="3650352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1B1836-DB58-4AC3-8B3D-C39AE50E53CA}"/>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A33EEE1-3ED4-4262-AD28-F63AFD7963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5558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1D37F-A62F-40B8-A170-89F45B4990DD}"/>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BE22AC76-5988-4463-968E-54BD004C6FFC}"/>
              </a:ext>
            </a:extLst>
          </p:cNvPr>
          <p:cNvGraphicFramePr>
            <a:graphicFrameLocks noGrp="1"/>
          </p:cNvGraphicFramePr>
          <p:nvPr>
            <p:ph type="chart" sz="quarter" idx="13"/>
            <p:extLst>
              <p:ext uri="{D42A27DB-BD31-4B8C-83A1-F6EECF244321}">
                <p14:modId xmlns:p14="http://schemas.microsoft.com/office/powerpoint/2010/main" val="1339537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F5F29E-6241-4509-AFAA-FDF7E6F21969}"/>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F215754-2025-4EE1-B907-967A738501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5217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816AA-0A9D-407B-BC55-1CA62BB6942A}"/>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1F97B826-2A3C-4FE8-8694-04ECD9BA8C0D}"/>
              </a:ext>
            </a:extLst>
          </p:cNvPr>
          <p:cNvGraphicFramePr>
            <a:graphicFrameLocks noGrp="1"/>
          </p:cNvGraphicFramePr>
          <p:nvPr>
            <p:ph type="chart" sz="quarter" idx="13"/>
            <p:extLst>
              <p:ext uri="{D42A27DB-BD31-4B8C-83A1-F6EECF244321}">
                <p14:modId xmlns:p14="http://schemas.microsoft.com/office/powerpoint/2010/main" val="1938592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742F50-C377-4D1D-BFBA-B60ADF4B1465}"/>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F8998FB-F512-4F15-90C9-47A0AC600D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7266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2A3CD-423E-4B06-BCA9-9AB3F93AB8DE}"/>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B57707AA-C868-42B9-9F0F-EE29701D9551}"/>
              </a:ext>
            </a:extLst>
          </p:cNvPr>
          <p:cNvGraphicFramePr>
            <a:graphicFrameLocks noGrp="1"/>
          </p:cNvGraphicFramePr>
          <p:nvPr>
            <p:ph type="tbl" sz="quarter" idx="13"/>
            <p:extLst>
              <p:ext uri="{D42A27DB-BD31-4B8C-83A1-F6EECF244321}">
                <p14:modId xmlns:p14="http://schemas.microsoft.com/office/powerpoint/2010/main" val="1146750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75101589"/>
                    </a:ext>
                  </a:extLst>
                </a:gridCol>
                <a:gridCol w="1152144">
                  <a:extLst>
                    <a:ext uri="{9D8B030D-6E8A-4147-A177-3AD203B41FA5}">
                      <a16:colId xmlns:a16="http://schemas.microsoft.com/office/drawing/2014/main" val="859246817"/>
                    </a:ext>
                  </a:extLst>
                </a:gridCol>
                <a:gridCol w="1152144">
                  <a:extLst>
                    <a:ext uri="{9D8B030D-6E8A-4147-A177-3AD203B41FA5}">
                      <a16:colId xmlns:a16="http://schemas.microsoft.com/office/drawing/2014/main" val="966296329"/>
                    </a:ext>
                  </a:extLst>
                </a:gridCol>
                <a:gridCol w="1152144">
                  <a:extLst>
                    <a:ext uri="{9D8B030D-6E8A-4147-A177-3AD203B41FA5}">
                      <a16:colId xmlns:a16="http://schemas.microsoft.com/office/drawing/2014/main" val="3038996532"/>
                    </a:ext>
                  </a:extLst>
                </a:gridCol>
                <a:gridCol w="1152144">
                  <a:extLst>
                    <a:ext uri="{9D8B030D-6E8A-4147-A177-3AD203B41FA5}">
                      <a16:colId xmlns:a16="http://schemas.microsoft.com/office/drawing/2014/main" val="3222301066"/>
                    </a:ext>
                  </a:extLst>
                </a:gridCol>
                <a:gridCol w="1152144">
                  <a:extLst>
                    <a:ext uri="{9D8B030D-6E8A-4147-A177-3AD203B41FA5}">
                      <a16:colId xmlns:a16="http://schemas.microsoft.com/office/drawing/2014/main" val="138700590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876872575"/>
                  </a:ext>
                </a:extLst>
              </a:tr>
              <a:tr h="370840">
                <a:tc>
                  <a:txBody>
                    <a:bodyPr/>
                    <a:lstStyle/>
                    <a:p>
                      <a:r>
                        <a:rPr lang="en-US" sz="1000"/>
                        <a:t>#SCOTTargentina</a:t>
                      </a:r>
                    </a:p>
                  </a:txBody>
                  <a:tcPr/>
                </a:tc>
                <a:tc>
                  <a:txBody>
                    <a:bodyPr/>
                    <a:lstStyle/>
                    <a:p>
                      <a:r>
                        <a:rPr lang="en-US" sz="1000"/>
                        <a:t>27</a:t>
                      </a:r>
                    </a:p>
                  </a:txBody>
                  <a:tcPr/>
                </a:tc>
                <a:tc>
                  <a:txBody>
                    <a:bodyPr/>
                    <a:lstStyle/>
                    <a:p>
                      <a:r>
                        <a:rPr lang="en-US" sz="1000"/>
                        <a:t>28.962962962963</a:t>
                      </a:r>
                    </a:p>
                  </a:txBody>
                  <a:tcPr/>
                </a:tc>
                <a:tc>
                  <a:txBody>
                    <a:bodyPr/>
                    <a:lstStyle/>
                    <a:p>
                      <a:r>
                        <a:rPr lang="en-US" sz="1000"/>
                        <a:t>1.1851851851852</a:t>
                      </a:r>
                    </a:p>
                  </a:txBody>
                  <a:tcPr/>
                </a:tc>
                <a:tc>
                  <a:txBody>
                    <a:bodyPr/>
                    <a:lstStyle/>
                    <a:p>
                      <a:r>
                        <a:rPr lang="en-US" sz="1000"/>
                        <a:t>0.92592592592593</a:t>
                      </a:r>
                    </a:p>
                  </a:txBody>
                  <a:tcPr/>
                </a:tc>
                <a:tc>
                  <a:txBody>
                    <a:bodyPr/>
                    <a:lstStyle/>
                    <a:p>
                      <a:r>
                        <a:rPr lang="en-US" sz="1000"/>
                        <a:t>31.074074074074</a:t>
                      </a:r>
                    </a:p>
                  </a:txBody>
                  <a:tcPr/>
                </a:tc>
                <a:extLst>
                  <a:ext uri="{0D108BD9-81ED-4DB2-BD59-A6C34878D82A}">
                    <a16:rowId xmlns:a16="http://schemas.microsoft.com/office/drawing/2014/main" val="3019934171"/>
                  </a:ext>
                </a:extLst>
              </a:tr>
              <a:tr h="370840">
                <a:tc>
                  <a:txBody>
                    <a:bodyPr/>
                    <a:lstStyle/>
                    <a:p>
                      <a:r>
                        <a:rPr lang="en-US" sz="1000"/>
                        <a:t>#SCOTTbikes</a:t>
                      </a:r>
                    </a:p>
                  </a:txBody>
                  <a:tcPr/>
                </a:tc>
                <a:tc>
                  <a:txBody>
                    <a:bodyPr/>
                    <a:lstStyle/>
                    <a:p>
                      <a:r>
                        <a:rPr lang="en-US" sz="1000"/>
                        <a:t>26</a:t>
                      </a:r>
                    </a:p>
                  </a:txBody>
                  <a:tcPr/>
                </a:tc>
                <a:tc>
                  <a:txBody>
                    <a:bodyPr/>
                    <a:lstStyle/>
                    <a:p>
                      <a:r>
                        <a:rPr lang="en-US" sz="1000"/>
                        <a:t>29.538461538462</a:t>
                      </a:r>
                    </a:p>
                  </a:txBody>
                  <a:tcPr/>
                </a:tc>
                <a:tc>
                  <a:txBody>
                    <a:bodyPr/>
                    <a:lstStyle/>
                    <a:p>
                      <a:r>
                        <a:rPr lang="en-US" sz="1000"/>
                        <a:t>1.2307692307692</a:t>
                      </a:r>
                    </a:p>
                  </a:txBody>
                  <a:tcPr/>
                </a:tc>
                <a:tc>
                  <a:txBody>
                    <a:bodyPr/>
                    <a:lstStyle/>
                    <a:p>
                      <a:r>
                        <a:rPr lang="en-US" sz="1000"/>
                        <a:t>0.92307692307692</a:t>
                      </a:r>
                    </a:p>
                  </a:txBody>
                  <a:tcPr/>
                </a:tc>
                <a:tc>
                  <a:txBody>
                    <a:bodyPr/>
                    <a:lstStyle/>
                    <a:p>
                      <a:r>
                        <a:rPr lang="en-US" sz="1000"/>
                        <a:t>31.692307692308</a:t>
                      </a:r>
                    </a:p>
                  </a:txBody>
                  <a:tcPr/>
                </a:tc>
                <a:extLst>
                  <a:ext uri="{0D108BD9-81ED-4DB2-BD59-A6C34878D82A}">
                    <a16:rowId xmlns:a16="http://schemas.microsoft.com/office/drawing/2014/main" val="2234046114"/>
                  </a:ext>
                </a:extLst>
              </a:tr>
              <a:tr h="370840">
                <a:tc>
                  <a:txBody>
                    <a:bodyPr/>
                    <a:lstStyle/>
                    <a:p>
                      <a:r>
                        <a:rPr lang="en-US" sz="1000"/>
                        <a:t>#racedtowin</a:t>
                      </a:r>
                    </a:p>
                  </a:txBody>
                  <a:tcPr/>
                </a:tc>
                <a:tc>
                  <a:txBody>
                    <a:bodyPr/>
                    <a:lstStyle/>
                    <a:p>
                      <a:r>
                        <a:rPr lang="en-US" sz="1000"/>
                        <a:t>21</a:t>
                      </a:r>
                    </a:p>
                  </a:txBody>
                  <a:tcPr/>
                </a:tc>
                <a:tc>
                  <a:txBody>
                    <a:bodyPr/>
                    <a:lstStyle/>
                    <a:p>
                      <a:r>
                        <a:rPr lang="en-US" sz="1000"/>
                        <a:t>14.142857142857</a:t>
                      </a:r>
                    </a:p>
                  </a:txBody>
                  <a:tcPr/>
                </a:tc>
                <a:tc>
                  <a:txBody>
                    <a:bodyPr/>
                    <a:lstStyle/>
                    <a:p>
                      <a:r>
                        <a:rPr lang="en-US" sz="1000"/>
                        <a:t>0.38095238095238</a:t>
                      </a:r>
                    </a:p>
                  </a:txBody>
                  <a:tcPr/>
                </a:tc>
                <a:tc>
                  <a:txBody>
                    <a:bodyPr/>
                    <a:lstStyle/>
                    <a:p>
                      <a:r>
                        <a:rPr lang="en-US" sz="1000"/>
                        <a:t>0.61904761904762</a:t>
                      </a:r>
                    </a:p>
                  </a:txBody>
                  <a:tcPr/>
                </a:tc>
                <a:tc>
                  <a:txBody>
                    <a:bodyPr/>
                    <a:lstStyle/>
                    <a:p>
                      <a:r>
                        <a:rPr lang="en-US" sz="1000"/>
                        <a:t>15.142857142857</a:t>
                      </a:r>
                    </a:p>
                  </a:txBody>
                  <a:tcPr/>
                </a:tc>
                <a:extLst>
                  <a:ext uri="{0D108BD9-81ED-4DB2-BD59-A6C34878D82A}">
                    <a16:rowId xmlns:a16="http://schemas.microsoft.com/office/drawing/2014/main" val="923620216"/>
                  </a:ext>
                </a:extLst>
              </a:tr>
              <a:tr h="370840">
                <a:tc>
                  <a:txBody>
                    <a:bodyPr/>
                    <a:lstStyle/>
                    <a:p>
                      <a:r>
                        <a:rPr lang="en-US" sz="1000"/>
                        <a:t>#IamSpecialized</a:t>
                      </a:r>
                    </a:p>
                  </a:txBody>
                  <a:tcPr/>
                </a:tc>
                <a:tc>
                  <a:txBody>
                    <a:bodyPr/>
                    <a:lstStyle/>
                    <a:p>
                      <a:r>
                        <a:rPr lang="en-US" sz="1000"/>
                        <a:t>16</a:t>
                      </a:r>
                    </a:p>
                  </a:txBody>
                  <a:tcPr/>
                </a:tc>
                <a:tc>
                  <a:txBody>
                    <a:bodyPr/>
                    <a:lstStyle/>
                    <a:p>
                      <a:r>
                        <a:rPr lang="en-US" sz="1000"/>
                        <a:t>13.625</a:t>
                      </a:r>
                    </a:p>
                  </a:txBody>
                  <a:tcPr/>
                </a:tc>
                <a:tc>
                  <a:txBody>
                    <a:bodyPr/>
                    <a:lstStyle/>
                    <a:p>
                      <a:r>
                        <a:rPr lang="en-US" sz="1000"/>
                        <a:t>0.875</a:t>
                      </a:r>
                    </a:p>
                  </a:txBody>
                  <a:tcPr/>
                </a:tc>
                <a:tc>
                  <a:txBody>
                    <a:bodyPr/>
                    <a:lstStyle/>
                    <a:p>
                      <a:r>
                        <a:rPr lang="en-US" sz="1000"/>
                        <a:t>0.3125</a:t>
                      </a:r>
                    </a:p>
                  </a:txBody>
                  <a:tcPr/>
                </a:tc>
                <a:tc>
                  <a:txBody>
                    <a:bodyPr/>
                    <a:lstStyle/>
                    <a:p>
                      <a:r>
                        <a:rPr lang="en-US" sz="1000"/>
                        <a:t>14.8125</a:t>
                      </a:r>
                    </a:p>
                  </a:txBody>
                  <a:tcPr/>
                </a:tc>
                <a:extLst>
                  <a:ext uri="{0D108BD9-81ED-4DB2-BD59-A6C34878D82A}">
                    <a16:rowId xmlns:a16="http://schemas.microsoft.com/office/drawing/2014/main" val="2637691992"/>
                  </a:ext>
                </a:extLst>
              </a:tr>
              <a:tr h="370840">
                <a:tc>
                  <a:txBody>
                    <a:bodyPr/>
                    <a:lstStyle/>
                    <a:p>
                      <a:r>
                        <a:rPr lang="en-US" sz="1000"/>
                        <a:t>#SpecializedArgentina</a:t>
                      </a:r>
                    </a:p>
                  </a:txBody>
                  <a:tcPr/>
                </a:tc>
                <a:tc>
                  <a:txBody>
                    <a:bodyPr/>
                    <a:lstStyle/>
                    <a:p>
                      <a:r>
                        <a:rPr lang="en-US" sz="1000"/>
                        <a:t>14</a:t>
                      </a:r>
                    </a:p>
                  </a:txBody>
                  <a:tcPr/>
                </a:tc>
                <a:tc>
                  <a:txBody>
                    <a:bodyPr/>
                    <a:lstStyle/>
                    <a:p>
                      <a:r>
                        <a:rPr lang="en-US" sz="1000"/>
                        <a:t>13.857142857143</a:t>
                      </a:r>
                    </a:p>
                  </a:txBody>
                  <a:tcPr/>
                </a:tc>
                <a:tc>
                  <a:txBody>
                    <a:bodyPr/>
                    <a:lstStyle/>
                    <a:p>
                      <a:r>
                        <a:rPr lang="en-US" sz="1000"/>
                        <a:t>0.92857142857143</a:t>
                      </a:r>
                    </a:p>
                  </a:txBody>
                  <a:tcPr/>
                </a:tc>
                <a:tc>
                  <a:txBody>
                    <a:bodyPr/>
                    <a:lstStyle/>
                    <a:p>
                      <a:r>
                        <a:rPr lang="en-US" sz="1000"/>
                        <a:t>0.35714285714286</a:t>
                      </a:r>
                    </a:p>
                  </a:txBody>
                  <a:tcPr/>
                </a:tc>
                <a:tc>
                  <a:txBody>
                    <a:bodyPr/>
                    <a:lstStyle/>
                    <a:p>
                      <a:r>
                        <a:rPr lang="en-US" sz="1000"/>
                        <a:t>15.142857142857</a:t>
                      </a:r>
                    </a:p>
                  </a:txBody>
                  <a:tcPr/>
                </a:tc>
                <a:extLst>
                  <a:ext uri="{0D108BD9-81ED-4DB2-BD59-A6C34878D82A}">
                    <a16:rowId xmlns:a16="http://schemas.microsoft.com/office/drawing/2014/main" val="2367143748"/>
                  </a:ext>
                </a:extLst>
              </a:tr>
              <a:tr h="370840">
                <a:tc>
                  <a:txBody>
                    <a:bodyPr/>
                    <a:lstStyle/>
                    <a:p>
                      <a:r>
                        <a:rPr lang="en-US" sz="1000"/>
                        <a:t>#trekbikes</a:t>
                      </a:r>
                    </a:p>
                  </a:txBody>
                  <a:tcPr/>
                </a:tc>
                <a:tc>
                  <a:txBody>
                    <a:bodyPr/>
                    <a:lstStyle/>
                    <a:p>
                      <a:r>
                        <a:rPr lang="en-US" sz="1000"/>
                        <a:t>11</a:t>
                      </a:r>
                    </a:p>
                  </a:txBody>
                  <a:tcPr/>
                </a:tc>
                <a:tc>
                  <a:txBody>
                    <a:bodyPr/>
                    <a:lstStyle/>
                    <a:p>
                      <a:r>
                        <a:rPr lang="en-US" sz="1000"/>
                        <a:t>14.454545454545</a:t>
                      </a:r>
                    </a:p>
                  </a:txBody>
                  <a:tcPr/>
                </a:tc>
                <a:tc>
                  <a:txBody>
                    <a:bodyPr/>
                    <a:lstStyle/>
                    <a:p>
                      <a:r>
                        <a:rPr lang="en-US" sz="1000"/>
                        <a:t>0.36363636363636</a:t>
                      </a:r>
                    </a:p>
                  </a:txBody>
                  <a:tcPr/>
                </a:tc>
                <a:tc>
                  <a:txBody>
                    <a:bodyPr/>
                    <a:lstStyle/>
                    <a:p>
                      <a:r>
                        <a:rPr lang="en-US" sz="1000"/>
                        <a:t>0.72727272727273</a:t>
                      </a:r>
                    </a:p>
                  </a:txBody>
                  <a:tcPr/>
                </a:tc>
                <a:tc>
                  <a:txBody>
                    <a:bodyPr/>
                    <a:lstStyle/>
                    <a:p>
                      <a:r>
                        <a:rPr lang="en-US" sz="1000"/>
                        <a:t>15.545454545455</a:t>
                      </a:r>
                    </a:p>
                  </a:txBody>
                  <a:tcPr/>
                </a:tc>
                <a:extLst>
                  <a:ext uri="{0D108BD9-81ED-4DB2-BD59-A6C34878D82A}">
                    <a16:rowId xmlns:a16="http://schemas.microsoft.com/office/drawing/2014/main" val="2331096543"/>
                  </a:ext>
                </a:extLst>
              </a:tr>
              <a:tr h="370840">
                <a:tc>
                  <a:txBody>
                    <a:bodyPr/>
                    <a:lstStyle/>
                    <a:p>
                      <a:r>
                        <a:rPr lang="en-US" sz="1000"/>
                        <a:t>#gooutside</a:t>
                      </a:r>
                    </a:p>
                  </a:txBody>
                  <a:tcPr/>
                </a:tc>
                <a:tc>
                  <a:txBody>
                    <a:bodyPr/>
                    <a:lstStyle/>
                    <a:p>
                      <a:r>
                        <a:rPr lang="en-US" sz="1000"/>
                        <a:t>11</a:t>
                      </a:r>
                    </a:p>
                  </a:txBody>
                  <a:tcPr/>
                </a:tc>
                <a:tc>
                  <a:txBody>
                    <a:bodyPr/>
                    <a:lstStyle/>
                    <a:p>
                      <a:r>
                        <a:rPr lang="en-US" sz="1000"/>
                        <a:t>14.454545454545</a:t>
                      </a:r>
                    </a:p>
                  </a:txBody>
                  <a:tcPr/>
                </a:tc>
                <a:tc>
                  <a:txBody>
                    <a:bodyPr/>
                    <a:lstStyle/>
                    <a:p>
                      <a:r>
                        <a:rPr lang="en-US" sz="1000"/>
                        <a:t>0.36363636363636</a:t>
                      </a:r>
                    </a:p>
                  </a:txBody>
                  <a:tcPr/>
                </a:tc>
                <a:tc>
                  <a:txBody>
                    <a:bodyPr/>
                    <a:lstStyle/>
                    <a:p>
                      <a:r>
                        <a:rPr lang="en-US" sz="1000"/>
                        <a:t>0.72727272727273</a:t>
                      </a:r>
                    </a:p>
                  </a:txBody>
                  <a:tcPr/>
                </a:tc>
                <a:tc>
                  <a:txBody>
                    <a:bodyPr/>
                    <a:lstStyle/>
                    <a:p>
                      <a:r>
                        <a:rPr lang="en-US" sz="1000"/>
                        <a:t>15.545454545455</a:t>
                      </a:r>
                    </a:p>
                  </a:txBody>
                  <a:tcPr/>
                </a:tc>
                <a:extLst>
                  <a:ext uri="{0D108BD9-81ED-4DB2-BD59-A6C34878D82A}">
                    <a16:rowId xmlns:a16="http://schemas.microsoft.com/office/drawing/2014/main" val="2406328036"/>
                  </a:ext>
                </a:extLst>
              </a:tr>
              <a:tr h="370840">
                <a:tc>
                  <a:txBody>
                    <a:bodyPr/>
                    <a:lstStyle/>
                    <a:p>
                      <a:r>
                        <a:rPr lang="en-US" sz="1000"/>
                        <a:t>#creemosenlasbicis</a:t>
                      </a:r>
                    </a:p>
                  </a:txBody>
                  <a:tcPr/>
                </a:tc>
                <a:tc>
                  <a:txBody>
                    <a:bodyPr/>
                    <a:lstStyle/>
                    <a:p>
                      <a:r>
                        <a:rPr lang="en-US" sz="1000"/>
                        <a:t>11</a:t>
                      </a:r>
                    </a:p>
                  </a:txBody>
                  <a:tcPr/>
                </a:tc>
                <a:tc>
                  <a:txBody>
                    <a:bodyPr/>
                    <a:lstStyle/>
                    <a:p>
                      <a:r>
                        <a:rPr lang="en-US" sz="1000"/>
                        <a:t>14.454545454545</a:t>
                      </a:r>
                    </a:p>
                  </a:txBody>
                  <a:tcPr/>
                </a:tc>
                <a:tc>
                  <a:txBody>
                    <a:bodyPr/>
                    <a:lstStyle/>
                    <a:p>
                      <a:r>
                        <a:rPr lang="en-US" sz="1000"/>
                        <a:t>0.36363636363636</a:t>
                      </a:r>
                    </a:p>
                  </a:txBody>
                  <a:tcPr/>
                </a:tc>
                <a:tc>
                  <a:txBody>
                    <a:bodyPr/>
                    <a:lstStyle/>
                    <a:p>
                      <a:r>
                        <a:rPr lang="en-US" sz="1000"/>
                        <a:t>0.72727272727273</a:t>
                      </a:r>
                    </a:p>
                  </a:txBody>
                  <a:tcPr/>
                </a:tc>
                <a:tc>
                  <a:txBody>
                    <a:bodyPr/>
                    <a:lstStyle/>
                    <a:p>
                      <a:r>
                        <a:rPr lang="en-US" sz="1000"/>
                        <a:t>15.545454545455</a:t>
                      </a:r>
                    </a:p>
                  </a:txBody>
                  <a:tcPr/>
                </a:tc>
                <a:extLst>
                  <a:ext uri="{0D108BD9-81ED-4DB2-BD59-A6C34878D82A}">
                    <a16:rowId xmlns:a16="http://schemas.microsoft.com/office/drawing/2014/main" val="307069155"/>
                  </a:ext>
                </a:extLst>
              </a:tr>
              <a:tr h="370840">
                <a:tc>
                  <a:txBody>
                    <a:bodyPr/>
                    <a:lstStyle/>
                    <a:p>
                      <a:r>
                        <a:rPr lang="en-US" sz="1000"/>
                        <a:t>#trekargentina</a:t>
                      </a:r>
                    </a:p>
                  </a:txBody>
                  <a:tcPr/>
                </a:tc>
                <a:tc>
                  <a:txBody>
                    <a:bodyPr/>
                    <a:lstStyle/>
                    <a:p>
                      <a:r>
                        <a:rPr lang="en-US" sz="1000"/>
                        <a:t>10</a:t>
                      </a:r>
                    </a:p>
                  </a:txBody>
                  <a:tcPr/>
                </a:tc>
                <a:tc>
                  <a:txBody>
                    <a:bodyPr/>
                    <a:lstStyle/>
                    <a:p>
                      <a:r>
                        <a:rPr lang="en-US" sz="1000"/>
                        <a:t>13.8</a:t>
                      </a:r>
                    </a:p>
                  </a:txBody>
                  <a:tcPr/>
                </a:tc>
                <a:tc>
                  <a:txBody>
                    <a:bodyPr/>
                    <a:lstStyle/>
                    <a:p>
                      <a:r>
                        <a:rPr lang="en-US" sz="1000"/>
                        <a:t>0.4</a:t>
                      </a:r>
                    </a:p>
                  </a:txBody>
                  <a:tcPr/>
                </a:tc>
                <a:tc>
                  <a:txBody>
                    <a:bodyPr/>
                    <a:lstStyle/>
                    <a:p>
                      <a:r>
                        <a:rPr lang="en-US" sz="1000"/>
                        <a:t>0.5</a:t>
                      </a:r>
                    </a:p>
                  </a:txBody>
                  <a:tcPr/>
                </a:tc>
                <a:tc>
                  <a:txBody>
                    <a:bodyPr/>
                    <a:lstStyle/>
                    <a:p>
                      <a:r>
                        <a:rPr lang="en-US" sz="1000"/>
                        <a:t>14.7</a:t>
                      </a:r>
                    </a:p>
                  </a:txBody>
                  <a:tcPr/>
                </a:tc>
                <a:extLst>
                  <a:ext uri="{0D108BD9-81ED-4DB2-BD59-A6C34878D82A}">
                    <a16:rowId xmlns:a16="http://schemas.microsoft.com/office/drawing/2014/main" val="2552178948"/>
                  </a:ext>
                </a:extLst>
              </a:tr>
              <a:tr h="370840">
                <a:tc>
                  <a:txBody>
                    <a:bodyPr/>
                    <a:lstStyle/>
                    <a:p>
                      <a:r>
                        <a:rPr lang="en-US" sz="1000"/>
                        <a:t>#bontragerargentina</a:t>
                      </a:r>
                    </a:p>
                  </a:txBody>
                  <a:tcPr/>
                </a:tc>
                <a:tc>
                  <a:txBody>
                    <a:bodyPr/>
                    <a:lstStyle/>
                    <a:p>
                      <a:r>
                        <a:rPr lang="en-US" sz="1000"/>
                        <a:t>10</a:t>
                      </a:r>
                    </a:p>
                  </a:txBody>
                  <a:tcPr/>
                </a:tc>
                <a:tc>
                  <a:txBody>
                    <a:bodyPr/>
                    <a:lstStyle/>
                    <a:p>
                      <a:r>
                        <a:rPr lang="en-US" sz="1000"/>
                        <a:t>13.8</a:t>
                      </a:r>
                    </a:p>
                  </a:txBody>
                  <a:tcPr/>
                </a:tc>
                <a:tc>
                  <a:txBody>
                    <a:bodyPr/>
                    <a:lstStyle/>
                    <a:p>
                      <a:r>
                        <a:rPr lang="en-US" sz="1000"/>
                        <a:t>0.4</a:t>
                      </a:r>
                    </a:p>
                  </a:txBody>
                  <a:tcPr/>
                </a:tc>
                <a:tc>
                  <a:txBody>
                    <a:bodyPr/>
                    <a:lstStyle/>
                    <a:p>
                      <a:r>
                        <a:rPr lang="en-US" sz="1000"/>
                        <a:t>0.5</a:t>
                      </a:r>
                    </a:p>
                  </a:txBody>
                  <a:tcPr/>
                </a:tc>
                <a:tc>
                  <a:txBody>
                    <a:bodyPr/>
                    <a:lstStyle/>
                    <a:p>
                      <a:r>
                        <a:rPr lang="en-US" sz="1000"/>
                        <a:t>14.7</a:t>
                      </a:r>
                    </a:p>
                  </a:txBody>
                  <a:tcPr/>
                </a:tc>
                <a:extLst>
                  <a:ext uri="{0D108BD9-81ED-4DB2-BD59-A6C34878D82A}">
                    <a16:rowId xmlns:a16="http://schemas.microsoft.com/office/drawing/2014/main" val="1423445819"/>
                  </a:ext>
                </a:extLst>
              </a:tr>
            </a:tbl>
          </a:graphicData>
        </a:graphic>
      </p:graphicFrame>
      <p:sp>
        <p:nvSpPr>
          <p:cNvPr id="4" name="Text Placeholder 3">
            <a:extLst>
              <a:ext uri="{FF2B5EF4-FFF2-40B4-BE49-F238E27FC236}">
                <a16:creationId xmlns:a16="http://schemas.microsoft.com/office/drawing/2014/main" id="{D716A9F9-B77F-4B7C-B8CE-CEF3A764B7A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941241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6B8FC-7CDC-4048-825F-163F2632D00E}"/>
              </a:ext>
            </a:extLst>
          </p:cNvPr>
          <p:cNvSpPr>
            <a:spLocks noGrp="1"/>
          </p:cNvSpPr>
          <p:nvPr>
            <p:ph type="title"/>
          </p:nvPr>
        </p:nvSpPr>
        <p:spPr/>
        <p:txBody>
          <a:bodyPr/>
          <a:lstStyle/>
          <a:p>
            <a:r>
              <a:rPr lang="en-US"/>
              <a:t>Facebook Post Table + Reactions | Scott - 1 of 22</a:t>
            </a:r>
          </a:p>
        </p:txBody>
      </p:sp>
      <p:graphicFrame>
        <p:nvGraphicFramePr>
          <p:cNvPr id="5" name="Table Placeholder 4">
            <a:extLst>
              <a:ext uri="{FF2B5EF4-FFF2-40B4-BE49-F238E27FC236}">
                <a16:creationId xmlns:a16="http://schemas.microsoft.com/office/drawing/2014/main" id="{2A21265E-6EE3-4C88-B525-8C7957C15F59}"/>
              </a:ext>
            </a:extLst>
          </p:cNvPr>
          <p:cNvGraphicFramePr>
            <a:graphicFrameLocks noGrp="1"/>
          </p:cNvGraphicFramePr>
          <p:nvPr>
            <p:ph type="tbl" sz="quarter" idx="13"/>
            <p:extLst>
              <p:ext uri="{D42A27DB-BD31-4B8C-83A1-F6EECF244321}">
                <p14:modId xmlns:p14="http://schemas.microsoft.com/office/powerpoint/2010/main" val="1507174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8134151"/>
                    </a:ext>
                  </a:extLst>
                </a:gridCol>
                <a:gridCol w="493776">
                  <a:extLst>
                    <a:ext uri="{9D8B030D-6E8A-4147-A177-3AD203B41FA5}">
                      <a16:colId xmlns:a16="http://schemas.microsoft.com/office/drawing/2014/main" val="2286478597"/>
                    </a:ext>
                  </a:extLst>
                </a:gridCol>
                <a:gridCol w="493776">
                  <a:extLst>
                    <a:ext uri="{9D8B030D-6E8A-4147-A177-3AD203B41FA5}">
                      <a16:colId xmlns:a16="http://schemas.microsoft.com/office/drawing/2014/main" val="3637900443"/>
                    </a:ext>
                  </a:extLst>
                </a:gridCol>
                <a:gridCol w="493776">
                  <a:extLst>
                    <a:ext uri="{9D8B030D-6E8A-4147-A177-3AD203B41FA5}">
                      <a16:colId xmlns:a16="http://schemas.microsoft.com/office/drawing/2014/main" val="1332244819"/>
                    </a:ext>
                  </a:extLst>
                </a:gridCol>
                <a:gridCol w="493776">
                  <a:extLst>
                    <a:ext uri="{9D8B030D-6E8A-4147-A177-3AD203B41FA5}">
                      <a16:colId xmlns:a16="http://schemas.microsoft.com/office/drawing/2014/main" val="772587786"/>
                    </a:ext>
                  </a:extLst>
                </a:gridCol>
                <a:gridCol w="493776">
                  <a:extLst>
                    <a:ext uri="{9D8B030D-6E8A-4147-A177-3AD203B41FA5}">
                      <a16:colId xmlns:a16="http://schemas.microsoft.com/office/drawing/2014/main" val="2184235909"/>
                    </a:ext>
                  </a:extLst>
                </a:gridCol>
                <a:gridCol w="493776">
                  <a:extLst>
                    <a:ext uri="{9D8B030D-6E8A-4147-A177-3AD203B41FA5}">
                      <a16:colId xmlns:a16="http://schemas.microsoft.com/office/drawing/2014/main" val="1930311368"/>
                    </a:ext>
                  </a:extLst>
                </a:gridCol>
                <a:gridCol w="493776">
                  <a:extLst>
                    <a:ext uri="{9D8B030D-6E8A-4147-A177-3AD203B41FA5}">
                      <a16:colId xmlns:a16="http://schemas.microsoft.com/office/drawing/2014/main" val="1220317127"/>
                    </a:ext>
                  </a:extLst>
                </a:gridCol>
                <a:gridCol w="493776">
                  <a:extLst>
                    <a:ext uri="{9D8B030D-6E8A-4147-A177-3AD203B41FA5}">
                      <a16:colId xmlns:a16="http://schemas.microsoft.com/office/drawing/2014/main" val="1894397459"/>
                    </a:ext>
                  </a:extLst>
                </a:gridCol>
                <a:gridCol w="493776">
                  <a:extLst>
                    <a:ext uri="{9D8B030D-6E8A-4147-A177-3AD203B41FA5}">
                      <a16:colId xmlns:a16="http://schemas.microsoft.com/office/drawing/2014/main" val="2162155293"/>
                    </a:ext>
                  </a:extLst>
                </a:gridCol>
                <a:gridCol w="493776">
                  <a:extLst>
                    <a:ext uri="{9D8B030D-6E8A-4147-A177-3AD203B41FA5}">
                      <a16:colId xmlns:a16="http://schemas.microsoft.com/office/drawing/2014/main" val="636586636"/>
                    </a:ext>
                  </a:extLst>
                </a:gridCol>
                <a:gridCol w="493776">
                  <a:extLst>
                    <a:ext uri="{9D8B030D-6E8A-4147-A177-3AD203B41FA5}">
                      <a16:colId xmlns:a16="http://schemas.microsoft.com/office/drawing/2014/main" val="1712519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338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- 2022-02-15 20:03:43</a:t>
                      </a:r>
                      <a:r>
                        <a:rPr kumimoji="0" lang="es-ES" sz="1000" b="0" i="0" u="none" strike="noStrike" kern="1200" cap="none" spc="0" normalizeH="0" baseline="0" noProof="0">
                          <a:ln>
                            <a:noFill/>
                          </a:ln>
                          <a:solidFill>
                            <a:prstClr val="black"/>
                          </a:solidFill>
                          <a:effectLst/>
                          <a:uLnTx/>
                          <a:uFillTx/>
                          <a:latin typeface="+mn-lt"/>
                          <a:ea typeface="+mn-ea"/>
                          <a:cs typeface="+mn-cs"/>
                        </a:rPr>
                        <a:t>
 La Scale 930 de SCOTT tiene un cuadro de fibra de carbono superligero. La combinación de suspensión FOX, transmisión Shimano de 12 velocidades y componentes Syncros da como resultado una bicicleta de competición liviana y eficiente.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2779373"/>
                  </a:ext>
                </a:extLst>
              </a:tr>
            </a:tbl>
          </a:graphicData>
        </a:graphic>
      </p:graphicFrame>
      <p:sp>
        <p:nvSpPr>
          <p:cNvPr id="4" name="Text Placeholder 3">
            <a:extLst>
              <a:ext uri="{FF2B5EF4-FFF2-40B4-BE49-F238E27FC236}">
                <a16:creationId xmlns:a16="http://schemas.microsoft.com/office/drawing/2014/main" id="{16CABBDB-AD57-4B11-A911-756392769EE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544815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205C5-DC81-4B67-BE1A-33756ED2B0DB}"/>
              </a:ext>
            </a:extLst>
          </p:cNvPr>
          <p:cNvSpPr>
            <a:spLocks noGrp="1"/>
          </p:cNvSpPr>
          <p:nvPr>
            <p:ph type="title"/>
          </p:nvPr>
        </p:nvSpPr>
        <p:spPr/>
        <p:txBody>
          <a:bodyPr/>
          <a:lstStyle/>
          <a:p>
            <a:r>
              <a:rPr lang="en-US"/>
              <a:t>Facebook Post Table + Reactions | Scott - 2 of 22</a:t>
            </a:r>
          </a:p>
        </p:txBody>
      </p:sp>
      <p:graphicFrame>
        <p:nvGraphicFramePr>
          <p:cNvPr id="5" name="Table Placeholder 4">
            <a:extLst>
              <a:ext uri="{FF2B5EF4-FFF2-40B4-BE49-F238E27FC236}">
                <a16:creationId xmlns:a16="http://schemas.microsoft.com/office/drawing/2014/main" id="{F4581F86-CA76-46F4-85C8-F3E9AC4B70E4}"/>
              </a:ext>
            </a:extLst>
          </p:cNvPr>
          <p:cNvGraphicFramePr>
            <a:graphicFrameLocks noGrp="1"/>
          </p:cNvGraphicFramePr>
          <p:nvPr>
            <p:ph type="tbl" sz="quarter" idx="13"/>
            <p:extLst>
              <p:ext uri="{D42A27DB-BD31-4B8C-83A1-F6EECF244321}">
                <p14:modId xmlns:p14="http://schemas.microsoft.com/office/powerpoint/2010/main" val="3017130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5889816"/>
                    </a:ext>
                  </a:extLst>
                </a:gridCol>
                <a:gridCol w="493776">
                  <a:extLst>
                    <a:ext uri="{9D8B030D-6E8A-4147-A177-3AD203B41FA5}">
                      <a16:colId xmlns:a16="http://schemas.microsoft.com/office/drawing/2014/main" val="2236231855"/>
                    </a:ext>
                  </a:extLst>
                </a:gridCol>
                <a:gridCol w="493776">
                  <a:extLst>
                    <a:ext uri="{9D8B030D-6E8A-4147-A177-3AD203B41FA5}">
                      <a16:colId xmlns:a16="http://schemas.microsoft.com/office/drawing/2014/main" val="4243594892"/>
                    </a:ext>
                  </a:extLst>
                </a:gridCol>
                <a:gridCol w="493776">
                  <a:extLst>
                    <a:ext uri="{9D8B030D-6E8A-4147-A177-3AD203B41FA5}">
                      <a16:colId xmlns:a16="http://schemas.microsoft.com/office/drawing/2014/main" val="574401295"/>
                    </a:ext>
                  </a:extLst>
                </a:gridCol>
                <a:gridCol w="493776">
                  <a:extLst>
                    <a:ext uri="{9D8B030D-6E8A-4147-A177-3AD203B41FA5}">
                      <a16:colId xmlns:a16="http://schemas.microsoft.com/office/drawing/2014/main" val="3775567335"/>
                    </a:ext>
                  </a:extLst>
                </a:gridCol>
                <a:gridCol w="493776">
                  <a:extLst>
                    <a:ext uri="{9D8B030D-6E8A-4147-A177-3AD203B41FA5}">
                      <a16:colId xmlns:a16="http://schemas.microsoft.com/office/drawing/2014/main" val="1136135441"/>
                    </a:ext>
                  </a:extLst>
                </a:gridCol>
                <a:gridCol w="493776">
                  <a:extLst>
                    <a:ext uri="{9D8B030D-6E8A-4147-A177-3AD203B41FA5}">
                      <a16:colId xmlns:a16="http://schemas.microsoft.com/office/drawing/2014/main" val="2131689106"/>
                    </a:ext>
                  </a:extLst>
                </a:gridCol>
                <a:gridCol w="493776">
                  <a:extLst>
                    <a:ext uri="{9D8B030D-6E8A-4147-A177-3AD203B41FA5}">
                      <a16:colId xmlns:a16="http://schemas.microsoft.com/office/drawing/2014/main" val="1203445660"/>
                    </a:ext>
                  </a:extLst>
                </a:gridCol>
                <a:gridCol w="493776">
                  <a:extLst>
                    <a:ext uri="{9D8B030D-6E8A-4147-A177-3AD203B41FA5}">
                      <a16:colId xmlns:a16="http://schemas.microsoft.com/office/drawing/2014/main" val="1521480741"/>
                    </a:ext>
                  </a:extLst>
                </a:gridCol>
                <a:gridCol w="493776">
                  <a:extLst>
                    <a:ext uri="{9D8B030D-6E8A-4147-A177-3AD203B41FA5}">
                      <a16:colId xmlns:a16="http://schemas.microsoft.com/office/drawing/2014/main" val="2814536749"/>
                    </a:ext>
                  </a:extLst>
                </a:gridCol>
                <a:gridCol w="493776">
                  <a:extLst>
                    <a:ext uri="{9D8B030D-6E8A-4147-A177-3AD203B41FA5}">
                      <a16:colId xmlns:a16="http://schemas.microsoft.com/office/drawing/2014/main" val="3770354046"/>
                    </a:ext>
                  </a:extLst>
                </a:gridCol>
                <a:gridCol w="493776">
                  <a:extLst>
                    <a:ext uri="{9D8B030D-6E8A-4147-A177-3AD203B41FA5}">
                      <a16:colId xmlns:a16="http://schemas.microsoft.com/office/drawing/2014/main" val="191690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303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- 2022-03-03 19:48:44</a:t>
                      </a:r>
                      <a:r>
                        <a:rPr kumimoji="0" lang="es-ES" sz="1000" b="0" i="0" u="none" strike="noStrike" kern="1200" cap="none" spc="0" normalizeH="0" baseline="0" noProof="0">
                          <a:ln>
                            <a:noFill/>
                          </a:ln>
                          <a:solidFill>
                            <a:prstClr val="black"/>
                          </a:solidFill>
                          <a:effectLst/>
                          <a:uLnTx/>
                          <a:uFillTx/>
                          <a:latin typeface="+mn-lt"/>
                          <a:ea typeface="+mn-ea"/>
                          <a:cs typeface="+mn-cs"/>
                        </a:rPr>
                        <a:t>
 ¡Triplete para @chiquita.cantelmi en @marathonlosreartes ! 
Yesi arrasó con la general de damas, en el marathon de tres etapas en Córdoba, revalidando los logros obtenidos en el 2021. 
¡Está año vamos por todo! 
📸 @kiehr.fotodeportiva 
@trekbikes @trekbicycleargentina @bontragerargentina @santini_arg @OpticaCentralStore @shimanoargentina @colchonespiero  @santini_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02472845"/>
                  </a:ext>
                </a:extLst>
              </a:tr>
            </a:tbl>
          </a:graphicData>
        </a:graphic>
      </p:graphicFrame>
      <p:sp>
        <p:nvSpPr>
          <p:cNvPr id="4" name="Text Placeholder 3">
            <a:extLst>
              <a:ext uri="{FF2B5EF4-FFF2-40B4-BE49-F238E27FC236}">
                <a16:creationId xmlns:a16="http://schemas.microsoft.com/office/drawing/2014/main" id="{0B989D79-4A28-4813-8296-EFEDAB92457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121230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7D1FD-6068-4A11-A108-3559A2D98B58}"/>
              </a:ext>
            </a:extLst>
          </p:cNvPr>
          <p:cNvSpPr>
            <a:spLocks noGrp="1"/>
          </p:cNvSpPr>
          <p:nvPr>
            <p:ph type="title"/>
          </p:nvPr>
        </p:nvSpPr>
        <p:spPr/>
        <p:txBody>
          <a:bodyPr/>
          <a:lstStyle/>
          <a:p>
            <a:r>
              <a:rPr lang="en-US"/>
              <a:t>Facebook Post Table + Reactions | Scott - 3 of 22</a:t>
            </a:r>
          </a:p>
        </p:txBody>
      </p:sp>
      <p:graphicFrame>
        <p:nvGraphicFramePr>
          <p:cNvPr id="5" name="Table Placeholder 4">
            <a:extLst>
              <a:ext uri="{FF2B5EF4-FFF2-40B4-BE49-F238E27FC236}">
                <a16:creationId xmlns:a16="http://schemas.microsoft.com/office/drawing/2014/main" id="{CF655B19-5C8A-4AC8-A77A-E96D050C3CF0}"/>
              </a:ext>
            </a:extLst>
          </p:cNvPr>
          <p:cNvGraphicFramePr>
            <a:graphicFrameLocks noGrp="1"/>
          </p:cNvGraphicFramePr>
          <p:nvPr>
            <p:ph type="tbl" sz="quarter" idx="13"/>
            <p:extLst>
              <p:ext uri="{D42A27DB-BD31-4B8C-83A1-F6EECF244321}">
                <p14:modId xmlns:p14="http://schemas.microsoft.com/office/powerpoint/2010/main" val="1007241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8979838"/>
                    </a:ext>
                  </a:extLst>
                </a:gridCol>
                <a:gridCol w="493776">
                  <a:extLst>
                    <a:ext uri="{9D8B030D-6E8A-4147-A177-3AD203B41FA5}">
                      <a16:colId xmlns:a16="http://schemas.microsoft.com/office/drawing/2014/main" val="1682004146"/>
                    </a:ext>
                  </a:extLst>
                </a:gridCol>
                <a:gridCol w="493776">
                  <a:extLst>
                    <a:ext uri="{9D8B030D-6E8A-4147-A177-3AD203B41FA5}">
                      <a16:colId xmlns:a16="http://schemas.microsoft.com/office/drawing/2014/main" val="1155074406"/>
                    </a:ext>
                  </a:extLst>
                </a:gridCol>
                <a:gridCol w="493776">
                  <a:extLst>
                    <a:ext uri="{9D8B030D-6E8A-4147-A177-3AD203B41FA5}">
                      <a16:colId xmlns:a16="http://schemas.microsoft.com/office/drawing/2014/main" val="2468956161"/>
                    </a:ext>
                  </a:extLst>
                </a:gridCol>
                <a:gridCol w="493776">
                  <a:extLst>
                    <a:ext uri="{9D8B030D-6E8A-4147-A177-3AD203B41FA5}">
                      <a16:colId xmlns:a16="http://schemas.microsoft.com/office/drawing/2014/main" val="992835879"/>
                    </a:ext>
                  </a:extLst>
                </a:gridCol>
                <a:gridCol w="493776">
                  <a:extLst>
                    <a:ext uri="{9D8B030D-6E8A-4147-A177-3AD203B41FA5}">
                      <a16:colId xmlns:a16="http://schemas.microsoft.com/office/drawing/2014/main" val="2993272988"/>
                    </a:ext>
                  </a:extLst>
                </a:gridCol>
                <a:gridCol w="493776">
                  <a:extLst>
                    <a:ext uri="{9D8B030D-6E8A-4147-A177-3AD203B41FA5}">
                      <a16:colId xmlns:a16="http://schemas.microsoft.com/office/drawing/2014/main" val="3097992347"/>
                    </a:ext>
                  </a:extLst>
                </a:gridCol>
                <a:gridCol w="493776">
                  <a:extLst>
                    <a:ext uri="{9D8B030D-6E8A-4147-A177-3AD203B41FA5}">
                      <a16:colId xmlns:a16="http://schemas.microsoft.com/office/drawing/2014/main" val="577361215"/>
                    </a:ext>
                  </a:extLst>
                </a:gridCol>
                <a:gridCol w="493776">
                  <a:extLst>
                    <a:ext uri="{9D8B030D-6E8A-4147-A177-3AD203B41FA5}">
                      <a16:colId xmlns:a16="http://schemas.microsoft.com/office/drawing/2014/main" val="1544851001"/>
                    </a:ext>
                  </a:extLst>
                </a:gridCol>
                <a:gridCol w="493776">
                  <a:extLst>
                    <a:ext uri="{9D8B030D-6E8A-4147-A177-3AD203B41FA5}">
                      <a16:colId xmlns:a16="http://schemas.microsoft.com/office/drawing/2014/main" val="862706839"/>
                    </a:ext>
                  </a:extLst>
                </a:gridCol>
                <a:gridCol w="493776">
                  <a:extLst>
                    <a:ext uri="{9D8B030D-6E8A-4147-A177-3AD203B41FA5}">
                      <a16:colId xmlns:a16="http://schemas.microsoft.com/office/drawing/2014/main" val="3853793684"/>
                    </a:ext>
                  </a:extLst>
                </a:gridCol>
                <a:gridCol w="493776">
                  <a:extLst>
                    <a:ext uri="{9D8B030D-6E8A-4147-A177-3AD203B41FA5}">
                      <a16:colId xmlns:a16="http://schemas.microsoft.com/office/drawing/2014/main" val="2527137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50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- 2022-02-25 20:26:45</a:t>
                      </a:r>
                      <a:r>
                        <a:rPr kumimoji="0" lang="en-US" sz="1000" b="0" i="0" u="none" strike="noStrike" kern="1200" cap="none" spc="0" normalizeH="0" baseline="0" noProof="0">
                          <a:ln>
                            <a:noFill/>
                          </a:ln>
                          <a:solidFill>
                            <a:prstClr val="black"/>
                          </a:solidFill>
                          <a:effectLst/>
                          <a:uLnTx/>
                          <a:uFillTx/>
                          <a:latin typeface="+mn-lt"/>
                          <a:ea typeface="+mn-ea"/>
                          <a:cs typeface="+mn-cs"/>
                        </a:rPr>
                        <a:t>
 Liviana, rígida y rápida. Esto es lo que te ofrece la Scale RC 900 World Cup.
✅ Cuadro Scale RC de carbono HMX
✅ RockShox SID SL Select+RL3 100 mm
✅ Control remoto RideLoc con 3 posiciones
✅ SRAM X01 Eagle, 12 velocidades
✅ Frenos de disco SRAM Level TLM
✅ Ruedas de carbono Syncros Silverton 1.0
✅ Cubiertas Maxxis Rekon Race Kevlar
✅ Componentes de carbono Syncros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9924039"/>
                  </a:ext>
                </a:extLst>
              </a:tr>
            </a:tbl>
          </a:graphicData>
        </a:graphic>
      </p:graphicFrame>
      <p:sp>
        <p:nvSpPr>
          <p:cNvPr id="4" name="Text Placeholder 3">
            <a:extLst>
              <a:ext uri="{FF2B5EF4-FFF2-40B4-BE49-F238E27FC236}">
                <a16:creationId xmlns:a16="http://schemas.microsoft.com/office/drawing/2014/main" id="{3D930DB5-160E-4F92-8CAB-4379A41360A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235536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B8B4E-FADF-4E99-ABF5-02F6A0F1A970}"/>
              </a:ext>
            </a:extLst>
          </p:cNvPr>
          <p:cNvSpPr>
            <a:spLocks noGrp="1"/>
          </p:cNvSpPr>
          <p:nvPr>
            <p:ph type="title"/>
          </p:nvPr>
        </p:nvSpPr>
        <p:spPr/>
        <p:txBody>
          <a:bodyPr/>
          <a:lstStyle/>
          <a:p>
            <a:r>
              <a:rPr lang="en-US"/>
              <a:t>Facebook Post Table + Reactions | Scott - 4 of 22</a:t>
            </a:r>
          </a:p>
        </p:txBody>
      </p:sp>
      <p:graphicFrame>
        <p:nvGraphicFramePr>
          <p:cNvPr id="5" name="Table Placeholder 4">
            <a:extLst>
              <a:ext uri="{FF2B5EF4-FFF2-40B4-BE49-F238E27FC236}">
                <a16:creationId xmlns:a16="http://schemas.microsoft.com/office/drawing/2014/main" id="{4A36518E-440A-4F6C-A253-ED26B0C0BAB4}"/>
              </a:ext>
            </a:extLst>
          </p:cNvPr>
          <p:cNvGraphicFramePr>
            <a:graphicFrameLocks noGrp="1"/>
          </p:cNvGraphicFramePr>
          <p:nvPr>
            <p:ph type="tbl" sz="quarter" idx="13"/>
            <p:extLst>
              <p:ext uri="{D42A27DB-BD31-4B8C-83A1-F6EECF244321}">
                <p14:modId xmlns:p14="http://schemas.microsoft.com/office/powerpoint/2010/main" val="2175452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75722499"/>
                    </a:ext>
                  </a:extLst>
                </a:gridCol>
                <a:gridCol w="493776">
                  <a:extLst>
                    <a:ext uri="{9D8B030D-6E8A-4147-A177-3AD203B41FA5}">
                      <a16:colId xmlns:a16="http://schemas.microsoft.com/office/drawing/2014/main" val="2036994311"/>
                    </a:ext>
                  </a:extLst>
                </a:gridCol>
                <a:gridCol w="493776">
                  <a:extLst>
                    <a:ext uri="{9D8B030D-6E8A-4147-A177-3AD203B41FA5}">
                      <a16:colId xmlns:a16="http://schemas.microsoft.com/office/drawing/2014/main" val="4097194927"/>
                    </a:ext>
                  </a:extLst>
                </a:gridCol>
                <a:gridCol w="493776">
                  <a:extLst>
                    <a:ext uri="{9D8B030D-6E8A-4147-A177-3AD203B41FA5}">
                      <a16:colId xmlns:a16="http://schemas.microsoft.com/office/drawing/2014/main" val="3729073783"/>
                    </a:ext>
                  </a:extLst>
                </a:gridCol>
                <a:gridCol w="493776">
                  <a:extLst>
                    <a:ext uri="{9D8B030D-6E8A-4147-A177-3AD203B41FA5}">
                      <a16:colId xmlns:a16="http://schemas.microsoft.com/office/drawing/2014/main" val="1318100812"/>
                    </a:ext>
                  </a:extLst>
                </a:gridCol>
                <a:gridCol w="493776">
                  <a:extLst>
                    <a:ext uri="{9D8B030D-6E8A-4147-A177-3AD203B41FA5}">
                      <a16:colId xmlns:a16="http://schemas.microsoft.com/office/drawing/2014/main" val="422431622"/>
                    </a:ext>
                  </a:extLst>
                </a:gridCol>
                <a:gridCol w="493776">
                  <a:extLst>
                    <a:ext uri="{9D8B030D-6E8A-4147-A177-3AD203B41FA5}">
                      <a16:colId xmlns:a16="http://schemas.microsoft.com/office/drawing/2014/main" val="3467766989"/>
                    </a:ext>
                  </a:extLst>
                </a:gridCol>
                <a:gridCol w="493776">
                  <a:extLst>
                    <a:ext uri="{9D8B030D-6E8A-4147-A177-3AD203B41FA5}">
                      <a16:colId xmlns:a16="http://schemas.microsoft.com/office/drawing/2014/main" val="2959206119"/>
                    </a:ext>
                  </a:extLst>
                </a:gridCol>
                <a:gridCol w="493776">
                  <a:extLst>
                    <a:ext uri="{9D8B030D-6E8A-4147-A177-3AD203B41FA5}">
                      <a16:colId xmlns:a16="http://schemas.microsoft.com/office/drawing/2014/main" val="1673769448"/>
                    </a:ext>
                  </a:extLst>
                </a:gridCol>
                <a:gridCol w="493776">
                  <a:extLst>
                    <a:ext uri="{9D8B030D-6E8A-4147-A177-3AD203B41FA5}">
                      <a16:colId xmlns:a16="http://schemas.microsoft.com/office/drawing/2014/main" val="1719492806"/>
                    </a:ext>
                  </a:extLst>
                </a:gridCol>
                <a:gridCol w="493776">
                  <a:extLst>
                    <a:ext uri="{9D8B030D-6E8A-4147-A177-3AD203B41FA5}">
                      <a16:colId xmlns:a16="http://schemas.microsoft.com/office/drawing/2014/main" val="2795692546"/>
                    </a:ext>
                  </a:extLst>
                </a:gridCol>
                <a:gridCol w="493776">
                  <a:extLst>
                    <a:ext uri="{9D8B030D-6E8A-4147-A177-3AD203B41FA5}">
                      <a16:colId xmlns:a16="http://schemas.microsoft.com/office/drawing/2014/main" val="2714947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870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- 2022-03-03 19:32:39</a:t>
                      </a:r>
                      <a:r>
                        <a:rPr kumimoji="0" lang="es-ES" sz="1000" b="0" i="0" u="none" strike="noStrike" kern="1200" cap="none" spc="0" normalizeH="0" baseline="0" noProof="0">
                          <a:ln>
                            <a:noFill/>
                          </a:ln>
                          <a:solidFill>
                            <a:prstClr val="black"/>
                          </a:solidFill>
                          <a:effectLst/>
                          <a:uLnTx/>
                          <a:uFillTx/>
                          <a:latin typeface="+mn-lt"/>
                          <a:ea typeface="+mn-ea"/>
                          <a:cs typeface="+mn-cs"/>
                        </a:rPr>
                        <a:t>
 ¿Bicicleta de montaña con recorrido corto? ¿Una bicicleta de descenso? ¿Una bicicleta para competir de vez en cuando? ¡Llamala como quieras! Lo único que sabemos es que esta bicicleta de montaña es lo que estás buscando.
Encontrala en nuestras tiendas.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9074913"/>
                  </a:ext>
                </a:extLst>
              </a:tr>
            </a:tbl>
          </a:graphicData>
        </a:graphic>
      </p:graphicFrame>
      <p:sp>
        <p:nvSpPr>
          <p:cNvPr id="4" name="Text Placeholder 3">
            <a:extLst>
              <a:ext uri="{FF2B5EF4-FFF2-40B4-BE49-F238E27FC236}">
                <a16:creationId xmlns:a16="http://schemas.microsoft.com/office/drawing/2014/main" id="{A106132D-3E9A-48EF-9B10-9B4A87711E5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738322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31E18-F30B-47D8-9F6A-CC97BB867EA6}"/>
              </a:ext>
            </a:extLst>
          </p:cNvPr>
          <p:cNvSpPr>
            <a:spLocks noGrp="1"/>
          </p:cNvSpPr>
          <p:nvPr>
            <p:ph type="title"/>
          </p:nvPr>
        </p:nvSpPr>
        <p:spPr/>
        <p:txBody>
          <a:bodyPr/>
          <a:lstStyle/>
          <a:p>
            <a:r>
              <a:rPr lang="en-US"/>
              <a:t>Facebook Post Table + Reactions | Scott - 5 of 22</a:t>
            </a:r>
          </a:p>
        </p:txBody>
      </p:sp>
      <p:graphicFrame>
        <p:nvGraphicFramePr>
          <p:cNvPr id="5" name="Table Placeholder 4">
            <a:extLst>
              <a:ext uri="{FF2B5EF4-FFF2-40B4-BE49-F238E27FC236}">
                <a16:creationId xmlns:a16="http://schemas.microsoft.com/office/drawing/2014/main" id="{66F20AF7-893C-4F3F-A266-9531787B23BE}"/>
              </a:ext>
            </a:extLst>
          </p:cNvPr>
          <p:cNvGraphicFramePr>
            <a:graphicFrameLocks noGrp="1"/>
          </p:cNvGraphicFramePr>
          <p:nvPr>
            <p:ph type="tbl" sz="quarter" idx="13"/>
            <p:extLst>
              <p:ext uri="{D42A27DB-BD31-4B8C-83A1-F6EECF244321}">
                <p14:modId xmlns:p14="http://schemas.microsoft.com/office/powerpoint/2010/main" val="2657184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3061495"/>
                    </a:ext>
                  </a:extLst>
                </a:gridCol>
                <a:gridCol w="493776">
                  <a:extLst>
                    <a:ext uri="{9D8B030D-6E8A-4147-A177-3AD203B41FA5}">
                      <a16:colId xmlns:a16="http://schemas.microsoft.com/office/drawing/2014/main" val="2350982362"/>
                    </a:ext>
                  </a:extLst>
                </a:gridCol>
                <a:gridCol w="493776">
                  <a:extLst>
                    <a:ext uri="{9D8B030D-6E8A-4147-A177-3AD203B41FA5}">
                      <a16:colId xmlns:a16="http://schemas.microsoft.com/office/drawing/2014/main" val="2141971247"/>
                    </a:ext>
                  </a:extLst>
                </a:gridCol>
                <a:gridCol w="493776">
                  <a:extLst>
                    <a:ext uri="{9D8B030D-6E8A-4147-A177-3AD203B41FA5}">
                      <a16:colId xmlns:a16="http://schemas.microsoft.com/office/drawing/2014/main" val="1051103205"/>
                    </a:ext>
                  </a:extLst>
                </a:gridCol>
                <a:gridCol w="493776">
                  <a:extLst>
                    <a:ext uri="{9D8B030D-6E8A-4147-A177-3AD203B41FA5}">
                      <a16:colId xmlns:a16="http://schemas.microsoft.com/office/drawing/2014/main" val="170828270"/>
                    </a:ext>
                  </a:extLst>
                </a:gridCol>
                <a:gridCol w="493776">
                  <a:extLst>
                    <a:ext uri="{9D8B030D-6E8A-4147-A177-3AD203B41FA5}">
                      <a16:colId xmlns:a16="http://schemas.microsoft.com/office/drawing/2014/main" val="3461341395"/>
                    </a:ext>
                  </a:extLst>
                </a:gridCol>
                <a:gridCol w="493776">
                  <a:extLst>
                    <a:ext uri="{9D8B030D-6E8A-4147-A177-3AD203B41FA5}">
                      <a16:colId xmlns:a16="http://schemas.microsoft.com/office/drawing/2014/main" val="2001418209"/>
                    </a:ext>
                  </a:extLst>
                </a:gridCol>
                <a:gridCol w="493776">
                  <a:extLst>
                    <a:ext uri="{9D8B030D-6E8A-4147-A177-3AD203B41FA5}">
                      <a16:colId xmlns:a16="http://schemas.microsoft.com/office/drawing/2014/main" val="909357261"/>
                    </a:ext>
                  </a:extLst>
                </a:gridCol>
                <a:gridCol w="493776">
                  <a:extLst>
                    <a:ext uri="{9D8B030D-6E8A-4147-A177-3AD203B41FA5}">
                      <a16:colId xmlns:a16="http://schemas.microsoft.com/office/drawing/2014/main" val="1068232621"/>
                    </a:ext>
                  </a:extLst>
                </a:gridCol>
                <a:gridCol w="493776">
                  <a:extLst>
                    <a:ext uri="{9D8B030D-6E8A-4147-A177-3AD203B41FA5}">
                      <a16:colId xmlns:a16="http://schemas.microsoft.com/office/drawing/2014/main" val="2227762796"/>
                    </a:ext>
                  </a:extLst>
                </a:gridCol>
                <a:gridCol w="493776">
                  <a:extLst>
                    <a:ext uri="{9D8B030D-6E8A-4147-A177-3AD203B41FA5}">
                      <a16:colId xmlns:a16="http://schemas.microsoft.com/office/drawing/2014/main" val="342635607"/>
                    </a:ext>
                  </a:extLst>
                </a:gridCol>
                <a:gridCol w="493776">
                  <a:extLst>
                    <a:ext uri="{9D8B030D-6E8A-4147-A177-3AD203B41FA5}">
                      <a16:colId xmlns:a16="http://schemas.microsoft.com/office/drawing/2014/main" val="584126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315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- 2022-02-14 18:10:31</a:t>
                      </a:r>
                      <a:r>
                        <a:rPr kumimoji="0" lang="es-ES" sz="1000" b="0" i="0" u="none" strike="noStrike" kern="1200" cap="none" spc="0" normalizeH="0" baseline="0" noProof="0">
                          <a:ln>
                            <a:noFill/>
                          </a:ln>
                          <a:solidFill>
                            <a:prstClr val="black"/>
                          </a:solidFill>
                          <a:effectLst/>
                          <a:uLnTx/>
                          <a:uFillTx/>
                          <a:latin typeface="+mn-lt"/>
                          <a:ea typeface="+mn-ea"/>
                          <a:cs typeface="+mn-cs"/>
                        </a:rPr>
                        <a:t>
 En febrero Enamorate de una Scott.
Vení a nuestras tiendas, probá una Aspect 950 y enamorate.
Encontrá la tienda más cercana en nuestro link en bio y en las Stories destacadas.
#EnamorateDeScott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3490304"/>
                  </a:ext>
                </a:extLst>
              </a:tr>
            </a:tbl>
          </a:graphicData>
        </a:graphic>
      </p:graphicFrame>
      <p:sp>
        <p:nvSpPr>
          <p:cNvPr id="4" name="Text Placeholder 3">
            <a:extLst>
              <a:ext uri="{FF2B5EF4-FFF2-40B4-BE49-F238E27FC236}">
                <a16:creationId xmlns:a16="http://schemas.microsoft.com/office/drawing/2014/main" id="{7AD47F2E-7D68-4A0A-A491-ACF9C519439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6372339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A461E-D555-4DFF-8FDD-8F7EAD667911}"/>
              </a:ext>
            </a:extLst>
          </p:cNvPr>
          <p:cNvSpPr>
            <a:spLocks noGrp="1"/>
          </p:cNvSpPr>
          <p:nvPr>
            <p:ph type="title"/>
          </p:nvPr>
        </p:nvSpPr>
        <p:spPr/>
        <p:txBody>
          <a:bodyPr/>
          <a:lstStyle/>
          <a:p>
            <a:r>
              <a:rPr lang="en-US"/>
              <a:t>Facebook Post Table + Reactions | Scott - 6 of 22</a:t>
            </a:r>
          </a:p>
        </p:txBody>
      </p:sp>
      <p:graphicFrame>
        <p:nvGraphicFramePr>
          <p:cNvPr id="5" name="Table Placeholder 4">
            <a:extLst>
              <a:ext uri="{FF2B5EF4-FFF2-40B4-BE49-F238E27FC236}">
                <a16:creationId xmlns:a16="http://schemas.microsoft.com/office/drawing/2014/main" id="{EF866BAC-C385-4D21-B782-BD3AF4F65446}"/>
              </a:ext>
            </a:extLst>
          </p:cNvPr>
          <p:cNvGraphicFramePr>
            <a:graphicFrameLocks noGrp="1"/>
          </p:cNvGraphicFramePr>
          <p:nvPr>
            <p:ph type="tbl" sz="quarter" idx="13"/>
            <p:extLst>
              <p:ext uri="{D42A27DB-BD31-4B8C-83A1-F6EECF244321}">
                <p14:modId xmlns:p14="http://schemas.microsoft.com/office/powerpoint/2010/main" val="3589567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7154223"/>
                    </a:ext>
                  </a:extLst>
                </a:gridCol>
                <a:gridCol w="493776">
                  <a:extLst>
                    <a:ext uri="{9D8B030D-6E8A-4147-A177-3AD203B41FA5}">
                      <a16:colId xmlns:a16="http://schemas.microsoft.com/office/drawing/2014/main" val="3176193626"/>
                    </a:ext>
                  </a:extLst>
                </a:gridCol>
                <a:gridCol w="493776">
                  <a:extLst>
                    <a:ext uri="{9D8B030D-6E8A-4147-A177-3AD203B41FA5}">
                      <a16:colId xmlns:a16="http://schemas.microsoft.com/office/drawing/2014/main" val="3713594175"/>
                    </a:ext>
                  </a:extLst>
                </a:gridCol>
                <a:gridCol w="493776">
                  <a:extLst>
                    <a:ext uri="{9D8B030D-6E8A-4147-A177-3AD203B41FA5}">
                      <a16:colId xmlns:a16="http://schemas.microsoft.com/office/drawing/2014/main" val="3863139319"/>
                    </a:ext>
                  </a:extLst>
                </a:gridCol>
                <a:gridCol w="493776">
                  <a:extLst>
                    <a:ext uri="{9D8B030D-6E8A-4147-A177-3AD203B41FA5}">
                      <a16:colId xmlns:a16="http://schemas.microsoft.com/office/drawing/2014/main" val="3767798110"/>
                    </a:ext>
                  </a:extLst>
                </a:gridCol>
                <a:gridCol w="493776">
                  <a:extLst>
                    <a:ext uri="{9D8B030D-6E8A-4147-A177-3AD203B41FA5}">
                      <a16:colId xmlns:a16="http://schemas.microsoft.com/office/drawing/2014/main" val="3324775145"/>
                    </a:ext>
                  </a:extLst>
                </a:gridCol>
                <a:gridCol w="493776">
                  <a:extLst>
                    <a:ext uri="{9D8B030D-6E8A-4147-A177-3AD203B41FA5}">
                      <a16:colId xmlns:a16="http://schemas.microsoft.com/office/drawing/2014/main" val="2429130516"/>
                    </a:ext>
                  </a:extLst>
                </a:gridCol>
                <a:gridCol w="493776">
                  <a:extLst>
                    <a:ext uri="{9D8B030D-6E8A-4147-A177-3AD203B41FA5}">
                      <a16:colId xmlns:a16="http://schemas.microsoft.com/office/drawing/2014/main" val="2747044809"/>
                    </a:ext>
                  </a:extLst>
                </a:gridCol>
                <a:gridCol w="493776">
                  <a:extLst>
                    <a:ext uri="{9D8B030D-6E8A-4147-A177-3AD203B41FA5}">
                      <a16:colId xmlns:a16="http://schemas.microsoft.com/office/drawing/2014/main" val="1628544404"/>
                    </a:ext>
                  </a:extLst>
                </a:gridCol>
                <a:gridCol w="493776">
                  <a:extLst>
                    <a:ext uri="{9D8B030D-6E8A-4147-A177-3AD203B41FA5}">
                      <a16:colId xmlns:a16="http://schemas.microsoft.com/office/drawing/2014/main" val="2980978861"/>
                    </a:ext>
                  </a:extLst>
                </a:gridCol>
                <a:gridCol w="493776">
                  <a:extLst>
                    <a:ext uri="{9D8B030D-6E8A-4147-A177-3AD203B41FA5}">
                      <a16:colId xmlns:a16="http://schemas.microsoft.com/office/drawing/2014/main" val="1914031538"/>
                    </a:ext>
                  </a:extLst>
                </a:gridCol>
                <a:gridCol w="493776">
                  <a:extLst>
                    <a:ext uri="{9D8B030D-6E8A-4147-A177-3AD203B41FA5}">
                      <a16:colId xmlns:a16="http://schemas.microsoft.com/office/drawing/2014/main" val="1148295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4470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- 2022-03-02 20:51:10</a:t>
                      </a:r>
                      <a:r>
                        <a:rPr kumimoji="0" lang="es-ES" sz="1000" b="0" i="0" u="none" strike="noStrike" kern="1200" cap="none" spc="0" normalizeH="0" baseline="0" noProof="0">
                          <a:ln>
                            <a:noFill/>
                          </a:ln>
                          <a:solidFill>
                            <a:prstClr val="black"/>
                          </a:solidFill>
                          <a:effectLst/>
                          <a:uLnTx/>
                          <a:uFillTx/>
                          <a:latin typeface="+mn-lt"/>
                          <a:ea typeface="+mn-ea"/>
                          <a:cs typeface="+mn-cs"/>
                        </a:rPr>
                        <a:t>
 ¡ @facu_cayata la gran sorpresa del @marathonlosreartes! 
Con su victoria en la última etapa y su tercera posición en la general, el Tucumano de tan solo 17 años, demostró su capacidad en su primeros pasos en la máxima categoría del mtb argentino. 
¡Felicitaciones facu! 
📸 @foton_line 
@trekbikes @trekbicycleargentina @bontragerargentina @santini_arg @OpticaCentralStore @shimanoargentina @colchonespiero  @santini_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6464886"/>
                  </a:ext>
                </a:extLst>
              </a:tr>
            </a:tbl>
          </a:graphicData>
        </a:graphic>
      </p:graphicFrame>
      <p:sp>
        <p:nvSpPr>
          <p:cNvPr id="4" name="Text Placeholder 3">
            <a:extLst>
              <a:ext uri="{FF2B5EF4-FFF2-40B4-BE49-F238E27FC236}">
                <a16:creationId xmlns:a16="http://schemas.microsoft.com/office/drawing/2014/main" id="{E39CB022-3D86-4FA1-A31E-D51BB2D16E8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934018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FCC7D-65FE-418D-AD79-D6C53B0F0A60}"/>
              </a:ext>
            </a:extLst>
          </p:cNvPr>
          <p:cNvSpPr>
            <a:spLocks noGrp="1"/>
          </p:cNvSpPr>
          <p:nvPr>
            <p:ph type="title"/>
          </p:nvPr>
        </p:nvSpPr>
        <p:spPr/>
        <p:txBody>
          <a:bodyPr/>
          <a:lstStyle/>
          <a:p>
            <a:r>
              <a:rPr lang="en-US"/>
              <a:t>Facebook Post Table + Reactions | Scott - 7 of 22</a:t>
            </a:r>
          </a:p>
        </p:txBody>
      </p:sp>
      <p:graphicFrame>
        <p:nvGraphicFramePr>
          <p:cNvPr id="5" name="Table Placeholder 4">
            <a:extLst>
              <a:ext uri="{FF2B5EF4-FFF2-40B4-BE49-F238E27FC236}">
                <a16:creationId xmlns:a16="http://schemas.microsoft.com/office/drawing/2014/main" id="{DCC20722-FEDA-4A3F-B3E9-2FBF78F6E9AF}"/>
              </a:ext>
            </a:extLst>
          </p:cNvPr>
          <p:cNvGraphicFramePr>
            <a:graphicFrameLocks noGrp="1"/>
          </p:cNvGraphicFramePr>
          <p:nvPr>
            <p:ph type="tbl" sz="quarter" idx="13"/>
            <p:extLst>
              <p:ext uri="{D42A27DB-BD31-4B8C-83A1-F6EECF244321}">
                <p14:modId xmlns:p14="http://schemas.microsoft.com/office/powerpoint/2010/main" val="567121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4809993"/>
                    </a:ext>
                  </a:extLst>
                </a:gridCol>
                <a:gridCol w="493776">
                  <a:extLst>
                    <a:ext uri="{9D8B030D-6E8A-4147-A177-3AD203B41FA5}">
                      <a16:colId xmlns:a16="http://schemas.microsoft.com/office/drawing/2014/main" val="3054737613"/>
                    </a:ext>
                  </a:extLst>
                </a:gridCol>
                <a:gridCol w="493776">
                  <a:extLst>
                    <a:ext uri="{9D8B030D-6E8A-4147-A177-3AD203B41FA5}">
                      <a16:colId xmlns:a16="http://schemas.microsoft.com/office/drawing/2014/main" val="1630529660"/>
                    </a:ext>
                  </a:extLst>
                </a:gridCol>
                <a:gridCol w="493776">
                  <a:extLst>
                    <a:ext uri="{9D8B030D-6E8A-4147-A177-3AD203B41FA5}">
                      <a16:colId xmlns:a16="http://schemas.microsoft.com/office/drawing/2014/main" val="268006611"/>
                    </a:ext>
                  </a:extLst>
                </a:gridCol>
                <a:gridCol w="493776">
                  <a:extLst>
                    <a:ext uri="{9D8B030D-6E8A-4147-A177-3AD203B41FA5}">
                      <a16:colId xmlns:a16="http://schemas.microsoft.com/office/drawing/2014/main" val="2728372379"/>
                    </a:ext>
                  </a:extLst>
                </a:gridCol>
                <a:gridCol w="493776">
                  <a:extLst>
                    <a:ext uri="{9D8B030D-6E8A-4147-A177-3AD203B41FA5}">
                      <a16:colId xmlns:a16="http://schemas.microsoft.com/office/drawing/2014/main" val="3235312540"/>
                    </a:ext>
                  </a:extLst>
                </a:gridCol>
                <a:gridCol w="493776">
                  <a:extLst>
                    <a:ext uri="{9D8B030D-6E8A-4147-A177-3AD203B41FA5}">
                      <a16:colId xmlns:a16="http://schemas.microsoft.com/office/drawing/2014/main" val="4190046552"/>
                    </a:ext>
                  </a:extLst>
                </a:gridCol>
                <a:gridCol w="493776">
                  <a:extLst>
                    <a:ext uri="{9D8B030D-6E8A-4147-A177-3AD203B41FA5}">
                      <a16:colId xmlns:a16="http://schemas.microsoft.com/office/drawing/2014/main" val="2792687104"/>
                    </a:ext>
                  </a:extLst>
                </a:gridCol>
                <a:gridCol w="493776">
                  <a:extLst>
                    <a:ext uri="{9D8B030D-6E8A-4147-A177-3AD203B41FA5}">
                      <a16:colId xmlns:a16="http://schemas.microsoft.com/office/drawing/2014/main" val="403270842"/>
                    </a:ext>
                  </a:extLst>
                </a:gridCol>
                <a:gridCol w="493776">
                  <a:extLst>
                    <a:ext uri="{9D8B030D-6E8A-4147-A177-3AD203B41FA5}">
                      <a16:colId xmlns:a16="http://schemas.microsoft.com/office/drawing/2014/main" val="3090841065"/>
                    </a:ext>
                  </a:extLst>
                </a:gridCol>
                <a:gridCol w="493776">
                  <a:extLst>
                    <a:ext uri="{9D8B030D-6E8A-4147-A177-3AD203B41FA5}">
                      <a16:colId xmlns:a16="http://schemas.microsoft.com/office/drawing/2014/main" val="2808759696"/>
                    </a:ext>
                  </a:extLst>
                </a:gridCol>
                <a:gridCol w="493776">
                  <a:extLst>
                    <a:ext uri="{9D8B030D-6E8A-4147-A177-3AD203B41FA5}">
                      <a16:colId xmlns:a16="http://schemas.microsoft.com/office/drawing/2014/main" val="2854253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004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- 2022-02-25 20:14:01</a:t>
                      </a:r>
                      <a:r>
                        <a:rPr kumimoji="0" lang="es-ES" sz="1000" b="0" i="0" u="none" strike="noStrike" kern="1200" cap="none" spc="0" normalizeH="0" baseline="0" noProof="0">
                          <a:ln>
                            <a:noFill/>
                          </a:ln>
                          <a:solidFill>
                            <a:prstClr val="black"/>
                          </a:solidFill>
                          <a:effectLst/>
                          <a:uLnTx/>
                          <a:uFillTx/>
                          <a:latin typeface="+mn-lt"/>
                          <a:ea typeface="+mn-ea"/>
                          <a:cs typeface="+mn-cs"/>
                        </a:rPr>
                        <a:t>
 La nueva Diverge es la bicicleta de Gravel más capaz que hayamos fabricado hasta el momento. 
Disfrutá al máximo de tus salidas con la tecnología Future Shock 2.0, la geometría de un cuadro completamente rediseñado, el mayor espacio entre vainas para cubiertas más anchas y un compartimento interno dentro del cuadro con nuestra tecnología SWAT😎
Conocé a la Diverge a fondo → en el link de nuestra Bio
#IamSpecialized #GravelBike #Diverge #SpecializedDiverge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1498369"/>
                  </a:ext>
                </a:extLst>
              </a:tr>
            </a:tbl>
          </a:graphicData>
        </a:graphic>
      </p:graphicFrame>
      <p:sp>
        <p:nvSpPr>
          <p:cNvPr id="4" name="Text Placeholder 3">
            <a:extLst>
              <a:ext uri="{FF2B5EF4-FFF2-40B4-BE49-F238E27FC236}">
                <a16:creationId xmlns:a16="http://schemas.microsoft.com/office/drawing/2014/main" id="{C2DACE9F-38D7-4A69-982E-D3D4F9E95DC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834226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5B847-D0C1-4B82-AAC2-5AC268954B88}"/>
              </a:ext>
            </a:extLst>
          </p:cNvPr>
          <p:cNvSpPr>
            <a:spLocks noGrp="1"/>
          </p:cNvSpPr>
          <p:nvPr>
            <p:ph type="title"/>
          </p:nvPr>
        </p:nvSpPr>
        <p:spPr/>
        <p:txBody>
          <a:bodyPr/>
          <a:lstStyle/>
          <a:p>
            <a:r>
              <a:rPr lang="en-US"/>
              <a:t>Facebook Post Table + Reactions | Scott - 8 of 22</a:t>
            </a:r>
          </a:p>
        </p:txBody>
      </p:sp>
      <p:graphicFrame>
        <p:nvGraphicFramePr>
          <p:cNvPr id="5" name="Table Placeholder 4">
            <a:extLst>
              <a:ext uri="{FF2B5EF4-FFF2-40B4-BE49-F238E27FC236}">
                <a16:creationId xmlns:a16="http://schemas.microsoft.com/office/drawing/2014/main" id="{C6FE6E14-FBAE-40A9-8663-726BC2A9798E}"/>
              </a:ext>
            </a:extLst>
          </p:cNvPr>
          <p:cNvGraphicFramePr>
            <a:graphicFrameLocks noGrp="1"/>
          </p:cNvGraphicFramePr>
          <p:nvPr>
            <p:ph type="tbl" sz="quarter" idx="13"/>
            <p:extLst>
              <p:ext uri="{D42A27DB-BD31-4B8C-83A1-F6EECF244321}">
                <p14:modId xmlns:p14="http://schemas.microsoft.com/office/powerpoint/2010/main" val="3291841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4448250"/>
                    </a:ext>
                  </a:extLst>
                </a:gridCol>
                <a:gridCol w="493776">
                  <a:extLst>
                    <a:ext uri="{9D8B030D-6E8A-4147-A177-3AD203B41FA5}">
                      <a16:colId xmlns:a16="http://schemas.microsoft.com/office/drawing/2014/main" val="2008364464"/>
                    </a:ext>
                  </a:extLst>
                </a:gridCol>
                <a:gridCol w="493776">
                  <a:extLst>
                    <a:ext uri="{9D8B030D-6E8A-4147-A177-3AD203B41FA5}">
                      <a16:colId xmlns:a16="http://schemas.microsoft.com/office/drawing/2014/main" val="1460682397"/>
                    </a:ext>
                  </a:extLst>
                </a:gridCol>
                <a:gridCol w="493776">
                  <a:extLst>
                    <a:ext uri="{9D8B030D-6E8A-4147-A177-3AD203B41FA5}">
                      <a16:colId xmlns:a16="http://schemas.microsoft.com/office/drawing/2014/main" val="2278931574"/>
                    </a:ext>
                  </a:extLst>
                </a:gridCol>
                <a:gridCol w="493776">
                  <a:extLst>
                    <a:ext uri="{9D8B030D-6E8A-4147-A177-3AD203B41FA5}">
                      <a16:colId xmlns:a16="http://schemas.microsoft.com/office/drawing/2014/main" val="427046966"/>
                    </a:ext>
                  </a:extLst>
                </a:gridCol>
                <a:gridCol w="493776">
                  <a:extLst>
                    <a:ext uri="{9D8B030D-6E8A-4147-A177-3AD203B41FA5}">
                      <a16:colId xmlns:a16="http://schemas.microsoft.com/office/drawing/2014/main" val="1373318368"/>
                    </a:ext>
                  </a:extLst>
                </a:gridCol>
                <a:gridCol w="493776">
                  <a:extLst>
                    <a:ext uri="{9D8B030D-6E8A-4147-A177-3AD203B41FA5}">
                      <a16:colId xmlns:a16="http://schemas.microsoft.com/office/drawing/2014/main" val="3326982417"/>
                    </a:ext>
                  </a:extLst>
                </a:gridCol>
                <a:gridCol w="493776">
                  <a:extLst>
                    <a:ext uri="{9D8B030D-6E8A-4147-A177-3AD203B41FA5}">
                      <a16:colId xmlns:a16="http://schemas.microsoft.com/office/drawing/2014/main" val="1700862248"/>
                    </a:ext>
                  </a:extLst>
                </a:gridCol>
                <a:gridCol w="493776">
                  <a:extLst>
                    <a:ext uri="{9D8B030D-6E8A-4147-A177-3AD203B41FA5}">
                      <a16:colId xmlns:a16="http://schemas.microsoft.com/office/drawing/2014/main" val="3869336734"/>
                    </a:ext>
                  </a:extLst>
                </a:gridCol>
                <a:gridCol w="493776">
                  <a:extLst>
                    <a:ext uri="{9D8B030D-6E8A-4147-A177-3AD203B41FA5}">
                      <a16:colId xmlns:a16="http://schemas.microsoft.com/office/drawing/2014/main" val="3871136994"/>
                    </a:ext>
                  </a:extLst>
                </a:gridCol>
                <a:gridCol w="493776">
                  <a:extLst>
                    <a:ext uri="{9D8B030D-6E8A-4147-A177-3AD203B41FA5}">
                      <a16:colId xmlns:a16="http://schemas.microsoft.com/office/drawing/2014/main" val="2343832914"/>
                    </a:ext>
                  </a:extLst>
                </a:gridCol>
                <a:gridCol w="493776">
                  <a:extLst>
                    <a:ext uri="{9D8B030D-6E8A-4147-A177-3AD203B41FA5}">
                      <a16:colId xmlns:a16="http://schemas.microsoft.com/office/drawing/2014/main" val="1144472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234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- 2022-02-21 20:24:09</a:t>
                      </a:r>
                      <a:r>
                        <a:rPr kumimoji="0" lang="en-US" sz="1000" b="0" i="0" u="none" strike="noStrike" kern="1200" cap="none" spc="0" normalizeH="0" baseline="0" noProof="0">
                          <a:ln>
                            <a:noFill/>
                          </a:ln>
                          <a:solidFill>
                            <a:prstClr val="black"/>
                          </a:solidFill>
                          <a:effectLst/>
                          <a:uLnTx/>
                          <a:uFillTx/>
                          <a:latin typeface="+mn-lt"/>
                          <a:ea typeface="+mn-ea"/>
                          <a:cs typeface="+mn-cs"/>
                        </a:rPr>
                        <a:t>
 Spark RC Comp, ingeniería de vanguardia en una bicicleta que va más allá de todo.
✅ Cuadro Spark RC de carbono HMF
✅ Horquilla FOX 32 Float Rhythm 120 mm
✅ FOX Float Custom, 120 mm, TwinLoc
✅ SRAM NX Eagle, 12 velocidades
✅ Frenos de disco Shimano Deore
✅ Llantas Syncros X-30SE TR
✅ Cubiertas Maxxis Rekon Race Foldable
✅ Componentes Syncros
#SCOTTbikes  
#SCOTTargentina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6096964"/>
                  </a:ext>
                </a:extLst>
              </a:tr>
            </a:tbl>
          </a:graphicData>
        </a:graphic>
      </p:graphicFrame>
      <p:sp>
        <p:nvSpPr>
          <p:cNvPr id="4" name="Text Placeholder 3">
            <a:extLst>
              <a:ext uri="{FF2B5EF4-FFF2-40B4-BE49-F238E27FC236}">
                <a16:creationId xmlns:a16="http://schemas.microsoft.com/office/drawing/2014/main" id="{D5AE403C-43C2-40CE-A364-BB59ADE4CDD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3391456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35362-4632-44DB-97C4-79308F4DBD7E}"/>
              </a:ext>
            </a:extLst>
          </p:cNvPr>
          <p:cNvSpPr>
            <a:spLocks noGrp="1"/>
          </p:cNvSpPr>
          <p:nvPr>
            <p:ph type="title"/>
          </p:nvPr>
        </p:nvSpPr>
        <p:spPr/>
        <p:txBody>
          <a:bodyPr/>
          <a:lstStyle/>
          <a:p>
            <a:r>
              <a:rPr lang="en-US"/>
              <a:t>Facebook Post Table + Reactions | Scott - 9 of 22</a:t>
            </a:r>
          </a:p>
        </p:txBody>
      </p:sp>
      <p:graphicFrame>
        <p:nvGraphicFramePr>
          <p:cNvPr id="5" name="Table Placeholder 4">
            <a:extLst>
              <a:ext uri="{FF2B5EF4-FFF2-40B4-BE49-F238E27FC236}">
                <a16:creationId xmlns:a16="http://schemas.microsoft.com/office/drawing/2014/main" id="{31638C22-90EB-4685-99E8-6922076427C7}"/>
              </a:ext>
            </a:extLst>
          </p:cNvPr>
          <p:cNvGraphicFramePr>
            <a:graphicFrameLocks noGrp="1"/>
          </p:cNvGraphicFramePr>
          <p:nvPr>
            <p:ph type="tbl" sz="quarter" idx="13"/>
            <p:extLst>
              <p:ext uri="{D42A27DB-BD31-4B8C-83A1-F6EECF244321}">
                <p14:modId xmlns:p14="http://schemas.microsoft.com/office/powerpoint/2010/main" val="136717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4126762"/>
                    </a:ext>
                  </a:extLst>
                </a:gridCol>
                <a:gridCol w="493776">
                  <a:extLst>
                    <a:ext uri="{9D8B030D-6E8A-4147-A177-3AD203B41FA5}">
                      <a16:colId xmlns:a16="http://schemas.microsoft.com/office/drawing/2014/main" val="3589582507"/>
                    </a:ext>
                  </a:extLst>
                </a:gridCol>
                <a:gridCol w="493776">
                  <a:extLst>
                    <a:ext uri="{9D8B030D-6E8A-4147-A177-3AD203B41FA5}">
                      <a16:colId xmlns:a16="http://schemas.microsoft.com/office/drawing/2014/main" val="3163424171"/>
                    </a:ext>
                  </a:extLst>
                </a:gridCol>
                <a:gridCol w="493776">
                  <a:extLst>
                    <a:ext uri="{9D8B030D-6E8A-4147-A177-3AD203B41FA5}">
                      <a16:colId xmlns:a16="http://schemas.microsoft.com/office/drawing/2014/main" val="1810700154"/>
                    </a:ext>
                  </a:extLst>
                </a:gridCol>
                <a:gridCol w="493776">
                  <a:extLst>
                    <a:ext uri="{9D8B030D-6E8A-4147-A177-3AD203B41FA5}">
                      <a16:colId xmlns:a16="http://schemas.microsoft.com/office/drawing/2014/main" val="625699687"/>
                    </a:ext>
                  </a:extLst>
                </a:gridCol>
                <a:gridCol w="493776">
                  <a:extLst>
                    <a:ext uri="{9D8B030D-6E8A-4147-A177-3AD203B41FA5}">
                      <a16:colId xmlns:a16="http://schemas.microsoft.com/office/drawing/2014/main" val="2677157802"/>
                    </a:ext>
                  </a:extLst>
                </a:gridCol>
                <a:gridCol w="493776">
                  <a:extLst>
                    <a:ext uri="{9D8B030D-6E8A-4147-A177-3AD203B41FA5}">
                      <a16:colId xmlns:a16="http://schemas.microsoft.com/office/drawing/2014/main" val="2260313771"/>
                    </a:ext>
                  </a:extLst>
                </a:gridCol>
                <a:gridCol w="493776">
                  <a:extLst>
                    <a:ext uri="{9D8B030D-6E8A-4147-A177-3AD203B41FA5}">
                      <a16:colId xmlns:a16="http://schemas.microsoft.com/office/drawing/2014/main" val="3187326821"/>
                    </a:ext>
                  </a:extLst>
                </a:gridCol>
                <a:gridCol w="493776">
                  <a:extLst>
                    <a:ext uri="{9D8B030D-6E8A-4147-A177-3AD203B41FA5}">
                      <a16:colId xmlns:a16="http://schemas.microsoft.com/office/drawing/2014/main" val="2469050732"/>
                    </a:ext>
                  </a:extLst>
                </a:gridCol>
                <a:gridCol w="493776">
                  <a:extLst>
                    <a:ext uri="{9D8B030D-6E8A-4147-A177-3AD203B41FA5}">
                      <a16:colId xmlns:a16="http://schemas.microsoft.com/office/drawing/2014/main" val="4028494383"/>
                    </a:ext>
                  </a:extLst>
                </a:gridCol>
                <a:gridCol w="493776">
                  <a:extLst>
                    <a:ext uri="{9D8B030D-6E8A-4147-A177-3AD203B41FA5}">
                      <a16:colId xmlns:a16="http://schemas.microsoft.com/office/drawing/2014/main" val="117723695"/>
                    </a:ext>
                  </a:extLst>
                </a:gridCol>
                <a:gridCol w="493776">
                  <a:extLst>
                    <a:ext uri="{9D8B030D-6E8A-4147-A177-3AD203B41FA5}">
                      <a16:colId xmlns:a16="http://schemas.microsoft.com/office/drawing/2014/main" val="2485829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869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- 2022-02-28 21:21:36</a:t>
                      </a:r>
                      <a:r>
                        <a:rPr kumimoji="0" lang="es-ES" sz="1000" b="0" i="0" u="none" strike="noStrike" kern="1200" cap="none" spc="0" normalizeH="0" baseline="0" noProof="0">
                          <a:ln>
                            <a:noFill/>
                          </a:ln>
                          <a:solidFill>
                            <a:prstClr val="black"/>
                          </a:solidFill>
                          <a:effectLst/>
                          <a:uLnTx/>
                          <a:uFillTx/>
                          <a:latin typeface="+mn-lt"/>
                          <a:ea typeface="+mn-ea"/>
                          <a:cs typeface="+mn-cs"/>
                        </a:rPr>
                        <a:t>
 ¡Gran arranque de temporada oficial del #SuperTeamTrek llena de podios! 
@chiquita.cantelmi, @bikecarito y @facu_cayata en lo más alto del podio de @marathonlosreartes.
Descubrí todos los detalles de sus posiciones en las próximas publicaciones.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26098164"/>
                  </a:ext>
                </a:extLst>
              </a:tr>
            </a:tbl>
          </a:graphicData>
        </a:graphic>
      </p:graphicFrame>
      <p:sp>
        <p:nvSpPr>
          <p:cNvPr id="4" name="Text Placeholder 3">
            <a:extLst>
              <a:ext uri="{FF2B5EF4-FFF2-40B4-BE49-F238E27FC236}">
                <a16:creationId xmlns:a16="http://schemas.microsoft.com/office/drawing/2014/main" id="{4C3D5FAB-E39F-4B4C-936E-DECFB1AECFD6}"/>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846732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01FA1-BD89-4094-8CCD-AC52437E1AA6}"/>
              </a:ext>
            </a:extLst>
          </p:cNvPr>
          <p:cNvSpPr>
            <a:spLocks noGrp="1"/>
          </p:cNvSpPr>
          <p:nvPr>
            <p:ph type="title"/>
          </p:nvPr>
        </p:nvSpPr>
        <p:spPr/>
        <p:txBody>
          <a:bodyPr/>
          <a:lstStyle/>
          <a:p>
            <a:r>
              <a:rPr lang="en-US"/>
              <a:t>Facebook Post Table + Reactions | Scott - 10 of 22</a:t>
            </a:r>
          </a:p>
        </p:txBody>
      </p:sp>
      <p:graphicFrame>
        <p:nvGraphicFramePr>
          <p:cNvPr id="5" name="Table Placeholder 4">
            <a:extLst>
              <a:ext uri="{FF2B5EF4-FFF2-40B4-BE49-F238E27FC236}">
                <a16:creationId xmlns:a16="http://schemas.microsoft.com/office/drawing/2014/main" id="{8AAFC19E-2B1A-4F0A-8519-97A509B4949C}"/>
              </a:ext>
            </a:extLst>
          </p:cNvPr>
          <p:cNvGraphicFramePr>
            <a:graphicFrameLocks noGrp="1"/>
          </p:cNvGraphicFramePr>
          <p:nvPr>
            <p:ph type="tbl" sz="quarter" idx="13"/>
            <p:extLst>
              <p:ext uri="{D42A27DB-BD31-4B8C-83A1-F6EECF244321}">
                <p14:modId xmlns:p14="http://schemas.microsoft.com/office/powerpoint/2010/main" val="3886266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6358127"/>
                    </a:ext>
                  </a:extLst>
                </a:gridCol>
                <a:gridCol w="493776">
                  <a:extLst>
                    <a:ext uri="{9D8B030D-6E8A-4147-A177-3AD203B41FA5}">
                      <a16:colId xmlns:a16="http://schemas.microsoft.com/office/drawing/2014/main" val="2961623151"/>
                    </a:ext>
                  </a:extLst>
                </a:gridCol>
                <a:gridCol w="493776">
                  <a:extLst>
                    <a:ext uri="{9D8B030D-6E8A-4147-A177-3AD203B41FA5}">
                      <a16:colId xmlns:a16="http://schemas.microsoft.com/office/drawing/2014/main" val="2998959591"/>
                    </a:ext>
                  </a:extLst>
                </a:gridCol>
                <a:gridCol w="493776">
                  <a:extLst>
                    <a:ext uri="{9D8B030D-6E8A-4147-A177-3AD203B41FA5}">
                      <a16:colId xmlns:a16="http://schemas.microsoft.com/office/drawing/2014/main" val="2856203582"/>
                    </a:ext>
                  </a:extLst>
                </a:gridCol>
                <a:gridCol w="493776">
                  <a:extLst>
                    <a:ext uri="{9D8B030D-6E8A-4147-A177-3AD203B41FA5}">
                      <a16:colId xmlns:a16="http://schemas.microsoft.com/office/drawing/2014/main" val="732403713"/>
                    </a:ext>
                  </a:extLst>
                </a:gridCol>
                <a:gridCol w="493776">
                  <a:extLst>
                    <a:ext uri="{9D8B030D-6E8A-4147-A177-3AD203B41FA5}">
                      <a16:colId xmlns:a16="http://schemas.microsoft.com/office/drawing/2014/main" val="359496935"/>
                    </a:ext>
                  </a:extLst>
                </a:gridCol>
                <a:gridCol w="493776">
                  <a:extLst>
                    <a:ext uri="{9D8B030D-6E8A-4147-A177-3AD203B41FA5}">
                      <a16:colId xmlns:a16="http://schemas.microsoft.com/office/drawing/2014/main" val="161408942"/>
                    </a:ext>
                  </a:extLst>
                </a:gridCol>
                <a:gridCol w="493776">
                  <a:extLst>
                    <a:ext uri="{9D8B030D-6E8A-4147-A177-3AD203B41FA5}">
                      <a16:colId xmlns:a16="http://schemas.microsoft.com/office/drawing/2014/main" val="1785752242"/>
                    </a:ext>
                  </a:extLst>
                </a:gridCol>
                <a:gridCol w="493776">
                  <a:extLst>
                    <a:ext uri="{9D8B030D-6E8A-4147-A177-3AD203B41FA5}">
                      <a16:colId xmlns:a16="http://schemas.microsoft.com/office/drawing/2014/main" val="2678937442"/>
                    </a:ext>
                  </a:extLst>
                </a:gridCol>
                <a:gridCol w="493776">
                  <a:extLst>
                    <a:ext uri="{9D8B030D-6E8A-4147-A177-3AD203B41FA5}">
                      <a16:colId xmlns:a16="http://schemas.microsoft.com/office/drawing/2014/main" val="2687830669"/>
                    </a:ext>
                  </a:extLst>
                </a:gridCol>
                <a:gridCol w="493776">
                  <a:extLst>
                    <a:ext uri="{9D8B030D-6E8A-4147-A177-3AD203B41FA5}">
                      <a16:colId xmlns:a16="http://schemas.microsoft.com/office/drawing/2014/main" val="199479693"/>
                    </a:ext>
                  </a:extLst>
                </a:gridCol>
                <a:gridCol w="493776">
                  <a:extLst>
                    <a:ext uri="{9D8B030D-6E8A-4147-A177-3AD203B41FA5}">
                      <a16:colId xmlns:a16="http://schemas.microsoft.com/office/drawing/2014/main" val="2796513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064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- 2022-03-04 19:51:07</a:t>
                      </a:r>
                      <a:r>
                        <a:rPr kumimoji="0" lang="es-ES" sz="1000" b="0" i="0" u="none" strike="noStrike" kern="1200" cap="none" spc="0" normalizeH="0" baseline="0" noProof="0">
                          <a:ln>
                            <a:noFill/>
                          </a:ln>
                          <a:solidFill>
                            <a:prstClr val="black"/>
                          </a:solidFill>
                          <a:effectLst/>
                          <a:uLnTx/>
                          <a:uFillTx/>
                          <a:latin typeface="+mn-lt"/>
                          <a:ea typeface="+mn-ea"/>
                          <a:cs typeface="+mn-cs"/>
                        </a:rPr>
                        <a:t>
 ¿Spark RC o Scale RC?
Lo mejor de Scott para que vos elijas.
¿Con cuál te quedarías y por qué?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8665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- 2022-03-08 09:50:03</a:t>
                      </a:r>
                      <a:r>
                        <a:rPr kumimoji="0" lang="en-US" sz="1000" b="0" i="0" u="none" strike="noStrike" kern="1200" cap="none" spc="0" normalizeH="0" baseline="0" noProof="0">
                          <a:ln>
                            <a:noFill/>
                          </a:ln>
                          <a:solidFill>
                            <a:prstClr val="black"/>
                          </a:solidFill>
                          <a:effectLst/>
                          <a:uLnTx/>
                          <a:uFillTx/>
                          <a:latin typeface="+mn-lt"/>
                          <a:ea typeface="+mn-ea"/>
                          <a:cs typeface="+mn-cs"/>
                        </a:rPr>
                        <a:t>
 #DiaInternacionalDeLaMujer  
#SCOTTargentina  
#SCOTTbikes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5981943"/>
                  </a:ext>
                </a:extLst>
              </a:tr>
            </a:tbl>
          </a:graphicData>
        </a:graphic>
      </p:graphicFrame>
      <p:sp>
        <p:nvSpPr>
          <p:cNvPr id="4" name="Text Placeholder 3">
            <a:extLst>
              <a:ext uri="{FF2B5EF4-FFF2-40B4-BE49-F238E27FC236}">
                <a16:creationId xmlns:a16="http://schemas.microsoft.com/office/drawing/2014/main" id="{C02A91BE-CEE7-4E4C-9B83-1B7049FBADE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8229614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BCC1B-66B2-4998-BFFC-FB883390B730}"/>
              </a:ext>
            </a:extLst>
          </p:cNvPr>
          <p:cNvSpPr>
            <a:spLocks noGrp="1"/>
          </p:cNvSpPr>
          <p:nvPr>
            <p:ph type="title"/>
          </p:nvPr>
        </p:nvSpPr>
        <p:spPr/>
        <p:txBody>
          <a:bodyPr/>
          <a:lstStyle/>
          <a:p>
            <a:r>
              <a:rPr lang="en-US"/>
              <a:t>Facebook Post Table + Reactions | Scott - 11 of 22</a:t>
            </a:r>
          </a:p>
        </p:txBody>
      </p:sp>
      <p:graphicFrame>
        <p:nvGraphicFramePr>
          <p:cNvPr id="5" name="Table Placeholder 4">
            <a:extLst>
              <a:ext uri="{FF2B5EF4-FFF2-40B4-BE49-F238E27FC236}">
                <a16:creationId xmlns:a16="http://schemas.microsoft.com/office/drawing/2014/main" id="{383CFF31-4594-41E7-B4E2-4E5DB24C6FE3}"/>
              </a:ext>
            </a:extLst>
          </p:cNvPr>
          <p:cNvGraphicFramePr>
            <a:graphicFrameLocks noGrp="1"/>
          </p:cNvGraphicFramePr>
          <p:nvPr>
            <p:ph type="tbl" sz="quarter" idx="13"/>
            <p:extLst>
              <p:ext uri="{D42A27DB-BD31-4B8C-83A1-F6EECF244321}">
                <p14:modId xmlns:p14="http://schemas.microsoft.com/office/powerpoint/2010/main" val="3287048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8225856"/>
                    </a:ext>
                  </a:extLst>
                </a:gridCol>
                <a:gridCol w="493776">
                  <a:extLst>
                    <a:ext uri="{9D8B030D-6E8A-4147-A177-3AD203B41FA5}">
                      <a16:colId xmlns:a16="http://schemas.microsoft.com/office/drawing/2014/main" val="4102120411"/>
                    </a:ext>
                  </a:extLst>
                </a:gridCol>
                <a:gridCol w="493776">
                  <a:extLst>
                    <a:ext uri="{9D8B030D-6E8A-4147-A177-3AD203B41FA5}">
                      <a16:colId xmlns:a16="http://schemas.microsoft.com/office/drawing/2014/main" val="1550584905"/>
                    </a:ext>
                  </a:extLst>
                </a:gridCol>
                <a:gridCol w="493776">
                  <a:extLst>
                    <a:ext uri="{9D8B030D-6E8A-4147-A177-3AD203B41FA5}">
                      <a16:colId xmlns:a16="http://schemas.microsoft.com/office/drawing/2014/main" val="2359288477"/>
                    </a:ext>
                  </a:extLst>
                </a:gridCol>
                <a:gridCol w="493776">
                  <a:extLst>
                    <a:ext uri="{9D8B030D-6E8A-4147-A177-3AD203B41FA5}">
                      <a16:colId xmlns:a16="http://schemas.microsoft.com/office/drawing/2014/main" val="1069668563"/>
                    </a:ext>
                  </a:extLst>
                </a:gridCol>
                <a:gridCol w="493776">
                  <a:extLst>
                    <a:ext uri="{9D8B030D-6E8A-4147-A177-3AD203B41FA5}">
                      <a16:colId xmlns:a16="http://schemas.microsoft.com/office/drawing/2014/main" val="385194140"/>
                    </a:ext>
                  </a:extLst>
                </a:gridCol>
                <a:gridCol w="493776">
                  <a:extLst>
                    <a:ext uri="{9D8B030D-6E8A-4147-A177-3AD203B41FA5}">
                      <a16:colId xmlns:a16="http://schemas.microsoft.com/office/drawing/2014/main" val="2151293307"/>
                    </a:ext>
                  </a:extLst>
                </a:gridCol>
                <a:gridCol w="493776">
                  <a:extLst>
                    <a:ext uri="{9D8B030D-6E8A-4147-A177-3AD203B41FA5}">
                      <a16:colId xmlns:a16="http://schemas.microsoft.com/office/drawing/2014/main" val="3034403228"/>
                    </a:ext>
                  </a:extLst>
                </a:gridCol>
                <a:gridCol w="493776">
                  <a:extLst>
                    <a:ext uri="{9D8B030D-6E8A-4147-A177-3AD203B41FA5}">
                      <a16:colId xmlns:a16="http://schemas.microsoft.com/office/drawing/2014/main" val="1093860261"/>
                    </a:ext>
                  </a:extLst>
                </a:gridCol>
                <a:gridCol w="493776">
                  <a:extLst>
                    <a:ext uri="{9D8B030D-6E8A-4147-A177-3AD203B41FA5}">
                      <a16:colId xmlns:a16="http://schemas.microsoft.com/office/drawing/2014/main" val="1219006675"/>
                    </a:ext>
                  </a:extLst>
                </a:gridCol>
                <a:gridCol w="493776">
                  <a:extLst>
                    <a:ext uri="{9D8B030D-6E8A-4147-A177-3AD203B41FA5}">
                      <a16:colId xmlns:a16="http://schemas.microsoft.com/office/drawing/2014/main" val="1854333866"/>
                    </a:ext>
                  </a:extLst>
                </a:gridCol>
                <a:gridCol w="493776">
                  <a:extLst>
                    <a:ext uri="{9D8B030D-6E8A-4147-A177-3AD203B41FA5}">
                      <a16:colId xmlns:a16="http://schemas.microsoft.com/office/drawing/2014/main" val="2153539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4695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Merida Bikes Argentina - 2022-02-22 17:00:04</a:t>
                      </a:r>
                      <a:r>
                        <a:rPr kumimoji="0" lang="es-ES" sz="1000" b="0" i="0" u="none" strike="noStrike" kern="1200" cap="none" spc="0" normalizeH="0" baseline="0" noProof="0">
                          <a:ln>
                            <a:noFill/>
                          </a:ln>
                          <a:solidFill>
                            <a:prstClr val="black"/>
                          </a:solidFill>
                          <a:effectLst/>
                          <a:uLnTx/>
                          <a:uFillTx/>
                          <a:latin typeface="+mn-lt"/>
                          <a:ea typeface="+mn-ea"/>
                          <a:cs typeface="+mn-cs"/>
                        </a:rPr>
                        <a:t>
 La Big Nine 600 es una bicicleta que te ofrece de todo para la persona amante del MTB.  👉🏻 Un cuadro de aluminio Big Nine Lite con aleación 6061 el cual es extremadamente ligero y duradero. Utilizando espesores de pared de triple empalme y tecnología de hidroformado, podemos ajustar los tubos de aluminio para dar la mejor relación posible entre rigidez y peso.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7602158"/>
                  </a:ext>
                </a:extLst>
              </a:tr>
            </a:tbl>
          </a:graphicData>
        </a:graphic>
      </p:graphicFrame>
      <p:sp>
        <p:nvSpPr>
          <p:cNvPr id="4" name="Text Placeholder 3">
            <a:extLst>
              <a:ext uri="{FF2B5EF4-FFF2-40B4-BE49-F238E27FC236}">
                <a16:creationId xmlns:a16="http://schemas.microsoft.com/office/drawing/2014/main" id="{885CBF96-3D80-43E4-97E8-3C2FD845EDA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451871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83110-E0BD-4EA5-999E-DD8B3E99D31D}"/>
              </a:ext>
            </a:extLst>
          </p:cNvPr>
          <p:cNvSpPr>
            <a:spLocks noGrp="1"/>
          </p:cNvSpPr>
          <p:nvPr>
            <p:ph type="title"/>
          </p:nvPr>
        </p:nvSpPr>
        <p:spPr/>
        <p:txBody>
          <a:bodyPr/>
          <a:lstStyle/>
          <a:p>
            <a:r>
              <a:rPr lang="en-US"/>
              <a:t>Facebook Post Table + Reactions | Scott - 12 of 22</a:t>
            </a:r>
          </a:p>
        </p:txBody>
      </p:sp>
      <p:graphicFrame>
        <p:nvGraphicFramePr>
          <p:cNvPr id="5" name="Table Placeholder 4">
            <a:extLst>
              <a:ext uri="{FF2B5EF4-FFF2-40B4-BE49-F238E27FC236}">
                <a16:creationId xmlns:a16="http://schemas.microsoft.com/office/drawing/2014/main" id="{89E7EC6C-D603-47AF-870E-339A6129C582}"/>
              </a:ext>
            </a:extLst>
          </p:cNvPr>
          <p:cNvGraphicFramePr>
            <a:graphicFrameLocks noGrp="1"/>
          </p:cNvGraphicFramePr>
          <p:nvPr>
            <p:ph type="tbl" sz="quarter" idx="13"/>
            <p:extLst>
              <p:ext uri="{D42A27DB-BD31-4B8C-83A1-F6EECF244321}">
                <p14:modId xmlns:p14="http://schemas.microsoft.com/office/powerpoint/2010/main" val="813912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4665562"/>
                    </a:ext>
                  </a:extLst>
                </a:gridCol>
                <a:gridCol w="493776">
                  <a:extLst>
                    <a:ext uri="{9D8B030D-6E8A-4147-A177-3AD203B41FA5}">
                      <a16:colId xmlns:a16="http://schemas.microsoft.com/office/drawing/2014/main" val="2586372767"/>
                    </a:ext>
                  </a:extLst>
                </a:gridCol>
                <a:gridCol w="493776">
                  <a:extLst>
                    <a:ext uri="{9D8B030D-6E8A-4147-A177-3AD203B41FA5}">
                      <a16:colId xmlns:a16="http://schemas.microsoft.com/office/drawing/2014/main" val="1236528102"/>
                    </a:ext>
                  </a:extLst>
                </a:gridCol>
                <a:gridCol w="493776">
                  <a:extLst>
                    <a:ext uri="{9D8B030D-6E8A-4147-A177-3AD203B41FA5}">
                      <a16:colId xmlns:a16="http://schemas.microsoft.com/office/drawing/2014/main" val="785037961"/>
                    </a:ext>
                  </a:extLst>
                </a:gridCol>
                <a:gridCol w="493776">
                  <a:extLst>
                    <a:ext uri="{9D8B030D-6E8A-4147-A177-3AD203B41FA5}">
                      <a16:colId xmlns:a16="http://schemas.microsoft.com/office/drawing/2014/main" val="2330216918"/>
                    </a:ext>
                  </a:extLst>
                </a:gridCol>
                <a:gridCol w="493776">
                  <a:extLst>
                    <a:ext uri="{9D8B030D-6E8A-4147-A177-3AD203B41FA5}">
                      <a16:colId xmlns:a16="http://schemas.microsoft.com/office/drawing/2014/main" val="1160830578"/>
                    </a:ext>
                  </a:extLst>
                </a:gridCol>
                <a:gridCol w="493776">
                  <a:extLst>
                    <a:ext uri="{9D8B030D-6E8A-4147-A177-3AD203B41FA5}">
                      <a16:colId xmlns:a16="http://schemas.microsoft.com/office/drawing/2014/main" val="1934486800"/>
                    </a:ext>
                  </a:extLst>
                </a:gridCol>
                <a:gridCol w="493776">
                  <a:extLst>
                    <a:ext uri="{9D8B030D-6E8A-4147-A177-3AD203B41FA5}">
                      <a16:colId xmlns:a16="http://schemas.microsoft.com/office/drawing/2014/main" val="3553286160"/>
                    </a:ext>
                  </a:extLst>
                </a:gridCol>
                <a:gridCol w="493776">
                  <a:extLst>
                    <a:ext uri="{9D8B030D-6E8A-4147-A177-3AD203B41FA5}">
                      <a16:colId xmlns:a16="http://schemas.microsoft.com/office/drawing/2014/main" val="2016210405"/>
                    </a:ext>
                  </a:extLst>
                </a:gridCol>
                <a:gridCol w="493776">
                  <a:extLst>
                    <a:ext uri="{9D8B030D-6E8A-4147-A177-3AD203B41FA5}">
                      <a16:colId xmlns:a16="http://schemas.microsoft.com/office/drawing/2014/main" val="296593575"/>
                    </a:ext>
                  </a:extLst>
                </a:gridCol>
                <a:gridCol w="493776">
                  <a:extLst>
                    <a:ext uri="{9D8B030D-6E8A-4147-A177-3AD203B41FA5}">
                      <a16:colId xmlns:a16="http://schemas.microsoft.com/office/drawing/2014/main" val="3416419761"/>
                    </a:ext>
                  </a:extLst>
                </a:gridCol>
                <a:gridCol w="493776">
                  <a:extLst>
                    <a:ext uri="{9D8B030D-6E8A-4147-A177-3AD203B41FA5}">
                      <a16:colId xmlns:a16="http://schemas.microsoft.com/office/drawing/2014/main" val="4200728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7155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- 2022-02-23 20:08:38</a:t>
                      </a:r>
                      <a:r>
                        <a:rPr kumimoji="0" lang="es-ES" sz="1000" b="0" i="0" u="none" strike="noStrike" kern="1200" cap="none" spc="0" normalizeH="0" baseline="0" noProof="0">
                          <a:ln>
                            <a:noFill/>
                          </a:ln>
                          <a:solidFill>
                            <a:prstClr val="black"/>
                          </a:solidFill>
                          <a:effectLst/>
                          <a:uLnTx/>
                          <a:uFillTx/>
                          <a:latin typeface="+mn-lt"/>
                          <a:ea typeface="+mn-ea"/>
                          <a:cs typeface="+mn-cs"/>
                        </a:rPr>
                        <a:t>
 Todavía quedan días de febrero para que te Enamores de una Scott.
Vení a nuestras tiendas, probá una Aspect 950 y enamorate.
Encontrá la tienda más cercana en nuestro link en bio y en las Stories destacadas.
#EnamorateDeScott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9754344"/>
                  </a:ext>
                </a:extLst>
              </a:tr>
            </a:tbl>
          </a:graphicData>
        </a:graphic>
      </p:graphicFrame>
      <p:sp>
        <p:nvSpPr>
          <p:cNvPr id="4" name="Text Placeholder 3">
            <a:extLst>
              <a:ext uri="{FF2B5EF4-FFF2-40B4-BE49-F238E27FC236}">
                <a16:creationId xmlns:a16="http://schemas.microsoft.com/office/drawing/2014/main" id="{DDEFCB7F-4727-46C8-A931-1D3E28A38A1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910384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1D730-26C4-4037-849E-5D7ECB4F6F83}"/>
              </a:ext>
            </a:extLst>
          </p:cNvPr>
          <p:cNvSpPr>
            <a:spLocks noGrp="1"/>
          </p:cNvSpPr>
          <p:nvPr>
            <p:ph type="title"/>
          </p:nvPr>
        </p:nvSpPr>
        <p:spPr/>
        <p:txBody>
          <a:bodyPr/>
          <a:lstStyle/>
          <a:p>
            <a:r>
              <a:rPr lang="en-US"/>
              <a:t>Facebook Post Table + Reactions | Scott - 13 of 22</a:t>
            </a:r>
          </a:p>
        </p:txBody>
      </p:sp>
      <p:graphicFrame>
        <p:nvGraphicFramePr>
          <p:cNvPr id="5" name="Table Placeholder 4">
            <a:extLst>
              <a:ext uri="{FF2B5EF4-FFF2-40B4-BE49-F238E27FC236}">
                <a16:creationId xmlns:a16="http://schemas.microsoft.com/office/drawing/2014/main" id="{C68D9FB3-218F-43EB-94C9-B83EE54A3FEB}"/>
              </a:ext>
            </a:extLst>
          </p:cNvPr>
          <p:cNvGraphicFramePr>
            <a:graphicFrameLocks noGrp="1"/>
          </p:cNvGraphicFramePr>
          <p:nvPr>
            <p:ph type="tbl" sz="quarter" idx="13"/>
            <p:extLst>
              <p:ext uri="{D42A27DB-BD31-4B8C-83A1-F6EECF244321}">
                <p14:modId xmlns:p14="http://schemas.microsoft.com/office/powerpoint/2010/main" val="623363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6582925"/>
                    </a:ext>
                  </a:extLst>
                </a:gridCol>
                <a:gridCol w="493776">
                  <a:extLst>
                    <a:ext uri="{9D8B030D-6E8A-4147-A177-3AD203B41FA5}">
                      <a16:colId xmlns:a16="http://schemas.microsoft.com/office/drawing/2014/main" val="596299972"/>
                    </a:ext>
                  </a:extLst>
                </a:gridCol>
                <a:gridCol w="493776">
                  <a:extLst>
                    <a:ext uri="{9D8B030D-6E8A-4147-A177-3AD203B41FA5}">
                      <a16:colId xmlns:a16="http://schemas.microsoft.com/office/drawing/2014/main" val="731453049"/>
                    </a:ext>
                  </a:extLst>
                </a:gridCol>
                <a:gridCol w="493776">
                  <a:extLst>
                    <a:ext uri="{9D8B030D-6E8A-4147-A177-3AD203B41FA5}">
                      <a16:colId xmlns:a16="http://schemas.microsoft.com/office/drawing/2014/main" val="1271325922"/>
                    </a:ext>
                  </a:extLst>
                </a:gridCol>
                <a:gridCol w="493776">
                  <a:extLst>
                    <a:ext uri="{9D8B030D-6E8A-4147-A177-3AD203B41FA5}">
                      <a16:colId xmlns:a16="http://schemas.microsoft.com/office/drawing/2014/main" val="2568287699"/>
                    </a:ext>
                  </a:extLst>
                </a:gridCol>
                <a:gridCol w="493776">
                  <a:extLst>
                    <a:ext uri="{9D8B030D-6E8A-4147-A177-3AD203B41FA5}">
                      <a16:colId xmlns:a16="http://schemas.microsoft.com/office/drawing/2014/main" val="755684744"/>
                    </a:ext>
                  </a:extLst>
                </a:gridCol>
                <a:gridCol w="493776">
                  <a:extLst>
                    <a:ext uri="{9D8B030D-6E8A-4147-A177-3AD203B41FA5}">
                      <a16:colId xmlns:a16="http://schemas.microsoft.com/office/drawing/2014/main" val="3216955276"/>
                    </a:ext>
                  </a:extLst>
                </a:gridCol>
                <a:gridCol w="493776">
                  <a:extLst>
                    <a:ext uri="{9D8B030D-6E8A-4147-A177-3AD203B41FA5}">
                      <a16:colId xmlns:a16="http://schemas.microsoft.com/office/drawing/2014/main" val="2119858485"/>
                    </a:ext>
                  </a:extLst>
                </a:gridCol>
                <a:gridCol w="493776">
                  <a:extLst>
                    <a:ext uri="{9D8B030D-6E8A-4147-A177-3AD203B41FA5}">
                      <a16:colId xmlns:a16="http://schemas.microsoft.com/office/drawing/2014/main" val="143968200"/>
                    </a:ext>
                  </a:extLst>
                </a:gridCol>
                <a:gridCol w="493776">
                  <a:extLst>
                    <a:ext uri="{9D8B030D-6E8A-4147-A177-3AD203B41FA5}">
                      <a16:colId xmlns:a16="http://schemas.microsoft.com/office/drawing/2014/main" val="1808174369"/>
                    </a:ext>
                  </a:extLst>
                </a:gridCol>
                <a:gridCol w="493776">
                  <a:extLst>
                    <a:ext uri="{9D8B030D-6E8A-4147-A177-3AD203B41FA5}">
                      <a16:colId xmlns:a16="http://schemas.microsoft.com/office/drawing/2014/main" val="2711452473"/>
                    </a:ext>
                  </a:extLst>
                </a:gridCol>
                <a:gridCol w="493776">
                  <a:extLst>
                    <a:ext uri="{9D8B030D-6E8A-4147-A177-3AD203B41FA5}">
                      <a16:colId xmlns:a16="http://schemas.microsoft.com/office/drawing/2014/main" val="504228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2742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- 2022-02-16 20:38:46</a:t>
                      </a:r>
                      <a:r>
                        <a:rPr kumimoji="0" lang="en-US" sz="1000" b="0" i="0" u="none" strike="noStrike" kern="1200" cap="none" spc="0" normalizeH="0" baseline="0" noProof="0">
                          <a:ln>
                            <a:noFill/>
                          </a:ln>
                          <a:solidFill>
                            <a:prstClr val="black"/>
                          </a:solidFill>
                          <a:effectLst/>
                          <a:uLnTx/>
                          <a:uFillTx/>
                          <a:latin typeface="+mn-lt"/>
                          <a:ea typeface="+mn-ea"/>
                          <a:cs typeface="+mn-cs"/>
                        </a:rPr>
                        <a:t>
 Tu primera Scott te está esperando.
✅ Cuadro de aleación Aspect 700/900
✅ Suntour XCR32-LO-R 100 mm
✅ Shimano Alivio, 18 velocidades
✅ Frenos Shimano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3098021"/>
                  </a:ext>
                </a:extLst>
              </a:tr>
            </a:tbl>
          </a:graphicData>
        </a:graphic>
      </p:graphicFrame>
      <p:sp>
        <p:nvSpPr>
          <p:cNvPr id="4" name="Text Placeholder 3">
            <a:extLst>
              <a:ext uri="{FF2B5EF4-FFF2-40B4-BE49-F238E27FC236}">
                <a16:creationId xmlns:a16="http://schemas.microsoft.com/office/drawing/2014/main" id="{751737BB-A8A3-4E40-B311-3FFA89B4565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7806322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9A0E-258D-49D5-87ED-8EDE99180D7F}"/>
              </a:ext>
            </a:extLst>
          </p:cNvPr>
          <p:cNvSpPr>
            <a:spLocks noGrp="1"/>
          </p:cNvSpPr>
          <p:nvPr>
            <p:ph type="title"/>
          </p:nvPr>
        </p:nvSpPr>
        <p:spPr/>
        <p:txBody>
          <a:bodyPr/>
          <a:lstStyle/>
          <a:p>
            <a:r>
              <a:rPr lang="en-US"/>
              <a:t>Facebook Post Table + Reactions | Scott - 14 of 22</a:t>
            </a:r>
          </a:p>
        </p:txBody>
      </p:sp>
      <p:graphicFrame>
        <p:nvGraphicFramePr>
          <p:cNvPr id="5" name="Table Placeholder 4">
            <a:extLst>
              <a:ext uri="{FF2B5EF4-FFF2-40B4-BE49-F238E27FC236}">
                <a16:creationId xmlns:a16="http://schemas.microsoft.com/office/drawing/2014/main" id="{9F38E262-CE33-4955-A9AA-4AEAC509C83A}"/>
              </a:ext>
            </a:extLst>
          </p:cNvPr>
          <p:cNvGraphicFramePr>
            <a:graphicFrameLocks noGrp="1"/>
          </p:cNvGraphicFramePr>
          <p:nvPr>
            <p:ph type="tbl" sz="quarter" idx="13"/>
            <p:extLst>
              <p:ext uri="{D42A27DB-BD31-4B8C-83A1-F6EECF244321}">
                <p14:modId xmlns:p14="http://schemas.microsoft.com/office/powerpoint/2010/main" val="1902662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2341861"/>
                    </a:ext>
                  </a:extLst>
                </a:gridCol>
                <a:gridCol w="493776">
                  <a:extLst>
                    <a:ext uri="{9D8B030D-6E8A-4147-A177-3AD203B41FA5}">
                      <a16:colId xmlns:a16="http://schemas.microsoft.com/office/drawing/2014/main" val="3282951302"/>
                    </a:ext>
                  </a:extLst>
                </a:gridCol>
                <a:gridCol w="493776">
                  <a:extLst>
                    <a:ext uri="{9D8B030D-6E8A-4147-A177-3AD203B41FA5}">
                      <a16:colId xmlns:a16="http://schemas.microsoft.com/office/drawing/2014/main" val="671120411"/>
                    </a:ext>
                  </a:extLst>
                </a:gridCol>
                <a:gridCol w="493776">
                  <a:extLst>
                    <a:ext uri="{9D8B030D-6E8A-4147-A177-3AD203B41FA5}">
                      <a16:colId xmlns:a16="http://schemas.microsoft.com/office/drawing/2014/main" val="167698510"/>
                    </a:ext>
                  </a:extLst>
                </a:gridCol>
                <a:gridCol w="493776">
                  <a:extLst>
                    <a:ext uri="{9D8B030D-6E8A-4147-A177-3AD203B41FA5}">
                      <a16:colId xmlns:a16="http://schemas.microsoft.com/office/drawing/2014/main" val="4036787373"/>
                    </a:ext>
                  </a:extLst>
                </a:gridCol>
                <a:gridCol w="493776">
                  <a:extLst>
                    <a:ext uri="{9D8B030D-6E8A-4147-A177-3AD203B41FA5}">
                      <a16:colId xmlns:a16="http://schemas.microsoft.com/office/drawing/2014/main" val="3347411947"/>
                    </a:ext>
                  </a:extLst>
                </a:gridCol>
                <a:gridCol w="493776">
                  <a:extLst>
                    <a:ext uri="{9D8B030D-6E8A-4147-A177-3AD203B41FA5}">
                      <a16:colId xmlns:a16="http://schemas.microsoft.com/office/drawing/2014/main" val="4194113018"/>
                    </a:ext>
                  </a:extLst>
                </a:gridCol>
                <a:gridCol w="493776">
                  <a:extLst>
                    <a:ext uri="{9D8B030D-6E8A-4147-A177-3AD203B41FA5}">
                      <a16:colId xmlns:a16="http://schemas.microsoft.com/office/drawing/2014/main" val="249091068"/>
                    </a:ext>
                  </a:extLst>
                </a:gridCol>
                <a:gridCol w="493776">
                  <a:extLst>
                    <a:ext uri="{9D8B030D-6E8A-4147-A177-3AD203B41FA5}">
                      <a16:colId xmlns:a16="http://schemas.microsoft.com/office/drawing/2014/main" val="966193055"/>
                    </a:ext>
                  </a:extLst>
                </a:gridCol>
                <a:gridCol w="493776">
                  <a:extLst>
                    <a:ext uri="{9D8B030D-6E8A-4147-A177-3AD203B41FA5}">
                      <a16:colId xmlns:a16="http://schemas.microsoft.com/office/drawing/2014/main" val="1655320269"/>
                    </a:ext>
                  </a:extLst>
                </a:gridCol>
                <a:gridCol w="493776">
                  <a:extLst>
                    <a:ext uri="{9D8B030D-6E8A-4147-A177-3AD203B41FA5}">
                      <a16:colId xmlns:a16="http://schemas.microsoft.com/office/drawing/2014/main" val="960116066"/>
                    </a:ext>
                  </a:extLst>
                </a:gridCol>
                <a:gridCol w="493776">
                  <a:extLst>
                    <a:ext uri="{9D8B030D-6E8A-4147-A177-3AD203B41FA5}">
                      <a16:colId xmlns:a16="http://schemas.microsoft.com/office/drawing/2014/main" val="543308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394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- 2022-03-09 22:00:04</a:t>
                      </a:r>
                      <a:r>
                        <a:rPr kumimoji="0" lang="es-ES" sz="1000" b="0" i="0" u="none" strike="noStrike" kern="1200" cap="none" spc="0" normalizeH="0" baseline="0" noProof="0">
                          <a:ln>
                            <a:noFill/>
                          </a:ln>
                          <a:solidFill>
                            <a:prstClr val="black"/>
                          </a:solidFill>
                          <a:effectLst/>
                          <a:uLnTx/>
                          <a:uFillTx/>
                          <a:latin typeface="+mn-lt"/>
                          <a:ea typeface="+mn-ea"/>
                          <a:cs typeface="+mn-cs"/>
                        </a:rPr>
                        <a:t>
 La Specialized Turbo Vado es una bicicleta eléctrica 🚲⚡️ de pedaleo asistido ideal para trasladarte por la ciudad recorriendo mayores distancias con menos esfuerzo.💪 
Su motor silencio y suave está totalmente integrado en el cuadro y viene equipada con portaequipajes, guardabarros Dry-Tech y un sistema de iluminación para pedalear de forma cómoda y segura por la ciudad.
En una Turbo Vado te podés mover de una forma más eficaz, divertida y saludable😉 
#VamosEnBici 
🔺 Encontrala en nuestras tiendas autorizadas🔺
#IamSpecialized #SpecializedArg #SpecializedArgentina #Turbo #TuboVado #Vado #PedaleoAsistido #Argentina #Emtb  #Itsyouonlyfaster #Modoturbo
📸 @santysaenz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8059243"/>
                  </a:ext>
                </a:extLst>
              </a:tr>
            </a:tbl>
          </a:graphicData>
        </a:graphic>
      </p:graphicFrame>
      <p:sp>
        <p:nvSpPr>
          <p:cNvPr id="4" name="Text Placeholder 3">
            <a:extLst>
              <a:ext uri="{FF2B5EF4-FFF2-40B4-BE49-F238E27FC236}">
                <a16:creationId xmlns:a16="http://schemas.microsoft.com/office/drawing/2014/main" id="{6FA1C3D7-B95E-48A8-A7F1-9DE4D217DF3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430951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A03F5-CF4A-4719-9687-A31D67586252}"/>
              </a:ext>
            </a:extLst>
          </p:cNvPr>
          <p:cNvSpPr>
            <a:spLocks noGrp="1"/>
          </p:cNvSpPr>
          <p:nvPr>
            <p:ph type="title"/>
          </p:nvPr>
        </p:nvSpPr>
        <p:spPr/>
        <p:txBody>
          <a:bodyPr/>
          <a:lstStyle/>
          <a:p>
            <a:r>
              <a:rPr lang="en-US"/>
              <a:t>Facebook Post Table + Reactions | Scott - 15 of 22</a:t>
            </a:r>
          </a:p>
        </p:txBody>
      </p:sp>
      <p:graphicFrame>
        <p:nvGraphicFramePr>
          <p:cNvPr id="5" name="Table Placeholder 4">
            <a:extLst>
              <a:ext uri="{FF2B5EF4-FFF2-40B4-BE49-F238E27FC236}">
                <a16:creationId xmlns:a16="http://schemas.microsoft.com/office/drawing/2014/main" id="{FD9B72F2-B51C-4A9F-9BB7-46EC043ACFE5}"/>
              </a:ext>
            </a:extLst>
          </p:cNvPr>
          <p:cNvGraphicFramePr>
            <a:graphicFrameLocks noGrp="1"/>
          </p:cNvGraphicFramePr>
          <p:nvPr>
            <p:ph type="tbl" sz="quarter" idx="13"/>
            <p:extLst>
              <p:ext uri="{D42A27DB-BD31-4B8C-83A1-F6EECF244321}">
                <p14:modId xmlns:p14="http://schemas.microsoft.com/office/powerpoint/2010/main" val="3817723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389024"/>
                    </a:ext>
                  </a:extLst>
                </a:gridCol>
                <a:gridCol w="493776">
                  <a:extLst>
                    <a:ext uri="{9D8B030D-6E8A-4147-A177-3AD203B41FA5}">
                      <a16:colId xmlns:a16="http://schemas.microsoft.com/office/drawing/2014/main" val="249096951"/>
                    </a:ext>
                  </a:extLst>
                </a:gridCol>
                <a:gridCol w="493776">
                  <a:extLst>
                    <a:ext uri="{9D8B030D-6E8A-4147-A177-3AD203B41FA5}">
                      <a16:colId xmlns:a16="http://schemas.microsoft.com/office/drawing/2014/main" val="2175901098"/>
                    </a:ext>
                  </a:extLst>
                </a:gridCol>
                <a:gridCol w="493776">
                  <a:extLst>
                    <a:ext uri="{9D8B030D-6E8A-4147-A177-3AD203B41FA5}">
                      <a16:colId xmlns:a16="http://schemas.microsoft.com/office/drawing/2014/main" val="998658693"/>
                    </a:ext>
                  </a:extLst>
                </a:gridCol>
                <a:gridCol w="493776">
                  <a:extLst>
                    <a:ext uri="{9D8B030D-6E8A-4147-A177-3AD203B41FA5}">
                      <a16:colId xmlns:a16="http://schemas.microsoft.com/office/drawing/2014/main" val="286953362"/>
                    </a:ext>
                  </a:extLst>
                </a:gridCol>
                <a:gridCol w="493776">
                  <a:extLst>
                    <a:ext uri="{9D8B030D-6E8A-4147-A177-3AD203B41FA5}">
                      <a16:colId xmlns:a16="http://schemas.microsoft.com/office/drawing/2014/main" val="1135396740"/>
                    </a:ext>
                  </a:extLst>
                </a:gridCol>
                <a:gridCol w="493776">
                  <a:extLst>
                    <a:ext uri="{9D8B030D-6E8A-4147-A177-3AD203B41FA5}">
                      <a16:colId xmlns:a16="http://schemas.microsoft.com/office/drawing/2014/main" val="2941144671"/>
                    </a:ext>
                  </a:extLst>
                </a:gridCol>
                <a:gridCol w="493776">
                  <a:extLst>
                    <a:ext uri="{9D8B030D-6E8A-4147-A177-3AD203B41FA5}">
                      <a16:colId xmlns:a16="http://schemas.microsoft.com/office/drawing/2014/main" val="937651698"/>
                    </a:ext>
                  </a:extLst>
                </a:gridCol>
                <a:gridCol w="493776">
                  <a:extLst>
                    <a:ext uri="{9D8B030D-6E8A-4147-A177-3AD203B41FA5}">
                      <a16:colId xmlns:a16="http://schemas.microsoft.com/office/drawing/2014/main" val="766895738"/>
                    </a:ext>
                  </a:extLst>
                </a:gridCol>
                <a:gridCol w="493776">
                  <a:extLst>
                    <a:ext uri="{9D8B030D-6E8A-4147-A177-3AD203B41FA5}">
                      <a16:colId xmlns:a16="http://schemas.microsoft.com/office/drawing/2014/main" val="2358883840"/>
                    </a:ext>
                  </a:extLst>
                </a:gridCol>
                <a:gridCol w="493776">
                  <a:extLst>
                    <a:ext uri="{9D8B030D-6E8A-4147-A177-3AD203B41FA5}">
                      <a16:colId xmlns:a16="http://schemas.microsoft.com/office/drawing/2014/main" val="3804329092"/>
                    </a:ext>
                  </a:extLst>
                </a:gridCol>
                <a:gridCol w="493776">
                  <a:extLst>
                    <a:ext uri="{9D8B030D-6E8A-4147-A177-3AD203B41FA5}">
                      <a16:colId xmlns:a16="http://schemas.microsoft.com/office/drawing/2014/main" val="2568411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2398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- 2022-03-08 08:35:36</a:t>
                      </a:r>
                      <a:r>
                        <a:rPr kumimoji="0" lang="es-ES" sz="1000" b="0" i="0" u="none" strike="noStrike" kern="1200" cap="none" spc="0" normalizeH="0" baseline="0" noProof="0">
                          <a:ln>
                            <a:noFill/>
                          </a:ln>
                          <a:solidFill>
                            <a:prstClr val="black"/>
                          </a:solidFill>
                          <a:effectLst/>
                          <a:uLnTx/>
                          <a:uFillTx/>
                          <a:latin typeface="+mn-lt"/>
                          <a:ea typeface="+mn-ea"/>
                          <a:cs typeface="+mn-cs"/>
                        </a:rPr>
                        <a:t>
 Celebramos su fuerza y valentía para lograr siempre todas sus metas. Hoy festejamos junto al ejemplo de las chicas del #SuperTeamTrek y todas las @chicastrek alrededor del mundo. 
¡Feliz día de la mujer!
@trekbikes @trekbicycleargentina @bontragerargentina #trekbikes #trekargentina #bontragerargentina #cascos  #wavecell #racedtowin #gooutside #creemosenlasbicis #racedtowin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3400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- 2022-02-19 18:34:37</a:t>
                      </a:r>
                      <a:r>
                        <a:rPr kumimoji="0" lang="es-ES" sz="1000" b="0" i="0" u="none" strike="noStrike" kern="1200" cap="none" spc="0" normalizeH="0" baseline="0" noProof="0">
                          <a:ln>
                            <a:noFill/>
                          </a:ln>
                          <a:solidFill>
                            <a:prstClr val="black"/>
                          </a:solidFill>
                          <a:effectLst/>
                          <a:uLnTx/>
                          <a:uFillTx/>
                          <a:latin typeface="+mn-lt"/>
                          <a:ea typeface="+mn-ea"/>
                          <a:cs typeface="+mn-cs"/>
                        </a:rPr>
                        <a:t>
 Un sábado más arriba de tu  Scott.
¿Dónde fuiste hoy?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1441509"/>
                  </a:ext>
                </a:extLst>
              </a:tr>
            </a:tbl>
          </a:graphicData>
        </a:graphic>
      </p:graphicFrame>
      <p:sp>
        <p:nvSpPr>
          <p:cNvPr id="4" name="Text Placeholder 3">
            <a:extLst>
              <a:ext uri="{FF2B5EF4-FFF2-40B4-BE49-F238E27FC236}">
                <a16:creationId xmlns:a16="http://schemas.microsoft.com/office/drawing/2014/main" id="{AF729B3A-9A44-4A7B-B718-F464BC00E5F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101931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D5198-BD1A-4D0A-9DA2-DBF0CAAAB970}"/>
              </a:ext>
            </a:extLst>
          </p:cNvPr>
          <p:cNvSpPr>
            <a:spLocks noGrp="1"/>
          </p:cNvSpPr>
          <p:nvPr>
            <p:ph type="title"/>
          </p:nvPr>
        </p:nvSpPr>
        <p:spPr/>
        <p:txBody>
          <a:bodyPr/>
          <a:lstStyle/>
          <a:p>
            <a:r>
              <a:rPr lang="en-US"/>
              <a:t>Facebook Post Table + Reactions | Scott - 16 of 22</a:t>
            </a:r>
          </a:p>
        </p:txBody>
      </p:sp>
      <p:graphicFrame>
        <p:nvGraphicFramePr>
          <p:cNvPr id="5" name="Table Placeholder 4">
            <a:extLst>
              <a:ext uri="{FF2B5EF4-FFF2-40B4-BE49-F238E27FC236}">
                <a16:creationId xmlns:a16="http://schemas.microsoft.com/office/drawing/2014/main" id="{FA4C3D7E-BDB9-4505-BC72-ECAE1D70E290}"/>
              </a:ext>
            </a:extLst>
          </p:cNvPr>
          <p:cNvGraphicFramePr>
            <a:graphicFrameLocks noGrp="1"/>
          </p:cNvGraphicFramePr>
          <p:nvPr>
            <p:ph type="tbl" sz="quarter" idx="13"/>
            <p:extLst>
              <p:ext uri="{D42A27DB-BD31-4B8C-83A1-F6EECF244321}">
                <p14:modId xmlns:p14="http://schemas.microsoft.com/office/powerpoint/2010/main" val="213522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3167413"/>
                    </a:ext>
                  </a:extLst>
                </a:gridCol>
                <a:gridCol w="493776">
                  <a:extLst>
                    <a:ext uri="{9D8B030D-6E8A-4147-A177-3AD203B41FA5}">
                      <a16:colId xmlns:a16="http://schemas.microsoft.com/office/drawing/2014/main" val="3937288628"/>
                    </a:ext>
                  </a:extLst>
                </a:gridCol>
                <a:gridCol w="493776">
                  <a:extLst>
                    <a:ext uri="{9D8B030D-6E8A-4147-A177-3AD203B41FA5}">
                      <a16:colId xmlns:a16="http://schemas.microsoft.com/office/drawing/2014/main" val="2258297629"/>
                    </a:ext>
                  </a:extLst>
                </a:gridCol>
                <a:gridCol w="493776">
                  <a:extLst>
                    <a:ext uri="{9D8B030D-6E8A-4147-A177-3AD203B41FA5}">
                      <a16:colId xmlns:a16="http://schemas.microsoft.com/office/drawing/2014/main" val="2364086246"/>
                    </a:ext>
                  </a:extLst>
                </a:gridCol>
                <a:gridCol w="493776">
                  <a:extLst>
                    <a:ext uri="{9D8B030D-6E8A-4147-A177-3AD203B41FA5}">
                      <a16:colId xmlns:a16="http://schemas.microsoft.com/office/drawing/2014/main" val="2541078265"/>
                    </a:ext>
                  </a:extLst>
                </a:gridCol>
                <a:gridCol w="493776">
                  <a:extLst>
                    <a:ext uri="{9D8B030D-6E8A-4147-A177-3AD203B41FA5}">
                      <a16:colId xmlns:a16="http://schemas.microsoft.com/office/drawing/2014/main" val="870055145"/>
                    </a:ext>
                  </a:extLst>
                </a:gridCol>
                <a:gridCol w="493776">
                  <a:extLst>
                    <a:ext uri="{9D8B030D-6E8A-4147-A177-3AD203B41FA5}">
                      <a16:colId xmlns:a16="http://schemas.microsoft.com/office/drawing/2014/main" val="2321141939"/>
                    </a:ext>
                  </a:extLst>
                </a:gridCol>
                <a:gridCol w="493776">
                  <a:extLst>
                    <a:ext uri="{9D8B030D-6E8A-4147-A177-3AD203B41FA5}">
                      <a16:colId xmlns:a16="http://schemas.microsoft.com/office/drawing/2014/main" val="2946938247"/>
                    </a:ext>
                  </a:extLst>
                </a:gridCol>
                <a:gridCol w="493776">
                  <a:extLst>
                    <a:ext uri="{9D8B030D-6E8A-4147-A177-3AD203B41FA5}">
                      <a16:colId xmlns:a16="http://schemas.microsoft.com/office/drawing/2014/main" val="746964553"/>
                    </a:ext>
                  </a:extLst>
                </a:gridCol>
                <a:gridCol w="493776">
                  <a:extLst>
                    <a:ext uri="{9D8B030D-6E8A-4147-A177-3AD203B41FA5}">
                      <a16:colId xmlns:a16="http://schemas.microsoft.com/office/drawing/2014/main" val="682274492"/>
                    </a:ext>
                  </a:extLst>
                </a:gridCol>
                <a:gridCol w="493776">
                  <a:extLst>
                    <a:ext uri="{9D8B030D-6E8A-4147-A177-3AD203B41FA5}">
                      <a16:colId xmlns:a16="http://schemas.microsoft.com/office/drawing/2014/main" val="3873104167"/>
                    </a:ext>
                  </a:extLst>
                </a:gridCol>
                <a:gridCol w="493776">
                  <a:extLst>
                    <a:ext uri="{9D8B030D-6E8A-4147-A177-3AD203B41FA5}">
                      <a16:colId xmlns:a16="http://schemas.microsoft.com/office/drawing/2014/main" val="3851843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024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- 2022-03-06 19:16:25</a:t>
                      </a:r>
                      <a:r>
                        <a:rPr kumimoji="0" lang="en-US" sz="1000" b="0" i="0" u="none" strike="noStrike" kern="1200" cap="none" spc="0" normalizeH="0" baseline="0" noProof="0">
                          <a:ln>
                            <a:noFill/>
                          </a:ln>
                          <a:solidFill>
                            <a:prstClr val="black"/>
                          </a:solidFill>
                          <a:effectLst/>
                          <a:uLnTx/>
                          <a:uFillTx/>
                          <a:latin typeface="+mn-lt"/>
                          <a:ea typeface="+mn-ea"/>
                          <a:cs typeface="+mn-cs"/>
                        </a:rPr>
                        <a:t>
 ¡Descubrí los corredores del equipo internacional @trekfactoryracingxc y no dudes en seguirlos! 👇 
🚴‍♀️ @jolandaneff 
🚴‍♀️ @eviealicerichards 
🚴‍♀️ @maddie_munro 
🚴‍♂️ @rj_amos
🚴‍♂️ @anton.cooper 
🚴‍♂️ @vladdascalu 
@trekbikes @trekbicycleargentina @bontragerargentina #trek #Trekargentina #supercaliber #xc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68196061"/>
                  </a:ext>
                </a:extLst>
              </a:tr>
            </a:tbl>
          </a:graphicData>
        </a:graphic>
      </p:graphicFrame>
      <p:sp>
        <p:nvSpPr>
          <p:cNvPr id="4" name="Text Placeholder 3">
            <a:extLst>
              <a:ext uri="{FF2B5EF4-FFF2-40B4-BE49-F238E27FC236}">
                <a16:creationId xmlns:a16="http://schemas.microsoft.com/office/drawing/2014/main" id="{DEA9D52F-F96F-4F14-A703-899ADB1DCB7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4028841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12583-34D7-496A-B341-CCB2236B59ED}"/>
              </a:ext>
            </a:extLst>
          </p:cNvPr>
          <p:cNvSpPr>
            <a:spLocks noGrp="1"/>
          </p:cNvSpPr>
          <p:nvPr>
            <p:ph type="title"/>
          </p:nvPr>
        </p:nvSpPr>
        <p:spPr/>
        <p:txBody>
          <a:bodyPr/>
          <a:lstStyle/>
          <a:p>
            <a:r>
              <a:rPr lang="en-US"/>
              <a:t>Facebook Post Table + Reactions | Scott - 17 of 22</a:t>
            </a:r>
          </a:p>
        </p:txBody>
      </p:sp>
      <p:graphicFrame>
        <p:nvGraphicFramePr>
          <p:cNvPr id="5" name="Table Placeholder 4">
            <a:extLst>
              <a:ext uri="{FF2B5EF4-FFF2-40B4-BE49-F238E27FC236}">
                <a16:creationId xmlns:a16="http://schemas.microsoft.com/office/drawing/2014/main" id="{CD2F8762-28ED-470E-A1BD-AF837F6B8725}"/>
              </a:ext>
            </a:extLst>
          </p:cNvPr>
          <p:cNvGraphicFramePr>
            <a:graphicFrameLocks noGrp="1"/>
          </p:cNvGraphicFramePr>
          <p:nvPr>
            <p:ph type="tbl" sz="quarter" idx="13"/>
            <p:extLst>
              <p:ext uri="{D42A27DB-BD31-4B8C-83A1-F6EECF244321}">
                <p14:modId xmlns:p14="http://schemas.microsoft.com/office/powerpoint/2010/main" val="1848720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8570847"/>
                    </a:ext>
                  </a:extLst>
                </a:gridCol>
                <a:gridCol w="493776">
                  <a:extLst>
                    <a:ext uri="{9D8B030D-6E8A-4147-A177-3AD203B41FA5}">
                      <a16:colId xmlns:a16="http://schemas.microsoft.com/office/drawing/2014/main" val="1675171048"/>
                    </a:ext>
                  </a:extLst>
                </a:gridCol>
                <a:gridCol w="493776">
                  <a:extLst>
                    <a:ext uri="{9D8B030D-6E8A-4147-A177-3AD203B41FA5}">
                      <a16:colId xmlns:a16="http://schemas.microsoft.com/office/drawing/2014/main" val="3074582206"/>
                    </a:ext>
                  </a:extLst>
                </a:gridCol>
                <a:gridCol w="493776">
                  <a:extLst>
                    <a:ext uri="{9D8B030D-6E8A-4147-A177-3AD203B41FA5}">
                      <a16:colId xmlns:a16="http://schemas.microsoft.com/office/drawing/2014/main" val="279068310"/>
                    </a:ext>
                  </a:extLst>
                </a:gridCol>
                <a:gridCol w="493776">
                  <a:extLst>
                    <a:ext uri="{9D8B030D-6E8A-4147-A177-3AD203B41FA5}">
                      <a16:colId xmlns:a16="http://schemas.microsoft.com/office/drawing/2014/main" val="2067932901"/>
                    </a:ext>
                  </a:extLst>
                </a:gridCol>
                <a:gridCol w="493776">
                  <a:extLst>
                    <a:ext uri="{9D8B030D-6E8A-4147-A177-3AD203B41FA5}">
                      <a16:colId xmlns:a16="http://schemas.microsoft.com/office/drawing/2014/main" val="3415526699"/>
                    </a:ext>
                  </a:extLst>
                </a:gridCol>
                <a:gridCol w="493776">
                  <a:extLst>
                    <a:ext uri="{9D8B030D-6E8A-4147-A177-3AD203B41FA5}">
                      <a16:colId xmlns:a16="http://schemas.microsoft.com/office/drawing/2014/main" val="93491111"/>
                    </a:ext>
                  </a:extLst>
                </a:gridCol>
                <a:gridCol w="493776">
                  <a:extLst>
                    <a:ext uri="{9D8B030D-6E8A-4147-A177-3AD203B41FA5}">
                      <a16:colId xmlns:a16="http://schemas.microsoft.com/office/drawing/2014/main" val="2566577130"/>
                    </a:ext>
                  </a:extLst>
                </a:gridCol>
                <a:gridCol w="493776">
                  <a:extLst>
                    <a:ext uri="{9D8B030D-6E8A-4147-A177-3AD203B41FA5}">
                      <a16:colId xmlns:a16="http://schemas.microsoft.com/office/drawing/2014/main" val="2326403861"/>
                    </a:ext>
                  </a:extLst>
                </a:gridCol>
                <a:gridCol w="493776">
                  <a:extLst>
                    <a:ext uri="{9D8B030D-6E8A-4147-A177-3AD203B41FA5}">
                      <a16:colId xmlns:a16="http://schemas.microsoft.com/office/drawing/2014/main" val="2018746225"/>
                    </a:ext>
                  </a:extLst>
                </a:gridCol>
                <a:gridCol w="493776">
                  <a:extLst>
                    <a:ext uri="{9D8B030D-6E8A-4147-A177-3AD203B41FA5}">
                      <a16:colId xmlns:a16="http://schemas.microsoft.com/office/drawing/2014/main" val="2277541468"/>
                    </a:ext>
                  </a:extLst>
                </a:gridCol>
                <a:gridCol w="493776">
                  <a:extLst>
                    <a:ext uri="{9D8B030D-6E8A-4147-A177-3AD203B41FA5}">
                      <a16:colId xmlns:a16="http://schemas.microsoft.com/office/drawing/2014/main" val="3247838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014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- 2022-02-28 20:42:31</a:t>
                      </a:r>
                      <a:r>
                        <a:rPr kumimoji="0" lang="es-ES" sz="1000" b="0" i="0" u="none" strike="noStrike" kern="1200" cap="none" spc="0" normalizeH="0" baseline="0" noProof="0">
                          <a:ln>
                            <a:noFill/>
                          </a:ln>
                          <a:solidFill>
                            <a:prstClr val="black"/>
                          </a:solidFill>
                          <a:effectLst/>
                          <a:uLnTx/>
                          <a:uFillTx/>
                          <a:latin typeface="+mn-lt"/>
                          <a:ea typeface="+mn-ea"/>
                          <a:cs typeface="+mn-cs"/>
                        </a:rPr>
                        <a:t>
 El manillar que usa Nino Schurter ahora disponible para tu bici.
La potencia tiene una elevación negativa de 25 grados y la geometría de manillar Fraser de serie que permite ahorrar peso gracias a la fabricación del manillar y la potencia en una sola pieza.
Encontralo en nuestras tiendas.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611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- 2022-02-14 10:50:45</a:t>
                      </a:r>
                      <a:r>
                        <a:rPr kumimoji="0" lang="en-US" sz="1000" b="0" i="0" u="none" strike="noStrike" kern="1200" cap="none" spc="0" normalizeH="0" baseline="0" noProof="0">
                          <a:ln>
                            <a:noFill/>
                          </a:ln>
                          <a:solidFill>
                            <a:prstClr val="black"/>
                          </a:solidFill>
                          <a:effectLst/>
                          <a:uLnTx/>
                          <a:uFillTx/>
                          <a:latin typeface="+mn-lt"/>
                          <a:ea typeface="+mn-ea"/>
                          <a:cs typeface="+mn-cs"/>
                        </a:rPr>
                        <a:t>
 Quedate con esa persona que siempre esté preparada para salir a pedalear.
#SanValentin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9781949"/>
                  </a:ext>
                </a:extLst>
              </a:tr>
            </a:tbl>
          </a:graphicData>
        </a:graphic>
      </p:graphicFrame>
      <p:sp>
        <p:nvSpPr>
          <p:cNvPr id="4" name="Text Placeholder 3">
            <a:extLst>
              <a:ext uri="{FF2B5EF4-FFF2-40B4-BE49-F238E27FC236}">
                <a16:creationId xmlns:a16="http://schemas.microsoft.com/office/drawing/2014/main" id="{65C2129A-4B1E-4480-AA77-9D400548566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831036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0F1A4-FBE3-4F16-85B3-3AD31692E8EF}"/>
              </a:ext>
            </a:extLst>
          </p:cNvPr>
          <p:cNvSpPr>
            <a:spLocks noGrp="1"/>
          </p:cNvSpPr>
          <p:nvPr>
            <p:ph type="title"/>
          </p:nvPr>
        </p:nvSpPr>
        <p:spPr/>
        <p:txBody>
          <a:bodyPr/>
          <a:lstStyle/>
          <a:p>
            <a:r>
              <a:rPr lang="en-US"/>
              <a:t>Facebook Post Table + Reactions | Scott - 18 of 22</a:t>
            </a:r>
          </a:p>
        </p:txBody>
      </p:sp>
      <p:graphicFrame>
        <p:nvGraphicFramePr>
          <p:cNvPr id="5" name="Table Placeholder 4">
            <a:extLst>
              <a:ext uri="{FF2B5EF4-FFF2-40B4-BE49-F238E27FC236}">
                <a16:creationId xmlns:a16="http://schemas.microsoft.com/office/drawing/2014/main" id="{0D82567D-262F-4F78-9050-4BBD6BCA574A}"/>
              </a:ext>
            </a:extLst>
          </p:cNvPr>
          <p:cNvGraphicFramePr>
            <a:graphicFrameLocks noGrp="1"/>
          </p:cNvGraphicFramePr>
          <p:nvPr>
            <p:ph type="tbl" sz="quarter" idx="13"/>
            <p:extLst>
              <p:ext uri="{D42A27DB-BD31-4B8C-83A1-F6EECF244321}">
                <p14:modId xmlns:p14="http://schemas.microsoft.com/office/powerpoint/2010/main" val="180822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8867468"/>
                    </a:ext>
                  </a:extLst>
                </a:gridCol>
                <a:gridCol w="493776">
                  <a:extLst>
                    <a:ext uri="{9D8B030D-6E8A-4147-A177-3AD203B41FA5}">
                      <a16:colId xmlns:a16="http://schemas.microsoft.com/office/drawing/2014/main" val="2529319717"/>
                    </a:ext>
                  </a:extLst>
                </a:gridCol>
                <a:gridCol w="493776">
                  <a:extLst>
                    <a:ext uri="{9D8B030D-6E8A-4147-A177-3AD203B41FA5}">
                      <a16:colId xmlns:a16="http://schemas.microsoft.com/office/drawing/2014/main" val="4067045244"/>
                    </a:ext>
                  </a:extLst>
                </a:gridCol>
                <a:gridCol w="493776">
                  <a:extLst>
                    <a:ext uri="{9D8B030D-6E8A-4147-A177-3AD203B41FA5}">
                      <a16:colId xmlns:a16="http://schemas.microsoft.com/office/drawing/2014/main" val="4178592163"/>
                    </a:ext>
                  </a:extLst>
                </a:gridCol>
                <a:gridCol w="493776">
                  <a:extLst>
                    <a:ext uri="{9D8B030D-6E8A-4147-A177-3AD203B41FA5}">
                      <a16:colId xmlns:a16="http://schemas.microsoft.com/office/drawing/2014/main" val="3529456388"/>
                    </a:ext>
                  </a:extLst>
                </a:gridCol>
                <a:gridCol w="493776">
                  <a:extLst>
                    <a:ext uri="{9D8B030D-6E8A-4147-A177-3AD203B41FA5}">
                      <a16:colId xmlns:a16="http://schemas.microsoft.com/office/drawing/2014/main" val="4243835620"/>
                    </a:ext>
                  </a:extLst>
                </a:gridCol>
                <a:gridCol w="493776">
                  <a:extLst>
                    <a:ext uri="{9D8B030D-6E8A-4147-A177-3AD203B41FA5}">
                      <a16:colId xmlns:a16="http://schemas.microsoft.com/office/drawing/2014/main" val="2198622134"/>
                    </a:ext>
                  </a:extLst>
                </a:gridCol>
                <a:gridCol w="493776">
                  <a:extLst>
                    <a:ext uri="{9D8B030D-6E8A-4147-A177-3AD203B41FA5}">
                      <a16:colId xmlns:a16="http://schemas.microsoft.com/office/drawing/2014/main" val="1200435383"/>
                    </a:ext>
                  </a:extLst>
                </a:gridCol>
                <a:gridCol w="493776">
                  <a:extLst>
                    <a:ext uri="{9D8B030D-6E8A-4147-A177-3AD203B41FA5}">
                      <a16:colId xmlns:a16="http://schemas.microsoft.com/office/drawing/2014/main" val="1349908699"/>
                    </a:ext>
                  </a:extLst>
                </a:gridCol>
                <a:gridCol w="493776">
                  <a:extLst>
                    <a:ext uri="{9D8B030D-6E8A-4147-A177-3AD203B41FA5}">
                      <a16:colId xmlns:a16="http://schemas.microsoft.com/office/drawing/2014/main" val="1257720089"/>
                    </a:ext>
                  </a:extLst>
                </a:gridCol>
                <a:gridCol w="493776">
                  <a:extLst>
                    <a:ext uri="{9D8B030D-6E8A-4147-A177-3AD203B41FA5}">
                      <a16:colId xmlns:a16="http://schemas.microsoft.com/office/drawing/2014/main" val="796949434"/>
                    </a:ext>
                  </a:extLst>
                </a:gridCol>
                <a:gridCol w="493776">
                  <a:extLst>
                    <a:ext uri="{9D8B030D-6E8A-4147-A177-3AD203B41FA5}">
                      <a16:colId xmlns:a16="http://schemas.microsoft.com/office/drawing/2014/main" val="1940245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177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- 2022-02-14 18:57:20</a:t>
                      </a:r>
                      <a:r>
                        <a:rPr kumimoji="0" lang="en-US" sz="1000" b="0" i="0" u="none" strike="noStrike" kern="1200" cap="none" spc="0" normalizeH="0" baseline="0" noProof="0">
                          <a:ln>
                            <a:noFill/>
                          </a:ln>
                          <a:solidFill>
                            <a:prstClr val="black"/>
                          </a:solidFill>
                          <a:effectLst/>
                          <a:uLnTx/>
                          <a:uFillTx/>
                          <a:latin typeface="+mn-lt"/>
                          <a:ea typeface="+mn-ea"/>
                          <a:cs typeface="+mn-cs"/>
                        </a:rPr>
                        <a:t>
 ¡Feliz día de San Valentín! 
Disfruta el viaje y más cuando el camino se rueda junto al amor y una #Trekbikes
@trekbikes @trekbicycleargentina @bontragerargentina #trekbikes #trekargentina #bontragerargentina #cascos  #wavecell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3774440"/>
                  </a:ext>
                </a:extLst>
              </a:tr>
            </a:tbl>
          </a:graphicData>
        </a:graphic>
      </p:graphicFrame>
      <p:sp>
        <p:nvSpPr>
          <p:cNvPr id="4" name="Text Placeholder 3">
            <a:extLst>
              <a:ext uri="{FF2B5EF4-FFF2-40B4-BE49-F238E27FC236}">
                <a16:creationId xmlns:a16="http://schemas.microsoft.com/office/drawing/2014/main" id="{3286E536-44A5-4141-8C3E-5F44829735B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5666908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5E42E-ABDE-4BAF-BB66-83C94E1E26B5}"/>
              </a:ext>
            </a:extLst>
          </p:cNvPr>
          <p:cNvSpPr>
            <a:spLocks noGrp="1"/>
          </p:cNvSpPr>
          <p:nvPr>
            <p:ph type="title"/>
          </p:nvPr>
        </p:nvSpPr>
        <p:spPr/>
        <p:txBody>
          <a:bodyPr/>
          <a:lstStyle/>
          <a:p>
            <a:r>
              <a:rPr lang="en-US"/>
              <a:t>Facebook Post Table + Reactions | Scott - 19 of 22</a:t>
            </a:r>
          </a:p>
        </p:txBody>
      </p:sp>
      <p:graphicFrame>
        <p:nvGraphicFramePr>
          <p:cNvPr id="5" name="Table Placeholder 4">
            <a:extLst>
              <a:ext uri="{FF2B5EF4-FFF2-40B4-BE49-F238E27FC236}">
                <a16:creationId xmlns:a16="http://schemas.microsoft.com/office/drawing/2014/main" id="{1747EFBA-AE61-4DB4-AD57-09F4D8648471}"/>
              </a:ext>
            </a:extLst>
          </p:cNvPr>
          <p:cNvGraphicFramePr>
            <a:graphicFrameLocks noGrp="1"/>
          </p:cNvGraphicFramePr>
          <p:nvPr>
            <p:ph type="tbl" sz="quarter" idx="13"/>
            <p:extLst>
              <p:ext uri="{D42A27DB-BD31-4B8C-83A1-F6EECF244321}">
                <p14:modId xmlns:p14="http://schemas.microsoft.com/office/powerpoint/2010/main" val="3261521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6884363"/>
                    </a:ext>
                  </a:extLst>
                </a:gridCol>
                <a:gridCol w="493776">
                  <a:extLst>
                    <a:ext uri="{9D8B030D-6E8A-4147-A177-3AD203B41FA5}">
                      <a16:colId xmlns:a16="http://schemas.microsoft.com/office/drawing/2014/main" val="2365332006"/>
                    </a:ext>
                  </a:extLst>
                </a:gridCol>
                <a:gridCol w="493776">
                  <a:extLst>
                    <a:ext uri="{9D8B030D-6E8A-4147-A177-3AD203B41FA5}">
                      <a16:colId xmlns:a16="http://schemas.microsoft.com/office/drawing/2014/main" val="1726066159"/>
                    </a:ext>
                  </a:extLst>
                </a:gridCol>
                <a:gridCol w="493776">
                  <a:extLst>
                    <a:ext uri="{9D8B030D-6E8A-4147-A177-3AD203B41FA5}">
                      <a16:colId xmlns:a16="http://schemas.microsoft.com/office/drawing/2014/main" val="2333337668"/>
                    </a:ext>
                  </a:extLst>
                </a:gridCol>
                <a:gridCol w="493776">
                  <a:extLst>
                    <a:ext uri="{9D8B030D-6E8A-4147-A177-3AD203B41FA5}">
                      <a16:colId xmlns:a16="http://schemas.microsoft.com/office/drawing/2014/main" val="2729755796"/>
                    </a:ext>
                  </a:extLst>
                </a:gridCol>
                <a:gridCol w="493776">
                  <a:extLst>
                    <a:ext uri="{9D8B030D-6E8A-4147-A177-3AD203B41FA5}">
                      <a16:colId xmlns:a16="http://schemas.microsoft.com/office/drawing/2014/main" val="3701770129"/>
                    </a:ext>
                  </a:extLst>
                </a:gridCol>
                <a:gridCol w="493776">
                  <a:extLst>
                    <a:ext uri="{9D8B030D-6E8A-4147-A177-3AD203B41FA5}">
                      <a16:colId xmlns:a16="http://schemas.microsoft.com/office/drawing/2014/main" val="1646282240"/>
                    </a:ext>
                  </a:extLst>
                </a:gridCol>
                <a:gridCol w="493776">
                  <a:extLst>
                    <a:ext uri="{9D8B030D-6E8A-4147-A177-3AD203B41FA5}">
                      <a16:colId xmlns:a16="http://schemas.microsoft.com/office/drawing/2014/main" val="3542035"/>
                    </a:ext>
                  </a:extLst>
                </a:gridCol>
                <a:gridCol w="493776">
                  <a:extLst>
                    <a:ext uri="{9D8B030D-6E8A-4147-A177-3AD203B41FA5}">
                      <a16:colId xmlns:a16="http://schemas.microsoft.com/office/drawing/2014/main" val="1134089250"/>
                    </a:ext>
                  </a:extLst>
                </a:gridCol>
                <a:gridCol w="493776">
                  <a:extLst>
                    <a:ext uri="{9D8B030D-6E8A-4147-A177-3AD203B41FA5}">
                      <a16:colId xmlns:a16="http://schemas.microsoft.com/office/drawing/2014/main" val="1827899370"/>
                    </a:ext>
                  </a:extLst>
                </a:gridCol>
                <a:gridCol w="493776">
                  <a:extLst>
                    <a:ext uri="{9D8B030D-6E8A-4147-A177-3AD203B41FA5}">
                      <a16:colId xmlns:a16="http://schemas.microsoft.com/office/drawing/2014/main" val="3450259360"/>
                    </a:ext>
                  </a:extLst>
                </a:gridCol>
                <a:gridCol w="493776">
                  <a:extLst>
                    <a:ext uri="{9D8B030D-6E8A-4147-A177-3AD203B41FA5}">
                      <a16:colId xmlns:a16="http://schemas.microsoft.com/office/drawing/2014/main" val="4137958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288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- 2022-02-15 14:15:33</a:t>
                      </a:r>
                      <a:r>
                        <a:rPr kumimoji="0" lang="en-US" sz="1000" b="0" i="0" u="none" strike="noStrike" kern="1200" cap="none" spc="0" normalizeH="0" baseline="0" noProof="0">
                          <a:ln>
                            <a:noFill/>
                          </a:ln>
                          <a:solidFill>
                            <a:prstClr val="black"/>
                          </a:solidFill>
                          <a:effectLst/>
                          <a:uLnTx/>
                          <a:uFillTx/>
                          <a:latin typeface="+mn-lt"/>
                          <a:ea typeface="+mn-ea"/>
                          <a:cs typeface="+mn-cs"/>
                        </a:rPr>
                        <a:t>
 Descubrí la espectacular bici del 
exciclista profesional y ganador del Tour de Francia 2006, @oscarpereiro 
Qué te parece esta edición especial de la Madone? 
@trekbikes  @ridebontrager  #trekbikes #gobybike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73490052"/>
                  </a:ext>
                </a:extLst>
              </a:tr>
            </a:tbl>
          </a:graphicData>
        </a:graphic>
      </p:graphicFrame>
      <p:sp>
        <p:nvSpPr>
          <p:cNvPr id="4" name="Text Placeholder 3">
            <a:extLst>
              <a:ext uri="{FF2B5EF4-FFF2-40B4-BE49-F238E27FC236}">
                <a16:creationId xmlns:a16="http://schemas.microsoft.com/office/drawing/2014/main" id="{077F1BCB-0792-4949-94F5-B52ADE11D1B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76543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74282-1408-45D7-9571-B0F5657D7619}"/>
              </a:ext>
            </a:extLst>
          </p:cNvPr>
          <p:cNvSpPr>
            <a:spLocks noGrp="1"/>
          </p:cNvSpPr>
          <p:nvPr>
            <p:ph type="title"/>
          </p:nvPr>
        </p:nvSpPr>
        <p:spPr/>
        <p:txBody>
          <a:bodyPr/>
          <a:lstStyle/>
          <a:p>
            <a:r>
              <a:rPr lang="en-US"/>
              <a:t>Facebook Post Table + Reactions | Scott - 20 of 22</a:t>
            </a:r>
          </a:p>
        </p:txBody>
      </p:sp>
      <p:graphicFrame>
        <p:nvGraphicFramePr>
          <p:cNvPr id="5" name="Table Placeholder 4">
            <a:extLst>
              <a:ext uri="{FF2B5EF4-FFF2-40B4-BE49-F238E27FC236}">
                <a16:creationId xmlns:a16="http://schemas.microsoft.com/office/drawing/2014/main" id="{AEBF6C49-2224-4EE7-9C99-92B27F317146}"/>
              </a:ext>
            </a:extLst>
          </p:cNvPr>
          <p:cNvGraphicFramePr>
            <a:graphicFrameLocks noGrp="1"/>
          </p:cNvGraphicFramePr>
          <p:nvPr>
            <p:ph type="tbl" sz="quarter" idx="13"/>
            <p:extLst>
              <p:ext uri="{D42A27DB-BD31-4B8C-83A1-F6EECF244321}">
                <p14:modId xmlns:p14="http://schemas.microsoft.com/office/powerpoint/2010/main" val="528439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8977577"/>
                    </a:ext>
                  </a:extLst>
                </a:gridCol>
                <a:gridCol w="493776">
                  <a:extLst>
                    <a:ext uri="{9D8B030D-6E8A-4147-A177-3AD203B41FA5}">
                      <a16:colId xmlns:a16="http://schemas.microsoft.com/office/drawing/2014/main" val="3519068158"/>
                    </a:ext>
                  </a:extLst>
                </a:gridCol>
                <a:gridCol w="493776">
                  <a:extLst>
                    <a:ext uri="{9D8B030D-6E8A-4147-A177-3AD203B41FA5}">
                      <a16:colId xmlns:a16="http://schemas.microsoft.com/office/drawing/2014/main" val="1375635378"/>
                    </a:ext>
                  </a:extLst>
                </a:gridCol>
                <a:gridCol w="493776">
                  <a:extLst>
                    <a:ext uri="{9D8B030D-6E8A-4147-A177-3AD203B41FA5}">
                      <a16:colId xmlns:a16="http://schemas.microsoft.com/office/drawing/2014/main" val="780826183"/>
                    </a:ext>
                  </a:extLst>
                </a:gridCol>
                <a:gridCol w="493776">
                  <a:extLst>
                    <a:ext uri="{9D8B030D-6E8A-4147-A177-3AD203B41FA5}">
                      <a16:colId xmlns:a16="http://schemas.microsoft.com/office/drawing/2014/main" val="3063470129"/>
                    </a:ext>
                  </a:extLst>
                </a:gridCol>
                <a:gridCol w="493776">
                  <a:extLst>
                    <a:ext uri="{9D8B030D-6E8A-4147-A177-3AD203B41FA5}">
                      <a16:colId xmlns:a16="http://schemas.microsoft.com/office/drawing/2014/main" val="2069513699"/>
                    </a:ext>
                  </a:extLst>
                </a:gridCol>
                <a:gridCol w="493776">
                  <a:extLst>
                    <a:ext uri="{9D8B030D-6E8A-4147-A177-3AD203B41FA5}">
                      <a16:colId xmlns:a16="http://schemas.microsoft.com/office/drawing/2014/main" val="2933893764"/>
                    </a:ext>
                  </a:extLst>
                </a:gridCol>
                <a:gridCol w="493776">
                  <a:extLst>
                    <a:ext uri="{9D8B030D-6E8A-4147-A177-3AD203B41FA5}">
                      <a16:colId xmlns:a16="http://schemas.microsoft.com/office/drawing/2014/main" val="341765761"/>
                    </a:ext>
                  </a:extLst>
                </a:gridCol>
                <a:gridCol w="493776">
                  <a:extLst>
                    <a:ext uri="{9D8B030D-6E8A-4147-A177-3AD203B41FA5}">
                      <a16:colId xmlns:a16="http://schemas.microsoft.com/office/drawing/2014/main" val="3887687653"/>
                    </a:ext>
                  </a:extLst>
                </a:gridCol>
                <a:gridCol w="493776">
                  <a:extLst>
                    <a:ext uri="{9D8B030D-6E8A-4147-A177-3AD203B41FA5}">
                      <a16:colId xmlns:a16="http://schemas.microsoft.com/office/drawing/2014/main" val="3785310919"/>
                    </a:ext>
                  </a:extLst>
                </a:gridCol>
                <a:gridCol w="493776">
                  <a:extLst>
                    <a:ext uri="{9D8B030D-6E8A-4147-A177-3AD203B41FA5}">
                      <a16:colId xmlns:a16="http://schemas.microsoft.com/office/drawing/2014/main" val="1499323049"/>
                    </a:ext>
                  </a:extLst>
                </a:gridCol>
                <a:gridCol w="493776">
                  <a:extLst>
                    <a:ext uri="{9D8B030D-6E8A-4147-A177-3AD203B41FA5}">
                      <a16:colId xmlns:a16="http://schemas.microsoft.com/office/drawing/2014/main" val="3999266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7536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- 2022-02-24 19:49:06</a:t>
                      </a:r>
                      <a:r>
                        <a:rPr kumimoji="0" lang="es-ES" sz="1000" b="0" i="0" u="none" strike="noStrike" kern="1200" cap="none" spc="0" normalizeH="0" baseline="0" noProof="0">
                          <a:ln>
                            <a:noFill/>
                          </a:ln>
                          <a:solidFill>
                            <a:prstClr val="black"/>
                          </a:solidFill>
                          <a:effectLst/>
                          <a:uLnTx/>
                          <a:uFillTx/>
                          <a:latin typeface="+mn-lt"/>
                          <a:ea typeface="+mn-ea"/>
                          <a:cs typeface="+mn-cs"/>
                        </a:rPr>
                        <a:t>
 ¿Estás empezando a salir en bici? 
Este casco es para vos.
Cuenta con el sistema de ajuste MRAS SOLO que puede personalizarse a medida, mientras que la construcción en molde y la adición de una mosquitera te garantizan seguridad y comodidad en todo tipo de situaciones.
Encontralo en nuestras tiendas.
Link en bio y en Stories destacadas.
#SCOTTargentina  
#SCOTTbikes.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98986562"/>
                  </a:ext>
                </a:extLst>
              </a:tr>
            </a:tbl>
          </a:graphicData>
        </a:graphic>
      </p:graphicFrame>
      <p:sp>
        <p:nvSpPr>
          <p:cNvPr id="4" name="Text Placeholder 3">
            <a:extLst>
              <a:ext uri="{FF2B5EF4-FFF2-40B4-BE49-F238E27FC236}">
                <a16:creationId xmlns:a16="http://schemas.microsoft.com/office/drawing/2014/main" id="{D14B352D-87AC-4F31-9DE7-172C67FAF32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8677576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ABAC5-6EED-4C73-8ECF-A5FA9D04C156}"/>
              </a:ext>
            </a:extLst>
          </p:cNvPr>
          <p:cNvSpPr>
            <a:spLocks noGrp="1"/>
          </p:cNvSpPr>
          <p:nvPr>
            <p:ph type="title"/>
          </p:nvPr>
        </p:nvSpPr>
        <p:spPr/>
        <p:txBody>
          <a:bodyPr/>
          <a:lstStyle/>
          <a:p>
            <a:r>
              <a:rPr lang="en-US"/>
              <a:t>Facebook Post Table + Reactions | Scott - 21 of 22</a:t>
            </a:r>
          </a:p>
        </p:txBody>
      </p:sp>
      <p:graphicFrame>
        <p:nvGraphicFramePr>
          <p:cNvPr id="5" name="Table Placeholder 4">
            <a:extLst>
              <a:ext uri="{FF2B5EF4-FFF2-40B4-BE49-F238E27FC236}">
                <a16:creationId xmlns:a16="http://schemas.microsoft.com/office/drawing/2014/main" id="{9314D34E-9EDC-4281-A2D3-C32C82559D5E}"/>
              </a:ext>
            </a:extLst>
          </p:cNvPr>
          <p:cNvGraphicFramePr>
            <a:graphicFrameLocks noGrp="1"/>
          </p:cNvGraphicFramePr>
          <p:nvPr>
            <p:ph type="tbl" sz="quarter" idx="13"/>
            <p:extLst>
              <p:ext uri="{D42A27DB-BD31-4B8C-83A1-F6EECF244321}">
                <p14:modId xmlns:p14="http://schemas.microsoft.com/office/powerpoint/2010/main" val="2534524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7945884"/>
                    </a:ext>
                  </a:extLst>
                </a:gridCol>
                <a:gridCol w="493776">
                  <a:extLst>
                    <a:ext uri="{9D8B030D-6E8A-4147-A177-3AD203B41FA5}">
                      <a16:colId xmlns:a16="http://schemas.microsoft.com/office/drawing/2014/main" val="2181000666"/>
                    </a:ext>
                  </a:extLst>
                </a:gridCol>
                <a:gridCol w="493776">
                  <a:extLst>
                    <a:ext uri="{9D8B030D-6E8A-4147-A177-3AD203B41FA5}">
                      <a16:colId xmlns:a16="http://schemas.microsoft.com/office/drawing/2014/main" val="974163765"/>
                    </a:ext>
                  </a:extLst>
                </a:gridCol>
                <a:gridCol w="493776">
                  <a:extLst>
                    <a:ext uri="{9D8B030D-6E8A-4147-A177-3AD203B41FA5}">
                      <a16:colId xmlns:a16="http://schemas.microsoft.com/office/drawing/2014/main" val="4069935446"/>
                    </a:ext>
                  </a:extLst>
                </a:gridCol>
                <a:gridCol w="493776">
                  <a:extLst>
                    <a:ext uri="{9D8B030D-6E8A-4147-A177-3AD203B41FA5}">
                      <a16:colId xmlns:a16="http://schemas.microsoft.com/office/drawing/2014/main" val="516690284"/>
                    </a:ext>
                  </a:extLst>
                </a:gridCol>
                <a:gridCol w="493776">
                  <a:extLst>
                    <a:ext uri="{9D8B030D-6E8A-4147-A177-3AD203B41FA5}">
                      <a16:colId xmlns:a16="http://schemas.microsoft.com/office/drawing/2014/main" val="1291720403"/>
                    </a:ext>
                  </a:extLst>
                </a:gridCol>
                <a:gridCol w="493776">
                  <a:extLst>
                    <a:ext uri="{9D8B030D-6E8A-4147-A177-3AD203B41FA5}">
                      <a16:colId xmlns:a16="http://schemas.microsoft.com/office/drawing/2014/main" val="3284720533"/>
                    </a:ext>
                  </a:extLst>
                </a:gridCol>
                <a:gridCol w="493776">
                  <a:extLst>
                    <a:ext uri="{9D8B030D-6E8A-4147-A177-3AD203B41FA5}">
                      <a16:colId xmlns:a16="http://schemas.microsoft.com/office/drawing/2014/main" val="1489643989"/>
                    </a:ext>
                  </a:extLst>
                </a:gridCol>
                <a:gridCol w="493776">
                  <a:extLst>
                    <a:ext uri="{9D8B030D-6E8A-4147-A177-3AD203B41FA5}">
                      <a16:colId xmlns:a16="http://schemas.microsoft.com/office/drawing/2014/main" val="1957540264"/>
                    </a:ext>
                  </a:extLst>
                </a:gridCol>
                <a:gridCol w="493776">
                  <a:extLst>
                    <a:ext uri="{9D8B030D-6E8A-4147-A177-3AD203B41FA5}">
                      <a16:colId xmlns:a16="http://schemas.microsoft.com/office/drawing/2014/main" val="1123378833"/>
                    </a:ext>
                  </a:extLst>
                </a:gridCol>
                <a:gridCol w="493776">
                  <a:extLst>
                    <a:ext uri="{9D8B030D-6E8A-4147-A177-3AD203B41FA5}">
                      <a16:colId xmlns:a16="http://schemas.microsoft.com/office/drawing/2014/main" val="3978997901"/>
                    </a:ext>
                  </a:extLst>
                </a:gridCol>
                <a:gridCol w="493776">
                  <a:extLst>
                    <a:ext uri="{9D8B030D-6E8A-4147-A177-3AD203B41FA5}">
                      <a16:colId xmlns:a16="http://schemas.microsoft.com/office/drawing/2014/main" val="3402712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797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- 2022-02-21 16:25:46</a:t>
                      </a:r>
                      <a:r>
                        <a:rPr kumimoji="0" lang="es-ES" sz="1000" b="0" i="0" u="none" strike="noStrike" kern="1200" cap="none" spc="0" normalizeH="0" baseline="0" noProof="0">
                          <a:ln>
                            <a:noFill/>
                          </a:ln>
                          <a:solidFill>
                            <a:prstClr val="black"/>
                          </a:solidFill>
                          <a:effectLst/>
                          <a:uLnTx/>
                          <a:uFillTx/>
                          <a:latin typeface="+mn-lt"/>
                          <a:ea typeface="+mn-ea"/>
                          <a:cs typeface="+mn-cs"/>
                        </a:rPr>
                        <a:t>
 Durante más de 20 años, las Epic 🚵 han llevado a más ciclistas a la cima del podio 🏆 que cualquier otra bici de XC de doble suspensión💪 
Leé la nota que publicó Biciclub Revista sobre la evolución de la Specialized Epic y todas las mejoras y cambios que ha tenido esta doble suspensión tan ganadora para llegar a una Epic totalmente renovada😍
👉 
https://biciclub.com/la-epica-historia-detras-de-la-bici-epic-de-specialized/
#IamSpecialized #SpecializedArgentina #SpecializedMTB #SpecializedEpic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88502692"/>
                  </a:ext>
                </a:extLst>
              </a:tr>
            </a:tbl>
          </a:graphicData>
        </a:graphic>
      </p:graphicFrame>
      <p:sp>
        <p:nvSpPr>
          <p:cNvPr id="4" name="Text Placeholder 3">
            <a:extLst>
              <a:ext uri="{FF2B5EF4-FFF2-40B4-BE49-F238E27FC236}">
                <a16:creationId xmlns:a16="http://schemas.microsoft.com/office/drawing/2014/main" id="{6A15F8C4-D04D-470A-B0F0-895E1B71432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973473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3085A-3DDD-4A6F-9E73-CCB4DCB69E01}"/>
              </a:ext>
            </a:extLst>
          </p:cNvPr>
          <p:cNvSpPr>
            <a:spLocks noGrp="1"/>
          </p:cNvSpPr>
          <p:nvPr>
            <p:ph type="title"/>
          </p:nvPr>
        </p:nvSpPr>
        <p:spPr/>
        <p:txBody>
          <a:bodyPr/>
          <a:lstStyle/>
          <a:p>
            <a:r>
              <a:rPr lang="en-US"/>
              <a:t>Facebook Post Table + Reactions | Scott - 22 of 22</a:t>
            </a:r>
          </a:p>
        </p:txBody>
      </p:sp>
      <p:graphicFrame>
        <p:nvGraphicFramePr>
          <p:cNvPr id="5" name="Table Placeholder 4">
            <a:extLst>
              <a:ext uri="{FF2B5EF4-FFF2-40B4-BE49-F238E27FC236}">
                <a16:creationId xmlns:a16="http://schemas.microsoft.com/office/drawing/2014/main" id="{F30B0298-2CBB-46F1-A07C-D8A374611E49}"/>
              </a:ext>
            </a:extLst>
          </p:cNvPr>
          <p:cNvGraphicFramePr>
            <a:graphicFrameLocks noGrp="1"/>
          </p:cNvGraphicFramePr>
          <p:nvPr>
            <p:ph type="tbl" sz="quarter" idx="13"/>
            <p:extLst>
              <p:ext uri="{D42A27DB-BD31-4B8C-83A1-F6EECF244321}">
                <p14:modId xmlns:p14="http://schemas.microsoft.com/office/powerpoint/2010/main" val="2162119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8312182"/>
                    </a:ext>
                  </a:extLst>
                </a:gridCol>
                <a:gridCol w="493776">
                  <a:extLst>
                    <a:ext uri="{9D8B030D-6E8A-4147-A177-3AD203B41FA5}">
                      <a16:colId xmlns:a16="http://schemas.microsoft.com/office/drawing/2014/main" val="580517605"/>
                    </a:ext>
                  </a:extLst>
                </a:gridCol>
                <a:gridCol w="493776">
                  <a:extLst>
                    <a:ext uri="{9D8B030D-6E8A-4147-A177-3AD203B41FA5}">
                      <a16:colId xmlns:a16="http://schemas.microsoft.com/office/drawing/2014/main" val="1032444076"/>
                    </a:ext>
                  </a:extLst>
                </a:gridCol>
                <a:gridCol w="493776">
                  <a:extLst>
                    <a:ext uri="{9D8B030D-6E8A-4147-A177-3AD203B41FA5}">
                      <a16:colId xmlns:a16="http://schemas.microsoft.com/office/drawing/2014/main" val="2859519024"/>
                    </a:ext>
                  </a:extLst>
                </a:gridCol>
                <a:gridCol w="493776">
                  <a:extLst>
                    <a:ext uri="{9D8B030D-6E8A-4147-A177-3AD203B41FA5}">
                      <a16:colId xmlns:a16="http://schemas.microsoft.com/office/drawing/2014/main" val="3725865712"/>
                    </a:ext>
                  </a:extLst>
                </a:gridCol>
                <a:gridCol w="493776">
                  <a:extLst>
                    <a:ext uri="{9D8B030D-6E8A-4147-A177-3AD203B41FA5}">
                      <a16:colId xmlns:a16="http://schemas.microsoft.com/office/drawing/2014/main" val="828951973"/>
                    </a:ext>
                  </a:extLst>
                </a:gridCol>
                <a:gridCol w="493776">
                  <a:extLst>
                    <a:ext uri="{9D8B030D-6E8A-4147-A177-3AD203B41FA5}">
                      <a16:colId xmlns:a16="http://schemas.microsoft.com/office/drawing/2014/main" val="4150378500"/>
                    </a:ext>
                  </a:extLst>
                </a:gridCol>
                <a:gridCol w="493776">
                  <a:extLst>
                    <a:ext uri="{9D8B030D-6E8A-4147-A177-3AD203B41FA5}">
                      <a16:colId xmlns:a16="http://schemas.microsoft.com/office/drawing/2014/main" val="2749316460"/>
                    </a:ext>
                  </a:extLst>
                </a:gridCol>
                <a:gridCol w="493776">
                  <a:extLst>
                    <a:ext uri="{9D8B030D-6E8A-4147-A177-3AD203B41FA5}">
                      <a16:colId xmlns:a16="http://schemas.microsoft.com/office/drawing/2014/main" val="1942666006"/>
                    </a:ext>
                  </a:extLst>
                </a:gridCol>
                <a:gridCol w="493776">
                  <a:extLst>
                    <a:ext uri="{9D8B030D-6E8A-4147-A177-3AD203B41FA5}">
                      <a16:colId xmlns:a16="http://schemas.microsoft.com/office/drawing/2014/main" val="3215845247"/>
                    </a:ext>
                  </a:extLst>
                </a:gridCol>
                <a:gridCol w="493776">
                  <a:extLst>
                    <a:ext uri="{9D8B030D-6E8A-4147-A177-3AD203B41FA5}">
                      <a16:colId xmlns:a16="http://schemas.microsoft.com/office/drawing/2014/main" val="2300576164"/>
                    </a:ext>
                  </a:extLst>
                </a:gridCol>
                <a:gridCol w="493776">
                  <a:extLst>
                    <a:ext uri="{9D8B030D-6E8A-4147-A177-3AD203B41FA5}">
                      <a16:colId xmlns:a16="http://schemas.microsoft.com/office/drawing/2014/main" val="771140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418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- 2022-02-12 20:22:03</a:t>
                      </a:r>
                      <a:r>
                        <a:rPr kumimoji="0" lang="es-ES" sz="1000" b="0" i="0" u="none" strike="noStrike" kern="1200" cap="none" spc="0" normalizeH="0" baseline="0" noProof="0">
                          <a:ln>
                            <a:noFill/>
                          </a:ln>
                          <a:solidFill>
                            <a:prstClr val="black"/>
                          </a:solidFill>
                          <a:effectLst/>
                          <a:uLnTx/>
                          <a:uFillTx/>
                          <a:latin typeface="+mn-lt"/>
                          <a:ea typeface="+mn-ea"/>
                          <a:cs typeface="+mn-cs"/>
                        </a:rPr>
                        <a:t>
 Sábado de chicas.
¿Cuántos kilómetros metieron hoy?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6890591"/>
                  </a:ext>
                </a:extLst>
              </a:tr>
            </a:tbl>
          </a:graphicData>
        </a:graphic>
      </p:graphicFrame>
      <p:sp>
        <p:nvSpPr>
          <p:cNvPr id="4" name="Text Placeholder 3">
            <a:extLst>
              <a:ext uri="{FF2B5EF4-FFF2-40B4-BE49-F238E27FC236}">
                <a16:creationId xmlns:a16="http://schemas.microsoft.com/office/drawing/2014/main" id="{9D6EE7E9-E6EB-44F7-BEEB-E3BED554D76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5334459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9765D-904B-41A7-8655-5F2CF047CD1B}"/>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30BBA97D-06B6-4FBB-BD76-5BD87377123B}"/>
              </a:ext>
            </a:extLst>
          </p:cNvPr>
          <p:cNvGraphicFramePr>
            <a:graphicFrameLocks noGrp="1"/>
          </p:cNvGraphicFramePr>
          <p:nvPr>
            <p:ph type="chart" sz="quarter" idx="13"/>
            <p:extLst>
              <p:ext uri="{D42A27DB-BD31-4B8C-83A1-F6EECF244321}">
                <p14:modId xmlns:p14="http://schemas.microsoft.com/office/powerpoint/2010/main" val="547049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13F039-6654-4916-B5C8-5E7D330A6C7F}"/>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3745FA28-0139-43BF-8827-96223531CE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77614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529A8-E33D-48D5-A347-93D0BE88A44B}"/>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B23097A9-26E1-46FD-AFC6-408F6E330482}"/>
              </a:ext>
            </a:extLst>
          </p:cNvPr>
          <p:cNvGraphicFramePr>
            <a:graphicFrameLocks noGrp="1"/>
          </p:cNvGraphicFramePr>
          <p:nvPr>
            <p:ph type="tbl" sz="quarter" idx="13"/>
            <p:extLst>
              <p:ext uri="{D42A27DB-BD31-4B8C-83A1-F6EECF244321}">
                <p14:modId xmlns:p14="http://schemas.microsoft.com/office/powerpoint/2010/main" val="416551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877189996"/>
                    </a:ext>
                  </a:extLst>
                </a:gridCol>
                <a:gridCol w="1152144">
                  <a:extLst>
                    <a:ext uri="{9D8B030D-6E8A-4147-A177-3AD203B41FA5}">
                      <a16:colId xmlns:a16="http://schemas.microsoft.com/office/drawing/2014/main" val="1244947480"/>
                    </a:ext>
                  </a:extLst>
                </a:gridCol>
                <a:gridCol w="1152144">
                  <a:extLst>
                    <a:ext uri="{9D8B030D-6E8A-4147-A177-3AD203B41FA5}">
                      <a16:colId xmlns:a16="http://schemas.microsoft.com/office/drawing/2014/main" val="1215614514"/>
                    </a:ext>
                  </a:extLst>
                </a:gridCol>
                <a:gridCol w="1152144">
                  <a:extLst>
                    <a:ext uri="{9D8B030D-6E8A-4147-A177-3AD203B41FA5}">
                      <a16:colId xmlns:a16="http://schemas.microsoft.com/office/drawing/2014/main" val="2756766025"/>
                    </a:ext>
                  </a:extLst>
                </a:gridCol>
                <a:gridCol w="1152144">
                  <a:extLst>
                    <a:ext uri="{9D8B030D-6E8A-4147-A177-3AD203B41FA5}">
                      <a16:colId xmlns:a16="http://schemas.microsoft.com/office/drawing/2014/main" val="29989033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241799033"/>
                  </a:ext>
                </a:extLst>
              </a:tr>
              <a:tr h="370840">
                <a:tc>
                  <a:txBody>
                    <a:bodyPr/>
                    <a:lstStyle/>
                    <a:p>
                      <a:r>
                        <a:rPr lang="en-US" sz="1000" b="1"/>
                        <a:t>Trek Bicycle Argentina - 2022-03-09 17:05:04</a:t>
                      </a:r>
                      <a:r>
                        <a:rPr lang="en-US" sz="1000"/>
                        <a:t>
 Se vende!! Tengo factura de compra 2021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453613750"/>
                  </a:ext>
                </a:extLst>
              </a:tr>
            </a:tbl>
          </a:graphicData>
        </a:graphic>
      </p:graphicFrame>
      <p:sp>
        <p:nvSpPr>
          <p:cNvPr id="4" name="Text Placeholder 3">
            <a:extLst>
              <a:ext uri="{FF2B5EF4-FFF2-40B4-BE49-F238E27FC236}">
                <a16:creationId xmlns:a16="http://schemas.microsoft.com/office/drawing/2014/main" id="{5E1584FA-DDA8-4C88-B142-D220A76E4CD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7478466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1501</Words>
  <Application>Microsoft Office PowerPoint</Application>
  <PresentationFormat>On-screen Show (4:3)</PresentationFormat>
  <Paragraphs>818</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Scott</vt:lpstr>
      <vt:lpstr>Facebook Key Metrics Radar | Scott</vt:lpstr>
      <vt:lpstr>Facebook Page Likes Total | Scott</vt:lpstr>
      <vt:lpstr>Facebook Fans Change | Scott</vt:lpstr>
      <vt:lpstr>Facebook Fans Change Per Weekday | Scott</vt:lpstr>
      <vt:lpstr>Facebook Fans Change Rate | Scott</vt:lpstr>
      <vt:lpstr>Facebook Own Posts | Scott</vt:lpstr>
      <vt:lpstr>Facebook Interaction Rate | Scott</vt:lpstr>
      <vt:lpstr>Facebook Own Posts By Weekday | Scott</vt:lpstr>
      <vt:lpstr>Facebook Interaction Rate By Weekday | Scott</vt:lpstr>
      <vt:lpstr>Facebook Own Posts By Hour | Scott</vt:lpstr>
      <vt:lpstr>Facebook Interaction Rate By Hour | Scott</vt:lpstr>
      <vt:lpstr>Facebook Post Type Distribution Per Profile | Scott</vt:lpstr>
      <vt:lpstr>Facebook Interaction Rate By Post Type | Scott</vt:lpstr>
      <vt:lpstr>Facebook Interactions Distribution | Scott</vt:lpstr>
      <vt:lpstr>Facebook Hashtag Detection | Scott</vt:lpstr>
      <vt:lpstr>Facebook Post Table + Reactions | Scott - 1 of 22</vt:lpstr>
      <vt:lpstr>Facebook Post Table + Reactions | Scott - 2 of 22</vt:lpstr>
      <vt:lpstr>Facebook Post Table + Reactions | Scott - 3 of 22</vt:lpstr>
      <vt:lpstr>Facebook Post Table + Reactions | Scott - 4 of 22</vt:lpstr>
      <vt:lpstr>Facebook Post Table + Reactions | Scott - 5 of 22</vt:lpstr>
      <vt:lpstr>Facebook Post Table + Reactions | Scott - 6 of 22</vt:lpstr>
      <vt:lpstr>Facebook Post Table + Reactions | Scott - 7 of 22</vt:lpstr>
      <vt:lpstr>Facebook Post Table + Reactions | Scott - 8 of 22</vt:lpstr>
      <vt:lpstr>Facebook Post Table + Reactions | Scott - 9 of 22</vt:lpstr>
      <vt:lpstr>Facebook Post Table + Reactions | Scott - 10 of 22</vt:lpstr>
      <vt:lpstr>Facebook Post Table + Reactions | Scott - 11 of 22</vt:lpstr>
      <vt:lpstr>Facebook Post Table + Reactions | Scott - 12 of 22</vt:lpstr>
      <vt:lpstr>Facebook Post Table + Reactions | Scott - 13 of 22</vt:lpstr>
      <vt:lpstr>Facebook Post Table + Reactions | Scott - 14 of 22</vt:lpstr>
      <vt:lpstr>Facebook Post Table + Reactions | Scott - 15 of 22</vt:lpstr>
      <vt:lpstr>Facebook Post Table + Reactions | Scott - 16 of 22</vt:lpstr>
      <vt:lpstr>Facebook Post Table + Reactions | Scott - 17 of 22</vt:lpstr>
      <vt:lpstr>Facebook Post Table + Reactions | Scott - 18 of 22</vt:lpstr>
      <vt:lpstr>Facebook Post Table + Reactions | Scott - 19 of 22</vt:lpstr>
      <vt:lpstr>Facebook Post Table + Reactions | Scott - 20 of 22</vt:lpstr>
      <vt:lpstr>Facebook Post Table + Reactions | Scott - 21 of 22</vt:lpstr>
      <vt:lpstr>Facebook Post Table + Reactions | Scott - 22 of 22</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2022-03-11T11:27:50Z</dcterms:created>
  <dcterms:modified xsi:type="dcterms:W3CDTF">2022-03-11T11:28:50Z</dcterms:modified>
</cp:coreProperties>
</file>