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300" r:id="rId44"/>
    <p:sldId id="301" r:id="rId45"/>
    <p:sldId id="302"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19.331700000000001</c:v>
                </c:pt>
                <c:pt idx="1">
                  <c:v>100</c:v>
                </c:pt>
                <c:pt idx="2">
                  <c:v>100</c:v>
                </c:pt>
                <c:pt idx="3">
                  <c:v>0</c:v>
                </c:pt>
                <c:pt idx="4">
                  <c:v>14.783200000000001</c:v>
                </c:pt>
                <c:pt idx="5">
                  <c:v>2.2397999999999998</c:v>
                </c:pt>
              </c:numCache>
            </c:numRef>
          </c:val>
          <c:extLst>
            <c:ext xmlns:c16="http://schemas.microsoft.com/office/drawing/2014/chart" uri="{C3380CC4-5D6E-409C-BE32-E72D297353CC}">
              <c16:uniqueId val="{00000000-7EE3-4BDA-9CB4-DFB46F2815FE}"/>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12.793200000000001</c:v>
                </c:pt>
                <c:pt idx="1">
                  <c:v>55.555599999999998</c:v>
                </c:pt>
                <c:pt idx="2">
                  <c:v>13.821099999999999</c:v>
                </c:pt>
                <c:pt idx="3">
                  <c:v>0</c:v>
                </c:pt>
                <c:pt idx="4">
                  <c:v>5.6045999999999996</c:v>
                </c:pt>
                <c:pt idx="5">
                  <c:v>100</c:v>
                </c:pt>
              </c:numCache>
            </c:numRef>
          </c:val>
          <c:extLst>
            <c:ext xmlns:c16="http://schemas.microsoft.com/office/drawing/2014/chart" uri="{C3380CC4-5D6E-409C-BE32-E72D297353CC}">
              <c16:uniqueId val="{00000001-7EE3-4BDA-9CB4-DFB46F2815FE}"/>
            </c:ext>
          </c:extLst>
        </c:ser>
        <c:ser>
          <c:idx val="2"/>
          <c:order val="2"/>
          <c:tx>
            <c:strRef>
              <c:f>Sheet1!$D$1</c:f>
              <c:strCache>
                <c:ptCount val="1"/>
                <c:pt idx="0">
                  <c:v>Olmo Bikes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0</c:v>
                </c:pt>
                <c:pt idx="2">
                  <c:v>0</c:v>
                </c:pt>
                <c:pt idx="3">
                  <c:v>0</c:v>
                </c:pt>
                <c:pt idx="4">
                  <c:v>0</c:v>
                </c:pt>
                <c:pt idx="5">
                  <c:v>-2.9632999999999998</c:v>
                </c:pt>
              </c:numCache>
            </c:numRef>
          </c:val>
          <c:extLst>
            <c:ext xmlns:c16="http://schemas.microsoft.com/office/drawing/2014/chart" uri="{C3380CC4-5D6E-409C-BE32-E72D297353CC}">
              <c16:uniqueId val="{00000002-7EE3-4BDA-9CB4-DFB46F2815FE}"/>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10.964399999999999</c:v>
                </c:pt>
                <c:pt idx="1">
                  <c:v>77.777799999999999</c:v>
                </c:pt>
                <c:pt idx="2">
                  <c:v>10.9756</c:v>
                </c:pt>
                <c:pt idx="3">
                  <c:v>0</c:v>
                </c:pt>
                <c:pt idx="4">
                  <c:v>3.6890999999999998</c:v>
                </c:pt>
                <c:pt idx="5">
                  <c:v>36.548999999999999</c:v>
                </c:pt>
              </c:numCache>
            </c:numRef>
          </c:val>
          <c:extLst>
            <c:ext xmlns:c16="http://schemas.microsoft.com/office/drawing/2014/chart" uri="{C3380CC4-5D6E-409C-BE32-E72D297353CC}">
              <c16:uniqueId val="{00000003-7EE3-4BDA-9CB4-DFB46F2815FE}"/>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12.1325</c:v>
                </c:pt>
                <c:pt idx="1">
                  <c:v>100</c:v>
                </c:pt>
                <c:pt idx="2">
                  <c:v>42.276400000000002</c:v>
                </c:pt>
                <c:pt idx="3">
                  <c:v>0</c:v>
                </c:pt>
                <c:pt idx="4">
                  <c:v>9.9520999999999997</c:v>
                </c:pt>
                <c:pt idx="5">
                  <c:v>-4.99</c:v>
                </c:pt>
              </c:numCache>
            </c:numRef>
          </c:val>
          <c:extLst>
            <c:ext xmlns:c16="http://schemas.microsoft.com/office/drawing/2014/chart" uri="{C3380CC4-5D6E-409C-BE32-E72D297353CC}">
              <c16:uniqueId val="{00000004-7EE3-4BDA-9CB4-DFB46F2815FE}"/>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0.50370000000000004</c:v>
                </c:pt>
                <c:pt idx="1">
                  <c:v>55.555599999999998</c:v>
                </c:pt>
                <c:pt idx="2">
                  <c:v>9.7561</c:v>
                </c:pt>
                <c:pt idx="3">
                  <c:v>0</c:v>
                </c:pt>
                <c:pt idx="4">
                  <c:v>100</c:v>
                </c:pt>
                <c:pt idx="5">
                  <c:v>38.933700000000002</c:v>
                </c:pt>
              </c:numCache>
            </c:numRef>
          </c:val>
          <c:extLst>
            <c:ext xmlns:c16="http://schemas.microsoft.com/office/drawing/2014/chart" uri="{C3380CC4-5D6E-409C-BE32-E72D297353CC}">
              <c16:uniqueId val="{00000005-7EE3-4BDA-9CB4-DFB46F2815FE}"/>
            </c:ext>
          </c:extLst>
        </c:ser>
        <c:dLbls>
          <c:showLegendKey val="0"/>
          <c:showVal val="0"/>
          <c:showCatName val="0"/>
          <c:showSerName val="0"/>
          <c:showPercent val="0"/>
          <c:showBubbleSize val="0"/>
        </c:dLbls>
        <c:axId val="394692560"/>
        <c:axId val="394695184"/>
      </c:radarChart>
      <c:catAx>
        <c:axId val="39469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95184"/>
        <c:crosses val="autoZero"/>
        <c:auto val="1"/>
        <c:lblAlgn val="ctr"/>
        <c:lblOffset val="100"/>
        <c:noMultiLvlLbl val="0"/>
      </c:catAx>
      <c:valAx>
        <c:axId val="39469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9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51064</c:v>
                </c:pt>
                <c:pt idx="1">
                  <c:v>51061</c:v>
                </c:pt>
                <c:pt idx="2">
                  <c:v>51058</c:v>
                </c:pt>
                <c:pt idx="3">
                  <c:v>51063</c:v>
                </c:pt>
                <c:pt idx="4">
                  <c:v>51066</c:v>
                </c:pt>
                <c:pt idx="5">
                  <c:v>51069</c:v>
                </c:pt>
                <c:pt idx="6">
                  <c:v>51069</c:v>
                </c:pt>
                <c:pt idx="7">
                  <c:v>51071</c:v>
                </c:pt>
                <c:pt idx="8">
                  <c:v>51074</c:v>
                </c:pt>
                <c:pt idx="9">
                  <c:v>51078</c:v>
                </c:pt>
                <c:pt idx="10">
                  <c:v>51078</c:v>
                </c:pt>
                <c:pt idx="11">
                  <c:v>51082</c:v>
                </c:pt>
                <c:pt idx="12">
                  <c:v>51082</c:v>
                </c:pt>
                <c:pt idx="13">
                  <c:v>51084</c:v>
                </c:pt>
                <c:pt idx="14">
                  <c:v>51086</c:v>
                </c:pt>
                <c:pt idx="15">
                  <c:v>51089</c:v>
                </c:pt>
                <c:pt idx="16">
                  <c:v>51094</c:v>
                </c:pt>
                <c:pt idx="17">
                  <c:v>51095</c:v>
                </c:pt>
                <c:pt idx="18">
                  <c:v>51097</c:v>
                </c:pt>
                <c:pt idx="19">
                  <c:v>51097</c:v>
                </c:pt>
                <c:pt idx="20">
                  <c:v>51097</c:v>
                </c:pt>
                <c:pt idx="21">
                  <c:v>51100</c:v>
                </c:pt>
                <c:pt idx="22">
                  <c:v>51095</c:v>
                </c:pt>
                <c:pt idx="23">
                  <c:v>51095</c:v>
                </c:pt>
                <c:pt idx="24">
                  <c:v>51096</c:v>
                </c:pt>
                <c:pt idx="25">
                  <c:v>51093</c:v>
                </c:pt>
                <c:pt idx="26">
                  <c:v>51088</c:v>
                </c:pt>
                <c:pt idx="27">
                  <c:v>51087</c:v>
                </c:pt>
              </c:numCache>
            </c:numRef>
          </c:val>
          <c:smooth val="0"/>
          <c:extLst>
            <c:ext xmlns:c16="http://schemas.microsoft.com/office/drawing/2014/chart" uri="{C3380CC4-5D6E-409C-BE32-E72D297353CC}">
              <c16:uniqueId val="{00000000-EBDD-47E1-8879-26B117AE311A}"/>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33255</c:v>
                </c:pt>
                <c:pt idx="1">
                  <c:v>33273</c:v>
                </c:pt>
                <c:pt idx="2">
                  <c:v>33291</c:v>
                </c:pt>
                <c:pt idx="3">
                  <c:v>33320</c:v>
                </c:pt>
                <c:pt idx="4">
                  <c:v>33340</c:v>
                </c:pt>
                <c:pt idx="5">
                  <c:v>33364</c:v>
                </c:pt>
                <c:pt idx="6">
                  <c:v>33387</c:v>
                </c:pt>
                <c:pt idx="7">
                  <c:v>33412</c:v>
                </c:pt>
                <c:pt idx="8">
                  <c:v>33442</c:v>
                </c:pt>
                <c:pt idx="9">
                  <c:v>33467</c:v>
                </c:pt>
                <c:pt idx="10">
                  <c:v>33483</c:v>
                </c:pt>
                <c:pt idx="11">
                  <c:v>33507</c:v>
                </c:pt>
                <c:pt idx="12">
                  <c:v>33535</c:v>
                </c:pt>
                <c:pt idx="13">
                  <c:v>33559</c:v>
                </c:pt>
                <c:pt idx="14">
                  <c:v>33571</c:v>
                </c:pt>
                <c:pt idx="15">
                  <c:v>33591</c:v>
                </c:pt>
                <c:pt idx="16">
                  <c:v>33614</c:v>
                </c:pt>
                <c:pt idx="17">
                  <c:v>33630</c:v>
                </c:pt>
                <c:pt idx="18">
                  <c:v>33639</c:v>
                </c:pt>
                <c:pt idx="19">
                  <c:v>33659</c:v>
                </c:pt>
                <c:pt idx="20">
                  <c:v>33683</c:v>
                </c:pt>
                <c:pt idx="21">
                  <c:v>33692</c:v>
                </c:pt>
                <c:pt idx="22">
                  <c:v>33712</c:v>
                </c:pt>
                <c:pt idx="23">
                  <c:v>33736</c:v>
                </c:pt>
                <c:pt idx="24">
                  <c:v>33752</c:v>
                </c:pt>
                <c:pt idx="25">
                  <c:v>33780</c:v>
                </c:pt>
                <c:pt idx="26">
                  <c:v>33803</c:v>
                </c:pt>
                <c:pt idx="27">
                  <c:v>33808</c:v>
                </c:pt>
              </c:numCache>
            </c:numRef>
          </c:val>
          <c:smooth val="0"/>
          <c:extLst>
            <c:ext xmlns:c16="http://schemas.microsoft.com/office/drawing/2014/chart" uri="{C3380CC4-5D6E-409C-BE32-E72D297353CC}">
              <c16:uniqueId val="{00000001-EBDD-47E1-8879-26B117AE311A}"/>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264399</c:v>
                </c:pt>
                <c:pt idx="1">
                  <c:v>264393</c:v>
                </c:pt>
                <c:pt idx="2">
                  <c:v>264388</c:v>
                </c:pt>
                <c:pt idx="3">
                  <c:v>264381</c:v>
                </c:pt>
                <c:pt idx="4">
                  <c:v>264381</c:v>
                </c:pt>
                <c:pt idx="5">
                  <c:v>264375</c:v>
                </c:pt>
                <c:pt idx="6">
                  <c:v>264367</c:v>
                </c:pt>
                <c:pt idx="7">
                  <c:v>264362</c:v>
                </c:pt>
                <c:pt idx="8">
                  <c:v>264355</c:v>
                </c:pt>
                <c:pt idx="9">
                  <c:v>264354</c:v>
                </c:pt>
                <c:pt idx="10">
                  <c:v>264349</c:v>
                </c:pt>
                <c:pt idx="11">
                  <c:v>264349</c:v>
                </c:pt>
                <c:pt idx="12">
                  <c:v>264347</c:v>
                </c:pt>
                <c:pt idx="13">
                  <c:v>264337</c:v>
                </c:pt>
                <c:pt idx="14">
                  <c:v>264336</c:v>
                </c:pt>
                <c:pt idx="15">
                  <c:v>264333</c:v>
                </c:pt>
                <c:pt idx="16">
                  <c:v>264329</c:v>
                </c:pt>
                <c:pt idx="17">
                  <c:v>264321</c:v>
                </c:pt>
                <c:pt idx="18">
                  <c:v>264316</c:v>
                </c:pt>
                <c:pt idx="19">
                  <c:v>264311</c:v>
                </c:pt>
                <c:pt idx="20">
                  <c:v>264308</c:v>
                </c:pt>
                <c:pt idx="21">
                  <c:v>264299</c:v>
                </c:pt>
                <c:pt idx="22">
                  <c:v>264288</c:v>
                </c:pt>
                <c:pt idx="23">
                  <c:v>264284</c:v>
                </c:pt>
                <c:pt idx="24">
                  <c:v>264280</c:v>
                </c:pt>
                <c:pt idx="25">
                  <c:v>264271</c:v>
                </c:pt>
                <c:pt idx="26">
                  <c:v>264267</c:v>
                </c:pt>
                <c:pt idx="27">
                  <c:v>264265</c:v>
                </c:pt>
              </c:numCache>
            </c:numRef>
          </c:val>
          <c:smooth val="0"/>
          <c:extLst>
            <c:ext xmlns:c16="http://schemas.microsoft.com/office/drawing/2014/chart" uri="{C3380CC4-5D6E-409C-BE32-E72D297353CC}">
              <c16:uniqueId val="{00000002-EBDD-47E1-8879-26B117AE311A}"/>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28798</c:v>
                </c:pt>
                <c:pt idx="1">
                  <c:v>28810</c:v>
                </c:pt>
                <c:pt idx="2">
                  <c:v>28822</c:v>
                </c:pt>
                <c:pt idx="3">
                  <c:v>28827</c:v>
                </c:pt>
                <c:pt idx="4">
                  <c:v>28841</c:v>
                </c:pt>
                <c:pt idx="5">
                  <c:v>28848</c:v>
                </c:pt>
                <c:pt idx="6">
                  <c:v>28860</c:v>
                </c:pt>
                <c:pt idx="7">
                  <c:v>28868</c:v>
                </c:pt>
                <c:pt idx="8">
                  <c:v>28881</c:v>
                </c:pt>
                <c:pt idx="9">
                  <c:v>28889</c:v>
                </c:pt>
                <c:pt idx="10">
                  <c:v>28894</c:v>
                </c:pt>
                <c:pt idx="11">
                  <c:v>28898</c:v>
                </c:pt>
                <c:pt idx="12">
                  <c:v>28899</c:v>
                </c:pt>
                <c:pt idx="13">
                  <c:v>28907</c:v>
                </c:pt>
                <c:pt idx="14">
                  <c:v>28917</c:v>
                </c:pt>
                <c:pt idx="15">
                  <c:v>28916</c:v>
                </c:pt>
                <c:pt idx="16">
                  <c:v>28916</c:v>
                </c:pt>
                <c:pt idx="17">
                  <c:v>28915</c:v>
                </c:pt>
                <c:pt idx="18">
                  <c:v>28919</c:v>
                </c:pt>
                <c:pt idx="19">
                  <c:v>28928</c:v>
                </c:pt>
                <c:pt idx="20">
                  <c:v>28938</c:v>
                </c:pt>
                <c:pt idx="21">
                  <c:v>28944</c:v>
                </c:pt>
                <c:pt idx="22">
                  <c:v>28952</c:v>
                </c:pt>
                <c:pt idx="23">
                  <c:v>28960</c:v>
                </c:pt>
                <c:pt idx="24">
                  <c:v>28961</c:v>
                </c:pt>
                <c:pt idx="25">
                  <c:v>28972</c:v>
                </c:pt>
                <c:pt idx="26">
                  <c:v>28976</c:v>
                </c:pt>
                <c:pt idx="27">
                  <c:v>28975</c:v>
                </c:pt>
              </c:numCache>
            </c:numRef>
          </c:val>
          <c:smooth val="0"/>
          <c:extLst>
            <c:ext xmlns:c16="http://schemas.microsoft.com/office/drawing/2014/chart" uri="{C3380CC4-5D6E-409C-BE32-E72D297353CC}">
              <c16:uniqueId val="{00000003-EBDD-47E1-8879-26B117AE311A}"/>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32089</c:v>
                </c:pt>
                <c:pt idx="1">
                  <c:v>32085</c:v>
                </c:pt>
                <c:pt idx="2">
                  <c:v>32084</c:v>
                </c:pt>
                <c:pt idx="3">
                  <c:v>32084</c:v>
                </c:pt>
                <c:pt idx="4">
                  <c:v>32082</c:v>
                </c:pt>
                <c:pt idx="5">
                  <c:v>32082</c:v>
                </c:pt>
                <c:pt idx="6">
                  <c:v>32086</c:v>
                </c:pt>
                <c:pt idx="7">
                  <c:v>32081</c:v>
                </c:pt>
                <c:pt idx="8">
                  <c:v>32079</c:v>
                </c:pt>
                <c:pt idx="9">
                  <c:v>32080</c:v>
                </c:pt>
                <c:pt idx="10">
                  <c:v>32079</c:v>
                </c:pt>
                <c:pt idx="11">
                  <c:v>32081</c:v>
                </c:pt>
                <c:pt idx="12">
                  <c:v>32082</c:v>
                </c:pt>
                <c:pt idx="13">
                  <c:v>32083</c:v>
                </c:pt>
                <c:pt idx="14">
                  <c:v>32082</c:v>
                </c:pt>
                <c:pt idx="15">
                  <c:v>32082</c:v>
                </c:pt>
                <c:pt idx="16">
                  <c:v>32077</c:v>
                </c:pt>
                <c:pt idx="17">
                  <c:v>32078</c:v>
                </c:pt>
                <c:pt idx="18">
                  <c:v>32078</c:v>
                </c:pt>
                <c:pt idx="19">
                  <c:v>32076</c:v>
                </c:pt>
                <c:pt idx="20">
                  <c:v>32074</c:v>
                </c:pt>
                <c:pt idx="21">
                  <c:v>32070</c:v>
                </c:pt>
                <c:pt idx="22">
                  <c:v>32068</c:v>
                </c:pt>
                <c:pt idx="23">
                  <c:v>32065</c:v>
                </c:pt>
                <c:pt idx="24">
                  <c:v>32064</c:v>
                </c:pt>
                <c:pt idx="25">
                  <c:v>32064</c:v>
                </c:pt>
                <c:pt idx="26">
                  <c:v>32062</c:v>
                </c:pt>
                <c:pt idx="27">
                  <c:v>32062</c:v>
                </c:pt>
              </c:numCache>
            </c:numRef>
          </c:val>
          <c:smooth val="0"/>
          <c:extLst>
            <c:ext xmlns:c16="http://schemas.microsoft.com/office/drawing/2014/chart" uri="{C3380CC4-5D6E-409C-BE32-E72D297353CC}">
              <c16:uniqueId val="{00000004-EBDD-47E1-8879-26B117AE311A}"/>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1323</c:v>
                </c:pt>
                <c:pt idx="1">
                  <c:v>1323</c:v>
                </c:pt>
                <c:pt idx="2">
                  <c:v>1323</c:v>
                </c:pt>
                <c:pt idx="3">
                  <c:v>1323</c:v>
                </c:pt>
                <c:pt idx="4">
                  <c:v>1323</c:v>
                </c:pt>
                <c:pt idx="5">
                  <c:v>1323</c:v>
                </c:pt>
                <c:pt idx="6">
                  <c:v>1323</c:v>
                </c:pt>
                <c:pt idx="7">
                  <c:v>1323</c:v>
                </c:pt>
                <c:pt idx="8">
                  <c:v>1323</c:v>
                </c:pt>
                <c:pt idx="9">
                  <c:v>1324</c:v>
                </c:pt>
                <c:pt idx="10">
                  <c:v>1324</c:v>
                </c:pt>
                <c:pt idx="11">
                  <c:v>1324</c:v>
                </c:pt>
                <c:pt idx="12">
                  <c:v>1325</c:v>
                </c:pt>
                <c:pt idx="13">
                  <c:v>1325</c:v>
                </c:pt>
                <c:pt idx="14">
                  <c:v>1324</c:v>
                </c:pt>
                <c:pt idx="15">
                  <c:v>1324</c:v>
                </c:pt>
                <c:pt idx="16">
                  <c:v>1325</c:v>
                </c:pt>
                <c:pt idx="17">
                  <c:v>1327</c:v>
                </c:pt>
                <c:pt idx="18">
                  <c:v>1327</c:v>
                </c:pt>
                <c:pt idx="19">
                  <c:v>1327</c:v>
                </c:pt>
                <c:pt idx="20">
                  <c:v>1327</c:v>
                </c:pt>
                <c:pt idx="21">
                  <c:v>1327</c:v>
                </c:pt>
                <c:pt idx="22">
                  <c:v>1328</c:v>
                </c:pt>
                <c:pt idx="23">
                  <c:v>1328</c:v>
                </c:pt>
                <c:pt idx="24">
                  <c:v>1328</c:v>
                </c:pt>
                <c:pt idx="25">
                  <c:v>1330</c:v>
                </c:pt>
                <c:pt idx="26">
                  <c:v>1331</c:v>
                </c:pt>
                <c:pt idx="27">
                  <c:v>1331</c:v>
                </c:pt>
              </c:numCache>
            </c:numRef>
          </c:val>
          <c:smooth val="0"/>
          <c:extLst>
            <c:ext xmlns:c16="http://schemas.microsoft.com/office/drawing/2014/chart" uri="{C3380CC4-5D6E-409C-BE32-E72D297353CC}">
              <c16:uniqueId val="{00000005-EBDD-47E1-8879-26B117AE311A}"/>
            </c:ext>
          </c:extLst>
        </c:ser>
        <c:dLbls>
          <c:showLegendKey val="0"/>
          <c:showVal val="0"/>
          <c:showCatName val="0"/>
          <c:showSerName val="0"/>
          <c:showPercent val="0"/>
          <c:showBubbleSize val="0"/>
        </c:dLbls>
        <c:smooth val="0"/>
        <c:axId val="330587432"/>
        <c:axId val="330583168"/>
      </c:lineChart>
      <c:dateAx>
        <c:axId val="330587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83168"/>
        <c:crosses val="autoZero"/>
        <c:auto val="1"/>
        <c:lblOffset val="100"/>
        <c:baseTimeUnit val="days"/>
      </c:dateAx>
      <c:valAx>
        <c:axId val="33058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8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-3</c:v>
                </c:pt>
                <c:pt idx="1">
                  <c:v>-3</c:v>
                </c:pt>
                <c:pt idx="2">
                  <c:v>-3</c:v>
                </c:pt>
                <c:pt idx="3">
                  <c:v>5</c:v>
                </c:pt>
                <c:pt idx="4">
                  <c:v>3</c:v>
                </c:pt>
                <c:pt idx="5">
                  <c:v>3</c:v>
                </c:pt>
                <c:pt idx="6">
                  <c:v>0</c:v>
                </c:pt>
                <c:pt idx="7">
                  <c:v>2</c:v>
                </c:pt>
                <c:pt idx="8">
                  <c:v>3</c:v>
                </c:pt>
                <c:pt idx="9">
                  <c:v>4</c:v>
                </c:pt>
                <c:pt idx="10">
                  <c:v>0</c:v>
                </c:pt>
                <c:pt idx="11">
                  <c:v>4</c:v>
                </c:pt>
                <c:pt idx="12">
                  <c:v>0</c:v>
                </c:pt>
                <c:pt idx="13">
                  <c:v>2</c:v>
                </c:pt>
                <c:pt idx="14">
                  <c:v>2</c:v>
                </c:pt>
                <c:pt idx="15">
                  <c:v>3</c:v>
                </c:pt>
                <c:pt idx="16">
                  <c:v>5</c:v>
                </c:pt>
                <c:pt idx="17">
                  <c:v>1</c:v>
                </c:pt>
                <c:pt idx="18">
                  <c:v>2</c:v>
                </c:pt>
                <c:pt idx="19">
                  <c:v>0</c:v>
                </c:pt>
                <c:pt idx="20">
                  <c:v>0</c:v>
                </c:pt>
                <c:pt idx="21">
                  <c:v>3</c:v>
                </c:pt>
                <c:pt idx="22">
                  <c:v>-5</c:v>
                </c:pt>
                <c:pt idx="23">
                  <c:v>0</c:v>
                </c:pt>
                <c:pt idx="24">
                  <c:v>1</c:v>
                </c:pt>
                <c:pt idx="25">
                  <c:v>-3</c:v>
                </c:pt>
                <c:pt idx="26">
                  <c:v>-5</c:v>
                </c:pt>
                <c:pt idx="27">
                  <c:v>-1</c:v>
                </c:pt>
              </c:numCache>
            </c:numRef>
          </c:val>
          <c:smooth val="0"/>
          <c:extLst>
            <c:ext xmlns:c16="http://schemas.microsoft.com/office/drawing/2014/chart" uri="{C3380CC4-5D6E-409C-BE32-E72D297353CC}">
              <c16:uniqueId val="{00000000-35A2-439B-8284-5992D5D6F0E0}"/>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28</c:v>
                </c:pt>
                <c:pt idx="1">
                  <c:v>18</c:v>
                </c:pt>
                <c:pt idx="2">
                  <c:v>18</c:v>
                </c:pt>
                <c:pt idx="3">
                  <c:v>29</c:v>
                </c:pt>
                <c:pt idx="4">
                  <c:v>20</c:v>
                </c:pt>
                <c:pt idx="5">
                  <c:v>24</c:v>
                </c:pt>
                <c:pt idx="6">
                  <c:v>23</c:v>
                </c:pt>
                <c:pt idx="7">
                  <c:v>25</c:v>
                </c:pt>
                <c:pt idx="8">
                  <c:v>30</c:v>
                </c:pt>
                <c:pt idx="9">
                  <c:v>25</c:v>
                </c:pt>
                <c:pt idx="10">
                  <c:v>16</c:v>
                </c:pt>
                <c:pt idx="11">
                  <c:v>24</c:v>
                </c:pt>
                <c:pt idx="12">
                  <c:v>28</c:v>
                </c:pt>
                <c:pt idx="13">
                  <c:v>24</c:v>
                </c:pt>
                <c:pt idx="14">
                  <c:v>12</c:v>
                </c:pt>
                <c:pt idx="15">
                  <c:v>20</c:v>
                </c:pt>
                <c:pt idx="16">
                  <c:v>23</c:v>
                </c:pt>
                <c:pt idx="17">
                  <c:v>16</c:v>
                </c:pt>
                <c:pt idx="18">
                  <c:v>9</c:v>
                </c:pt>
                <c:pt idx="19">
                  <c:v>20</c:v>
                </c:pt>
                <c:pt idx="20">
                  <c:v>24</c:v>
                </c:pt>
                <c:pt idx="21">
                  <c:v>9</c:v>
                </c:pt>
                <c:pt idx="22">
                  <c:v>20</c:v>
                </c:pt>
                <c:pt idx="23">
                  <c:v>24</c:v>
                </c:pt>
                <c:pt idx="24">
                  <c:v>16</c:v>
                </c:pt>
                <c:pt idx="25">
                  <c:v>28</c:v>
                </c:pt>
                <c:pt idx="26">
                  <c:v>23</c:v>
                </c:pt>
                <c:pt idx="27">
                  <c:v>5</c:v>
                </c:pt>
              </c:numCache>
            </c:numRef>
          </c:val>
          <c:smooth val="0"/>
          <c:extLst>
            <c:ext xmlns:c16="http://schemas.microsoft.com/office/drawing/2014/chart" uri="{C3380CC4-5D6E-409C-BE32-E72D297353CC}">
              <c16:uniqueId val="{00000001-35A2-439B-8284-5992D5D6F0E0}"/>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-3</c:v>
                </c:pt>
                <c:pt idx="1">
                  <c:v>-6</c:v>
                </c:pt>
                <c:pt idx="2">
                  <c:v>-5</c:v>
                </c:pt>
                <c:pt idx="3">
                  <c:v>-7</c:v>
                </c:pt>
                <c:pt idx="4">
                  <c:v>0</c:v>
                </c:pt>
                <c:pt idx="5">
                  <c:v>-6</c:v>
                </c:pt>
                <c:pt idx="6">
                  <c:v>-8</c:v>
                </c:pt>
                <c:pt idx="7">
                  <c:v>-5</c:v>
                </c:pt>
                <c:pt idx="8">
                  <c:v>-7</c:v>
                </c:pt>
                <c:pt idx="9">
                  <c:v>-1</c:v>
                </c:pt>
                <c:pt idx="10">
                  <c:v>-5</c:v>
                </c:pt>
                <c:pt idx="11">
                  <c:v>0</c:v>
                </c:pt>
                <c:pt idx="12">
                  <c:v>-2</c:v>
                </c:pt>
                <c:pt idx="13">
                  <c:v>-10</c:v>
                </c:pt>
                <c:pt idx="14">
                  <c:v>-1</c:v>
                </c:pt>
                <c:pt idx="15">
                  <c:v>-3</c:v>
                </c:pt>
                <c:pt idx="16">
                  <c:v>-4</c:v>
                </c:pt>
                <c:pt idx="17">
                  <c:v>-8</c:v>
                </c:pt>
                <c:pt idx="18">
                  <c:v>-5</c:v>
                </c:pt>
                <c:pt idx="19">
                  <c:v>-5</c:v>
                </c:pt>
                <c:pt idx="20">
                  <c:v>-3</c:v>
                </c:pt>
                <c:pt idx="21">
                  <c:v>-9</c:v>
                </c:pt>
                <c:pt idx="22">
                  <c:v>-11</c:v>
                </c:pt>
                <c:pt idx="23">
                  <c:v>-4</c:v>
                </c:pt>
                <c:pt idx="24">
                  <c:v>-4</c:v>
                </c:pt>
                <c:pt idx="25">
                  <c:v>-9</c:v>
                </c:pt>
                <c:pt idx="26">
                  <c:v>-4</c:v>
                </c:pt>
                <c:pt idx="27">
                  <c:v>-2</c:v>
                </c:pt>
              </c:numCache>
            </c:numRef>
          </c:val>
          <c:smooth val="0"/>
          <c:extLst>
            <c:ext xmlns:c16="http://schemas.microsoft.com/office/drawing/2014/chart" uri="{C3380CC4-5D6E-409C-BE32-E72D297353CC}">
              <c16:uniqueId val="{00000002-35A2-439B-8284-5992D5D6F0E0}"/>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7</c:v>
                </c:pt>
                <c:pt idx="1">
                  <c:v>12</c:v>
                </c:pt>
                <c:pt idx="2">
                  <c:v>12</c:v>
                </c:pt>
                <c:pt idx="3">
                  <c:v>5</c:v>
                </c:pt>
                <c:pt idx="4">
                  <c:v>14</c:v>
                </c:pt>
                <c:pt idx="5">
                  <c:v>7</c:v>
                </c:pt>
                <c:pt idx="6">
                  <c:v>12</c:v>
                </c:pt>
                <c:pt idx="7">
                  <c:v>8</c:v>
                </c:pt>
                <c:pt idx="8">
                  <c:v>13</c:v>
                </c:pt>
                <c:pt idx="9">
                  <c:v>8</c:v>
                </c:pt>
                <c:pt idx="10">
                  <c:v>5</c:v>
                </c:pt>
                <c:pt idx="11">
                  <c:v>4</c:v>
                </c:pt>
                <c:pt idx="12">
                  <c:v>1</c:v>
                </c:pt>
                <c:pt idx="13">
                  <c:v>8</c:v>
                </c:pt>
                <c:pt idx="14">
                  <c:v>10</c:v>
                </c:pt>
                <c:pt idx="15">
                  <c:v>-1</c:v>
                </c:pt>
                <c:pt idx="16">
                  <c:v>0</c:v>
                </c:pt>
                <c:pt idx="17">
                  <c:v>-1</c:v>
                </c:pt>
                <c:pt idx="18">
                  <c:v>4</c:v>
                </c:pt>
                <c:pt idx="19">
                  <c:v>9</c:v>
                </c:pt>
                <c:pt idx="20">
                  <c:v>10</c:v>
                </c:pt>
                <c:pt idx="21">
                  <c:v>6</c:v>
                </c:pt>
                <c:pt idx="22">
                  <c:v>8</c:v>
                </c:pt>
                <c:pt idx="23">
                  <c:v>8</c:v>
                </c:pt>
                <c:pt idx="24">
                  <c:v>1</c:v>
                </c:pt>
                <c:pt idx="25">
                  <c:v>11</c:v>
                </c:pt>
                <c:pt idx="26">
                  <c:v>4</c:v>
                </c:pt>
                <c:pt idx="27">
                  <c:v>-1</c:v>
                </c:pt>
              </c:numCache>
            </c:numRef>
          </c:val>
          <c:smooth val="0"/>
          <c:extLst>
            <c:ext xmlns:c16="http://schemas.microsoft.com/office/drawing/2014/chart" uri="{C3380CC4-5D6E-409C-BE32-E72D297353CC}">
              <c16:uniqueId val="{00000003-35A2-439B-8284-5992D5D6F0E0}"/>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-1</c:v>
                </c:pt>
                <c:pt idx="1">
                  <c:v>-4</c:v>
                </c:pt>
                <c:pt idx="2">
                  <c:v>-1</c:v>
                </c:pt>
                <c:pt idx="3">
                  <c:v>0</c:v>
                </c:pt>
                <c:pt idx="4">
                  <c:v>-2</c:v>
                </c:pt>
                <c:pt idx="5">
                  <c:v>0</c:v>
                </c:pt>
                <c:pt idx="6">
                  <c:v>4</c:v>
                </c:pt>
                <c:pt idx="7">
                  <c:v>-5</c:v>
                </c:pt>
                <c:pt idx="8">
                  <c:v>-2</c:v>
                </c:pt>
                <c:pt idx="9">
                  <c:v>1</c:v>
                </c:pt>
                <c:pt idx="10">
                  <c:v>-1</c:v>
                </c:pt>
                <c:pt idx="11">
                  <c:v>2</c:v>
                </c:pt>
                <c:pt idx="12">
                  <c:v>1</c:v>
                </c:pt>
                <c:pt idx="13">
                  <c:v>1</c:v>
                </c:pt>
                <c:pt idx="14">
                  <c:v>-1</c:v>
                </c:pt>
                <c:pt idx="15">
                  <c:v>0</c:v>
                </c:pt>
                <c:pt idx="16">
                  <c:v>-5</c:v>
                </c:pt>
                <c:pt idx="17">
                  <c:v>1</c:v>
                </c:pt>
                <c:pt idx="18">
                  <c:v>0</c:v>
                </c:pt>
                <c:pt idx="19">
                  <c:v>-2</c:v>
                </c:pt>
                <c:pt idx="20">
                  <c:v>-2</c:v>
                </c:pt>
                <c:pt idx="21">
                  <c:v>-4</c:v>
                </c:pt>
                <c:pt idx="22">
                  <c:v>-2</c:v>
                </c:pt>
                <c:pt idx="23">
                  <c:v>-3</c:v>
                </c:pt>
                <c:pt idx="24">
                  <c:v>-1</c:v>
                </c:pt>
                <c:pt idx="25">
                  <c:v>0</c:v>
                </c:pt>
                <c:pt idx="26">
                  <c:v>-2</c:v>
                </c:pt>
                <c:pt idx="27">
                  <c:v>0</c:v>
                </c:pt>
              </c:numCache>
            </c:numRef>
          </c:val>
          <c:smooth val="0"/>
          <c:extLst>
            <c:ext xmlns:c16="http://schemas.microsoft.com/office/drawing/2014/chart" uri="{C3380CC4-5D6E-409C-BE32-E72D297353CC}">
              <c16:uniqueId val="{00000004-35A2-439B-8284-5992D5D6F0E0}"/>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1</c:v>
                </c:pt>
                <c:pt idx="1">
                  <c:v>0</c:v>
                </c:pt>
                <c:pt idx="2">
                  <c:v>0</c:v>
                </c:pt>
                <c:pt idx="3">
                  <c:v>0</c:v>
                </c:pt>
                <c:pt idx="4">
                  <c:v>0</c:v>
                </c:pt>
                <c:pt idx="5">
                  <c:v>0</c:v>
                </c:pt>
                <c:pt idx="6">
                  <c:v>0</c:v>
                </c:pt>
                <c:pt idx="7">
                  <c:v>0</c:v>
                </c:pt>
                <c:pt idx="8">
                  <c:v>0</c:v>
                </c:pt>
                <c:pt idx="9">
                  <c:v>1</c:v>
                </c:pt>
                <c:pt idx="10">
                  <c:v>0</c:v>
                </c:pt>
                <c:pt idx="11">
                  <c:v>0</c:v>
                </c:pt>
                <c:pt idx="12">
                  <c:v>1</c:v>
                </c:pt>
                <c:pt idx="13">
                  <c:v>0</c:v>
                </c:pt>
                <c:pt idx="14">
                  <c:v>-1</c:v>
                </c:pt>
                <c:pt idx="15">
                  <c:v>0</c:v>
                </c:pt>
                <c:pt idx="16">
                  <c:v>1</c:v>
                </c:pt>
                <c:pt idx="17">
                  <c:v>2</c:v>
                </c:pt>
                <c:pt idx="18">
                  <c:v>0</c:v>
                </c:pt>
                <c:pt idx="19">
                  <c:v>0</c:v>
                </c:pt>
                <c:pt idx="20">
                  <c:v>0</c:v>
                </c:pt>
                <c:pt idx="21">
                  <c:v>0</c:v>
                </c:pt>
                <c:pt idx="22">
                  <c:v>1</c:v>
                </c:pt>
                <c:pt idx="23">
                  <c:v>0</c:v>
                </c:pt>
                <c:pt idx="24">
                  <c:v>0</c:v>
                </c:pt>
                <c:pt idx="25">
                  <c:v>2</c:v>
                </c:pt>
                <c:pt idx="26">
                  <c:v>1</c:v>
                </c:pt>
                <c:pt idx="27">
                  <c:v>0</c:v>
                </c:pt>
              </c:numCache>
            </c:numRef>
          </c:val>
          <c:smooth val="0"/>
          <c:extLst>
            <c:ext xmlns:c16="http://schemas.microsoft.com/office/drawing/2014/chart" uri="{C3380CC4-5D6E-409C-BE32-E72D297353CC}">
              <c16:uniqueId val="{00000005-35A2-439B-8284-5992D5D6F0E0}"/>
            </c:ext>
          </c:extLst>
        </c:ser>
        <c:dLbls>
          <c:showLegendKey val="0"/>
          <c:showVal val="0"/>
          <c:showCatName val="0"/>
          <c:showSerName val="0"/>
          <c:showPercent val="0"/>
          <c:showBubbleSize val="0"/>
        </c:dLbls>
        <c:smooth val="0"/>
        <c:axId val="330940032"/>
        <c:axId val="388105032"/>
      </c:lineChart>
      <c:dateAx>
        <c:axId val="330940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05032"/>
        <c:crosses val="autoZero"/>
        <c:auto val="1"/>
        <c:lblOffset val="100"/>
        <c:baseTimeUnit val="days"/>
      </c:dateAx>
      <c:valAx>
        <c:axId val="38810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94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2</c:v>
                </c:pt>
                <c:pt idx="3">
                  <c:v>-1</c:v>
                </c:pt>
                <c:pt idx="4">
                  <c:v>0</c:v>
                </c:pt>
                <c:pt idx="5">
                  <c:v>1</c:v>
                </c:pt>
                <c:pt idx="6">
                  <c:v>-1</c:v>
                </c:pt>
              </c:numCache>
            </c:numRef>
          </c:val>
          <c:extLst>
            <c:ext xmlns:c16="http://schemas.microsoft.com/office/drawing/2014/chart" uri="{C3380CC4-5D6E-409C-BE32-E72D297353CC}">
              <c16:uniqueId val="{00000000-11A6-4C5F-98F3-6988947B6122}"/>
            </c:ext>
          </c:extLst>
        </c:ser>
        <c:ser>
          <c:idx val="1"/>
          <c:order val="1"/>
          <c:tx>
            <c:strRef>
              <c:f>Sheet1!$C$1</c:f>
              <c:strCache>
                <c:ptCount val="1"/>
                <c:pt idx="0">
                  <c:v>Motomel 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c:v>
                </c:pt>
                <c:pt idx="1">
                  <c:v>19</c:v>
                </c:pt>
                <c:pt idx="2">
                  <c:v>20</c:v>
                </c:pt>
                <c:pt idx="3">
                  <c:v>24</c:v>
                </c:pt>
                <c:pt idx="4">
                  <c:v>19</c:v>
                </c:pt>
                <c:pt idx="5">
                  <c:v>19</c:v>
                </c:pt>
                <c:pt idx="6">
                  <c:v>22</c:v>
                </c:pt>
              </c:numCache>
            </c:numRef>
          </c:val>
          <c:extLst>
            <c:ext xmlns:c16="http://schemas.microsoft.com/office/drawing/2014/chart" uri="{C3380CC4-5D6E-409C-BE32-E72D297353CC}">
              <c16:uniqueId val="{00000001-11A6-4C5F-98F3-6988947B6122}"/>
            </c:ext>
          </c:extLst>
        </c:ser>
        <c:ser>
          <c:idx val="2"/>
          <c:order val="2"/>
          <c:tx>
            <c:strRef>
              <c:f>Sheet1!$D$1</c:f>
              <c:strCache>
                <c:ptCount val="1"/>
                <c:pt idx="0">
                  <c:v>Olmo 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-6</c:v>
                </c:pt>
                <c:pt idx="2">
                  <c:v>-4</c:v>
                </c:pt>
                <c:pt idx="3">
                  <c:v>-4</c:v>
                </c:pt>
                <c:pt idx="4">
                  <c:v>-6</c:v>
                </c:pt>
                <c:pt idx="5">
                  <c:v>-5</c:v>
                </c:pt>
                <c:pt idx="6">
                  <c:v>-7</c:v>
                </c:pt>
              </c:numCache>
            </c:numRef>
          </c:val>
          <c:extLst>
            <c:ext xmlns:c16="http://schemas.microsoft.com/office/drawing/2014/chart" uri="{C3380CC4-5D6E-409C-BE32-E72D297353CC}">
              <c16:uniqueId val="{00000002-11A6-4C5F-98F3-6988947B6122}"/>
            </c:ext>
          </c:extLst>
        </c:ser>
        <c:ser>
          <c:idx val="3"/>
          <c:order val="3"/>
          <c:tx>
            <c:strRef>
              <c:f>Sheet1!$E$1</c:f>
              <c:strCache>
                <c:ptCount val="1"/>
                <c:pt idx="0">
                  <c:v>Teknial 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3</c:v>
                </c:pt>
                <c:pt idx="2">
                  <c:v>8</c:v>
                </c:pt>
                <c:pt idx="3">
                  <c:v>5</c:v>
                </c:pt>
                <c:pt idx="4">
                  <c:v>7</c:v>
                </c:pt>
                <c:pt idx="5">
                  <c:v>8</c:v>
                </c:pt>
                <c:pt idx="6">
                  <c:v>8</c:v>
                </c:pt>
              </c:numCache>
            </c:numRef>
          </c:val>
          <c:extLst>
            <c:ext xmlns:c16="http://schemas.microsoft.com/office/drawing/2014/chart" uri="{C3380CC4-5D6E-409C-BE32-E72D297353CC}">
              <c16:uniqueId val="{00000003-11A6-4C5F-98F3-6988947B6122}"/>
            </c:ext>
          </c:extLst>
        </c:ser>
        <c:ser>
          <c:idx val="4"/>
          <c:order val="4"/>
          <c:tx>
            <c:strRef>
              <c:f>Sheet1!$F$1</c:f>
              <c:strCache>
                <c:ptCount val="1"/>
                <c:pt idx="0">
                  <c:v>Topmega 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0</c:v>
                </c:pt>
                <c:pt idx="3">
                  <c:v>-1</c:v>
                </c:pt>
                <c:pt idx="4">
                  <c:v>1</c:v>
                </c:pt>
                <c:pt idx="5">
                  <c:v>-3</c:v>
                </c:pt>
                <c:pt idx="6">
                  <c:v>-2</c:v>
                </c:pt>
              </c:numCache>
            </c:numRef>
          </c:val>
          <c:extLst>
            <c:ext xmlns:c16="http://schemas.microsoft.com/office/drawing/2014/chart" uri="{C3380CC4-5D6E-409C-BE32-E72D297353CC}">
              <c16:uniqueId val="{00000004-11A6-4C5F-98F3-6988947B6122}"/>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0</c:v>
                </c:pt>
                <c:pt idx="5">
                  <c:v>0</c:v>
                </c:pt>
                <c:pt idx="6">
                  <c:v>0</c:v>
                </c:pt>
              </c:numCache>
            </c:numRef>
          </c:val>
          <c:extLst>
            <c:ext xmlns:c16="http://schemas.microsoft.com/office/drawing/2014/chart" uri="{C3380CC4-5D6E-409C-BE32-E72D297353CC}">
              <c16:uniqueId val="{00000005-11A6-4C5F-98F3-6988947B6122}"/>
            </c:ext>
          </c:extLst>
        </c:ser>
        <c:dLbls>
          <c:showLegendKey val="0"/>
          <c:showVal val="0"/>
          <c:showCatName val="0"/>
          <c:showSerName val="0"/>
          <c:showPercent val="0"/>
          <c:showBubbleSize val="0"/>
        </c:dLbls>
        <c:gapWidth val="219"/>
        <c:overlap val="-27"/>
        <c:axId val="388102736"/>
        <c:axId val="388101424"/>
      </c:barChart>
      <c:catAx>
        <c:axId val="38810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01424"/>
        <c:crosses val="autoZero"/>
        <c:auto val="1"/>
        <c:lblAlgn val="ctr"/>
        <c:lblOffset val="100"/>
        <c:noMultiLvlLbl val="0"/>
      </c:catAx>
      <c:valAx>
        <c:axId val="38810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0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-5.8746352830595103E-3</c:v>
                </c:pt>
                <c:pt idx="1">
                  <c:v>-5.8749804167319399E-3</c:v>
                </c:pt>
                <c:pt idx="2">
                  <c:v>-5.8753255909598304E-3</c:v>
                </c:pt>
                <c:pt idx="3">
                  <c:v>9.7927846762505405E-3</c:v>
                </c:pt>
                <c:pt idx="4">
                  <c:v>5.8750954703013902E-3</c:v>
                </c:pt>
                <c:pt idx="5">
                  <c:v>5.8747503231112701E-3</c:v>
                </c:pt>
                <c:pt idx="6">
                  <c:v>0</c:v>
                </c:pt>
                <c:pt idx="7">
                  <c:v>3.9162701443145502E-3</c:v>
                </c:pt>
                <c:pt idx="8">
                  <c:v>5.8741751679035102E-3</c:v>
                </c:pt>
                <c:pt idx="9">
                  <c:v>7.8317735051102299E-3</c:v>
                </c:pt>
                <c:pt idx="10">
                  <c:v>0</c:v>
                </c:pt>
                <c:pt idx="11">
                  <c:v>7.83116018638161E-3</c:v>
                </c:pt>
                <c:pt idx="12">
                  <c:v>0</c:v>
                </c:pt>
                <c:pt idx="13">
                  <c:v>3.91527348185271E-3</c:v>
                </c:pt>
                <c:pt idx="14">
                  <c:v>3.9151201941899604E-3</c:v>
                </c:pt>
                <c:pt idx="15">
                  <c:v>5.8724503777943101E-3</c:v>
                </c:pt>
                <c:pt idx="16">
                  <c:v>9.7868425688504394E-3</c:v>
                </c:pt>
                <c:pt idx="17">
                  <c:v>1.9571769679414398E-3</c:v>
                </c:pt>
                <c:pt idx="18">
                  <c:v>3.9142773265485901E-3</c:v>
                </c:pt>
                <c:pt idx="19">
                  <c:v>0</c:v>
                </c:pt>
                <c:pt idx="20">
                  <c:v>0</c:v>
                </c:pt>
                <c:pt idx="21">
                  <c:v>5.87118617531362E-3</c:v>
                </c:pt>
                <c:pt idx="22">
                  <c:v>-9.7847358121330701E-3</c:v>
                </c:pt>
                <c:pt idx="23">
                  <c:v>0</c:v>
                </c:pt>
                <c:pt idx="24">
                  <c:v>1.9571386632742899E-3</c:v>
                </c:pt>
                <c:pt idx="25">
                  <c:v>-5.8713010803194002E-3</c:v>
                </c:pt>
                <c:pt idx="26">
                  <c:v>-9.7860763705399992E-3</c:v>
                </c:pt>
                <c:pt idx="27">
                  <c:v>-1.9574068274350099E-3</c:v>
                </c:pt>
              </c:numCache>
            </c:numRef>
          </c:val>
          <c:smooth val="0"/>
          <c:extLst>
            <c:ext xmlns:c16="http://schemas.microsoft.com/office/drawing/2014/chart" uri="{C3380CC4-5D6E-409C-BE32-E72D297353CC}">
              <c16:uniqueId val="{00000000-5D6B-498B-947A-2A9608652525}"/>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8.4268817527914E-2</c:v>
                </c:pt>
                <c:pt idx="1">
                  <c:v>5.4127198917456001E-2</c:v>
                </c:pt>
                <c:pt idx="2">
                  <c:v>5.4097917230186601E-2</c:v>
                </c:pt>
                <c:pt idx="3">
                  <c:v>8.7110630500735906E-2</c:v>
                </c:pt>
                <c:pt idx="4">
                  <c:v>6.0024009603841501E-2</c:v>
                </c:pt>
                <c:pt idx="5">
                  <c:v>7.1985602879424099E-2</c:v>
                </c:pt>
                <c:pt idx="6">
                  <c:v>6.89365783479199E-2</c:v>
                </c:pt>
                <c:pt idx="7">
                  <c:v>7.4879444095007006E-2</c:v>
                </c:pt>
                <c:pt idx="8">
                  <c:v>8.9788100083802197E-2</c:v>
                </c:pt>
                <c:pt idx="9">
                  <c:v>7.4756294479995197E-2</c:v>
                </c:pt>
                <c:pt idx="10">
                  <c:v>4.7808288762064097E-2</c:v>
                </c:pt>
                <c:pt idx="11">
                  <c:v>7.1678165038975006E-2</c:v>
                </c:pt>
                <c:pt idx="12">
                  <c:v>8.3564628286626697E-2</c:v>
                </c:pt>
                <c:pt idx="13">
                  <c:v>7.1567019531832393E-2</c:v>
                </c:pt>
                <c:pt idx="14">
                  <c:v>3.57579188891207E-2</c:v>
                </c:pt>
                <c:pt idx="15">
                  <c:v>5.9575228619939802E-2</c:v>
                </c:pt>
                <c:pt idx="16">
                  <c:v>6.8470721324164194E-2</c:v>
                </c:pt>
                <c:pt idx="17">
                  <c:v>4.75992146129589E-2</c:v>
                </c:pt>
                <c:pt idx="18">
                  <c:v>2.67618198037467E-2</c:v>
                </c:pt>
                <c:pt idx="19">
                  <c:v>5.9454799488688703E-2</c:v>
                </c:pt>
                <c:pt idx="20">
                  <c:v>7.1303366113075306E-2</c:v>
                </c:pt>
                <c:pt idx="21">
                  <c:v>2.6719710239586698E-2</c:v>
                </c:pt>
                <c:pt idx="22">
                  <c:v>5.93612727056868E-2</c:v>
                </c:pt>
                <c:pt idx="23">
                  <c:v>7.1191267204556194E-2</c:v>
                </c:pt>
                <c:pt idx="24">
                  <c:v>4.7427080863172898E-2</c:v>
                </c:pt>
                <c:pt idx="25">
                  <c:v>8.2958046930552296E-2</c:v>
                </c:pt>
                <c:pt idx="26">
                  <c:v>6.8087625814091196E-2</c:v>
                </c:pt>
                <c:pt idx="27">
                  <c:v>1.47915865455729E-2</c:v>
                </c:pt>
              </c:numCache>
            </c:numRef>
          </c:val>
          <c:smooth val="0"/>
          <c:extLst>
            <c:ext xmlns:c16="http://schemas.microsoft.com/office/drawing/2014/chart" uri="{C3380CC4-5D6E-409C-BE32-E72D297353CC}">
              <c16:uniqueId val="{00000001-5D6B-498B-947A-2A9608652525}"/>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-1.13463589534119E-3</c:v>
                </c:pt>
                <c:pt idx="1">
                  <c:v>-2.2692975389468199E-3</c:v>
                </c:pt>
                <c:pt idx="2">
                  <c:v>-1.89112419769056E-3</c:v>
                </c:pt>
                <c:pt idx="3">
                  <c:v>-2.6476239466238999E-3</c:v>
                </c:pt>
                <c:pt idx="4">
                  <c:v>0</c:v>
                </c:pt>
                <c:pt idx="5">
                  <c:v>-2.2694520408047501E-3</c:v>
                </c:pt>
                <c:pt idx="6">
                  <c:v>-3.02600472813239E-3</c:v>
                </c:pt>
                <c:pt idx="7">
                  <c:v>-1.8913101862184001E-3</c:v>
                </c:pt>
                <c:pt idx="8">
                  <c:v>-2.6478843404120099E-3</c:v>
                </c:pt>
                <c:pt idx="9">
                  <c:v>-3.7827920788333899E-4</c:v>
                </c:pt>
                <c:pt idx="10">
                  <c:v>-1.8914031942017101E-3</c:v>
                </c:pt>
                <c:pt idx="11">
                  <c:v>0</c:v>
                </c:pt>
                <c:pt idx="12">
                  <c:v>-7.5657558757551602E-4</c:v>
                </c:pt>
                <c:pt idx="13">
                  <c:v>-3.7829065584250999E-3</c:v>
                </c:pt>
                <c:pt idx="14">
                  <c:v>-3.7830496676590901E-4</c:v>
                </c:pt>
                <c:pt idx="15">
                  <c:v>-1.1349191937533999E-3</c:v>
                </c:pt>
                <c:pt idx="16">
                  <c:v>-1.5132427657537999E-3</c:v>
                </c:pt>
                <c:pt idx="17">
                  <c:v>-3.0265313302740098E-3</c:v>
                </c:pt>
                <c:pt idx="18">
                  <c:v>-1.8916393324783099E-3</c:v>
                </c:pt>
                <c:pt idx="19">
                  <c:v>-1.8916751161488501E-3</c:v>
                </c:pt>
                <c:pt idx="20">
                  <c:v>-1.1350265407039401E-3</c:v>
                </c:pt>
                <c:pt idx="21">
                  <c:v>-3.4051182711079498E-3</c:v>
                </c:pt>
                <c:pt idx="22">
                  <c:v>-4.1619529396630297E-3</c:v>
                </c:pt>
                <c:pt idx="23">
                  <c:v>-1.51350042378012E-3</c:v>
                </c:pt>
                <c:pt idx="24">
                  <c:v>-1.51352333096215E-3</c:v>
                </c:pt>
                <c:pt idx="25">
                  <c:v>-3.4054790373845901E-3</c:v>
                </c:pt>
                <c:pt idx="26">
                  <c:v>-1.5135977840928399E-3</c:v>
                </c:pt>
                <c:pt idx="27">
                  <c:v>-7.5681034711106603E-4</c:v>
                </c:pt>
              </c:numCache>
            </c:numRef>
          </c:val>
          <c:smooth val="0"/>
          <c:extLst>
            <c:ext xmlns:c16="http://schemas.microsoft.com/office/drawing/2014/chart" uri="{C3380CC4-5D6E-409C-BE32-E72D297353CC}">
              <c16:uniqueId val="{00000002-5D6B-498B-947A-2A9608652525}"/>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2.4313153415998101E-2</c:v>
                </c:pt>
                <c:pt idx="1">
                  <c:v>4.1669560386137901E-2</c:v>
                </c:pt>
                <c:pt idx="2">
                  <c:v>4.1652204095800102E-2</c:v>
                </c:pt>
                <c:pt idx="3">
                  <c:v>1.73478592741656E-2</c:v>
                </c:pt>
                <c:pt idx="4">
                  <c:v>4.8565580879037E-2</c:v>
                </c:pt>
                <c:pt idx="5">
                  <c:v>2.4271003085884701E-2</c:v>
                </c:pt>
                <c:pt idx="6">
                  <c:v>4.15973377703827E-2</c:v>
                </c:pt>
                <c:pt idx="7">
                  <c:v>2.7720027720027698E-2</c:v>
                </c:pt>
                <c:pt idx="8">
                  <c:v>4.5032562006373802E-2</c:v>
                </c:pt>
                <c:pt idx="9">
                  <c:v>2.76998718880925E-2</c:v>
                </c:pt>
                <c:pt idx="10">
                  <c:v>1.7307625739901002E-2</c:v>
                </c:pt>
                <c:pt idx="11">
                  <c:v>1.3843704575344401E-2</c:v>
                </c:pt>
                <c:pt idx="12">
                  <c:v>3.4604470897639998E-3</c:v>
                </c:pt>
                <c:pt idx="13">
                  <c:v>2.76826187757362E-2</c:v>
                </c:pt>
                <c:pt idx="14">
                  <c:v>3.4593697028401399E-2</c:v>
                </c:pt>
                <c:pt idx="15">
                  <c:v>-3.45817339281392E-3</c:v>
                </c:pt>
                <c:pt idx="16">
                  <c:v>0</c:v>
                </c:pt>
                <c:pt idx="17">
                  <c:v>-3.4582929865818201E-3</c:v>
                </c:pt>
                <c:pt idx="18">
                  <c:v>1.38336503544873E-2</c:v>
                </c:pt>
                <c:pt idx="19">
                  <c:v>3.11214080708185E-2</c:v>
                </c:pt>
                <c:pt idx="20">
                  <c:v>3.45685840707965E-2</c:v>
                </c:pt>
                <c:pt idx="21">
                  <c:v>2.07339829981339E-2</c:v>
                </c:pt>
                <c:pt idx="22">
                  <c:v>2.7639579878385799E-2</c:v>
                </c:pt>
                <c:pt idx="23">
                  <c:v>2.7631942525559498E-2</c:v>
                </c:pt>
                <c:pt idx="24">
                  <c:v>3.4530386740331499E-3</c:v>
                </c:pt>
                <c:pt idx="25">
                  <c:v>3.7982113877283202E-2</c:v>
                </c:pt>
                <c:pt idx="26">
                  <c:v>1.38064337981499E-2</c:v>
                </c:pt>
                <c:pt idx="27">
                  <c:v>-3.4511319712865799E-3</c:v>
                </c:pt>
              </c:numCache>
            </c:numRef>
          </c:val>
          <c:smooth val="0"/>
          <c:extLst>
            <c:ext xmlns:c16="http://schemas.microsoft.com/office/drawing/2014/chart" uri="{C3380CC4-5D6E-409C-BE32-E72D297353CC}">
              <c16:uniqueId val="{00000003-5D6B-498B-947A-2A9608652525}"/>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-3.11623558741041E-3</c:v>
                </c:pt>
                <c:pt idx="1">
                  <c:v>-1.24653307987161E-2</c:v>
                </c:pt>
                <c:pt idx="2">
                  <c:v>-3.1167212092878299E-3</c:v>
                </c:pt>
                <c:pt idx="3">
                  <c:v>0</c:v>
                </c:pt>
                <c:pt idx="4">
                  <c:v>-6.2336367036529101E-3</c:v>
                </c:pt>
                <c:pt idx="5">
                  <c:v>0</c:v>
                </c:pt>
                <c:pt idx="6">
                  <c:v>1.24680506202855E-2</c:v>
                </c:pt>
                <c:pt idx="7">
                  <c:v>-1.5583120364021701E-2</c:v>
                </c:pt>
                <c:pt idx="8">
                  <c:v>-6.2342196315576196E-3</c:v>
                </c:pt>
                <c:pt idx="9">
                  <c:v>3.1173041553664402E-3</c:v>
                </c:pt>
                <c:pt idx="10">
                  <c:v>-3.1172069825436402E-3</c:v>
                </c:pt>
                <c:pt idx="11">
                  <c:v>6.2346083107328804E-3</c:v>
                </c:pt>
                <c:pt idx="12">
                  <c:v>3.1171098157788098E-3</c:v>
                </c:pt>
                <c:pt idx="13">
                  <c:v>3.1170126550713801E-3</c:v>
                </c:pt>
                <c:pt idx="14">
                  <c:v>-3.11691550042078E-3</c:v>
                </c:pt>
                <c:pt idx="15">
                  <c:v>0</c:v>
                </c:pt>
                <c:pt idx="16">
                  <c:v>-1.55850632753569E-2</c:v>
                </c:pt>
                <c:pt idx="17">
                  <c:v>3.1174985191882E-3</c:v>
                </c:pt>
                <c:pt idx="18">
                  <c:v>0</c:v>
                </c:pt>
                <c:pt idx="19">
                  <c:v>-6.2348026684955404E-3</c:v>
                </c:pt>
                <c:pt idx="20">
                  <c:v>-6.2351914203766104E-3</c:v>
                </c:pt>
                <c:pt idx="21">
                  <c:v>-1.24711604414791E-2</c:v>
                </c:pt>
                <c:pt idx="22">
                  <c:v>-6.2363579669472997E-3</c:v>
                </c:pt>
                <c:pt idx="23">
                  <c:v>-9.3551203692154201E-3</c:v>
                </c:pt>
                <c:pt idx="24">
                  <c:v>-3.1186652112895701E-3</c:v>
                </c:pt>
                <c:pt idx="25">
                  <c:v>0</c:v>
                </c:pt>
                <c:pt idx="26">
                  <c:v>-6.2375249500998004E-3</c:v>
                </c:pt>
                <c:pt idx="27">
                  <c:v>0</c:v>
                </c:pt>
              </c:numCache>
            </c:numRef>
          </c:val>
          <c:smooth val="0"/>
          <c:extLst>
            <c:ext xmlns:c16="http://schemas.microsoft.com/office/drawing/2014/chart" uri="{C3380CC4-5D6E-409C-BE32-E72D297353CC}">
              <c16:uniqueId val="{00000004-5D6B-498B-947A-2A9608652525}"/>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7.5642965204235996E-2</c:v>
                </c:pt>
                <c:pt idx="1">
                  <c:v>0</c:v>
                </c:pt>
                <c:pt idx="2">
                  <c:v>0</c:v>
                </c:pt>
                <c:pt idx="3">
                  <c:v>0</c:v>
                </c:pt>
                <c:pt idx="4">
                  <c:v>0</c:v>
                </c:pt>
                <c:pt idx="5">
                  <c:v>0</c:v>
                </c:pt>
                <c:pt idx="6">
                  <c:v>0</c:v>
                </c:pt>
                <c:pt idx="7">
                  <c:v>0</c:v>
                </c:pt>
                <c:pt idx="8">
                  <c:v>0</c:v>
                </c:pt>
                <c:pt idx="9">
                  <c:v>7.5585789871504203E-2</c:v>
                </c:pt>
                <c:pt idx="10">
                  <c:v>0</c:v>
                </c:pt>
                <c:pt idx="11">
                  <c:v>0</c:v>
                </c:pt>
                <c:pt idx="12">
                  <c:v>7.5528700906344406E-2</c:v>
                </c:pt>
                <c:pt idx="13">
                  <c:v>0</c:v>
                </c:pt>
                <c:pt idx="14">
                  <c:v>-7.5471698113207503E-2</c:v>
                </c:pt>
                <c:pt idx="15">
                  <c:v>0</c:v>
                </c:pt>
                <c:pt idx="16">
                  <c:v>7.5528700906344406E-2</c:v>
                </c:pt>
                <c:pt idx="17">
                  <c:v>0.15094339622641501</c:v>
                </c:pt>
                <c:pt idx="18">
                  <c:v>0</c:v>
                </c:pt>
                <c:pt idx="19">
                  <c:v>0</c:v>
                </c:pt>
                <c:pt idx="20">
                  <c:v>0</c:v>
                </c:pt>
                <c:pt idx="21">
                  <c:v>0</c:v>
                </c:pt>
                <c:pt idx="22">
                  <c:v>7.5357950263752804E-2</c:v>
                </c:pt>
                <c:pt idx="23">
                  <c:v>0</c:v>
                </c:pt>
                <c:pt idx="24">
                  <c:v>0</c:v>
                </c:pt>
                <c:pt idx="25">
                  <c:v>0.15060240963855401</c:v>
                </c:pt>
                <c:pt idx="26">
                  <c:v>7.5187969924811998E-2</c:v>
                </c:pt>
                <c:pt idx="27">
                  <c:v>0</c:v>
                </c:pt>
              </c:numCache>
            </c:numRef>
          </c:val>
          <c:smooth val="0"/>
          <c:extLst>
            <c:ext xmlns:c16="http://schemas.microsoft.com/office/drawing/2014/chart" uri="{C3380CC4-5D6E-409C-BE32-E72D297353CC}">
              <c16:uniqueId val="{00000005-5D6B-498B-947A-2A9608652525}"/>
            </c:ext>
          </c:extLst>
        </c:ser>
        <c:dLbls>
          <c:showLegendKey val="0"/>
          <c:showVal val="0"/>
          <c:showCatName val="0"/>
          <c:showSerName val="0"/>
          <c:showPercent val="0"/>
          <c:showBubbleSize val="0"/>
        </c:dLbls>
        <c:smooth val="0"/>
        <c:axId val="388103720"/>
        <c:axId val="388110280"/>
      </c:lineChart>
      <c:dateAx>
        <c:axId val="38810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10280"/>
        <c:crosses val="autoZero"/>
        <c:auto val="1"/>
        <c:lblOffset val="100"/>
        <c:baseTimeUnit val="days"/>
      </c:dateAx>
      <c:valAx>
        <c:axId val="38811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0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0</c:v>
                </c:pt>
                <c:pt idx="1">
                  <c:v>0</c:v>
                </c:pt>
                <c:pt idx="2">
                  <c:v>0</c:v>
                </c:pt>
                <c:pt idx="3">
                  <c:v>1</c:v>
                </c:pt>
                <c:pt idx="4">
                  <c:v>0</c:v>
                </c:pt>
                <c:pt idx="5">
                  <c:v>0</c:v>
                </c:pt>
                <c:pt idx="6">
                  <c:v>0</c:v>
                </c:pt>
                <c:pt idx="7">
                  <c:v>0</c:v>
                </c:pt>
                <c:pt idx="8">
                  <c:v>1</c:v>
                </c:pt>
                <c:pt idx="9">
                  <c:v>0</c:v>
                </c:pt>
                <c:pt idx="10">
                  <c:v>1</c:v>
                </c:pt>
                <c:pt idx="11">
                  <c:v>0</c:v>
                </c:pt>
                <c:pt idx="12">
                  <c:v>1</c:v>
                </c:pt>
                <c:pt idx="13">
                  <c:v>1</c:v>
                </c:pt>
                <c:pt idx="14">
                  <c:v>0</c:v>
                </c:pt>
                <c:pt idx="15">
                  <c:v>0</c:v>
                </c:pt>
                <c:pt idx="16">
                  <c:v>0</c:v>
                </c:pt>
                <c:pt idx="17">
                  <c:v>0</c:v>
                </c:pt>
                <c:pt idx="18">
                  <c:v>0</c:v>
                </c:pt>
                <c:pt idx="19">
                  <c:v>0</c:v>
                </c:pt>
                <c:pt idx="20">
                  <c:v>0</c:v>
                </c:pt>
                <c:pt idx="21">
                  <c:v>0</c:v>
                </c:pt>
                <c:pt idx="22">
                  <c:v>2</c:v>
                </c:pt>
                <c:pt idx="23">
                  <c:v>1</c:v>
                </c:pt>
                <c:pt idx="24">
                  <c:v>0</c:v>
                </c:pt>
                <c:pt idx="25">
                  <c:v>1</c:v>
                </c:pt>
                <c:pt idx="26">
                  <c:v>0</c:v>
                </c:pt>
                <c:pt idx="27">
                  <c:v>0</c:v>
                </c:pt>
              </c:numCache>
            </c:numRef>
          </c:val>
          <c:smooth val="0"/>
          <c:extLst>
            <c:ext xmlns:c16="http://schemas.microsoft.com/office/drawing/2014/chart" uri="{C3380CC4-5D6E-409C-BE32-E72D297353CC}">
              <c16:uniqueId val="{00000000-0EB1-4572-8B7C-859B8A4137C0}"/>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0</c:v>
                </c:pt>
                <c:pt idx="1">
                  <c:v>0</c:v>
                </c:pt>
                <c:pt idx="2">
                  <c:v>1</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1</c:v>
                </c:pt>
                <c:pt idx="25">
                  <c:v>0</c:v>
                </c:pt>
                <c:pt idx="26">
                  <c:v>1</c:v>
                </c:pt>
                <c:pt idx="27">
                  <c:v>0</c:v>
                </c:pt>
              </c:numCache>
            </c:numRef>
          </c:val>
          <c:smooth val="0"/>
          <c:extLst>
            <c:ext xmlns:c16="http://schemas.microsoft.com/office/drawing/2014/chart" uri="{C3380CC4-5D6E-409C-BE32-E72D297353CC}">
              <c16:uniqueId val="{00000001-0EB1-4572-8B7C-859B8A4137C0}"/>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0EB1-4572-8B7C-859B8A4137C0}"/>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0</c:v>
                </c:pt>
                <c:pt idx="1">
                  <c:v>0</c:v>
                </c:pt>
                <c:pt idx="2">
                  <c:v>1</c:v>
                </c:pt>
                <c:pt idx="3">
                  <c:v>0</c:v>
                </c:pt>
                <c:pt idx="4">
                  <c:v>1</c:v>
                </c:pt>
                <c:pt idx="5">
                  <c:v>0</c:v>
                </c:pt>
                <c:pt idx="6">
                  <c:v>0</c:v>
                </c:pt>
                <c:pt idx="7">
                  <c:v>0</c:v>
                </c:pt>
                <c:pt idx="8">
                  <c:v>0</c:v>
                </c:pt>
                <c:pt idx="9">
                  <c:v>0</c:v>
                </c:pt>
                <c:pt idx="10">
                  <c:v>0</c:v>
                </c:pt>
                <c:pt idx="11">
                  <c:v>0</c:v>
                </c:pt>
                <c:pt idx="12">
                  <c:v>1</c:v>
                </c:pt>
                <c:pt idx="13">
                  <c:v>1</c:v>
                </c:pt>
                <c:pt idx="14">
                  <c:v>0</c:v>
                </c:pt>
                <c:pt idx="15">
                  <c:v>0</c:v>
                </c:pt>
                <c:pt idx="16">
                  <c:v>0</c:v>
                </c:pt>
                <c:pt idx="17">
                  <c:v>1</c:v>
                </c:pt>
                <c:pt idx="18">
                  <c:v>0</c:v>
                </c:pt>
                <c:pt idx="19">
                  <c:v>0</c:v>
                </c:pt>
                <c:pt idx="20">
                  <c:v>0</c:v>
                </c:pt>
                <c:pt idx="21">
                  <c:v>0</c:v>
                </c:pt>
                <c:pt idx="22">
                  <c:v>0</c:v>
                </c:pt>
                <c:pt idx="23">
                  <c:v>0</c:v>
                </c:pt>
                <c:pt idx="24">
                  <c:v>1</c:v>
                </c:pt>
                <c:pt idx="25">
                  <c:v>0</c:v>
                </c:pt>
                <c:pt idx="26">
                  <c:v>1</c:v>
                </c:pt>
                <c:pt idx="27">
                  <c:v>0</c:v>
                </c:pt>
              </c:numCache>
            </c:numRef>
          </c:val>
          <c:smooth val="0"/>
          <c:extLst>
            <c:ext xmlns:c16="http://schemas.microsoft.com/office/drawing/2014/chart" uri="{C3380CC4-5D6E-409C-BE32-E72D297353CC}">
              <c16:uniqueId val="{00000003-0EB1-4572-8B7C-859B8A4137C0}"/>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1</c:v>
                </c:pt>
                <c:pt idx="1">
                  <c:v>0</c:v>
                </c:pt>
                <c:pt idx="2">
                  <c:v>0</c:v>
                </c:pt>
                <c:pt idx="3">
                  <c:v>1</c:v>
                </c:pt>
                <c:pt idx="4">
                  <c:v>0</c:v>
                </c:pt>
                <c:pt idx="5">
                  <c:v>1</c:v>
                </c:pt>
                <c:pt idx="6">
                  <c:v>0</c:v>
                </c:pt>
                <c:pt idx="7">
                  <c:v>0</c:v>
                </c:pt>
                <c:pt idx="8">
                  <c:v>0</c:v>
                </c:pt>
                <c:pt idx="9">
                  <c:v>1</c:v>
                </c:pt>
                <c:pt idx="10">
                  <c:v>0</c:v>
                </c:pt>
                <c:pt idx="11">
                  <c:v>0</c:v>
                </c:pt>
                <c:pt idx="12">
                  <c:v>0</c:v>
                </c:pt>
                <c:pt idx="13">
                  <c:v>0</c:v>
                </c:pt>
                <c:pt idx="14">
                  <c:v>0</c:v>
                </c:pt>
                <c:pt idx="15">
                  <c:v>0</c:v>
                </c:pt>
                <c:pt idx="16">
                  <c:v>1</c:v>
                </c:pt>
                <c:pt idx="17">
                  <c:v>0</c:v>
                </c:pt>
                <c:pt idx="18">
                  <c:v>1</c:v>
                </c:pt>
                <c:pt idx="19">
                  <c:v>0</c:v>
                </c:pt>
                <c:pt idx="20">
                  <c:v>0</c:v>
                </c:pt>
                <c:pt idx="21">
                  <c:v>1</c:v>
                </c:pt>
                <c:pt idx="22">
                  <c:v>0</c:v>
                </c:pt>
                <c:pt idx="23">
                  <c:v>1</c:v>
                </c:pt>
                <c:pt idx="24">
                  <c:v>0</c:v>
                </c:pt>
                <c:pt idx="25">
                  <c:v>0</c:v>
                </c:pt>
                <c:pt idx="26">
                  <c:v>1</c:v>
                </c:pt>
                <c:pt idx="27">
                  <c:v>0</c:v>
                </c:pt>
              </c:numCache>
            </c:numRef>
          </c:val>
          <c:smooth val="0"/>
          <c:extLst>
            <c:ext xmlns:c16="http://schemas.microsoft.com/office/drawing/2014/chart" uri="{C3380CC4-5D6E-409C-BE32-E72D297353CC}">
              <c16:uniqueId val="{00000004-0EB1-4572-8B7C-859B8A4137C0}"/>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0</c:v>
                </c:pt>
                <c:pt idx="1">
                  <c:v>0</c:v>
                </c:pt>
                <c:pt idx="2">
                  <c:v>1</c:v>
                </c:pt>
                <c:pt idx="3">
                  <c:v>0</c:v>
                </c:pt>
                <c:pt idx="4">
                  <c:v>0</c:v>
                </c:pt>
                <c:pt idx="5">
                  <c:v>0</c:v>
                </c:pt>
                <c:pt idx="6">
                  <c:v>0</c:v>
                </c:pt>
                <c:pt idx="7">
                  <c:v>0</c:v>
                </c:pt>
                <c:pt idx="8">
                  <c:v>0</c:v>
                </c:pt>
                <c:pt idx="9">
                  <c:v>0</c:v>
                </c:pt>
                <c:pt idx="10">
                  <c:v>0</c:v>
                </c:pt>
                <c:pt idx="11">
                  <c:v>1</c:v>
                </c:pt>
                <c:pt idx="12">
                  <c:v>0</c:v>
                </c:pt>
                <c:pt idx="13">
                  <c:v>1</c:v>
                </c:pt>
                <c:pt idx="14">
                  <c:v>0</c:v>
                </c:pt>
                <c:pt idx="15">
                  <c:v>0</c:v>
                </c:pt>
                <c:pt idx="16">
                  <c:v>0</c:v>
                </c:pt>
                <c:pt idx="17">
                  <c:v>0</c:v>
                </c:pt>
                <c:pt idx="18">
                  <c:v>1</c:v>
                </c:pt>
                <c:pt idx="19">
                  <c:v>0</c:v>
                </c:pt>
                <c:pt idx="20">
                  <c:v>0</c:v>
                </c:pt>
                <c:pt idx="21">
                  <c:v>0</c:v>
                </c:pt>
                <c:pt idx="22">
                  <c:v>0</c:v>
                </c:pt>
                <c:pt idx="23">
                  <c:v>0</c:v>
                </c:pt>
                <c:pt idx="24">
                  <c:v>1</c:v>
                </c:pt>
                <c:pt idx="25">
                  <c:v>0</c:v>
                </c:pt>
                <c:pt idx="26">
                  <c:v>0</c:v>
                </c:pt>
                <c:pt idx="27">
                  <c:v>0</c:v>
                </c:pt>
              </c:numCache>
            </c:numRef>
          </c:val>
          <c:smooth val="0"/>
          <c:extLst>
            <c:ext xmlns:c16="http://schemas.microsoft.com/office/drawing/2014/chart" uri="{C3380CC4-5D6E-409C-BE32-E72D297353CC}">
              <c16:uniqueId val="{00000005-0EB1-4572-8B7C-859B8A4137C0}"/>
            </c:ext>
          </c:extLst>
        </c:ser>
        <c:dLbls>
          <c:showLegendKey val="0"/>
          <c:showVal val="0"/>
          <c:showCatName val="0"/>
          <c:showSerName val="0"/>
          <c:showPercent val="0"/>
          <c:showBubbleSize val="0"/>
        </c:dLbls>
        <c:smooth val="0"/>
        <c:axId val="388110608"/>
        <c:axId val="394690920"/>
      </c:lineChart>
      <c:dateAx>
        <c:axId val="38811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90920"/>
        <c:crosses val="autoZero"/>
        <c:auto val="1"/>
        <c:lblOffset val="100"/>
        <c:baseTimeUnit val="days"/>
      </c:dateAx>
      <c:valAx>
        <c:axId val="39469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1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0</c:v>
                </c:pt>
                <c:pt idx="1">
                  <c:v>0</c:v>
                </c:pt>
                <c:pt idx="2">
                  <c:v>0</c:v>
                </c:pt>
                <c:pt idx="3">
                  <c:v>2.93772032902468E-2</c:v>
                </c:pt>
                <c:pt idx="4">
                  <c:v>0</c:v>
                </c:pt>
                <c:pt idx="5">
                  <c:v>0</c:v>
                </c:pt>
                <c:pt idx="6">
                  <c:v>0</c:v>
                </c:pt>
                <c:pt idx="7">
                  <c:v>0</c:v>
                </c:pt>
                <c:pt idx="8">
                  <c:v>3.3286340852130301E-2</c:v>
                </c:pt>
                <c:pt idx="9">
                  <c:v>0</c:v>
                </c:pt>
                <c:pt idx="10">
                  <c:v>6.0691491444457499E-2</c:v>
                </c:pt>
                <c:pt idx="11">
                  <c:v>0</c:v>
                </c:pt>
                <c:pt idx="12">
                  <c:v>6.85172859324224E-2</c:v>
                </c:pt>
                <c:pt idx="13">
                  <c:v>6.0685550966074801E-2</c:v>
                </c:pt>
                <c:pt idx="14">
                  <c:v>0</c:v>
                </c:pt>
                <c:pt idx="15">
                  <c:v>0</c:v>
                </c:pt>
                <c:pt idx="16">
                  <c:v>0</c:v>
                </c:pt>
                <c:pt idx="17">
                  <c:v>0</c:v>
                </c:pt>
                <c:pt idx="18">
                  <c:v>0</c:v>
                </c:pt>
                <c:pt idx="19">
                  <c:v>0</c:v>
                </c:pt>
                <c:pt idx="20">
                  <c:v>0</c:v>
                </c:pt>
                <c:pt idx="21">
                  <c:v>0</c:v>
                </c:pt>
                <c:pt idx="22">
                  <c:v>2.6420337788911299E-2</c:v>
                </c:pt>
                <c:pt idx="23">
                  <c:v>4.1099911928760197E-2</c:v>
                </c:pt>
                <c:pt idx="24">
                  <c:v>0</c:v>
                </c:pt>
                <c:pt idx="25">
                  <c:v>0.135045210787959</c:v>
                </c:pt>
                <c:pt idx="26">
                  <c:v>0</c:v>
                </c:pt>
                <c:pt idx="27">
                  <c:v>0</c:v>
                </c:pt>
              </c:numCache>
            </c:numRef>
          </c:val>
          <c:smooth val="0"/>
          <c:extLst>
            <c:ext xmlns:c16="http://schemas.microsoft.com/office/drawing/2014/chart" uri="{C3380CC4-5D6E-409C-BE32-E72D297353CC}">
              <c16:uniqueId val="{00000000-A87E-4488-8822-9F542254652F}"/>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0</c:v>
                </c:pt>
                <c:pt idx="1">
                  <c:v>0</c:v>
                </c:pt>
                <c:pt idx="2">
                  <c:v>1.5023135628868501E-2</c:v>
                </c:pt>
                <c:pt idx="3">
                  <c:v>0</c:v>
                </c:pt>
                <c:pt idx="4">
                  <c:v>0</c:v>
                </c:pt>
                <c:pt idx="5">
                  <c:v>5.3969776924921997E-2</c:v>
                </c:pt>
                <c:pt idx="6">
                  <c:v>0</c:v>
                </c:pt>
                <c:pt idx="7">
                  <c:v>0</c:v>
                </c:pt>
                <c:pt idx="8">
                  <c:v>0</c:v>
                </c:pt>
                <c:pt idx="9">
                  <c:v>0</c:v>
                </c:pt>
                <c:pt idx="10">
                  <c:v>0</c:v>
                </c:pt>
                <c:pt idx="11">
                  <c:v>0</c:v>
                </c:pt>
                <c:pt idx="12">
                  <c:v>0</c:v>
                </c:pt>
                <c:pt idx="13">
                  <c:v>0</c:v>
                </c:pt>
                <c:pt idx="14">
                  <c:v>0</c:v>
                </c:pt>
                <c:pt idx="15">
                  <c:v>0</c:v>
                </c:pt>
                <c:pt idx="16">
                  <c:v>0</c:v>
                </c:pt>
                <c:pt idx="17">
                  <c:v>0</c:v>
                </c:pt>
                <c:pt idx="18">
                  <c:v>0</c:v>
                </c:pt>
                <c:pt idx="19">
                  <c:v>1.18874260750691E-2</c:v>
                </c:pt>
                <c:pt idx="20">
                  <c:v>0</c:v>
                </c:pt>
                <c:pt idx="21">
                  <c:v>0</c:v>
                </c:pt>
                <c:pt idx="22">
                  <c:v>0</c:v>
                </c:pt>
                <c:pt idx="23">
                  <c:v>0</c:v>
                </c:pt>
                <c:pt idx="24">
                  <c:v>1.4817449027975301E-2</c:v>
                </c:pt>
                <c:pt idx="25">
                  <c:v>0</c:v>
                </c:pt>
                <c:pt idx="26">
                  <c:v>5.9187357580420801E-3</c:v>
                </c:pt>
                <c:pt idx="27">
                  <c:v>0</c:v>
                </c:pt>
              </c:numCache>
            </c:numRef>
          </c:val>
          <c:smooth val="0"/>
          <c:extLst>
            <c:ext xmlns:c16="http://schemas.microsoft.com/office/drawing/2014/chart" uri="{C3380CC4-5D6E-409C-BE32-E72D297353CC}">
              <c16:uniqueId val="{00000001-A87E-4488-8822-9F542254652F}"/>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A87E-4488-8822-9F542254652F}"/>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0</c:v>
                </c:pt>
                <c:pt idx="1">
                  <c:v>0</c:v>
                </c:pt>
                <c:pt idx="2">
                  <c:v>1.7351471404775099E-2</c:v>
                </c:pt>
                <c:pt idx="3">
                  <c:v>0</c:v>
                </c:pt>
                <c:pt idx="4">
                  <c:v>3.1213151141014101E-2</c:v>
                </c:pt>
                <c:pt idx="5">
                  <c:v>0</c:v>
                </c:pt>
                <c:pt idx="6">
                  <c:v>0</c:v>
                </c:pt>
                <c:pt idx="7">
                  <c:v>0</c:v>
                </c:pt>
                <c:pt idx="8">
                  <c:v>0</c:v>
                </c:pt>
                <c:pt idx="9">
                  <c:v>0</c:v>
                </c:pt>
                <c:pt idx="10">
                  <c:v>0</c:v>
                </c:pt>
                <c:pt idx="11">
                  <c:v>0</c:v>
                </c:pt>
                <c:pt idx="12">
                  <c:v>2.4223129628348002E-2</c:v>
                </c:pt>
                <c:pt idx="13">
                  <c:v>6.9196969172750202E-3</c:v>
                </c:pt>
                <c:pt idx="14">
                  <c:v>0</c:v>
                </c:pt>
                <c:pt idx="15">
                  <c:v>0</c:v>
                </c:pt>
                <c:pt idx="16">
                  <c:v>0</c:v>
                </c:pt>
                <c:pt idx="17">
                  <c:v>1.03752377658655E-2</c:v>
                </c:pt>
                <c:pt idx="18">
                  <c:v>0</c:v>
                </c:pt>
                <c:pt idx="19">
                  <c:v>0</c:v>
                </c:pt>
                <c:pt idx="20">
                  <c:v>0</c:v>
                </c:pt>
                <c:pt idx="21">
                  <c:v>0</c:v>
                </c:pt>
                <c:pt idx="22">
                  <c:v>0</c:v>
                </c:pt>
                <c:pt idx="23">
                  <c:v>0</c:v>
                </c:pt>
                <c:pt idx="24">
                  <c:v>3.4530386740331499E-3</c:v>
                </c:pt>
                <c:pt idx="25">
                  <c:v>0</c:v>
                </c:pt>
                <c:pt idx="26">
                  <c:v>0</c:v>
                </c:pt>
                <c:pt idx="27">
                  <c:v>0</c:v>
                </c:pt>
              </c:numCache>
            </c:numRef>
          </c:val>
          <c:smooth val="0"/>
          <c:extLst>
            <c:ext xmlns:c16="http://schemas.microsoft.com/office/drawing/2014/chart" uri="{C3380CC4-5D6E-409C-BE32-E72D297353CC}">
              <c16:uniqueId val="{00000003-A87E-4488-8822-9F542254652F}"/>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4.9861323194864297E-2</c:v>
                </c:pt>
                <c:pt idx="1">
                  <c:v>0</c:v>
                </c:pt>
                <c:pt idx="2">
                  <c:v>0</c:v>
                </c:pt>
                <c:pt idx="3">
                  <c:v>1.55840917591323E-2</c:v>
                </c:pt>
                <c:pt idx="4">
                  <c:v>0</c:v>
                </c:pt>
                <c:pt idx="5">
                  <c:v>1.24680506202855E-2</c:v>
                </c:pt>
                <c:pt idx="6">
                  <c:v>0</c:v>
                </c:pt>
                <c:pt idx="7">
                  <c:v>0</c:v>
                </c:pt>
                <c:pt idx="8">
                  <c:v>0</c:v>
                </c:pt>
                <c:pt idx="9">
                  <c:v>4.67595623304966E-2</c:v>
                </c:pt>
                <c:pt idx="10">
                  <c:v>0</c:v>
                </c:pt>
                <c:pt idx="11">
                  <c:v>0</c:v>
                </c:pt>
                <c:pt idx="12">
                  <c:v>0</c:v>
                </c:pt>
                <c:pt idx="13">
                  <c:v>0</c:v>
                </c:pt>
                <c:pt idx="14">
                  <c:v>0</c:v>
                </c:pt>
                <c:pt idx="15">
                  <c:v>0</c:v>
                </c:pt>
                <c:pt idx="16">
                  <c:v>1.87038249321986E-2</c:v>
                </c:pt>
                <c:pt idx="17">
                  <c:v>0</c:v>
                </c:pt>
                <c:pt idx="18">
                  <c:v>8.1052434690442099E-2</c:v>
                </c:pt>
                <c:pt idx="19">
                  <c:v>0</c:v>
                </c:pt>
                <c:pt idx="20">
                  <c:v>0</c:v>
                </c:pt>
                <c:pt idx="21">
                  <c:v>4.6769768021950597E-2</c:v>
                </c:pt>
                <c:pt idx="22">
                  <c:v>0</c:v>
                </c:pt>
                <c:pt idx="23">
                  <c:v>3.1185679535957099E-2</c:v>
                </c:pt>
                <c:pt idx="24">
                  <c:v>0</c:v>
                </c:pt>
                <c:pt idx="25">
                  <c:v>0</c:v>
                </c:pt>
                <c:pt idx="26">
                  <c:v>2.1832018214140901E-2</c:v>
                </c:pt>
                <c:pt idx="27">
                  <c:v>0</c:v>
                </c:pt>
              </c:numCache>
            </c:numRef>
          </c:val>
          <c:smooth val="0"/>
          <c:extLst>
            <c:ext xmlns:c16="http://schemas.microsoft.com/office/drawing/2014/chart" uri="{C3380CC4-5D6E-409C-BE32-E72D297353CC}">
              <c16:uniqueId val="{00000004-A87E-4488-8822-9F542254652F}"/>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0</c:v>
                </c:pt>
                <c:pt idx="1">
                  <c:v>0</c:v>
                </c:pt>
                <c:pt idx="2">
                  <c:v>0.98261526832955404</c:v>
                </c:pt>
                <c:pt idx="3">
                  <c:v>0</c:v>
                </c:pt>
                <c:pt idx="4">
                  <c:v>0</c:v>
                </c:pt>
                <c:pt idx="5">
                  <c:v>0</c:v>
                </c:pt>
                <c:pt idx="6">
                  <c:v>0</c:v>
                </c:pt>
                <c:pt idx="7">
                  <c:v>0</c:v>
                </c:pt>
                <c:pt idx="8">
                  <c:v>0</c:v>
                </c:pt>
                <c:pt idx="9">
                  <c:v>0</c:v>
                </c:pt>
                <c:pt idx="10">
                  <c:v>0</c:v>
                </c:pt>
                <c:pt idx="11">
                  <c:v>0.60422960725075503</c:v>
                </c:pt>
                <c:pt idx="12">
                  <c:v>0</c:v>
                </c:pt>
                <c:pt idx="13">
                  <c:v>0.22641509433962301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A87E-4488-8822-9F542254652F}"/>
            </c:ext>
          </c:extLst>
        </c:ser>
        <c:dLbls>
          <c:showLegendKey val="0"/>
          <c:showVal val="0"/>
          <c:showCatName val="0"/>
          <c:showSerName val="0"/>
          <c:showPercent val="0"/>
          <c:showBubbleSize val="0"/>
        </c:dLbls>
        <c:smooth val="0"/>
        <c:axId val="419564592"/>
        <c:axId val="419561968"/>
      </c:lineChart>
      <c:dateAx>
        <c:axId val="419564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61968"/>
        <c:crosses val="autoZero"/>
        <c:auto val="1"/>
        <c:lblOffset val="100"/>
        <c:baseTimeUnit val="days"/>
      </c:dateAx>
      <c:valAx>
        <c:axId val="41956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6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1</c:v>
                </c:pt>
                <c:pt idx="3">
                  <c:v>1</c:v>
                </c:pt>
                <c:pt idx="4">
                  <c:v>1</c:v>
                </c:pt>
                <c:pt idx="5">
                  <c:v>0</c:v>
                </c:pt>
                <c:pt idx="6">
                  <c:v>3</c:v>
                </c:pt>
              </c:numCache>
            </c:numRef>
          </c:val>
          <c:extLst>
            <c:ext xmlns:c16="http://schemas.microsoft.com/office/drawing/2014/chart" uri="{C3380CC4-5D6E-409C-BE32-E72D297353CC}">
              <c16:uniqueId val="{00000000-B3A3-4E8B-81C0-7A8EBEA6676D}"/>
            </c:ext>
          </c:extLst>
        </c:ser>
        <c:ser>
          <c:idx val="1"/>
          <c:order val="1"/>
          <c:tx>
            <c:strRef>
              <c:f>Sheet1!$C$1</c:f>
              <c:strCache>
                <c:ptCount val="1"/>
                <c:pt idx="0">
                  <c:v>Motomel 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0</c:v>
                </c:pt>
                <c:pt idx="3">
                  <c:v>3</c:v>
                </c:pt>
                <c:pt idx="4">
                  <c:v>0</c:v>
                </c:pt>
                <c:pt idx="5">
                  <c:v>0</c:v>
                </c:pt>
                <c:pt idx="6">
                  <c:v>0</c:v>
                </c:pt>
              </c:numCache>
            </c:numRef>
          </c:val>
          <c:extLst>
            <c:ext xmlns:c16="http://schemas.microsoft.com/office/drawing/2014/chart" uri="{C3380CC4-5D6E-409C-BE32-E72D297353CC}">
              <c16:uniqueId val="{00000001-B3A3-4E8B-81C0-7A8EBEA6676D}"/>
            </c:ext>
          </c:extLst>
        </c:ser>
        <c:ser>
          <c:idx val="2"/>
          <c:order val="2"/>
          <c:tx>
            <c:strRef>
              <c:f>Sheet1!$D$1</c:f>
              <c:strCache>
                <c:ptCount val="1"/>
                <c:pt idx="0">
                  <c:v>Olmo 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B3A3-4E8B-81C0-7A8EBEA6676D}"/>
            </c:ext>
          </c:extLst>
        </c:ser>
        <c:ser>
          <c:idx val="3"/>
          <c:order val="3"/>
          <c:tx>
            <c:strRef>
              <c:f>Sheet1!$E$1</c:f>
              <c:strCache>
                <c:ptCount val="1"/>
                <c:pt idx="0">
                  <c:v>Teknial 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2</c:v>
                </c:pt>
                <c:pt idx="2">
                  <c:v>1</c:v>
                </c:pt>
                <c:pt idx="3">
                  <c:v>2</c:v>
                </c:pt>
                <c:pt idx="4">
                  <c:v>1</c:v>
                </c:pt>
                <c:pt idx="5">
                  <c:v>0</c:v>
                </c:pt>
                <c:pt idx="6">
                  <c:v>0</c:v>
                </c:pt>
              </c:numCache>
            </c:numRef>
          </c:val>
          <c:extLst>
            <c:ext xmlns:c16="http://schemas.microsoft.com/office/drawing/2014/chart" uri="{C3380CC4-5D6E-409C-BE32-E72D297353CC}">
              <c16:uniqueId val="{00000003-B3A3-4E8B-81C0-7A8EBEA6676D}"/>
            </c:ext>
          </c:extLst>
        </c:ser>
        <c:ser>
          <c:idx val="4"/>
          <c:order val="4"/>
          <c:tx>
            <c:strRef>
              <c:f>Sheet1!$F$1</c:f>
              <c:strCache>
                <c:ptCount val="1"/>
                <c:pt idx="0">
                  <c:v>Topmega 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1</c:v>
                </c:pt>
                <c:pt idx="2">
                  <c:v>1</c:v>
                </c:pt>
                <c:pt idx="3">
                  <c:v>2</c:v>
                </c:pt>
                <c:pt idx="4">
                  <c:v>0</c:v>
                </c:pt>
                <c:pt idx="5">
                  <c:v>2</c:v>
                </c:pt>
                <c:pt idx="6">
                  <c:v>0</c:v>
                </c:pt>
              </c:numCache>
            </c:numRef>
          </c:val>
          <c:extLst>
            <c:ext xmlns:c16="http://schemas.microsoft.com/office/drawing/2014/chart" uri="{C3380CC4-5D6E-409C-BE32-E72D297353CC}">
              <c16:uniqueId val="{00000004-B3A3-4E8B-81C0-7A8EBEA6676D}"/>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2</c:v>
                </c:pt>
                <c:pt idx="3">
                  <c:v>0</c:v>
                </c:pt>
                <c:pt idx="4">
                  <c:v>1</c:v>
                </c:pt>
                <c:pt idx="5">
                  <c:v>0</c:v>
                </c:pt>
                <c:pt idx="6">
                  <c:v>0</c:v>
                </c:pt>
              </c:numCache>
            </c:numRef>
          </c:val>
          <c:extLst>
            <c:ext xmlns:c16="http://schemas.microsoft.com/office/drawing/2014/chart" uri="{C3380CC4-5D6E-409C-BE32-E72D297353CC}">
              <c16:uniqueId val="{00000005-B3A3-4E8B-81C0-7A8EBEA6676D}"/>
            </c:ext>
          </c:extLst>
        </c:ser>
        <c:dLbls>
          <c:showLegendKey val="0"/>
          <c:showVal val="0"/>
          <c:showCatName val="0"/>
          <c:showSerName val="0"/>
          <c:showPercent val="0"/>
          <c:showBubbleSize val="0"/>
        </c:dLbls>
        <c:gapWidth val="219"/>
        <c:overlap val="-27"/>
        <c:axId val="419566888"/>
        <c:axId val="419564264"/>
      </c:barChart>
      <c:catAx>
        <c:axId val="419566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64264"/>
        <c:crosses val="autoZero"/>
        <c:auto val="1"/>
        <c:lblAlgn val="ctr"/>
        <c:lblOffset val="100"/>
        <c:noMultiLvlLbl val="0"/>
      </c:catAx>
      <c:valAx>
        <c:axId val="41956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6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4.1116005873715097E-2</c:v>
                </c:pt>
                <c:pt idx="1">
                  <c:v>4.5031815956926097E-2</c:v>
                </c:pt>
                <c:pt idx="2">
                  <c:v>0.13509544787077801</c:v>
                </c:pt>
                <c:pt idx="3">
                  <c:v>6.8526676456191898E-2</c:v>
                </c:pt>
                <c:pt idx="4">
                  <c:v>6.06950562897699E-2</c:v>
                </c:pt>
                <c:pt idx="6">
                  <c:v>2.8715940610213701E-2</c:v>
                </c:pt>
              </c:numCache>
            </c:numRef>
          </c:val>
          <c:extLst>
            <c:ext xmlns:c16="http://schemas.microsoft.com/office/drawing/2014/chart" uri="{C3380CC4-5D6E-409C-BE32-E72D297353CC}">
              <c16:uniqueId val="{00000000-CAD0-4DEE-8302-6E085B9BFBB6}"/>
            </c:ext>
          </c:extLst>
        </c:ser>
        <c:ser>
          <c:idx val="1"/>
          <c:order val="1"/>
          <c:tx>
            <c:strRef>
              <c:f>Sheet1!$C$1</c:f>
              <c:strCache>
                <c:ptCount val="1"/>
                <c:pt idx="0">
                  <c:v>Motomel 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1.49115743640214E-2</c:v>
                </c:pt>
                <c:pt idx="1">
                  <c:v>1.49115743640214E-2</c:v>
                </c:pt>
                <c:pt idx="3">
                  <c:v>2.3858518982434199E-2</c:v>
                </c:pt>
              </c:numCache>
            </c:numRef>
          </c:val>
          <c:extLst>
            <c:ext xmlns:c16="http://schemas.microsoft.com/office/drawing/2014/chart" uri="{C3380CC4-5D6E-409C-BE32-E72D297353CC}">
              <c16:uniqueId val="{00000001-CAD0-4DEE-8302-6E085B9BFBB6}"/>
            </c:ext>
          </c:extLst>
        </c:ser>
        <c:ser>
          <c:idx val="2"/>
          <c:order val="2"/>
          <c:tx>
            <c:strRef>
              <c:f>Sheet1!$D$1</c:f>
              <c:strCache>
                <c:ptCount val="1"/>
                <c:pt idx="0">
                  <c:v>Olmo 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CAD0-4DEE-8302-6E085B9BFBB6}"/>
            </c:ext>
          </c:extLst>
        </c:ser>
        <c:ser>
          <c:idx val="3"/>
          <c:order val="3"/>
          <c:tx>
            <c:strRef>
              <c:f>Sheet1!$E$1</c:f>
              <c:strCache>
                <c:ptCount val="1"/>
                <c:pt idx="0">
                  <c:v>Teknial 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1.7309423250017299E-2</c:v>
                </c:pt>
                <c:pt idx="1">
                  <c:v>6.9237693000069201E-3</c:v>
                </c:pt>
                <c:pt idx="2">
                  <c:v>3.1156961850031199E-2</c:v>
                </c:pt>
                <c:pt idx="3">
                  <c:v>1.21165962750121E-2</c:v>
                </c:pt>
                <c:pt idx="4">
                  <c:v>6.9237693000069201E-3</c:v>
                </c:pt>
              </c:numCache>
            </c:numRef>
          </c:val>
          <c:extLst>
            <c:ext xmlns:c16="http://schemas.microsoft.com/office/drawing/2014/chart" uri="{C3380CC4-5D6E-409C-BE32-E72D297353CC}">
              <c16:uniqueId val="{00000003-CAD0-4DEE-8302-6E085B9BFBB6}"/>
            </c:ext>
          </c:extLst>
        </c:ser>
        <c:ser>
          <c:idx val="4"/>
          <c:order val="4"/>
          <c:tx>
            <c:strRef>
              <c:f>Sheet1!$F$1</c:f>
              <c:strCache>
                <c:ptCount val="1"/>
                <c:pt idx="0">
                  <c:v>Topmega 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3.22161600415692E-2</c:v>
                </c:pt>
                <c:pt idx="1">
                  <c:v>1.5588464536243201E-2</c:v>
                </c:pt>
                <c:pt idx="2">
                  <c:v>8.1060015588464499E-2</c:v>
                </c:pt>
                <c:pt idx="3">
                  <c:v>1.7147310989867499E-2</c:v>
                </c:pt>
                <c:pt idx="5">
                  <c:v>4.8324240062353897E-2</c:v>
                </c:pt>
              </c:numCache>
            </c:numRef>
          </c:val>
          <c:extLst>
            <c:ext xmlns:c16="http://schemas.microsoft.com/office/drawing/2014/chart" uri="{C3380CC4-5D6E-409C-BE32-E72D297353CC}">
              <c16:uniqueId val="{00000004-CAD0-4DEE-8302-6E085B9BFBB6}"/>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0.97965335342878701</c:v>
                </c:pt>
                <c:pt idx="1">
                  <c:v>0</c:v>
                </c:pt>
                <c:pt idx="2">
                  <c:v>0.30143180105501099</c:v>
                </c:pt>
                <c:pt idx="4">
                  <c:v>0.226073850791258</c:v>
                </c:pt>
              </c:numCache>
            </c:numRef>
          </c:val>
          <c:extLst>
            <c:ext xmlns:c16="http://schemas.microsoft.com/office/drawing/2014/chart" uri="{C3380CC4-5D6E-409C-BE32-E72D297353CC}">
              <c16:uniqueId val="{00000005-CAD0-4DEE-8302-6E085B9BFBB6}"/>
            </c:ext>
          </c:extLst>
        </c:ser>
        <c:dLbls>
          <c:showLegendKey val="0"/>
          <c:showVal val="0"/>
          <c:showCatName val="0"/>
          <c:showSerName val="0"/>
          <c:showPercent val="0"/>
          <c:showBubbleSize val="0"/>
        </c:dLbls>
        <c:gapWidth val="219"/>
        <c:overlap val="-27"/>
        <c:axId val="419571152"/>
        <c:axId val="419573120"/>
      </c:barChart>
      <c:catAx>
        <c:axId val="41957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73120"/>
        <c:crosses val="autoZero"/>
        <c:auto val="1"/>
        <c:lblAlgn val="ctr"/>
        <c:lblOffset val="100"/>
        <c:noMultiLvlLbl val="0"/>
      </c:catAx>
      <c:valAx>
        <c:axId val="41957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7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2</c:v>
                </c:pt>
                <c:pt idx="12">
                  <c:v>0</c:v>
                </c:pt>
                <c:pt idx="13">
                  <c:v>0</c:v>
                </c:pt>
                <c:pt idx="14">
                  <c:v>1</c:v>
                </c:pt>
                <c:pt idx="15">
                  <c:v>0</c:v>
                </c:pt>
                <c:pt idx="16">
                  <c:v>0</c:v>
                </c:pt>
                <c:pt idx="17">
                  <c:v>1</c:v>
                </c:pt>
                <c:pt idx="18">
                  <c:v>0</c:v>
                </c:pt>
                <c:pt idx="19">
                  <c:v>2</c:v>
                </c:pt>
                <c:pt idx="20">
                  <c:v>0</c:v>
                </c:pt>
                <c:pt idx="21">
                  <c:v>0</c:v>
                </c:pt>
                <c:pt idx="22">
                  <c:v>0</c:v>
                </c:pt>
                <c:pt idx="23">
                  <c:v>0</c:v>
                </c:pt>
              </c:numCache>
            </c:numRef>
          </c:val>
          <c:smooth val="0"/>
          <c:extLst>
            <c:ext xmlns:c16="http://schemas.microsoft.com/office/drawing/2014/chart" uri="{C3380CC4-5D6E-409C-BE32-E72D297353CC}">
              <c16:uniqueId val="{00000000-9B0B-42B4-80D6-0586E39C18DB}"/>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2</c:v>
                </c:pt>
                <c:pt idx="15">
                  <c:v>0</c:v>
                </c:pt>
                <c:pt idx="16">
                  <c:v>1</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9B0B-42B4-80D6-0586E39C18DB}"/>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B0B-42B4-80D6-0586E39C18DB}"/>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0</c:v>
                </c:pt>
                <c:pt idx="13">
                  <c:v>1</c:v>
                </c:pt>
                <c:pt idx="14">
                  <c:v>0</c:v>
                </c:pt>
                <c:pt idx="15">
                  <c:v>0</c:v>
                </c:pt>
                <c:pt idx="16">
                  <c:v>1</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3-9B0B-42B4-80D6-0586E39C18DB}"/>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3</c:v>
                </c:pt>
                <c:pt idx="10">
                  <c:v>2</c:v>
                </c:pt>
                <c:pt idx="11">
                  <c:v>3</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9B0B-42B4-80D6-0586E39C18DB}"/>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1</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9B0B-42B4-80D6-0586E39C18DB}"/>
            </c:ext>
          </c:extLst>
        </c:ser>
        <c:dLbls>
          <c:showLegendKey val="0"/>
          <c:showVal val="0"/>
          <c:showCatName val="0"/>
          <c:showSerName val="0"/>
          <c:showPercent val="0"/>
          <c:showBubbleSize val="0"/>
        </c:dLbls>
        <c:smooth val="0"/>
        <c:axId val="419547864"/>
        <c:axId val="419546880"/>
      </c:lineChart>
      <c:catAx>
        <c:axId val="419547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46880"/>
        <c:crosses val="autoZero"/>
        <c:auto val="1"/>
        <c:lblAlgn val="ctr"/>
        <c:lblOffset val="100"/>
        <c:noMultiLvlLbl val="0"/>
      </c:catAx>
      <c:valAx>
        <c:axId val="41954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4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5.6778134544600199E-2</c:v>
                </c:pt>
                <c:pt idx="11">
                  <c:v>7.7335734983162305E-2</c:v>
                </c:pt>
                <c:pt idx="12">
                  <c:v>0</c:v>
                </c:pt>
                <c:pt idx="13">
                  <c:v>0</c:v>
                </c:pt>
                <c:pt idx="14">
                  <c:v>3.3283734043386297E-2</c:v>
                </c:pt>
                <c:pt idx="15">
                  <c:v>0</c:v>
                </c:pt>
                <c:pt idx="16">
                  <c:v>0</c:v>
                </c:pt>
                <c:pt idx="17">
                  <c:v>2.9368000626517399E-2</c:v>
                </c:pt>
                <c:pt idx="18">
                  <c:v>0</c:v>
                </c:pt>
                <c:pt idx="19">
                  <c:v>4.6988801002427798E-2</c:v>
                </c:pt>
                <c:pt idx="20">
                  <c:v>0</c:v>
                </c:pt>
                <c:pt idx="21">
                  <c:v>0</c:v>
                </c:pt>
                <c:pt idx="22">
                  <c:v>0</c:v>
                </c:pt>
                <c:pt idx="23">
                  <c:v>0</c:v>
                </c:pt>
              </c:numCache>
            </c:numRef>
          </c:val>
          <c:smooth val="0"/>
          <c:extLst>
            <c:ext xmlns:c16="http://schemas.microsoft.com/office/drawing/2014/chart" uri="{C3380CC4-5D6E-409C-BE32-E72D297353CC}">
              <c16:uniqueId val="{00000000-0785-4D8E-9728-34C95DE74C45}"/>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1.49164677804296E-2</c:v>
                </c:pt>
                <c:pt idx="11">
                  <c:v>0</c:v>
                </c:pt>
                <c:pt idx="12">
                  <c:v>0</c:v>
                </c:pt>
                <c:pt idx="13">
                  <c:v>0</c:v>
                </c:pt>
                <c:pt idx="14">
                  <c:v>1.04415274463007E-2</c:v>
                </c:pt>
                <c:pt idx="15">
                  <c:v>0</c:v>
                </c:pt>
                <c:pt idx="16">
                  <c:v>1.1933174224343699E-2</c:v>
                </c:pt>
                <c:pt idx="17">
                  <c:v>0</c:v>
                </c:pt>
                <c:pt idx="18">
                  <c:v>5.3699284009546502E-2</c:v>
                </c:pt>
                <c:pt idx="19">
                  <c:v>0</c:v>
                </c:pt>
                <c:pt idx="20">
                  <c:v>0</c:v>
                </c:pt>
                <c:pt idx="21">
                  <c:v>0</c:v>
                </c:pt>
                <c:pt idx="22">
                  <c:v>0</c:v>
                </c:pt>
                <c:pt idx="23">
                  <c:v>0</c:v>
                </c:pt>
              </c:numCache>
            </c:numRef>
          </c:val>
          <c:smooth val="0"/>
          <c:extLst>
            <c:ext xmlns:c16="http://schemas.microsoft.com/office/drawing/2014/chart" uri="{C3380CC4-5D6E-409C-BE32-E72D297353CC}">
              <c16:uniqueId val="{00000001-0785-4D8E-9728-34C95DE74C45}"/>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785-4D8E-9728-34C95DE74C45}"/>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1.0386732680123301E-2</c:v>
                </c:pt>
                <c:pt idx="11">
                  <c:v>0</c:v>
                </c:pt>
                <c:pt idx="12">
                  <c:v>0</c:v>
                </c:pt>
                <c:pt idx="13">
                  <c:v>2.4235709586954299E-2</c:v>
                </c:pt>
                <c:pt idx="14">
                  <c:v>0</c:v>
                </c:pt>
                <c:pt idx="15">
                  <c:v>0</c:v>
                </c:pt>
                <c:pt idx="16">
                  <c:v>3.1160198040369801E-2</c:v>
                </c:pt>
                <c:pt idx="17">
                  <c:v>0</c:v>
                </c:pt>
                <c:pt idx="18">
                  <c:v>6.9244884534154999E-3</c:v>
                </c:pt>
                <c:pt idx="19">
                  <c:v>1.0386732680123301E-2</c:v>
                </c:pt>
                <c:pt idx="20">
                  <c:v>0</c:v>
                </c:pt>
                <c:pt idx="21">
                  <c:v>0</c:v>
                </c:pt>
                <c:pt idx="22">
                  <c:v>0</c:v>
                </c:pt>
                <c:pt idx="23">
                  <c:v>0</c:v>
                </c:pt>
              </c:numCache>
            </c:numRef>
          </c:val>
          <c:smooth val="0"/>
          <c:extLst>
            <c:ext xmlns:c16="http://schemas.microsoft.com/office/drawing/2014/chart" uri="{C3380CC4-5D6E-409C-BE32-E72D297353CC}">
              <c16:uniqueId val="{00000003-0785-4D8E-9728-34C95DE74C45}"/>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1.7666926474408901E-2</c:v>
                </c:pt>
                <c:pt idx="10">
                  <c:v>6.3912704598597006E-2</c:v>
                </c:pt>
                <c:pt idx="11">
                  <c:v>4.2608469732397999E-2</c:v>
                </c:pt>
                <c:pt idx="12">
                  <c:v>1.5588464536243201E-2</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0785-4D8E-9728-34C95DE74C45}"/>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0.40190906807334797</c:v>
                </c:pt>
                <c:pt idx="12">
                  <c:v>0.60286360211002299</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0785-4D8E-9728-34C95DE74C45}"/>
            </c:ext>
          </c:extLst>
        </c:ser>
        <c:dLbls>
          <c:showLegendKey val="0"/>
          <c:showVal val="0"/>
          <c:showCatName val="0"/>
          <c:showSerName val="0"/>
          <c:showPercent val="0"/>
          <c:showBubbleSize val="0"/>
        </c:dLbls>
        <c:smooth val="0"/>
        <c:axId val="419539992"/>
        <c:axId val="419545568"/>
      </c:lineChart>
      <c:catAx>
        <c:axId val="41953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45568"/>
        <c:crosses val="autoZero"/>
        <c:auto val="1"/>
        <c:lblAlgn val="ctr"/>
        <c:lblOffset val="100"/>
        <c:noMultiLvlLbl val="0"/>
      </c:catAx>
      <c:valAx>
        <c:axId val="41954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3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Sheet1!$B$2:$B$7</c:f>
              <c:numCache>
                <c:formatCode>General</c:formatCode>
                <c:ptCount val="6"/>
                <c:pt idx="0">
                  <c:v>8</c:v>
                </c:pt>
                <c:pt idx="1">
                  <c:v>1</c:v>
                </c:pt>
                <c:pt idx="2">
                  <c:v>0</c:v>
                </c:pt>
                <c:pt idx="3">
                  <c:v>1</c:v>
                </c:pt>
                <c:pt idx="4">
                  <c:v>2</c:v>
                </c:pt>
                <c:pt idx="5">
                  <c:v>4</c:v>
                </c:pt>
              </c:numCache>
            </c:numRef>
          </c:val>
          <c:extLst>
            <c:ext xmlns:c16="http://schemas.microsoft.com/office/drawing/2014/chart" uri="{C3380CC4-5D6E-409C-BE32-E72D297353CC}">
              <c16:uniqueId val="{00000000-9FFF-4B31-A831-F2EE1610F216}"/>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Sheet1!$C$2:$C$7</c:f>
              <c:numCache>
                <c:formatCode>General</c:formatCode>
                <c:ptCount val="6"/>
                <c:pt idx="0">
                  <c:v>0</c:v>
                </c:pt>
                <c:pt idx="1">
                  <c:v>3</c:v>
                </c:pt>
                <c:pt idx="2">
                  <c:v>0</c:v>
                </c:pt>
                <c:pt idx="3">
                  <c:v>6</c:v>
                </c:pt>
                <c:pt idx="4">
                  <c:v>4</c:v>
                </c:pt>
                <c:pt idx="5">
                  <c:v>1</c:v>
                </c:pt>
              </c:numCache>
            </c:numRef>
          </c:val>
          <c:extLst>
            <c:ext xmlns:c16="http://schemas.microsoft.com/office/drawing/2014/chart" uri="{C3380CC4-5D6E-409C-BE32-E72D297353CC}">
              <c16:uniqueId val="{00000001-9FFF-4B31-A831-F2EE1610F216}"/>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Sheet1!$D$2:$D$7</c:f>
              <c:numCache>
                <c:formatCode>General</c:formatCode>
                <c:ptCount val="6"/>
                <c:pt idx="0">
                  <c:v>0</c:v>
                </c:pt>
                <c:pt idx="1">
                  <c:v>1</c:v>
                </c:pt>
                <c:pt idx="2">
                  <c:v>0</c:v>
                </c:pt>
                <c:pt idx="3">
                  <c:v>0</c:v>
                </c:pt>
                <c:pt idx="4">
                  <c:v>2</c:v>
                </c:pt>
                <c:pt idx="5">
                  <c:v>0</c:v>
                </c:pt>
              </c:numCache>
            </c:numRef>
          </c:val>
          <c:extLst>
            <c:ext xmlns:c16="http://schemas.microsoft.com/office/drawing/2014/chart" uri="{C3380CC4-5D6E-409C-BE32-E72D297353CC}">
              <c16:uniqueId val="{00000002-9FFF-4B31-A831-F2EE1610F216}"/>
            </c:ext>
          </c:extLst>
        </c:ser>
        <c:ser>
          <c:idx val="3"/>
          <c:order val="3"/>
          <c:tx>
            <c:strRef>
              <c:f>Sheet1!$E$1</c:f>
              <c:strCache>
                <c:ptCount val="1"/>
                <c:pt idx="0">
                  <c:v>Link</c:v>
                </c:pt>
              </c:strCache>
            </c:strRef>
          </c:tx>
          <c:spPr>
            <a:solidFill>
              <a:schemeClr val="accent4"/>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Sheet1!$E$2:$E$7</c:f>
              <c:numCache>
                <c:formatCode>General</c:formatCode>
                <c:ptCount val="6"/>
                <c:pt idx="0">
                  <c:v>1</c:v>
                </c:pt>
                <c:pt idx="1">
                  <c:v>0</c:v>
                </c:pt>
                <c:pt idx="2">
                  <c:v>0</c:v>
                </c:pt>
                <c:pt idx="3">
                  <c:v>0</c:v>
                </c:pt>
                <c:pt idx="4">
                  <c:v>1</c:v>
                </c:pt>
                <c:pt idx="5">
                  <c:v>0</c:v>
                </c:pt>
              </c:numCache>
            </c:numRef>
          </c:val>
          <c:extLst>
            <c:ext xmlns:c16="http://schemas.microsoft.com/office/drawing/2014/chart" uri="{C3380CC4-5D6E-409C-BE32-E72D297353CC}">
              <c16:uniqueId val="{00000003-9FFF-4B31-A831-F2EE1610F216}"/>
            </c:ext>
          </c:extLst>
        </c:ser>
        <c:dLbls>
          <c:showLegendKey val="0"/>
          <c:showVal val="0"/>
          <c:showCatName val="0"/>
          <c:showSerName val="0"/>
          <c:showPercent val="0"/>
          <c:showBubbleSize val="0"/>
        </c:dLbls>
        <c:gapWidth val="150"/>
        <c:overlap val="100"/>
        <c:axId val="419540976"/>
        <c:axId val="419541632"/>
      </c:barChart>
      <c:catAx>
        <c:axId val="41954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41632"/>
        <c:crosses val="autoZero"/>
        <c:auto val="1"/>
        <c:lblAlgn val="ctr"/>
        <c:lblOffset val="100"/>
        <c:noMultiLvlLbl val="0"/>
      </c:catAx>
      <c:valAx>
        <c:axId val="419541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4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5.2607475234465399E-2</c:v>
                </c:pt>
                <c:pt idx="1">
                  <c:v>0</c:v>
                </c:pt>
                <c:pt idx="2">
                  <c:v>0</c:v>
                </c:pt>
                <c:pt idx="3">
                  <c:v>6.0684363009944398E-2</c:v>
                </c:pt>
              </c:numCache>
            </c:numRef>
          </c:val>
          <c:extLst>
            <c:ext xmlns:c16="http://schemas.microsoft.com/office/drawing/2014/chart" uri="{C3380CC4-5D6E-409C-BE32-E72D297353CC}">
              <c16:uniqueId val="{00000000-41C1-4A06-850C-96777F252DA3}"/>
            </c:ext>
          </c:extLst>
        </c:ser>
        <c:ser>
          <c:idx val="1"/>
          <c:order val="1"/>
          <c:tx>
            <c:strRef>
              <c:f>Sheet1!$C$1</c:f>
              <c:strCache>
                <c:ptCount val="1"/>
                <c:pt idx="0">
                  <c:v>Motomel Bicicletas</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1.18838943521792E-2</c:v>
                </c:pt>
                <c:pt idx="1">
                  <c:v>2.7927792279912898E-2</c:v>
                </c:pt>
                <c:pt idx="2">
                  <c:v>5.9166346182291498E-3</c:v>
                </c:pt>
                <c:pt idx="3">
                  <c:v>0</c:v>
                </c:pt>
              </c:numCache>
            </c:numRef>
          </c:val>
          <c:extLst>
            <c:ext xmlns:c16="http://schemas.microsoft.com/office/drawing/2014/chart" uri="{C3380CC4-5D6E-409C-BE32-E72D297353CC}">
              <c16:uniqueId val="{00000001-41C1-4A06-850C-96777F252DA3}"/>
            </c:ext>
          </c:extLst>
        </c:ser>
        <c:ser>
          <c:idx val="2"/>
          <c:order val="2"/>
          <c:tx>
            <c:strRef>
              <c:f>Sheet1!$D$1</c:f>
              <c:strCache>
                <c:ptCount val="1"/>
                <c:pt idx="0">
                  <c:v>Olmo Bikes</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41C1-4A06-850C-96777F252DA3}"/>
            </c:ext>
          </c:extLst>
        </c:ser>
        <c:ser>
          <c:idx val="3"/>
          <c:order val="3"/>
          <c:tx>
            <c:strRef>
              <c:f>Sheet1!$E$1</c:f>
              <c:strCache>
                <c:ptCount val="1"/>
                <c:pt idx="0">
                  <c:v>Teknial Bikes</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3.12055753961374E-2</c:v>
                </c:pt>
                <c:pt idx="1">
                  <c:v>1.03861745529783E-2</c:v>
                </c:pt>
                <c:pt idx="2">
                  <c:v>0</c:v>
                </c:pt>
                <c:pt idx="3">
                  <c:v>0</c:v>
                </c:pt>
              </c:numCache>
            </c:numRef>
          </c:val>
          <c:extLst>
            <c:ext xmlns:c16="http://schemas.microsoft.com/office/drawing/2014/chart" uri="{C3380CC4-5D6E-409C-BE32-E72D297353CC}">
              <c16:uniqueId val="{00000003-41C1-4A06-850C-96777F252DA3}"/>
            </c:ext>
          </c:extLst>
        </c:ser>
        <c:ser>
          <c:idx val="4"/>
          <c:order val="4"/>
          <c:tx>
            <c:strRef>
              <c:f>Sheet1!$F$1</c:f>
              <c:strCache>
                <c:ptCount val="1"/>
                <c:pt idx="0">
                  <c:v>Topmega oficial</c:v>
                </c:pt>
              </c:strCache>
            </c:strRef>
          </c:tx>
          <c:spPr>
            <a:solidFill>
              <a:schemeClr val="accent5"/>
            </a:solidFill>
            <a:ln>
              <a:noFill/>
            </a:ln>
            <a:effectLst/>
          </c:spPr>
          <c:invertIfNegative val="0"/>
          <c:cat>
            <c:strRef>
              <c:f>Sheet1!$A$2:$A$5</c:f>
              <c:strCache>
                <c:ptCount val="4"/>
                <c:pt idx="0">
                  <c:v>Album</c:v>
                </c:pt>
                <c:pt idx="1">
                  <c:v>Photo</c:v>
                </c:pt>
                <c:pt idx="2">
                  <c:v>Video</c:v>
                </c:pt>
                <c:pt idx="3">
                  <c:v>Link</c:v>
                </c:pt>
              </c:strCache>
            </c:strRef>
          </c:cat>
          <c:val>
            <c:numRef>
              <c:f>Sheet1!$F$2:$F$5</c:f>
              <c:numCache>
                <c:formatCode>General</c:formatCode>
                <c:ptCount val="4"/>
                <c:pt idx="0">
                  <c:v>1.7144541437130699E-2</c:v>
                </c:pt>
                <c:pt idx="1">
                  <c:v>4.3644691199504801E-2</c:v>
                </c:pt>
                <c:pt idx="2">
                  <c:v>4.6760242655363798E-2</c:v>
                </c:pt>
                <c:pt idx="3">
                  <c:v>2.1832699145405799E-2</c:v>
                </c:pt>
              </c:numCache>
            </c:numRef>
          </c:val>
          <c:extLst>
            <c:ext xmlns:c16="http://schemas.microsoft.com/office/drawing/2014/chart" uri="{C3380CC4-5D6E-409C-BE32-E72D297353CC}">
              <c16:uniqueId val="{00000004-41C1-4A06-850C-96777F252DA3}"/>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Sheet1!$A$2:$A$5</c:f>
              <c:strCache>
                <c:ptCount val="4"/>
                <c:pt idx="0">
                  <c:v>Album</c:v>
                </c:pt>
                <c:pt idx="1">
                  <c:v>Photo</c:v>
                </c:pt>
                <c:pt idx="2">
                  <c:v>Video</c:v>
                </c:pt>
                <c:pt idx="3">
                  <c:v>Link</c:v>
                </c:pt>
              </c:strCache>
            </c:strRef>
          </c:cat>
          <c:val>
            <c:numRef>
              <c:f>Sheet1!$G$2:$G$5</c:f>
              <c:numCache>
                <c:formatCode>General</c:formatCode>
                <c:ptCount val="4"/>
                <c:pt idx="0">
                  <c:v>0.20766117539759399</c:v>
                </c:pt>
                <c:pt idx="1">
                  <c:v>0.98261526832955404</c:v>
                </c:pt>
                <c:pt idx="2">
                  <c:v>0</c:v>
                </c:pt>
                <c:pt idx="3">
                  <c:v>0</c:v>
                </c:pt>
              </c:numCache>
            </c:numRef>
          </c:val>
          <c:extLst>
            <c:ext xmlns:c16="http://schemas.microsoft.com/office/drawing/2014/chart" uri="{C3380CC4-5D6E-409C-BE32-E72D297353CC}">
              <c16:uniqueId val="{00000005-41C1-4A06-850C-96777F252DA3}"/>
            </c:ext>
          </c:extLst>
        </c:ser>
        <c:dLbls>
          <c:showLegendKey val="0"/>
          <c:showVal val="0"/>
          <c:showCatName val="0"/>
          <c:showSerName val="0"/>
          <c:showPercent val="0"/>
          <c:showBubbleSize val="0"/>
        </c:dLbls>
        <c:gapWidth val="219"/>
        <c:overlap val="-27"/>
        <c:axId val="419557048"/>
        <c:axId val="419557376"/>
      </c:barChart>
      <c:catAx>
        <c:axId val="41955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57376"/>
        <c:crosses val="autoZero"/>
        <c:auto val="1"/>
        <c:lblAlgn val="ctr"/>
        <c:lblOffset val="100"/>
        <c:noMultiLvlLbl val="0"/>
      </c:catAx>
      <c:valAx>
        <c:axId val="41955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5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Sheet1!$B$2:$B$7</c:f>
              <c:numCache>
                <c:formatCode>General</c:formatCode>
                <c:ptCount val="6"/>
                <c:pt idx="0">
                  <c:v>193</c:v>
                </c:pt>
                <c:pt idx="1">
                  <c:v>20</c:v>
                </c:pt>
                <c:pt idx="3">
                  <c:v>27</c:v>
                </c:pt>
                <c:pt idx="4">
                  <c:v>66</c:v>
                </c:pt>
                <c:pt idx="5">
                  <c:v>15</c:v>
                </c:pt>
              </c:numCache>
            </c:numRef>
          </c:val>
          <c:extLst>
            <c:ext xmlns:c16="http://schemas.microsoft.com/office/drawing/2014/chart" uri="{C3380CC4-5D6E-409C-BE32-E72D297353CC}">
              <c16:uniqueId val="{00000000-3DDB-4CA7-8BCD-FBF38BDA7B47}"/>
            </c:ext>
          </c:extLst>
        </c:ser>
        <c:ser>
          <c:idx val="1"/>
          <c:order val="1"/>
          <c:tx>
            <c:strRef>
              <c:f>Sheet1!$C$1</c:f>
              <c:strCache>
                <c:ptCount val="1"/>
                <c:pt idx="0">
                  <c:v>Love</c:v>
                </c:pt>
              </c:strCache>
            </c:strRef>
          </c:tx>
          <c:spPr>
            <a:solidFill>
              <a:schemeClr val="accent2"/>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Sheet1!$C$2:$C$7</c:f>
              <c:numCache>
                <c:formatCode>General</c:formatCode>
                <c:ptCount val="6"/>
                <c:pt idx="0">
                  <c:v>23</c:v>
                </c:pt>
                <c:pt idx="1">
                  <c:v>1</c:v>
                </c:pt>
                <c:pt idx="3">
                  <c:v>0</c:v>
                </c:pt>
                <c:pt idx="4">
                  <c:v>8</c:v>
                </c:pt>
                <c:pt idx="5">
                  <c:v>4</c:v>
                </c:pt>
              </c:numCache>
            </c:numRef>
          </c:val>
          <c:extLst>
            <c:ext xmlns:c16="http://schemas.microsoft.com/office/drawing/2014/chart" uri="{C3380CC4-5D6E-409C-BE32-E72D297353CC}">
              <c16:uniqueId val="{00000001-3DDB-4CA7-8BCD-FBF38BDA7B47}"/>
            </c:ext>
          </c:extLst>
        </c:ser>
        <c:ser>
          <c:idx val="2"/>
          <c:order val="2"/>
          <c:tx>
            <c:strRef>
              <c:f>Sheet1!$D$1</c:f>
              <c:strCache>
                <c:ptCount val="1"/>
                <c:pt idx="0">
                  <c:v>Haha</c:v>
                </c:pt>
              </c:strCache>
            </c:strRef>
          </c:tx>
          <c:spPr>
            <a:solidFill>
              <a:schemeClr val="accent3"/>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Sheet1!$D$2:$D$7</c:f>
              <c:numCache>
                <c:formatCode>General</c:formatCode>
                <c:ptCount val="6"/>
                <c:pt idx="0">
                  <c:v>0</c:v>
                </c:pt>
                <c:pt idx="1">
                  <c:v>0</c:v>
                </c:pt>
                <c:pt idx="3">
                  <c:v>0</c:v>
                </c:pt>
                <c:pt idx="4">
                  <c:v>0</c:v>
                </c:pt>
                <c:pt idx="5">
                  <c:v>0</c:v>
                </c:pt>
              </c:numCache>
            </c:numRef>
          </c:val>
          <c:extLst>
            <c:ext xmlns:c16="http://schemas.microsoft.com/office/drawing/2014/chart" uri="{C3380CC4-5D6E-409C-BE32-E72D297353CC}">
              <c16:uniqueId val="{00000002-3DDB-4CA7-8BCD-FBF38BDA7B47}"/>
            </c:ext>
          </c:extLst>
        </c:ser>
        <c:ser>
          <c:idx val="3"/>
          <c:order val="3"/>
          <c:tx>
            <c:strRef>
              <c:f>Sheet1!$E$1</c:f>
              <c:strCache>
                <c:ptCount val="1"/>
                <c:pt idx="0">
                  <c:v>Wow</c:v>
                </c:pt>
              </c:strCache>
            </c:strRef>
          </c:tx>
          <c:spPr>
            <a:solidFill>
              <a:schemeClr val="accent4"/>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Sheet1!$E$2:$E$7</c:f>
              <c:numCache>
                <c:formatCode>General</c:formatCode>
                <c:ptCount val="6"/>
                <c:pt idx="0">
                  <c:v>0</c:v>
                </c:pt>
                <c:pt idx="1">
                  <c:v>0</c:v>
                </c:pt>
                <c:pt idx="3">
                  <c:v>0</c:v>
                </c:pt>
                <c:pt idx="4">
                  <c:v>0</c:v>
                </c:pt>
                <c:pt idx="5">
                  <c:v>0</c:v>
                </c:pt>
              </c:numCache>
            </c:numRef>
          </c:val>
          <c:extLst>
            <c:ext xmlns:c16="http://schemas.microsoft.com/office/drawing/2014/chart" uri="{C3380CC4-5D6E-409C-BE32-E72D297353CC}">
              <c16:uniqueId val="{00000003-3DDB-4CA7-8BCD-FBF38BDA7B47}"/>
            </c:ext>
          </c:extLst>
        </c:ser>
        <c:ser>
          <c:idx val="4"/>
          <c:order val="4"/>
          <c:tx>
            <c:strRef>
              <c:f>Sheet1!$F$1</c:f>
              <c:strCache>
                <c:ptCount val="1"/>
                <c:pt idx="0">
                  <c:v>Sad</c:v>
                </c:pt>
              </c:strCache>
            </c:strRef>
          </c:tx>
          <c:spPr>
            <a:solidFill>
              <a:schemeClr val="accent5"/>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Sheet1!$F$2:$F$7</c:f>
              <c:numCache>
                <c:formatCode>General</c:formatCode>
                <c:ptCount val="6"/>
                <c:pt idx="0">
                  <c:v>0</c:v>
                </c:pt>
                <c:pt idx="1">
                  <c:v>0</c:v>
                </c:pt>
                <c:pt idx="3">
                  <c:v>0</c:v>
                </c:pt>
                <c:pt idx="4">
                  <c:v>0</c:v>
                </c:pt>
                <c:pt idx="5">
                  <c:v>0</c:v>
                </c:pt>
              </c:numCache>
            </c:numRef>
          </c:val>
          <c:extLst>
            <c:ext xmlns:c16="http://schemas.microsoft.com/office/drawing/2014/chart" uri="{C3380CC4-5D6E-409C-BE32-E72D297353CC}">
              <c16:uniqueId val="{00000004-3DDB-4CA7-8BCD-FBF38BDA7B47}"/>
            </c:ext>
          </c:extLst>
        </c:ser>
        <c:ser>
          <c:idx val="5"/>
          <c:order val="5"/>
          <c:tx>
            <c:strRef>
              <c:f>Sheet1!$G$1</c:f>
              <c:strCache>
                <c:ptCount val="1"/>
                <c:pt idx="0">
                  <c:v>Angry</c:v>
                </c:pt>
              </c:strCache>
            </c:strRef>
          </c:tx>
          <c:spPr>
            <a:solidFill>
              <a:schemeClr val="accent6"/>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Sheet1!$G$2:$G$7</c:f>
              <c:numCache>
                <c:formatCode>General</c:formatCode>
                <c:ptCount val="6"/>
                <c:pt idx="0">
                  <c:v>0</c:v>
                </c:pt>
                <c:pt idx="1">
                  <c:v>0</c:v>
                </c:pt>
                <c:pt idx="3">
                  <c:v>0</c:v>
                </c:pt>
                <c:pt idx="4">
                  <c:v>0</c:v>
                </c:pt>
                <c:pt idx="5">
                  <c:v>0</c:v>
                </c:pt>
              </c:numCache>
            </c:numRef>
          </c:val>
          <c:extLst>
            <c:ext xmlns:c16="http://schemas.microsoft.com/office/drawing/2014/chart" uri="{C3380CC4-5D6E-409C-BE32-E72D297353CC}">
              <c16:uniqueId val="{00000005-3DDB-4CA7-8BCD-FBF38BDA7B4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Sheet1!$H$2:$H$7</c:f>
              <c:numCache>
                <c:formatCode>General</c:formatCode>
                <c:ptCount val="6"/>
                <c:pt idx="0">
                  <c:v>5</c:v>
                </c:pt>
                <c:pt idx="1">
                  <c:v>13</c:v>
                </c:pt>
                <c:pt idx="3">
                  <c:v>0</c:v>
                </c:pt>
                <c:pt idx="4">
                  <c:v>25</c:v>
                </c:pt>
                <c:pt idx="5">
                  <c:v>5</c:v>
                </c:pt>
              </c:numCache>
            </c:numRef>
          </c:val>
          <c:extLst>
            <c:ext xmlns:c16="http://schemas.microsoft.com/office/drawing/2014/chart" uri="{C3380CC4-5D6E-409C-BE32-E72D297353CC}">
              <c16:uniqueId val="{00000006-3DDB-4CA7-8BCD-FBF38BDA7B4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Sheet1!$A$2:$A$7</c:f>
              <c:strCache>
                <c:ptCount val="6"/>
                <c:pt idx="0">
                  <c:v>Venzo Argentina</c:v>
                </c:pt>
                <c:pt idx="1">
                  <c:v>Motomel Bicicletas</c:v>
                </c:pt>
                <c:pt idx="2">
                  <c:v>Olmo Bikes</c:v>
                </c:pt>
                <c:pt idx="3">
                  <c:v>Teknial Bikes</c:v>
                </c:pt>
                <c:pt idx="4">
                  <c:v>Topmega oficial</c:v>
                </c:pt>
                <c:pt idx="5">
                  <c:v>Raleigh.bicicletas</c:v>
                </c:pt>
              </c:strCache>
            </c:strRef>
          </c:cat>
          <c:val>
            <c:numRef>
              <c:f>Sheet1!$I$2:$I$7</c:f>
              <c:numCache>
                <c:formatCode>General</c:formatCode>
                <c:ptCount val="6"/>
                <c:pt idx="0">
                  <c:v>25</c:v>
                </c:pt>
                <c:pt idx="1">
                  <c:v>0</c:v>
                </c:pt>
                <c:pt idx="3">
                  <c:v>0</c:v>
                </c:pt>
                <c:pt idx="4">
                  <c:v>5</c:v>
                </c:pt>
                <c:pt idx="5">
                  <c:v>0</c:v>
                </c:pt>
              </c:numCache>
            </c:numRef>
          </c:val>
          <c:extLst>
            <c:ext xmlns:c16="http://schemas.microsoft.com/office/drawing/2014/chart" uri="{C3380CC4-5D6E-409C-BE32-E72D297353CC}">
              <c16:uniqueId val="{00000007-3DDB-4CA7-8BCD-FBF38BDA7B47}"/>
            </c:ext>
          </c:extLst>
        </c:ser>
        <c:dLbls>
          <c:showLegendKey val="0"/>
          <c:showVal val="0"/>
          <c:showCatName val="0"/>
          <c:showSerName val="0"/>
          <c:showPercent val="0"/>
          <c:showBubbleSize val="0"/>
        </c:dLbls>
        <c:gapWidth val="150"/>
        <c:overlap val="100"/>
        <c:axId val="419549504"/>
        <c:axId val="419549832"/>
      </c:barChart>
      <c:catAx>
        <c:axId val="41954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49832"/>
        <c:crosses val="autoZero"/>
        <c:auto val="1"/>
        <c:lblAlgn val="ctr"/>
        <c:lblOffset val="100"/>
        <c:noMultiLvlLbl val="0"/>
      </c:catAx>
      <c:valAx>
        <c:axId val="419549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54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759C-4A04-B020-485372EC390D}"/>
            </c:ext>
          </c:extLst>
        </c:ser>
        <c:ser>
          <c:idx val="1"/>
          <c:order val="1"/>
          <c:tx>
            <c:strRef>
              <c:f>Sheet1!$C$1</c:f>
              <c:strCache>
                <c:ptCount val="1"/>
                <c:pt idx="0">
                  <c:v>Motomel Bicicletas</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759C-4A04-B020-485372EC390D}"/>
            </c:ext>
          </c:extLst>
        </c:ser>
        <c:ser>
          <c:idx val="2"/>
          <c:order val="2"/>
          <c:tx>
            <c:strRef>
              <c:f>Sheet1!$D$1</c:f>
              <c:strCache>
                <c:ptCount val="1"/>
                <c:pt idx="0">
                  <c:v>Olmo Bikes</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759C-4A04-B020-485372EC390D}"/>
            </c:ext>
          </c:extLst>
        </c:ser>
        <c:ser>
          <c:idx val="3"/>
          <c:order val="3"/>
          <c:tx>
            <c:strRef>
              <c:f>Sheet1!$E$1</c:f>
              <c:strCache>
                <c:ptCount val="1"/>
                <c:pt idx="0">
                  <c:v>Teknial Bikes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759C-4A04-B020-485372EC390D}"/>
            </c:ext>
          </c:extLst>
        </c:ser>
        <c:ser>
          <c:idx val="4"/>
          <c:order val="4"/>
          <c:tx>
            <c:strRef>
              <c:f>Sheet1!$F$1</c:f>
              <c:strCache>
                <c:ptCount val="1"/>
                <c:pt idx="0">
                  <c:v>Topmega oficial</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4-759C-4A04-B020-485372EC390D}"/>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759C-4A04-B020-485372EC390D}"/>
            </c:ext>
          </c:extLst>
        </c:ser>
        <c:dLbls>
          <c:showLegendKey val="0"/>
          <c:showVal val="0"/>
          <c:showCatName val="0"/>
          <c:showSerName val="0"/>
          <c:showPercent val="0"/>
          <c:showBubbleSize val="0"/>
        </c:dLbls>
        <c:smooth val="0"/>
        <c:axId val="503165344"/>
        <c:axId val="503158784"/>
      </c:lineChart>
      <c:dateAx>
        <c:axId val="50316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58784"/>
        <c:crosses val="autoZero"/>
        <c:auto val="1"/>
        <c:lblOffset val="100"/>
        <c:baseTimeUnit val="days"/>
      </c:dateAx>
      <c:valAx>
        <c:axId val="50315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6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88A7-5108-4CB0-A46B-191E19D796C8}"/>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AC684695-A83E-4DDD-95E0-755F93A28C1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80159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838BC-B7C3-4D42-80E4-954D932F9651}"/>
              </a:ext>
            </a:extLst>
          </p:cNvPr>
          <p:cNvSpPr>
            <a:spLocks noGrp="1"/>
          </p:cNvSpPr>
          <p:nvPr>
            <p:ph type="title"/>
          </p:nvPr>
        </p:nvSpPr>
        <p:spPr/>
        <p:txBody>
          <a:bodyPr/>
          <a:lstStyle/>
          <a:p>
            <a:r>
              <a:rPr lang="en-US"/>
              <a:t>Facebook Key Metrics Table | Teknialbikes</a:t>
            </a:r>
          </a:p>
        </p:txBody>
      </p:sp>
      <p:graphicFrame>
        <p:nvGraphicFramePr>
          <p:cNvPr id="5" name="Table Placeholder 4">
            <a:extLst>
              <a:ext uri="{FF2B5EF4-FFF2-40B4-BE49-F238E27FC236}">
                <a16:creationId xmlns:a16="http://schemas.microsoft.com/office/drawing/2014/main" id="{0B0CBB63-7793-4D5E-BAD2-DF34B57FE472}"/>
              </a:ext>
            </a:extLst>
          </p:cNvPr>
          <p:cNvGraphicFramePr>
            <a:graphicFrameLocks noGrp="1"/>
          </p:cNvGraphicFramePr>
          <p:nvPr>
            <p:ph type="tbl" sz="quarter" idx="13"/>
            <p:extLst>
              <p:ext uri="{D42A27DB-BD31-4B8C-83A1-F6EECF244321}">
                <p14:modId xmlns:p14="http://schemas.microsoft.com/office/powerpoint/2010/main" val="2502872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43831666"/>
                    </a:ext>
                  </a:extLst>
                </a:gridCol>
                <a:gridCol w="740664">
                  <a:extLst>
                    <a:ext uri="{9D8B030D-6E8A-4147-A177-3AD203B41FA5}">
                      <a16:colId xmlns:a16="http://schemas.microsoft.com/office/drawing/2014/main" val="1233071081"/>
                    </a:ext>
                  </a:extLst>
                </a:gridCol>
                <a:gridCol w="740664">
                  <a:extLst>
                    <a:ext uri="{9D8B030D-6E8A-4147-A177-3AD203B41FA5}">
                      <a16:colId xmlns:a16="http://schemas.microsoft.com/office/drawing/2014/main" val="3781897909"/>
                    </a:ext>
                  </a:extLst>
                </a:gridCol>
                <a:gridCol w="740664">
                  <a:extLst>
                    <a:ext uri="{9D8B030D-6E8A-4147-A177-3AD203B41FA5}">
                      <a16:colId xmlns:a16="http://schemas.microsoft.com/office/drawing/2014/main" val="2081126271"/>
                    </a:ext>
                  </a:extLst>
                </a:gridCol>
                <a:gridCol w="740664">
                  <a:extLst>
                    <a:ext uri="{9D8B030D-6E8A-4147-A177-3AD203B41FA5}">
                      <a16:colId xmlns:a16="http://schemas.microsoft.com/office/drawing/2014/main" val="3905681047"/>
                    </a:ext>
                  </a:extLst>
                </a:gridCol>
                <a:gridCol w="740664">
                  <a:extLst>
                    <a:ext uri="{9D8B030D-6E8A-4147-A177-3AD203B41FA5}">
                      <a16:colId xmlns:a16="http://schemas.microsoft.com/office/drawing/2014/main" val="2372244718"/>
                    </a:ext>
                  </a:extLst>
                </a:gridCol>
                <a:gridCol w="740664">
                  <a:extLst>
                    <a:ext uri="{9D8B030D-6E8A-4147-A177-3AD203B41FA5}">
                      <a16:colId xmlns:a16="http://schemas.microsoft.com/office/drawing/2014/main" val="2809951918"/>
                    </a:ext>
                  </a:extLst>
                </a:gridCol>
                <a:gridCol w="740664">
                  <a:extLst>
                    <a:ext uri="{9D8B030D-6E8A-4147-A177-3AD203B41FA5}">
                      <a16:colId xmlns:a16="http://schemas.microsoft.com/office/drawing/2014/main" val="109639876"/>
                    </a:ext>
                  </a:extLst>
                </a:gridCol>
                <a:gridCol w="740664">
                  <a:extLst>
                    <a:ext uri="{9D8B030D-6E8A-4147-A177-3AD203B41FA5}">
                      <a16:colId xmlns:a16="http://schemas.microsoft.com/office/drawing/2014/main" val="15390697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389452465"/>
                  </a:ext>
                </a:extLst>
              </a:tr>
              <a:tr h="370840">
                <a:tc>
                  <a:txBody>
                    <a:bodyPr/>
                    <a:lstStyle/>
                    <a:p>
                      <a:r>
                        <a:rPr lang="en-US" sz="1000"/>
                        <a:t>Olmo Bikes</a:t>
                      </a:r>
                    </a:p>
                  </a:txBody>
                  <a:tcPr/>
                </a:tc>
                <a:tc>
                  <a:txBody>
                    <a:bodyPr/>
                    <a:lstStyle/>
                    <a:p>
                      <a:r>
                        <a:rPr lang="en-US" sz="1000"/>
                        <a:t>264265</a:t>
                      </a:r>
                    </a:p>
                  </a:txBody>
                  <a:tcPr/>
                </a:tc>
                <a:tc>
                  <a:txBody>
                    <a:bodyPr/>
                    <a:lstStyle/>
                    <a:p>
                      <a:r>
                        <a:rPr lang="en-US" sz="1000"/>
                        <a:t>-137</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413053645"/>
                  </a:ext>
                </a:extLst>
              </a:tr>
              <a:tr h="370840">
                <a:tc>
                  <a:txBody>
                    <a:bodyPr/>
                    <a:lstStyle/>
                    <a:p>
                      <a:r>
                        <a:rPr lang="en-US" sz="1000"/>
                        <a:t>Venzo Argentina</a:t>
                      </a:r>
                    </a:p>
                  </a:txBody>
                  <a:tcPr/>
                </a:tc>
                <a:tc>
                  <a:txBody>
                    <a:bodyPr/>
                    <a:lstStyle/>
                    <a:p>
                      <a:r>
                        <a:rPr lang="en-US" sz="1000"/>
                        <a:t>51087</a:t>
                      </a:r>
                    </a:p>
                  </a:txBody>
                  <a:tcPr/>
                </a:tc>
                <a:tc>
                  <a:txBody>
                    <a:bodyPr/>
                    <a:lstStyle/>
                    <a:p>
                      <a:r>
                        <a:rPr lang="en-US" sz="1000"/>
                        <a:t>20</a:t>
                      </a:r>
                    </a:p>
                  </a:txBody>
                  <a:tcPr/>
                </a:tc>
                <a:tc>
                  <a:txBody>
                    <a:bodyPr/>
                    <a:lstStyle/>
                    <a:p>
                      <a:r>
                        <a:rPr lang="en-US" sz="1000"/>
                        <a:t>9</a:t>
                      </a:r>
                    </a:p>
                  </a:txBody>
                  <a:tcPr/>
                </a:tc>
                <a:tc>
                  <a:txBody>
                    <a:bodyPr/>
                    <a:lstStyle/>
                    <a:p>
                      <a:r>
                        <a:rPr lang="en-US" sz="1000"/>
                        <a:t>216</a:t>
                      </a:r>
                    </a:p>
                  </a:txBody>
                  <a:tcPr/>
                </a:tc>
                <a:tc>
                  <a:txBody>
                    <a:bodyPr/>
                    <a:lstStyle/>
                    <a:p>
                      <a:r>
                        <a:rPr lang="en-US" sz="1000"/>
                        <a:t>5</a:t>
                      </a:r>
                    </a:p>
                  </a:txBody>
                  <a:tcPr/>
                </a:tc>
                <a:tc>
                  <a:txBody>
                    <a:bodyPr/>
                    <a:lstStyle/>
                    <a:p>
                      <a:r>
                        <a:rPr lang="en-US" sz="1000"/>
                        <a:t>25</a:t>
                      </a:r>
                    </a:p>
                  </a:txBody>
                  <a:tcPr/>
                </a:tc>
                <a:tc>
                  <a:txBody>
                    <a:bodyPr/>
                    <a:lstStyle/>
                    <a:p>
                      <a:r>
                        <a:rPr lang="en-US" sz="1000"/>
                        <a:t>0</a:t>
                      </a:r>
                    </a:p>
                  </a:txBody>
                  <a:tcPr/>
                </a:tc>
                <a:tc>
                  <a:txBody>
                    <a:bodyPr/>
                    <a:lstStyle/>
                    <a:p>
                      <a:r>
                        <a:rPr lang="en-US" sz="1000"/>
                        <a:t>0.0535 %</a:t>
                      </a:r>
                    </a:p>
                  </a:txBody>
                  <a:tcPr/>
                </a:tc>
                <a:extLst>
                  <a:ext uri="{0D108BD9-81ED-4DB2-BD59-A6C34878D82A}">
                    <a16:rowId xmlns:a16="http://schemas.microsoft.com/office/drawing/2014/main" val="3318062524"/>
                  </a:ext>
                </a:extLst>
              </a:tr>
              <a:tr h="370840">
                <a:tc>
                  <a:txBody>
                    <a:bodyPr/>
                    <a:lstStyle/>
                    <a:p>
                      <a:r>
                        <a:rPr lang="en-US" sz="1000"/>
                        <a:t>Motomel Bicicletas</a:t>
                      </a:r>
                    </a:p>
                  </a:txBody>
                  <a:tcPr/>
                </a:tc>
                <a:tc>
                  <a:txBody>
                    <a:bodyPr/>
                    <a:lstStyle/>
                    <a:p>
                      <a:r>
                        <a:rPr lang="en-US" sz="1000"/>
                        <a:t>33808</a:t>
                      </a:r>
                    </a:p>
                  </a:txBody>
                  <a:tcPr/>
                </a:tc>
                <a:tc>
                  <a:txBody>
                    <a:bodyPr/>
                    <a:lstStyle/>
                    <a:p>
                      <a:r>
                        <a:rPr lang="en-US" sz="1000"/>
                        <a:t>581</a:t>
                      </a:r>
                    </a:p>
                  </a:txBody>
                  <a:tcPr/>
                </a:tc>
                <a:tc>
                  <a:txBody>
                    <a:bodyPr/>
                    <a:lstStyle/>
                    <a:p>
                      <a:r>
                        <a:rPr lang="en-US" sz="1000"/>
                        <a:t>5</a:t>
                      </a:r>
                    </a:p>
                  </a:txBody>
                  <a:tcPr/>
                </a:tc>
                <a:tc>
                  <a:txBody>
                    <a:bodyPr/>
                    <a:lstStyle/>
                    <a:p>
                      <a:r>
                        <a:rPr lang="en-US" sz="1000"/>
                        <a:t>21</a:t>
                      </a:r>
                    </a:p>
                  </a:txBody>
                  <a:tcPr/>
                </a:tc>
                <a:tc>
                  <a:txBody>
                    <a:bodyPr/>
                    <a:lstStyle/>
                    <a:p>
                      <a:r>
                        <a:rPr lang="en-US" sz="1000"/>
                        <a:t>13</a:t>
                      </a:r>
                    </a:p>
                  </a:txBody>
                  <a:tcPr/>
                </a:tc>
                <a:tc>
                  <a:txBody>
                    <a:bodyPr/>
                    <a:lstStyle/>
                    <a:p>
                      <a:r>
                        <a:rPr lang="en-US" sz="1000"/>
                        <a:t>0</a:t>
                      </a:r>
                    </a:p>
                  </a:txBody>
                  <a:tcPr/>
                </a:tc>
                <a:tc>
                  <a:txBody>
                    <a:bodyPr/>
                    <a:lstStyle/>
                    <a:p>
                      <a:r>
                        <a:rPr lang="en-US" sz="1000"/>
                        <a:t>1</a:t>
                      </a:r>
                    </a:p>
                  </a:txBody>
                  <a:tcPr/>
                </a:tc>
                <a:tc>
                  <a:txBody>
                    <a:bodyPr/>
                    <a:lstStyle/>
                    <a:p>
                      <a:r>
                        <a:rPr lang="en-US" sz="1000"/>
                        <a:t>0.0203 %</a:t>
                      </a:r>
                    </a:p>
                  </a:txBody>
                  <a:tcPr/>
                </a:tc>
                <a:extLst>
                  <a:ext uri="{0D108BD9-81ED-4DB2-BD59-A6C34878D82A}">
                    <a16:rowId xmlns:a16="http://schemas.microsoft.com/office/drawing/2014/main" val="3895854394"/>
                  </a:ext>
                </a:extLst>
              </a:tr>
              <a:tr h="370840">
                <a:tc>
                  <a:txBody>
                    <a:bodyPr/>
                    <a:lstStyle/>
                    <a:p>
                      <a:r>
                        <a:rPr lang="en-US" sz="1000"/>
                        <a:t>Topmega oficial</a:t>
                      </a:r>
                    </a:p>
                  </a:txBody>
                  <a:tcPr/>
                </a:tc>
                <a:tc>
                  <a:txBody>
                    <a:bodyPr/>
                    <a:lstStyle/>
                    <a:p>
                      <a:r>
                        <a:rPr lang="en-US" sz="1000"/>
                        <a:t>32062</a:t>
                      </a:r>
                    </a:p>
                  </a:txBody>
                  <a:tcPr/>
                </a:tc>
                <a:tc>
                  <a:txBody>
                    <a:bodyPr/>
                    <a:lstStyle/>
                    <a:p>
                      <a:r>
                        <a:rPr lang="en-US" sz="1000"/>
                        <a:t>-28</a:t>
                      </a:r>
                    </a:p>
                  </a:txBody>
                  <a:tcPr/>
                </a:tc>
                <a:tc>
                  <a:txBody>
                    <a:bodyPr/>
                    <a:lstStyle/>
                    <a:p>
                      <a:r>
                        <a:rPr lang="en-US" sz="1000"/>
                        <a:t>9</a:t>
                      </a:r>
                    </a:p>
                  </a:txBody>
                  <a:tcPr/>
                </a:tc>
                <a:tc>
                  <a:txBody>
                    <a:bodyPr/>
                    <a:lstStyle/>
                    <a:p>
                      <a:r>
                        <a:rPr lang="en-US" sz="1000"/>
                        <a:t>74</a:t>
                      </a:r>
                    </a:p>
                  </a:txBody>
                  <a:tcPr/>
                </a:tc>
                <a:tc>
                  <a:txBody>
                    <a:bodyPr/>
                    <a:lstStyle/>
                    <a:p>
                      <a:r>
                        <a:rPr lang="en-US" sz="1000"/>
                        <a:t>25</a:t>
                      </a:r>
                    </a:p>
                  </a:txBody>
                  <a:tcPr/>
                </a:tc>
                <a:tc>
                  <a:txBody>
                    <a:bodyPr/>
                    <a:lstStyle/>
                    <a:p>
                      <a:r>
                        <a:rPr lang="en-US" sz="1000"/>
                        <a:t>5</a:t>
                      </a:r>
                    </a:p>
                  </a:txBody>
                  <a:tcPr/>
                </a:tc>
                <a:tc>
                  <a:txBody>
                    <a:bodyPr/>
                    <a:lstStyle/>
                    <a:p>
                      <a:r>
                        <a:rPr lang="en-US" sz="1000"/>
                        <a:t>1</a:t>
                      </a:r>
                    </a:p>
                  </a:txBody>
                  <a:tcPr/>
                </a:tc>
                <a:tc>
                  <a:txBody>
                    <a:bodyPr/>
                    <a:lstStyle/>
                    <a:p>
                      <a:r>
                        <a:rPr lang="en-US" sz="1000"/>
                        <a:t>0.0360 %</a:t>
                      </a:r>
                    </a:p>
                  </a:txBody>
                  <a:tcPr/>
                </a:tc>
                <a:extLst>
                  <a:ext uri="{0D108BD9-81ED-4DB2-BD59-A6C34878D82A}">
                    <a16:rowId xmlns:a16="http://schemas.microsoft.com/office/drawing/2014/main" val="2874896165"/>
                  </a:ext>
                </a:extLst>
              </a:tr>
              <a:tr h="370840">
                <a:tc>
                  <a:txBody>
                    <a:bodyPr/>
                    <a:lstStyle/>
                    <a:p>
                      <a:r>
                        <a:rPr lang="en-US" sz="1000"/>
                        <a:t>Teknial Bikes</a:t>
                      </a:r>
                    </a:p>
                  </a:txBody>
                  <a:tcPr/>
                </a:tc>
                <a:tc>
                  <a:txBody>
                    <a:bodyPr/>
                    <a:lstStyle/>
                    <a:p>
                      <a:r>
                        <a:rPr lang="en-US" sz="1000"/>
                        <a:t>28975</a:t>
                      </a:r>
                    </a:p>
                  </a:txBody>
                  <a:tcPr/>
                </a:tc>
                <a:tc>
                  <a:txBody>
                    <a:bodyPr/>
                    <a:lstStyle/>
                    <a:p>
                      <a:r>
                        <a:rPr lang="en-US" sz="1000"/>
                        <a:t>184</a:t>
                      </a:r>
                    </a:p>
                  </a:txBody>
                  <a:tcPr/>
                </a:tc>
                <a:tc>
                  <a:txBody>
                    <a:bodyPr/>
                    <a:lstStyle/>
                    <a:p>
                      <a:r>
                        <a:rPr lang="en-US" sz="1000"/>
                        <a:t>7</a:t>
                      </a:r>
                    </a:p>
                  </a:txBody>
                  <a:tcPr/>
                </a:tc>
                <a:tc>
                  <a:txBody>
                    <a:bodyPr/>
                    <a:lstStyle/>
                    <a:p>
                      <a:r>
                        <a:rPr lang="en-US" sz="1000"/>
                        <a:t>27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0.0134 %</a:t>
                      </a:r>
                    </a:p>
                  </a:txBody>
                  <a:tcPr/>
                </a:tc>
                <a:extLst>
                  <a:ext uri="{0D108BD9-81ED-4DB2-BD59-A6C34878D82A}">
                    <a16:rowId xmlns:a16="http://schemas.microsoft.com/office/drawing/2014/main" val="3117463266"/>
                  </a:ext>
                </a:extLst>
              </a:tr>
              <a:tr h="370840">
                <a:tc>
                  <a:txBody>
                    <a:bodyPr/>
                    <a:lstStyle/>
                    <a:p>
                      <a:r>
                        <a:rPr lang="en-US" sz="1000"/>
                        <a:t>Raleigh.bicicletas</a:t>
                      </a:r>
                    </a:p>
                  </a:txBody>
                  <a:tcPr/>
                </a:tc>
                <a:tc>
                  <a:txBody>
                    <a:bodyPr/>
                    <a:lstStyle/>
                    <a:p>
                      <a:r>
                        <a:rPr lang="en-US" sz="1000"/>
                        <a:t>1331</a:t>
                      </a:r>
                    </a:p>
                  </a:txBody>
                  <a:tcPr/>
                </a:tc>
                <a:tc>
                  <a:txBody>
                    <a:bodyPr/>
                    <a:lstStyle/>
                    <a:p>
                      <a:r>
                        <a:rPr lang="en-US" sz="1000"/>
                        <a:t>9</a:t>
                      </a:r>
                    </a:p>
                  </a:txBody>
                  <a:tcPr/>
                </a:tc>
                <a:tc>
                  <a:txBody>
                    <a:bodyPr/>
                    <a:lstStyle/>
                    <a:p>
                      <a:r>
                        <a:rPr lang="en-US" sz="1000"/>
                        <a:t>5</a:t>
                      </a:r>
                    </a:p>
                  </a:txBody>
                  <a:tcPr/>
                </a:tc>
                <a:tc>
                  <a:txBody>
                    <a:bodyPr/>
                    <a:lstStyle/>
                    <a:p>
                      <a:r>
                        <a:rPr lang="en-US" sz="1000"/>
                        <a:t>19</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0.3620 %</a:t>
                      </a:r>
                    </a:p>
                  </a:txBody>
                  <a:tcPr/>
                </a:tc>
                <a:extLst>
                  <a:ext uri="{0D108BD9-81ED-4DB2-BD59-A6C34878D82A}">
                    <a16:rowId xmlns:a16="http://schemas.microsoft.com/office/drawing/2014/main" val="1126280979"/>
                  </a:ext>
                </a:extLst>
              </a:tr>
            </a:tbl>
          </a:graphicData>
        </a:graphic>
      </p:graphicFrame>
      <p:sp>
        <p:nvSpPr>
          <p:cNvPr id="4" name="Text Placeholder 3">
            <a:extLst>
              <a:ext uri="{FF2B5EF4-FFF2-40B4-BE49-F238E27FC236}">
                <a16:creationId xmlns:a16="http://schemas.microsoft.com/office/drawing/2014/main" id="{C9D3A9DC-D761-463C-9E33-BBDD3AA01A2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761250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08FE9-CBF2-41DC-849F-4C27572AD90A}"/>
              </a:ext>
            </a:extLst>
          </p:cNvPr>
          <p:cNvSpPr>
            <a:spLocks noGrp="1"/>
          </p:cNvSpPr>
          <p:nvPr>
            <p:ph type="title"/>
          </p:nvPr>
        </p:nvSpPr>
        <p:spPr/>
        <p:txBody>
          <a:bodyPr/>
          <a:lstStyle/>
          <a:p>
            <a:r>
              <a:rPr lang="en-US"/>
              <a:t>Facebook Key Metrics Radar | Teknialbikes</a:t>
            </a:r>
          </a:p>
        </p:txBody>
      </p:sp>
      <p:graphicFrame>
        <p:nvGraphicFramePr>
          <p:cNvPr id="6" name="Chart Placeholder 5">
            <a:extLst>
              <a:ext uri="{FF2B5EF4-FFF2-40B4-BE49-F238E27FC236}">
                <a16:creationId xmlns:a16="http://schemas.microsoft.com/office/drawing/2014/main" id="{555D6F33-9634-4FD6-AB27-BFB5C10D7CF2}"/>
              </a:ext>
            </a:extLst>
          </p:cNvPr>
          <p:cNvGraphicFramePr>
            <a:graphicFrameLocks noGrp="1"/>
          </p:cNvGraphicFramePr>
          <p:nvPr>
            <p:ph type="chart" sz="quarter" idx="13"/>
            <p:extLst>
              <p:ext uri="{D42A27DB-BD31-4B8C-83A1-F6EECF244321}">
                <p14:modId xmlns:p14="http://schemas.microsoft.com/office/powerpoint/2010/main" val="1074929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34F4FC-61CA-4E32-851E-FA2E486EE867}"/>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A4E02D13-5D2E-4021-80D8-2F8680E0D9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9067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AB24D-34C9-432D-9828-4D4003F1A8F5}"/>
              </a:ext>
            </a:extLst>
          </p:cNvPr>
          <p:cNvSpPr>
            <a:spLocks noGrp="1"/>
          </p:cNvSpPr>
          <p:nvPr>
            <p:ph type="title"/>
          </p:nvPr>
        </p:nvSpPr>
        <p:spPr/>
        <p:txBody>
          <a:bodyPr/>
          <a:lstStyle/>
          <a:p>
            <a:r>
              <a:rPr lang="en-US"/>
              <a:t>Facebook Page Likes Total | Teknialbikes</a:t>
            </a:r>
          </a:p>
        </p:txBody>
      </p:sp>
      <p:graphicFrame>
        <p:nvGraphicFramePr>
          <p:cNvPr id="6" name="Chart Placeholder 5">
            <a:extLst>
              <a:ext uri="{FF2B5EF4-FFF2-40B4-BE49-F238E27FC236}">
                <a16:creationId xmlns:a16="http://schemas.microsoft.com/office/drawing/2014/main" id="{EE90BAFD-38B1-42C5-B1A1-A0874393B11E}"/>
              </a:ext>
            </a:extLst>
          </p:cNvPr>
          <p:cNvGraphicFramePr>
            <a:graphicFrameLocks noGrp="1"/>
          </p:cNvGraphicFramePr>
          <p:nvPr>
            <p:ph type="chart" sz="quarter" idx="13"/>
            <p:extLst>
              <p:ext uri="{D42A27DB-BD31-4B8C-83A1-F6EECF244321}">
                <p14:modId xmlns:p14="http://schemas.microsoft.com/office/powerpoint/2010/main" val="113682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BE8D97-D4B0-49C9-80AB-59332E1C98AD}"/>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85EF1CC7-F8E8-4719-956F-6239AEBED6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366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343FC-6298-4AA3-A807-280291E0FA81}"/>
              </a:ext>
            </a:extLst>
          </p:cNvPr>
          <p:cNvSpPr>
            <a:spLocks noGrp="1"/>
          </p:cNvSpPr>
          <p:nvPr>
            <p:ph type="title"/>
          </p:nvPr>
        </p:nvSpPr>
        <p:spPr/>
        <p:txBody>
          <a:bodyPr/>
          <a:lstStyle/>
          <a:p>
            <a:r>
              <a:rPr lang="en-US"/>
              <a:t>Facebook Fans Change | Teknialbikes</a:t>
            </a:r>
          </a:p>
        </p:txBody>
      </p:sp>
      <p:graphicFrame>
        <p:nvGraphicFramePr>
          <p:cNvPr id="6" name="Chart Placeholder 5">
            <a:extLst>
              <a:ext uri="{FF2B5EF4-FFF2-40B4-BE49-F238E27FC236}">
                <a16:creationId xmlns:a16="http://schemas.microsoft.com/office/drawing/2014/main" id="{C7E70A2A-D3F5-4C43-808D-DD7755B9FDB5}"/>
              </a:ext>
            </a:extLst>
          </p:cNvPr>
          <p:cNvGraphicFramePr>
            <a:graphicFrameLocks noGrp="1"/>
          </p:cNvGraphicFramePr>
          <p:nvPr>
            <p:ph type="chart" sz="quarter" idx="13"/>
            <p:extLst>
              <p:ext uri="{D42A27DB-BD31-4B8C-83A1-F6EECF244321}">
                <p14:modId xmlns:p14="http://schemas.microsoft.com/office/powerpoint/2010/main" val="3760479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619BF1-FD4E-4B6C-AF35-D053C5800DAA}"/>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852792A3-891D-418C-8DC2-B0265EFCA3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850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FB3AA-03B8-4F7A-A4AA-61806A559E86}"/>
              </a:ext>
            </a:extLst>
          </p:cNvPr>
          <p:cNvSpPr>
            <a:spLocks noGrp="1"/>
          </p:cNvSpPr>
          <p:nvPr>
            <p:ph type="title"/>
          </p:nvPr>
        </p:nvSpPr>
        <p:spPr/>
        <p:txBody>
          <a:bodyPr/>
          <a:lstStyle/>
          <a:p>
            <a:r>
              <a:rPr lang="en-US"/>
              <a:t>Facebook Fans Change Per Weekday | Teknialbikes</a:t>
            </a:r>
          </a:p>
        </p:txBody>
      </p:sp>
      <p:graphicFrame>
        <p:nvGraphicFramePr>
          <p:cNvPr id="6" name="Chart Placeholder 5">
            <a:extLst>
              <a:ext uri="{FF2B5EF4-FFF2-40B4-BE49-F238E27FC236}">
                <a16:creationId xmlns:a16="http://schemas.microsoft.com/office/drawing/2014/main" id="{C63B50A9-FE10-4306-9D98-EA58B069D687}"/>
              </a:ext>
            </a:extLst>
          </p:cNvPr>
          <p:cNvGraphicFramePr>
            <a:graphicFrameLocks noGrp="1"/>
          </p:cNvGraphicFramePr>
          <p:nvPr>
            <p:ph type="chart" sz="quarter" idx="13"/>
            <p:extLst>
              <p:ext uri="{D42A27DB-BD31-4B8C-83A1-F6EECF244321}">
                <p14:modId xmlns:p14="http://schemas.microsoft.com/office/powerpoint/2010/main" val="2750974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214A0D-76A3-4C2E-8CA6-5CA5D9E6F74C}"/>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D92A7DDB-B8C4-41A2-924E-3189648291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5152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AA14E-395A-4A59-B1D7-C89C2CF5C530}"/>
              </a:ext>
            </a:extLst>
          </p:cNvPr>
          <p:cNvSpPr>
            <a:spLocks noGrp="1"/>
          </p:cNvSpPr>
          <p:nvPr>
            <p:ph type="title"/>
          </p:nvPr>
        </p:nvSpPr>
        <p:spPr/>
        <p:txBody>
          <a:bodyPr/>
          <a:lstStyle/>
          <a:p>
            <a:r>
              <a:rPr lang="en-US"/>
              <a:t>Facebook Fans Change Rate | Teknialbikes</a:t>
            </a:r>
          </a:p>
        </p:txBody>
      </p:sp>
      <p:graphicFrame>
        <p:nvGraphicFramePr>
          <p:cNvPr id="6" name="Chart Placeholder 5">
            <a:extLst>
              <a:ext uri="{FF2B5EF4-FFF2-40B4-BE49-F238E27FC236}">
                <a16:creationId xmlns:a16="http://schemas.microsoft.com/office/drawing/2014/main" id="{68578DB5-EEF0-40E9-810D-C01E2D454655}"/>
              </a:ext>
            </a:extLst>
          </p:cNvPr>
          <p:cNvGraphicFramePr>
            <a:graphicFrameLocks noGrp="1"/>
          </p:cNvGraphicFramePr>
          <p:nvPr>
            <p:ph type="chart" sz="quarter" idx="13"/>
            <p:extLst>
              <p:ext uri="{D42A27DB-BD31-4B8C-83A1-F6EECF244321}">
                <p14:modId xmlns:p14="http://schemas.microsoft.com/office/powerpoint/2010/main" val="2141573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F7CFA9-B495-4889-8C33-E69F9F9D5024}"/>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893C3AE4-9879-44BD-ADF3-00BD1630BC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8223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B3670-4358-4BED-863F-DFF57EA0573F}"/>
              </a:ext>
            </a:extLst>
          </p:cNvPr>
          <p:cNvSpPr>
            <a:spLocks noGrp="1"/>
          </p:cNvSpPr>
          <p:nvPr>
            <p:ph type="title"/>
          </p:nvPr>
        </p:nvSpPr>
        <p:spPr/>
        <p:txBody>
          <a:bodyPr/>
          <a:lstStyle/>
          <a:p>
            <a:r>
              <a:rPr lang="en-US"/>
              <a:t>Facebook Own Posts | Teknialbikes</a:t>
            </a:r>
          </a:p>
        </p:txBody>
      </p:sp>
      <p:graphicFrame>
        <p:nvGraphicFramePr>
          <p:cNvPr id="6" name="Chart Placeholder 5">
            <a:extLst>
              <a:ext uri="{FF2B5EF4-FFF2-40B4-BE49-F238E27FC236}">
                <a16:creationId xmlns:a16="http://schemas.microsoft.com/office/drawing/2014/main" id="{95B6A3EE-73F4-4E7A-998E-C8E84642C1F6}"/>
              </a:ext>
            </a:extLst>
          </p:cNvPr>
          <p:cNvGraphicFramePr>
            <a:graphicFrameLocks noGrp="1"/>
          </p:cNvGraphicFramePr>
          <p:nvPr>
            <p:ph type="chart" sz="quarter" idx="13"/>
            <p:extLst>
              <p:ext uri="{D42A27DB-BD31-4B8C-83A1-F6EECF244321}">
                <p14:modId xmlns:p14="http://schemas.microsoft.com/office/powerpoint/2010/main" val="2541177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C1BC4F-B9A1-43D7-BAF4-C7ECBA49359A}"/>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57C507C-3F11-4A55-AF96-F2F7E4CA85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4386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70383-FED0-4158-86D2-99E6F4A89582}"/>
              </a:ext>
            </a:extLst>
          </p:cNvPr>
          <p:cNvSpPr>
            <a:spLocks noGrp="1"/>
          </p:cNvSpPr>
          <p:nvPr>
            <p:ph type="title"/>
          </p:nvPr>
        </p:nvSpPr>
        <p:spPr/>
        <p:txBody>
          <a:bodyPr/>
          <a:lstStyle/>
          <a:p>
            <a:r>
              <a:rPr lang="en-US"/>
              <a:t>Facebook Interaction Rate | Teknialbikes</a:t>
            </a:r>
          </a:p>
        </p:txBody>
      </p:sp>
      <p:graphicFrame>
        <p:nvGraphicFramePr>
          <p:cNvPr id="6" name="Chart Placeholder 5">
            <a:extLst>
              <a:ext uri="{FF2B5EF4-FFF2-40B4-BE49-F238E27FC236}">
                <a16:creationId xmlns:a16="http://schemas.microsoft.com/office/drawing/2014/main" id="{FC0D7747-4139-4DE0-833F-EDEEA40B0714}"/>
              </a:ext>
            </a:extLst>
          </p:cNvPr>
          <p:cNvGraphicFramePr>
            <a:graphicFrameLocks noGrp="1"/>
          </p:cNvGraphicFramePr>
          <p:nvPr>
            <p:ph type="chart" sz="quarter" idx="13"/>
            <p:extLst>
              <p:ext uri="{D42A27DB-BD31-4B8C-83A1-F6EECF244321}">
                <p14:modId xmlns:p14="http://schemas.microsoft.com/office/powerpoint/2010/main" val="3344851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058A47-9713-4EEF-A49F-36596C18A96E}"/>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31E98504-A5E1-4DC0-B2F8-5D860F5737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5741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8B7F4-431B-4B55-9A05-0ED067F107AF}"/>
              </a:ext>
            </a:extLst>
          </p:cNvPr>
          <p:cNvSpPr>
            <a:spLocks noGrp="1"/>
          </p:cNvSpPr>
          <p:nvPr>
            <p:ph type="title"/>
          </p:nvPr>
        </p:nvSpPr>
        <p:spPr/>
        <p:txBody>
          <a:bodyPr/>
          <a:lstStyle/>
          <a:p>
            <a:r>
              <a:rPr lang="en-US"/>
              <a:t>Facebook Own Posts By Weekday | Teknialbikes</a:t>
            </a:r>
          </a:p>
        </p:txBody>
      </p:sp>
      <p:graphicFrame>
        <p:nvGraphicFramePr>
          <p:cNvPr id="6" name="Chart Placeholder 5">
            <a:extLst>
              <a:ext uri="{FF2B5EF4-FFF2-40B4-BE49-F238E27FC236}">
                <a16:creationId xmlns:a16="http://schemas.microsoft.com/office/drawing/2014/main" id="{F02C02E7-0B3F-4BEC-A408-3DDE3E45D160}"/>
              </a:ext>
            </a:extLst>
          </p:cNvPr>
          <p:cNvGraphicFramePr>
            <a:graphicFrameLocks noGrp="1"/>
          </p:cNvGraphicFramePr>
          <p:nvPr>
            <p:ph type="chart" sz="quarter" idx="13"/>
            <p:extLst>
              <p:ext uri="{D42A27DB-BD31-4B8C-83A1-F6EECF244321}">
                <p14:modId xmlns:p14="http://schemas.microsoft.com/office/powerpoint/2010/main" val="2336020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C8ECEC-470D-4651-BAC1-EF8993E5A71C}"/>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5C88812D-B8C0-4484-8445-1B68B7C104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0385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5F5F-6D99-4523-A914-B30D3A561B5B}"/>
              </a:ext>
            </a:extLst>
          </p:cNvPr>
          <p:cNvSpPr>
            <a:spLocks noGrp="1"/>
          </p:cNvSpPr>
          <p:nvPr>
            <p:ph type="title"/>
          </p:nvPr>
        </p:nvSpPr>
        <p:spPr/>
        <p:txBody>
          <a:bodyPr/>
          <a:lstStyle/>
          <a:p>
            <a:r>
              <a:rPr lang="en-US"/>
              <a:t>Facebook Interaction Rate By Weekday | Teknialbikes</a:t>
            </a:r>
          </a:p>
        </p:txBody>
      </p:sp>
      <p:graphicFrame>
        <p:nvGraphicFramePr>
          <p:cNvPr id="6" name="Chart Placeholder 5">
            <a:extLst>
              <a:ext uri="{FF2B5EF4-FFF2-40B4-BE49-F238E27FC236}">
                <a16:creationId xmlns:a16="http://schemas.microsoft.com/office/drawing/2014/main" id="{FBA46490-878E-4BD4-B40A-F04D789D08A4}"/>
              </a:ext>
            </a:extLst>
          </p:cNvPr>
          <p:cNvGraphicFramePr>
            <a:graphicFrameLocks noGrp="1"/>
          </p:cNvGraphicFramePr>
          <p:nvPr>
            <p:ph type="chart" sz="quarter" idx="13"/>
            <p:extLst>
              <p:ext uri="{D42A27DB-BD31-4B8C-83A1-F6EECF244321}">
                <p14:modId xmlns:p14="http://schemas.microsoft.com/office/powerpoint/2010/main" val="105817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B6C3E-BDD3-40CB-8EDD-7154DC4ABD1E}"/>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529A5C5E-862A-4762-BF0E-4E7D691846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2707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2C88E-CE75-447E-9045-6B314A6E5862}"/>
              </a:ext>
            </a:extLst>
          </p:cNvPr>
          <p:cNvSpPr>
            <a:spLocks noGrp="1"/>
          </p:cNvSpPr>
          <p:nvPr>
            <p:ph type="title"/>
          </p:nvPr>
        </p:nvSpPr>
        <p:spPr/>
        <p:txBody>
          <a:bodyPr/>
          <a:lstStyle/>
          <a:p>
            <a:r>
              <a:rPr lang="en-US"/>
              <a:t>Facebook Own Posts By Hour | Teknialbikes</a:t>
            </a:r>
          </a:p>
        </p:txBody>
      </p:sp>
      <p:graphicFrame>
        <p:nvGraphicFramePr>
          <p:cNvPr id="6" name="Chart Placeholder 5">
            <a:extLst>
              <a:ext uri="{FF2B5EF4-FFF2-40B4-BE49-F238E27FC236}">
                <a16:creationId xmlns:a16="http://schemas.microsoft.com/office/drawing/2014/main" id="{234D78D4-55E1-4B8E-8C8A-7A745C352ADF}"/>
              </a:ext>
            </a:extLst>
          </p:cNvPr>
          <p:cNvGraphicFramePr>
            <a:graphicFrameLocks noGrp="1"/>
          </p:cNvGraphicFramePr>
          <p:nvPr>
            <p:ph type="chart" sz="quarter" idx="13"/>
            <p:extLst>
              <p:ext uri="{D42A27DB-BD31-4B8C-83A1-F6EECF244321}">
                <p14:modId xmlns:p14="http://schemas.microsoft.com/office/powerpoint/2010/main" val="312418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2CF20F-BA10-4AA6-91B2-90AC5D0D7FC7}"/>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0F58888A-BDAB-4D0B-BD27-9F63E23D73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934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69188-6933-46D5-BF31-5CF279A6EFBB}"/>
              </a:ext>
            </a:extLst>
          </p:cNvPr>
          <p:cNvSpPr>
            <a:spLocks noGrp="1"/>
          </p:cNvSpPr>
          <p:nvPr>
            <p:ph type="title"/>
          </p:nvPr>
        </p:nvSpPr>
        <p:spPr/>
        <p:txBody>
          <a:bodyPr/>
          <a:lstStyle/>
          <a:p>
            <a:r>
              <a:rPr lang="en-US"/>
              <a:t>Facebook Interaction Rate By Hour | Teknialbikes</a:t>
            </a:r>
          </a:p>
        </p:txBody>
      </p:sp>
      <p:graphicFrame>
        <p:nvGraphicFramePr>
          <p:cNvPr id="6" name="Chart Placeholder 5">
            <a:extLst>
              <a:ext uri="{FF2B5EF4-FFF2-40B4-BE49-F238E27FC236}">
                <a16:creationId xmlns:a16="http://schemas.microsoft.com/office/drawing/2014/main" id="{E73E777E-91DC-4A79-9D80-1CA8C447951A}"/>
              </a:ext>
            </a:extLst>
          </p:cNvPr>
          <p:cNvGraphicFramePr>
            <a:graphicFrameLocks noGrp="1"/>
          </p:cNvGraphicFramePr>
          <p:nvPr>
            <p:ph type="chart" sz="quarter" idx="13"/>
            <p:extLst>
              <p:ext uri="{D42A27DB-BD31-4B8C-83A1-F6EECF244321}">
                <p14:modId xmlns:p14="http://schemas.microsoft.com/office/powerpoint/2010/main" val="4214083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F36DBF-C9CA-4899-8733-A943F264167C}"/>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A28757FC-2FD1-4602-91E3-C599A23924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401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4EC4B-861F-4569-B6D7-6E11E1167AFA}"/>
              </a:ext>
            </a:extLst>
          </p:cNvPr>
          <p:cNvSpPr>
            <a:spLocks noGrp="1"/>
          </p:cNvSpPr>
          <p:nvPr>
            <p:ph type="title"/>
          </p:nvPr>
        </p:nvSpPr>
        <p:spPr/>
        <p:txBody>
          <a:bodyPr/>
          <a:lstStyle/>
          <a:p>
            <a:r>
              <a:rPr lang="en-US"/>
              <a:t>Facebook Post Type Distribution Per Profile | Teknialbikes</a:t>
            </a:r>
          </a:p>
        </p:txBody>
      </p:sp>
      <p:graphicFrame>
        <p:nvGraphicFramePr>
          <p:cNvPr id="6" name="Chart Placeholder 5">
            <a:extLst>
              <a:ext uri="{FF2B5EF4-FFF2-40B4-BE49-F238E27FC236}">
                <a16:creationId xmlns:a16="http://schemas.microsoft.com/office/drawing/2014/main" id="{D3AADF5D-1667-414A-9A72-CFC3DED317A9}"/>
              </a:ext>
            </a:extLst>
          </p:cNvPr>
          <p:cNvGraphicFramePr>
            <a:graphicFrameLocks noGrp="1"/>
          </p:cNvGraphicFramePr>
          <p:nvPr>
            <p:ph type="chart" sz="quarter" idx="13"/>
            <p:extLst>
              <p:ext uri="{D42A27DB-BD31-4B8C-83A1-F6EECF244321}">
                <p14:modId xmlns:p14="http://schemas.microsoft.com/office/powerpoint/2010/main" val="1193929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078234-CD29-411E-8478-EA3EE63A7ABF}"/>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4D40FD92-55BD-4427-802E-CAA434C2B8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4418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C7DB9-0691-40AD-B347-A3C7F86D0721}"/>
              </a:ext>
            </a:extLst>
          </p:cNvPr>
          <p:cNvSpPr>
            <a:spLocks noGrp="1"/>
          </p:cNvSpPr>
          <p:nvPr>
            <p:ph type="title"/>
          </p:nvPr>
        </p:nvSpPr>
        <p:spPr/>
        <p:txBody>
          <a:bodyPr/>
          <a:lstStyle/>
          <a:p>
            <a:r>
              <a:rPr lang="en-US"/>
              <a:t>Facebook Interaction Rate By Post Type | Teknialbikes</a:t>
            </a:r>
          </a:p>
        </p:txBody>
      </p:sp>
      <p:graphicFrame>
        <p:nvGraphicFramePr>
          <p:cNvPr id="6" name="Chart Placeholder 5">
            <a:extLst>
              <a:ext uri="{FF2B5EF4-FFF2-40B4-BE49-F238E27FC236}">
                <a16:creationId xmlns:a16="http://schemas.microsoft.com/office/drawing/2014/main" id="{53F69B24-B6CC-46C2-84F6-2D938EABB9E8}"/>
              </a:ext>
            </a:extLst>
          </p:cNvPr>
          <p:cNvGraphicFramePr>
            <a:graphicFrameLocks noGrp="1"/>
          </p:cNvGraphicFramePr>
          <p:nvPr>
            <p:ph type="chart" sz="quarter" idx="13"/>
            <p:extLst>
              <p:ext uri="{D42A27DB-BD31-4B8C-83A1-F6EECF244321}">
                <p14:modId xmlns:p14="http://schemas.microsoft.com/office/powerpoint/2010/main" val="3075947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F75D3A-4AF9-4BD7-8163-A755CBF6C619}"/>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1FFC601-F747-4B89-AEF1-24A5607F32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6493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8DB8F-BBEB-4C62-8B5F-6F5DD89CB470}"/>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606AB1B9-AFAD-4746-BF89-0944D8CA3B06}"/>
              </a:ext>
            </a:extLst>
          </p:cNvPr>
          <p:cNvGraphicFramePr>
            <a:graphicFrameLocks noGrp="1"/>
          </p:cNvGraphicFramePr>
          <p:nvPr>
            <p:ph type="chart" sz="quarter" idx="13"/>
            <p:extLst>
              <p:ext uri="{D42A27DB-BD31-4B8C-83A1-F6EECF244321}">
                <p14:modId xmlns:p14="http://schemas.microsoft.com/office/powerpoint/2010/main" val="2366239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AC3D52-E6D1-4DB7-952E-7BC8BF3EE7B1}"/>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79DF9F37-7B8C-4820-ACD9-8D078C82D8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552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D0D3F-1CD8-4032-88DD-A14CA958859A}"/>
              </a:ext>
            </a:extLst>
          </p:cNvPr>
          <p:cNvSpPr>
            <a:spLocks noGrp="1"/>
          </p:cNvSpPr>
          <p:nvPr>
            <p:ph type="title"/>
          </p:nvPr>
        </p:nvSpPr>
        <p:spPr/>
        <p:txBody>
          <a:bodyPr/>
          <a:lstStyle/>
          <a:p>
            <a:r>
              <a:rPr lang="en-US"/>
              <a:t>Facebook Hashtag Detection | Teknialbikes</a:t>
            </a:r>
          </a:p>
        </p:txBody>
      </p:sp>
      <p:graphicFrame>
        <p:nvGraphicFramePr>
          <p:cNvPr id="5" name="Table Placeholder 4">
            <a:extLst>
              <a:ext uri="{FF2B5EF4-FFF2-40B4-BE49-F238E27FC236}">
                <a16:creationId xmlns:a16="http://schemas.microsoft.com/office/drawing/2014/main" id="{C3FC3BC0-6784-4C9E-B352-A5986F3B2F8F}"/>
              </a:ext>
            </a:extLst>
          </p:cNvPr>
          <p:cNvGraphicFramePr>
            <a:graphicFrameLocks noGrp="1"/>
          </p:cNvGraphicFramePr>
          <p:nvPr>
            <p:ph type="tbl" sz="quarter" idx="13"/>
            <p:extLst>
              <p:ext uri="{D42A27DB-BD31-4B8C-83A1-F6EECF244321}">
                <p14:modId xmlns:p14="http://schemas.microsoft.com/office/powerpoint/2010/main" val="1501855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84809518"/>
                    </a:ext>
                  </a:extLst>
                </a:gridCol>
                <a:gridCol w="1152144">
                  <a:extLst>
                    <a:ext uri="{9D8B030D-6E8A-4147-A177-3AD203B41FA5}">
                      <a16:colId xmlns:a16="http://schemas.microsoft.com/office/drawing/2014/main" val="2089021432"/>
                    </a:ext>
                  </a:extLst>
                </a:gridCol>
                <a:gridCol w="1152144">
                  <a:extLst>
                    <a:ext uri="{9D8B030D-6E8A-4147-A177-3AD203B41FA5}">
                      <a16:colId xmlns:a16="http://schemas.microsoft.com/office/drawing/2014/main" val="2445533366"/>
                    </a:ext>
                  </a:extLst>
                </a:gridCol>
                <a:gridCol w="1152144">
                  <a:extLst>
                    <a:ext uri="{9D8B030D-6E8A-4147-A177-3AD203B41FA5}">
                      <a16:colId xmlns:a16="http://schemas.microsoft.com/office/drawing/2014/main" val="3391576838"/>
                    </a:ext>
                  </a:extLst>
                </a:gridCol>
                <a:gridCol w="1152144">
                  <a:extLst>
                    <a:ext uri="{9D8B030D-6E8A-4147-A177-3AD203B41FA5}">
                      <a16:colId xmlns:a16="http://schemas.microsoft.com/office/drawing/2014/main" val="3981522541"/>
                    </a:ext>
                  </a:extLst>
                </a:gridCol>
                <a:gridCol w="1152144">
                  <a:extLst>
                    <a:ext uri="{9D8B030D-6E8A-4147-A177-3AD203B41FA5}">
                      <a16:colId xmlns:a16="http://schemas.microsoft.com/office/drawing/2014/main" val="366539076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15859618"/>
                  </a:ext>
                </a:extLst>
              </a:tr>
              <a:tr h="370840">
                <a:tc>
                  <a:txBody>
                    <a:bodyPr/>
                    <a:lstStyle/>
                    <a:p>
                      <a:r>
                        <a:rPr lang="en-US" sz="1000"/>
                        <a:t>#cycling</a:t>
                      </a:r>
                    </a:p>
                  </a:txBody>
                  <a:tcPr/>
                </a:tc>
                <a:tc>
                  <a:txBody>
                    <a:bodyPr/>
                    <a:lstStyle/>
                    <a:p>
                      <a:r>
                        <a:rPr lang="en-US" sz="1000"/>
                        <a:t>16</a:t>
                      </a:r>
                    </a:p>
                  </a:txBody>
                  <a:tcPr/>
                </a:tc>
                <a:tc>
                  <a:txBody>
                    <a:bodyPr/>
                    <a:lstStyle/>
                    <a:p>
                      <a:r>
                        <a:rPr lang="en-US" sz="1000"/>
                        <a:t>13.25</a:t>
                      </a:r>
                    </a:p>
                  </a:txBody>
                  <a:tcPr/>
                </a:tc>
                <a:tc>
                  <a:txBody>
                    <a:bodyPr/>
                    <a:lstStyle/>
                    <a:p>
                      <a:r>
                        <a:rPr lang="en-US" sz="1000"/>
                        <a:t>1.8125</a:t>
                      </a:r>
                    </a:p>
                  </a:txBody>
                  <a:tcPr/>
                </a:tc>
                <a:tc>
                  <a:txBody>
                    <a:bodyPr/>
                    <a:lstStyle/>
                    <a:p>
                      <a:r>
                        <a:rPr lang="en-US" sz="1000"/>
                        <a:t>1.5625</a:t>
                      </a:r>
                    </a:p>
                  </a:txBody>
                  <a:tcPr/>
                </a:tc>
                <a:tc>
                  <a:txBody>
                    <a:bodyPr/>
                    <a:lstStyle/>
                    <a:p>
                      <a:r>
                        <a:rPr lang="en-US" sz="1000"/>
                        <a:t>16.625</a:t>
                      </a:r>
                    </a:p>
                  </a:txBody>
                  <a:tcPr/>
                </a:tc>
                <a:extLst>
                  <a:ext uri="{0D108BD9-81ED-4DB2-BD59-A6C34878D82A}">
                    <a16:rowId xmlns:a16="http://schemas.microsoft.com/office/drawing/2014/main" val="1600717602"/>
                  </a:ext>
                </a:extLst>
              </a:tr>
              <a:tr h="370840">
                <a:tc>
                  <a:txBody>
                    <a:bodyPr/>
                    <a:lstStyle/>
                    <a:p>
                      <a:r>
                        <a:rPr lang="en-US" sz="1000"/>
                        <a:t>#mtblife</a:t>
                      </a:r>
                    </a:p>
                  </a:txBody>
                  <a:tcPr/>
                </a:tc>
                <a:tc>
                  <a:txBody>
                    <a:bodyPr/>
                    <a:lstStyle/>
                    <a:p>
                      <a:r>
                        <a:rPr lang="en-US" sz="1000"/>
                        <a:t>15</a:t>
                      </a:r>
                    </a:p>
                  </a:txBody>
                  <a:tcPr/>
                </a:tc>
                <a:tc>
                  <a:txBody>
                    <a:bodyPr/>
                    <a:lstStyle/>
                    <a:p>
                      <a:r>
                        <a:rPr lang="en-US" sz="1000"/>
                        <a:t>7.3333333333333</a:t>
                      </a:r>
                    </a:p>
                  </a:txBody>
                  <a:tcPr/>
                </a:tc>
                <a:tc>
                  <a:txBody>
                    <a:bodyPr/>
                    <a:lstStyle/>
                    <a:p>
                      <a:r>
                        <a:rPr lang="en-US" sz="1000"/>
                        <a:t>1.9333333333333</a:t>
                      </a:r>
                    </a:p>
                  </a:txBody>
                  <a:tcPr/>
                </a:tc>
                <a:tc>
                  <a:txBody>
                    <a:bodyPr/>
                    <a:lstStyle/>
                    <a:p>
                      <a:r>
                        <a:rPr lang="en-US" sz="1000"/>
                        <a:t>0.46666666666667</a:t>
                      </a:r>
                    </a:p>
                  </a:txBody>
                  <a:tcPr/>
                </a:tc>
                <a:tc>
                  <a:txBody>
                    <a:bodyPr/>
                    <a:lstStyle/>
                    <a:p>
                      <a:r>
                        <a:rPr lang="en-US" sz="1000"/>
                        <a:t>9.7333333333333</a:t>
                      </a:r>
                    </a:p>
                  </a:txBody>
                  <a:tcPr/>
                </a:tc>
                <a:extLst>
                  <a:ext uri="{0D108BD9-81ED-4DB2-BD59-A6C34878D82A}">
                    <a16:rowId xmlns:a16="http://schemas.microsoft.com/office/drawing/2014/main" val="1389571602"/>
                  </a:ext>
                </a:extLst>
              </a:tr>
              <a:tr h="370840">
                <a:tc>
                  <a:txBody>
                    <a:bodyPr/>
                    <a:lstStyle/>
                    <a:p>
                      <a:r>
                        <a:rPr lang="en-US" sz="1000"/>
                        <a:t>#ciclismo</a:t>
                      </a:r>
                    </a:p>
                  </a:txBody>
                  <a:tcPr/>
                </a:tc>
                <a:tc>
                  <a:txBody>
                    <a:bodyPr/>
                    <a:lstStyle/>
                    <a:p>
                      <a:r>
                        <a:rPr lang="en-US" sz="1000"/>
                        <a:t>14</a:t>
                      </a:r>
                    </a:p>
                  </a:txBody>
                  <a:tcPr/>
                </a:tc>
                <a:tc>
                  <a:txBody>
                    <a:bodyPr/>
                    <a:lstStyle/>
                    <a:p>
                      <a:r>
                        <a:rPr lang="en-US" sz="1000"/>
                        <a:t>11.142857142857</a:t>
                      </a:r>
                    </a:p>
                  </a:txBody>
                  <a:tcPr/>
                </a:tc>
                <a:tc>
                  <a:txBody>
                    <a:bodyPr/>
                    <a:lstStyle/>
                    <a:p>
                      <a:r>
                        <a:rPr lang="en-US" sz="1000"/>
                        <a:t>2</a:t>
                      </a:r>
                    </a:p>
                  </a:txBody>
                  <a:tcPr/>
                </a:tc>
                <a:tc>
                  <a:txBody>
                    <a:bodyPr/>
                    <a:lstStyle/>
                    <a:p>
                      <a:r>
                        <a:rPr lang="en-US" sz="1000"/>
                        <a:t>1.1428571428571</a:t>
                      </a:r>
                    </a:p>
                  </a:txBody>
                  <a:tcPr/>
                </a:tc>
                <a:tc>
                  <a:txBody>
                    <a:bodyPr/>
                    <a:lstStyle/>
                    <a:p>
                      <a:r>
                        <a:rPr lang="en-US" sz="1000"/>
                        <a:t>14.285714285714</a:t>
                      </a:r>
                    </a:p>
                  </a:txBody>
                  <a:tcPr/>
                </a:tc>
                <a:extLst>
                  <a:ext uri="{0D108BD9-81ED-4DB2-BD59-A6C34878D82A}">
                    <a16:rowId xmlns:a16="http://schemas.microsoft.com/office/drawing/2014/main" val="1210070935"/>
                  </a:ext>
                </a:extLst>
              </a:tr>
              <a:tr h="370840">
                <a:tc>
                  <a:txBody>
                    <a:bodyPr/>
                    <a:lstStyle/>
                    <a:p>
                      <a:r>
                        <a:rPr lang="en-US" sz="1000"/>
                        <a:t>#bicicletas</a:t>
                      </a:r>
                    </a:p>
                  </a:txBody>
                  <a:tcPr/>
                </a:tc>
                <a:tc>
                  <a:txBody>
                    <a:bodyPr/>
                    <a:lstStyle/>
                    <a:p>
                      <a:r>
                        <a:rPr lang="en-US" sz="1000"/>
                        <a:t>10</a:t>
                      </a:r>
                    </a:p>
                  </a:txBody>
                  <a:tcPr/>
                </a:tc>
                <a:tc>
                  <a:txBody>
                    <a:bodyPr/>
                    <a:lstStyle/>
                    <a:p>
                      <a:r>
                        <a:rPr lang="en-US" sz="1000"/>
                        <a:t>9.8</a:t>
                      </a:r>
                    </a:p>
                  </a:txBody>
                  <a:tcPr/>
                </a:tc>
                <a:tc>
                  <a:txBody>
                    <a:bodyPr/>
                    <a:lstStyle/>
                    <a:p>
                      <a:r>
                        <a:rPr lang="en-US" sz="1000"/>
                        <a:t>2.7</a:t>
                      </a:r>
                    </a:p>
                  </a:txBody>
                  <a:tcPr/>
                </a:tc>
                <a:tc>
                  <a:txBody>
                    <a:bodyPr/>
                    <a:lstStyle/>
                    <a:p>
                      <a:r>
                        <a:rPr lang="en-US" sz="1000"/>
                        <a:t>1</a:t>
                      </a:r>
                    </a:p>
                  </a:txBody>
                  <a:tcPr/>
                </a:tc>
                <a:tc>
                  <a:txBody>
                    <a:bodyPr/>
                    <a:lstStyle/>
                    <a:p>
                      <a:r>
                        <a:rPr lang="en-US" sz="1000"/>
                        <a:t>13.5</a:t>
                      </a:r>
                    </a:p>
                  </a:txBody>
                  <a:tcPr/>
                </a:tc>
                <a:extLst>
                  <a:ext uri="{0D108BD9-81ED-4DB2-BD59-A6C34878D82A}">
                    <a16:rowId xmlns:a16="http://schemas.microsoft.com/office/drawing/2014/main" val="3110560696"/>
                  </a:ext>
                </a:extLst>
              </a:tr>
              <a:tr h="370840">
                <a:tc>
                  <a:txBody>
                    <a:bodyPr/>
                    <a:lstStyle/>
                    <a:p>
                      <a:r>
                        <a:rPr lang="en-US" sz="1000"/>
                        <a:t>#mountainbike</a:t>
                      </a:r>
                    </a:p>
                  </a:txBody>
                  <a:tcPr/>
                </a:tc>
                <a:tc>
                  <a:txBody>
                    <a:bodyPr/>
                    <a:lstStyle/>
                    <a:p>
                      <a:r>
                        <a:rPr lang="en-US" sz="1000"/>
                        <a:t>10</a:t>
                      </a:r>
                    </a:p>
                  </a:txBody>
                  <a:tcPr/>
                </a:tc>
                <a:tc>
                  <a:txBody>
                    <a:bodyPr/>
                    <a:lstStyle/>
                    <a:p>
                      <a:r>
                        <a:rPr lang="en-US" sz="1000"/>
                        <a:t>9.7</a:t>
                      </a:r>
                    </a:p>
                  </a:txBody>
                  <a:tcPr/>
                </a:tc>
                <a:tc>
                  <a:txBody>
                    <a:bodyPr/>
                    <a:lstStyle/>
                    <a:p>
                      <a:r>
                        <a:rPr lang="en-US" sz="1000"/>
                        <a:t>2.6</a:t>
                      </a:r>
                    </a:p>
                  </a:txBody>
                  <a:tcPr/>
                </a:tc>
                <a:tc>
                  <a:txBody>
                    <a:bodyPr/>
                    <a:lstStyle/>
                    <a:p>
                      <a:r>
                        <a:rPr lang="en-US" sz="1000"/>
                        <a:t>1.2</a:t>
                      </a:r>
                    </a:p>
                  </a:txBody>
                  <a:tcPr/>
                </a:tc>
                <a:tc>
                  <a:txBody>
                    <a:bodyPr/>
                    <a:lstStyle/>
                    <a:p>
                      <a:r>
                        <a:rPr lang="en-US" sz="1000"/>
                        <a:t>13.5</a:t>
                      </a:r>
                    </a:p>
                  </a:txBody>
                  <a:tcPr/>
                </a:tc>
                <a:extLst>
                  <a:ext uri="{0D108BD9-81ED-4DB2-BD59-A6C34878D82A}">
                    <a16:rowId xmlns:a16="http://schemas.microsoft.com/office/drawing/2014/main" val="453146031"/>
                  </a:ext>
                </a:extLst>
              </a:tr>
              <a:tr h="370840">
                <a:tc>
                  <a:txBody>
                    <a:bodyPr/>
                    <a:lstStyle/>
                    <a:p>
                      <a:r>
                        <a:rPr lang="en-US" sz="1000"/>
                        <a:t>#topmega</a:t>
                      </a:r>
                    </a:p>
                  </a:txBody>
                  <a:tcPr/>
                </a:tc>
                <a:tc>
                  <a:txBody>
                    <a:bodyPr/>
                    <a:lstStyle/>
                    <a:p>
                      <a:r>
                        <a:rPr lang="en-US" sz="1000"/>
                        <a:t>9</a:t>
                      </a:r>
                    </a:p>
                  </a:txBody>
                  <a:tcPr/>
                </a:tc>
                <a:tc>
                  <a:txBody>
                    <a:bodyPr/>
                    <a:lstStyle/>
                    <a:p>
                      <a:r>
                        <a:rPr lang="en-US" sz="1000"/>
                        <a:t>8.2222222222222</a:t>
                      </a:r>
                    </a:p>
                  </a:txBody>
                  <a:tcPr/>
                </a:tc>
                <a:tc>
                  <a:txBody>
                    <a:bodyPr/>
                    <a:lstStyle/>
                    <a:p>
                      <a:r>
                        <a:rPr lang="en-US" sz="1000"/>
                        <a:t>2.7777777777778</a:t>
                      </a:r>
                    </a:p>
                  </a:txBody>
                  <a:tcPr/>
                </a:tc>
                <a:tc>
                  <a:txBody>
                    <a:bodyPr/>
                    <a:lstStyle/>
                    <a:p>
                      <a:r>
                        <a:rPr lang="en-US" sz="1000"/>
                        <a:t>0.55555555555556</a:t>
                      </a:r>
                    </a:p>
                  </a:txBody>
                  <a:tcPr/>
                </a:tc>
                <a:tc>
                  <a:txBody>
                    <a:bodyPr/>
                    <a:lstStyle/>
                    <a:p>
                      <a:r>
                        <a:rPr lang="en-US" sz="1000"/>
                        <a:t>11.555555555556</a:t>
                      </a:r>
                    </a:p>
                  </a:txBody>
                  <a:tcPr/>
                </a:tc>
                <a:extLst>
                  <a:ext uri="{0D108BD9-81ED-4DB2-BD59-A6C34878D82A}">
                    <a16:rowId xmlns:a16="http://schemas.microsoft.com/office/drawing/2014/main" val="4086416592"/>
                  </a:ext>
                </a:extLst>
              </a:tr>
              <a:tr h="370840">
                <a:tc>
                  <a:txBody>
                    <a:bodyPr/>
                    <a:lstStyle/>
                    <a:p>
                      <a:r>
                        <a:rPr lang="en-US" sz="1000"/>
                        <a:t>#tubicitumundo</a:t>
                      </a:r>
                    </a:p>
                  </a:txBody>
                  <a:tcPr/>
                </a:tc>
                <a:tc>
                  <a:txBody>
                    <a:bodyPr/>
                    <a:lstStyle/>
                    <a:p>
                      <a:r>
                        <a:rPr lang="en-US" sz="1000"/>
                        <a:t>9</a:t>
                      </a:r>
                    </a:p>
                  </a:txBody>
                  <a:tcPr/>
                </a:tc>
                <a:tc>
                  <a:txBody>
                    <a:bodyPr/>
                    <a:lstStyle/>
                    <a:p>
                      <a:r>
                        <a:rPr lang="en-US" sz="1000"/>
                        <a:t>8.2222222222222</a:t>
                      </a:r>
                    </a:p>
                  </a:txBody>
                  <a:tcPr/>
                </a:tc>
                <a:tc>
                  <a:txBody>
                    <a:bodyPr/>
                    <a:lstStyle/>
                    <a:p>
                      <a:r>
                        <a:rPr lang="en-US" sz="1000"/>
                        <a:t>2.7777777777778</a:t>
                      </a:r>
                    </a:p>
                  </a:txBody>
                  <a:tcPr/>
                </a:tc>
                <a:tc>
                  <a:txBody>
                    <a:bodyPr/>
                    <a:lstStyle/>
                    <a:p>
                      <a:r>
                        <a:rPr lang="en-US" sz="1000"/>
                        <a:t>0.55555555555556</a:t>
                      </a:r>
                    </a:p>
                  </a:txBody>
                  <a:tcPr/>
                </a:tc>
                <a:tc>
                  <a:txBody>
                    <a:bodyPr/>
                    <a:lstStyle/>
                    <a:p>
                      <a:r>
                        <a:rPr lang="en-US" sz="1000"/>
                        <a:t>11.555555555556</a:t>
                      </a:r>
                    </a:p>
                  </a:txBody>
                  <a:tcPr/>
                </a:tc>
                <a:extLst>
                  <a:ext uri="{0D108BD9-81ED-4DB2-BD59-A6C34878D82A}">
                    <a16:rowId xmlns:a16="http://schemas.microsoft.com/office/drawing/2014/main" val="793702260"/>
                  </a:ext>
                </a:extLst>
              </a:tr>
              <a:tr h="370840">
                <a:tc>
                  <a:txBody>
                    <a:bodyPr/>
                    <a:lstStyle/>
                    <a:p>
                      <a:r>
                        <a:rPr lang="en-US" sz="1000"/>
                        <a:t>#actitudtopmega</a:t>
                      </a:r>
                    </a:p>
                  </a:txBody>
                  <a:tcPr/>
                </a:tc>
                <a:tc>
                  <a:txBody>
                    <a:bodyPr/>
                    <a:lstStyle/>
                    <a:p>
                      <a:r>
                        <a:rPr lang="en-US" sz="1000"/>
                        <a:t>9</a:t>
                      </a:r>
                    </a:p>
                  </a:txBody>
                  <a:tcPr/>
                </a:tc>
                <a:tc>
                  <a:txBody>
                    <a:bodyPr/>
                    <a:lstStyle/>
                    <a:p>
                      <a:r>
                        <a:rPr lang="en-US" sz="1000"/>
                        <a:t>8.2222222222222</a:t>
                      </a:r>
                    </a:p>
                  </a:txBody>
                  <a:tcPr/>
                </a:tc>
                <a:tc>
                  <a:txBody>
                    <a:bodyPr/>
                    <a:lstStyle/>
                    <a:p>
                      <a:r>
                        <a:rPr lang="en-US" sz="1000"/>
                        <a:t>2.7777777777778</a:t>
                      </a:r>
                    </a:p>
                  </a:txBody>
                  <a:tcPr/>
                </a:tc>
                <a:tc>
                  <a:txBody>
                    <a:bodyPr/>
                    <a:lstStyle/>
                    <a:p>
                      <a:r>
                        <a:rPr lang="en-US" sz="1000"/>
                        <a:t>0.55555555555556</a:t>
                      </a:r>
                    </a:p>
                  </a:txBody>
                  <a:tcPr/>
                </a:tc>
                <a:tc>
                  <a:txBody>
                    <a:bodyPr/>
                    <a:lstStyle/>
                    <a:p>
                      <a:r>
                        <a:rPr lang="en-US" sz="1000"/>
                        <a:t>11.555555555556</a:t>
                      </a:r>
                    </a:p>
                  </a:txBody>
                  <a:tcPr/>
                </a:tc>
                <a:extLst>
                  <a:ext uri="{0D108BD9-81ED-4DB2-BD59-A6C34878D82A}">
                    <a16:rowId xmlns:a16="http://schemas.microsoft.com/office/drawing/2014/main" val="3222056545"/>
                  </a:ext>
                </a:extLst>
              </a:tr>
              <a:tr h="370840">
                <a:tc>
                  <a:txBody>
                    <a:bodyPr/>
                    <a:lstStyle/>
                    <a:p>
                      <a:r>
                        <a:rPr lang="en-US" sz="1000"/>
                        <a:t>#adrenalina</a:t>
                      </a:r>
                    </a:p>
                  </a:txBody>
                  <a:tcPr/>
                </a:tc>
                <a:tc>
                  <a:txBody>
                    <a:bodyPr/>
                    <a:lstStyle/>
                    <a:p>
                      <a:r>
                        <a:rPr lang="en-US" sz="1000"/>
                        <a:t>9</a:t>
                      </a:r>
                    </a:p>
                  </a:txBody>
                  <a:tcPr/>
                </a:tc>
                <a:tc>
                  <a:txBody>
                    <a:bodyPr/>
                    <a:lstStyle/>
                    <a:p>
                      <a:r>
                        <a:rPr lang="en-US" sz="1000"/>
                        <a:t>8.2222222222222</a:t>
                      </a:r>
                    </a:p>
                  </a:txBody>
                  <a:tcPr/>
                </a:tc>
                <a:tc>
                  <a:txBody>
                    <a:bodyPr/>
                    <a:lstStyle/>
                    <a:p>
                      <a:r>
                        <a:rPr lang="en-US" sz="1000"/>
                        <a:t>2.7777777777778</a:t>
                      </a:r>
                    </a:p>
                  </a:txBody>
                  <a:tcPr/>
                </a:tc>
                <a:tc>
                  <a:txBody>
                    <a:bodyPr/>
                    <a:lstStyle/>
                    <a:p>
                      <a:r>
                        <a:rPr lang="en-US" sz="1000"/>
                        <a:t>0.55555555555556</a:t>
                      </a:r>
                    </a:p>
                  </a:txBody>
                  <a:tcPr/>
                </a:tc>
                <a:tc>
                  <a:txBody>
                    <a:bodyPr/>
                    <a:lstStyle/>
                    <a:p>
                      <a:r>
                        <a:rPr lang="en-US" sz="1000"/>
                        <a:t>11.555555555556</a:t>
                      </a:r>
                    </a:p>
                  </a:txBody>
                  <a:tcPr/>
                </a:tc>
                <a:extLst>
                  <a:ext uri="{0D108BD9-81ED-4DB2-BD59-A6C34878D82A}">
                    <a16:rowId xmlns:a16="http://schemas.microsoft.com/office/drawing/2014/main" val="2698375502"/>
                  </a:ext>
                </a:extLst>
              </a:tr>
              <a:tr h="370840">
                <a:tc>
                  <a:txBody>
                    <a:bodyPr/>
                    <a:lstStyle/>
                    <a:p>
                      <a:r>
                        <a:rPr lang="en-US" sz="1000"/>
                        <a:t>#aventura</a:t>
                      </a:r>
                    </a:p>
                  </a:txBody>
                  <a:tcPr/>
                </a:tc>
                <a:tc>
                  <a:txBody>
                    <a:bodyPr/>
                    <a:lstStyle/>
                    <a:p>
                      <a:r>
                        <a:rPr lang="en-US" sz="1000"/>
                        <a:t>9</a:t>
                      </a:r>
                    </a:p>
                  </a:txBody>
                  <a:tcPr/>
                </a:tc>
                <a:tc>
                  <a:txBody>
                    <a:bodyPr/>
                    <a:lstStyle/>
                    <a:p>
                      <a:r>
                        <a:rPr lang="en-US" sz="1000"/>
                        <a:t>8.2222222222222</a:t>
                      </a:r>
                    </a:p>
                  </a:txBody>
                  <a:tcPr/>
                </a:tc>
                <a:tc>
                  <a:txBody>
                    <a:bodyPr/>
                    <a:lstStyle/>
                    <a:p>
                      <a:r>
                        <a:rPr lang="en-US" sz="1000"/>
                        <a:t>2.7777777777778</a:t>
                      </a:r>
                    </a:p>
                  </a:txBody>
                  <a:tcPr/>
                </a:tc>
                <a:tc>
                  <a:txBody>
                    <a:bodyPr/>
                    <a:lstStyle/>
                    <a:p>
                      <a:r>
                        <a:rPr lang="en-US" sz="1000"/>
                        <a:t>0.55555555555556</a:t>
                      </a:r>
                    </a:p>
                  </a:txBody>
                  <a:tcPr/>
                </a:tc>
                <a:tc>
                  <a:txBody>
                    <a:bodyPr/>
                    <a:lstStyle/>
                    <a:p>
                      <a:r>
                        <a:rPr lang="en-US" sz="1000"/>
                        <a:t>11.555555555556</a:t>
                      </a:r>
                    </a:p>
                  </a:txBody>
                  <a:tcPr/>
                </a:tc>
                <a:extLst>
                  <a:ext uri="{0D108BD9-81ED-4DB2-BD59-A6C34878D82A}">
                    <a16:rowId xmlns:a16="http://schemas.microsoft.com/office/drawing/2014/main" val="3240190111"/>
                  </a:ext>
                </a:extLst>
              </a:tr>
            </a:tbl>
          </a:graphicData>
        </a:graphic>
      </p:graphicFrame>
      <p:sp>
        <p:nvSpPr>
          <p:cNvPr id="4" name="Text Placeholder 3">
            <a:extLst>
              <a:ext uri="{FF2B5EF4-FFF2-40B4-BE49-F238E27FC236}">
                <a16:creationId xmlns:a16="http://schemas.microsoft.com/office/drawing/2014/main" id="{C09914DB-B7AD-45B4-8091-9E02D9C089C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385297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9C24F-507C-4DBD-AB4C-32E63D9B3E8E}"/>
              </a:ext>
            </a:extLst>
          </p:cNvPr>
          <p:cNvSpPr>
            <a:spLocks noGrp="1"/>
          </p:cNvSpPr>
          <p:nvPr>
            <p:ph type="title"/>
          </p:nvPr>
        </p:nvSpPr>
        <p:spPr/>
        <p:txBody>
          <a:bodyPr/>
          <a:lstStyle/>
          <a:p>
            <a:r>
              <a:rPr lang="en-US"/>
              <a:t>Facebook Post Table + Reactions | Teknialbikes - 1 of 24</a:t>
            </a:r>
          </a:p>
        </p:txBody>
      </p:sp>
      <p:graphicFrame>
        <p:nvGraphicFramePr>
          <p:cNvPr id="5" name="Table Placeholder 4">
            <a:extLst>
              <a:ext uri="{FF2B5EF4-FFF2-40B4-BE49-F238E27FC236}">
                <a16:creationId xmlns:a16="http://schemas.microsoft.com/office/drawing/2014/main" id="{F1DC94D2-42F2-437B-8146-572675E0292B}"/>
              </a:ext>
            </a:extLst>
          </p:cNvPr>
          <p:cNvGraphicFramePr>
            <a:graphicFrameLocks noGrp="1"/>
          </p:cNvGraphicFramePr>
          <p:nvPr>
            <p:ph type="tbl" sz="quarter" idx="13"/>
            <p:extLst>
              <p:ext uri="{D42A27DB-BD31-4B8C-83A1-F6EECF244321}">
                <p14:modId xmlns:p14="http://schemas.microsoft.com/office/powerpoint/2010/main" val="2214042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2514517"/>
                    </a:ext>
                  </a:extLst>
                </a:gridCol>
                <a:gridCol w="493776">
                  <a:extLst>
                    <a:ext uri="{9D8B030D-6E8A-4147-A177-3AD203B41FA5}">
                      <a16:colId xmlns:a16="http://schemas.microsoft.com/office/drawing/2014/main" val="719448311"/>
                    </a:ext>
                  </a:extLst>
                </a:gridCol>
                <a:gridCol w="493776">
                  <a:extLst>
                    <a:ext uri="{9D8B030D-6E8A-4147-A177-3AD203B41FA5}">
                      <a16:colId xmlns:a16="http://schemas.microsoft.com/office/drawing/2014/main" val="784199183"/>
                    </a:ext>
                  </a:extLst>
                </a:gridCol>
                <a:gridCol w="493776">
                  <a:extLst>
                    <a:ext uri="{9D8B030D-6E8A-4147-A177-3AD203B41FA5}">
                      <a16:colId xmlns:a16="http://schemas.microsoft.com/office/drawing/2014/main" val="3071155108"/>
                    </a:ext>
                  </a:extLst>
                </a:gridCol>
                <a:gridCol w="493776">
                  <a:extLst>
                    <a:ext uri="{9D8B030D-6E8A-4147-A177-3AD203B41FA5}">
                      <a16:colId xmlns:a16="http://schemas.microsoft.com/office/drawing/2014/main" val="951368295"/>
                    </a:ext>
                  </a:extLst>
                </a:gridCol>
                <a:gridCol w="493776">
                  <a:extLst>
                    <a:ext uri="{9D8B030D-6E8A-4147-A177-3AD203B41FA5}">
                      <a16:colId xmlns:a16="http://schemas.microsoft.com/office/drawing/2014/main" val="389165450"/>
                    </a:ext>
                  </a:extLst>
                </a:gridCol>
                <a:gridCol w="493776">
                  <a:extLst>
                    <a:ext uri="{9D8B030D-6E8A-4147-A177-3AD203B41FA5}">
                      <a16:colId xmlns:a16="http://schemas.microsoft.com/office/drawing/2014/main" val="59442785"/>
                    </a:ext>
                  </a:extLst>
                </a:gridCol>
                <a:gridCol w="493776">
                  <a:extLst>
                    <a:ext uri="{9D8B030D-6E8A-4147-A177-3AD203B41FA5}">
                      <a16:colId xmlns:a16="http://schemas.microsoft.com/office/drawing/2014/main" val="2202503779"/>
                    </a:ext>
                  </a:extLst>
                </a:gridCol>
                <a:gridCol w="493776">
                  <a:extLst>
                    <a:ext uri="{9D8B030D-6E8A-4147-A177-3AD203B41FA5}">
                      <a16:colId xmlns:a16="http://schemas.microsoft.com/office/drawing/2014/main" val="2846558887"/>
                    </a:ext>
                  </a:extLst>
                </a:gridCol>
                <a:gridCol w="493776">
                  <a:extLst>
                    <a:ext uri="{9D8B030D-6E8A-4147-A177-3AD203B41FA5}">
                      <a16:colId xmlns:a16="http://schemas.microsoft.com/office/drawing/2014/main" val="1737776446"/>
                    </a:ext>
                  </a:extLst>
                </a:gridCol>
                <a:gridCol w="493776">
                  <a:extLst>
                    <a:ext uri="{9D8B030D-6E8A-4147-A177-3AD203B41FA5}">
                      <a16:colId xmlns:a16="http://schemas.microsoft.com/office/drawing/2014/main" val="314927991"/>
                    </a:ext>
                  </a:extLst>
                </a:gridCol>
                <a:gridCol w="493776">
                  <a:extLst>
                    <a:ext uri="{9D8B030D-6E8A-4147-A177-3AD203B41FA5}">
                      <a16:colId xmlns:a16="http://schemas.microsoft.com/office/drawing/2014/main" val="2898748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4432117"/>
                  </a:ext>
                </a:extLst>
              </a:tr>
            </a:tbl>
          </a:graphicData>
        </a:graphic>
      </p:graphicFrame>
      <p:sp>
        <p:nvSpPr>
          <p:cNvPr id="4" name="Text Placeholder 3">
            <a:extLst>
              <a:ext uri="{FF2B5EF4-FFF2-40B4-BE49-F238E27FC236}">
                <a16:creationId xmlns:a16="http://schemas.microsoft.com/office/drawing/2014/main" id="{90C2AB8A-9DA3-4914-A261-84F946A4824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258256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78394-F670-4095-B90D-D17B04126847}"/>
              </a:ext>
            </a:extLst>
          </p:cNvPr>
          <p:cNvSpPr>
            <a:spLocks noGrp="1"/>
          </p:cNvSpPr>
          <p:nvPr>
            <p:ph type="title"/>
          </p:nvPr>
        </p:nvSpPr>
        <p:spPr/>
        <p:txBody>
          <a:bodyPr/>
          <a:lstStyle/>
          <a:p>
            <a:r>
              <a:rPr lang="en-US"/>
              <a:t>Facebook Post Table + Reactions | Teknialbikes - 2 of 24</a:t>
            </a:r>
          </a:p>
        </p:txBody>
      </p:sp>
      <p:graphicFrame>
        <p:nvGraphicFramePr>
          <p:cNvPr id="5" name="Table Placeholder 4">
            <a:extLst>
              <a:ext uri="{FF2B5EF4-FFF2-40B4-BE49-F238E27FC236}">
                <a16:creationId xmlns:a16="http://schemas.microsoft.com/office/drawing/2014/main" id="{113A4070-5AE6-43ED-B9A4-14B347CB909C}"/>
              </a:ext>
            </a:extLst>
          </p:cNvPr>
          <p:cNvGraphicFramePr>
            <a:graphicFrameLocks noGrp="1"/>
          </p:cNvGraphicFramePr>
          <p:nvPr>
            <p:ph type="tbl" sz="quarter" idx="13"/>
            <p:extLst>
              <p:ext uri="{D42A27DB-BD31-4B8C-83A1-F6EECF244321}">
                <p14:modId xmlns:p14="http://schemas.microsoft.com/office/powerpoint/2010/main" val="2506924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1668865"/>
                    </a:ext>
                  </a:extLst>
                </a:gridCol>
                <a:gridCol w="493776">
                  <a:extLst>
                    <a:ext uri="{9D8B030D-6E8A-4147-A177-3AD203B41FA5}">
                      <a16:colId xmlns:a16="http://schemas.microsoft.com/office/drawing/2014/main" val="4080890629"/>
                    </a:ext>
                  </a:extLst>
                </a:gridCol>
                <a:gridCol w="493776">
                  <a:extLst>
                    <a:ext uri="{9D8B030D-6E8A-4147-A177-3AD203B41FA5}">
                      <a16:colId xmlns:a16="http://schemas.microsoft.com/office/drawing/2014/main" val="3149979721"/>
                    </a:ext>
                  </a:extLst>
                </a:gridCol>
                <a:gridCol w="493776">
                  <a:extLst>
                    <a:ext uri="{9D8B030D-6E8A-4147-A177-3AD203B41FA5}">
                      <a16:colId xmlns:a16="http://schemas.microsoft.com/office/drawing/2014/main" val="3879099785"/>
                    </a:ext>
                  </a:extLst>
                </a:gridCol>
                <a:gridCol w="493776">
                  <a:extLst>
                    <a:ext uri="{9D8B030D-6E8A-4147-A177-3AD203B41FA5}">
                      <a16:colId xmlns:a16="http://schemas.microsoft.com/office/drawing/2014/main" val="3722429646"/>
                    </a:ext>
                  </a:extLst>
                </a:gridCol>
                <a:gridCol w="493776">
                  <a:extLst>
                    <a:ext uri="{9D8B030D-6E8A-4147-A177-3AD203B41FA5}">
                      <a16:colId xmlns:a16="http://schemas.microsoft.com/office/drawing/2014/main" val="257446548"/>
                    </a:ext>
                  </a:extLst>
                </a:gridCol>
                <a:gridCol w="493776">
                  <a:extLst>
                    <a:ext uri="{9D8B030D-6E8A-4147-A177-3AD203B41FA5}">
                      <a16:colId xmlns:a16="http://schemas.microsoft.com/office/drawing/2014/main" val="3283171845"/>
                    </a:ext>
                  </a:extLst>
                </a:gridCol>
                <a:gridCol w="493776">
                  <a:extLst>
                    <a:ext uri="{9D8B030D-6E8A-4147-A177-3AD203B41FA5}">
                      <a16:colId xmlns:a16="http://schemas.microsoft.com/office/drawing/2014/main" val="3203777527"/>
                    </a:ext>
                  </a:extLst>
                </a:gridCol>
                <a:gridCol w="493776">
                  <a:extLst>
                    <a:ext uri="{9D8B030D-6E8A-4147-A177-3AD203B41FA5}">
                      <a16:colId xmlns:a16="http://schemas.microsoft.com/office/drawing/2014/main" val="933660759"/>
                    </a:ext>
                  </a:extLst>
                </a:gridCol>
                <a:gridCol w="493776">
                  <a:extLst>
                    <a:ext uri="{9D8B030D-6E8A-4147-A177-3AD203B41FA5}">
                      <a16:colId xmlns:a16="http://schemas.microsoft.com/office/drawing/2014/main" val="1496237748"/>
                    </a:ext>
                  </a:extLst>
                </a:gridCol>
                <a:gridCol w="493776">
                  <a:extLst>
                    <a:ext uri="{9D8B030D-6E8A-4147-A177-3AD203B41FA5}">
                      <a16:colId xmlns:a16="http://schemas.microsoft.com/office/drawing/2014/main" val="2964168869"/>
                    </a:ext>
                  </a:extLst>
                </a:gridCol>
                <a:gridCol w="493776">
                  <a:extLst>
                    <a:ext uri="{9D8B030D-6E8A-4147-A177-3AD203B41FA5}">
                      <a16:colId xmlns:a16="http://schemas.microsoft.com/office/drawing/2014/main" val="3988476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6093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- 2022-03-09 11:14:24</a:t>
                      </a:r>
                      <a:r>
                        <a:rPr kumimoji="0" lang="es-ES" sz="1000" b="0" i="0" u="none" strike="noStrike" kern="1200" cap="none" spc="0" normalizeH="0" baseline="0" noProof="0">
                          <a:ln>
                            <a:noFill/>
                          </a:ln>
                          <a:solidFill>
                            <a:prstClr val="black"/>
                          </a:solidFill>
                          <a:effectLst/>
                          <a:uLnTx/>
                          <a:uFillTx/>
                          <a:latin typeface="+mn-lt"/>
                          <a:ea typeface="+mn-ea"/>
                          <a:cs typeface="+mn-cs"/>
                        </a:rPr>
                        <a:t>
 Así de contentos están los integrantes del @teamvenzo.arg por los nuevos desafíos internacionales que se vienen.
.
.
Nos espera la UCI World Cup en Brasil el próximo 8 de Abril.
Y junto a las #VenzoXBLAZEEX y #VenzoXTREME estaremos disputando la competencia con los mejores ciclistas elite del mundo.
.
.
La #venzo #xblazeex es la fiel compañera para todo el #teamvenzo en las diferentes modalidades del #mtb en nuestro país 👊🏻🔥🇦🇷
.
.
#SOMOSVENZO
#VENZOINTERNACIONAL
#Venzobikes #venzobike #xco #xcc #xc #worldcup #uciworldcup #uci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38502961"/>
                  </a:ext>
                </a:extLst>
              </a:tr>
            </a:tbl>
          </a:graphicData>
        </a:graphic>
      </p:graphicFrame>
      <p:sp>
        <p:nvSpPr>
          <p:cNvPr id="4" name="Text Placeholder 3">
            <a:extLst>
              <a:ext uri="{FF2B5EF4-FFF2-40B4-BE49-F238E27FC236}">
                <a16:creationId xmlns:a16="http://schemas.microsoft.com/office/drawing/2014/main" id="{5B2E2D6E-630C-409C-98E4-9C69A2B3E5E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726239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E0BA7-D6BF-45C8-8F11-09E4E057D5D6}"/>
              </a:ext>
            </a:extLst>
          </p:cNvPr>
          <p:cNvSpPr>
            <a:spLocks noGrp="1"/>
          </p:cNvSpPr>
          <p:nvPr>
            <p:ph type="title"/>
          </p:nvPr>
        </p:nvSpPr>
        <p:spPr/>
        <p:txBody>
          <a:bodyPr/>
          <a:lstStyle/>
          <a:p>
            <a:r>
              <a:rPr lang="en-US"/>
              <a:t>Facebook Post Table + Reactions | Teknialbikes - 3 of 24</a:t>
            </a:r>
          </a:p>
        </p:txBody>
      </p:sp>
      <p:graphicFrame>
        <p:nvGraphicFramePr>
          <p:cNvPr id="5" name="Table Placeholder 4">
            <a:extLst>
              <a:ext uri="{FF2B5EF4-FFF2-40B4-BE49-F238E27FC236}">
                <a16:creationId xmlns:a16="http://schemas.microsoft.com/office/drawing/2014/main" id="{35518DFA-630F-4E4F-9437-E72E9F327383}"/>
              </a:ext>
            </a:extLst>
          </p:cNvPr>
          <p:cNvGraphicFramePr>
            <a:graphicFrameLocks noGrp="1"/>
          </p:cNvGraphicFramePr>
          <p:nvPr>
            <p:ph type="tbl" sz="quarter" idx="13"/>
            <p:extLst>
              <p:ext uri="{D42A27DB-BD31-4B8C-83A1-F6EECF244321}">
                <p14:modId xmlns:p14="http://schemas.microsoft.com/office/powerpoint/2010/main" val="2851993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8222754"/>
                    </a:ext>
                  </a:extLst>
                </a:gridCol>
                <a:gridCol w="493776">
                  <a:extLst>
                    <a:ext uri="{9D8B030D-6E8A-4147-A177-3AD203B41FA5}">
                      <a16:colId xmlns:a16="http://schemas.microsoft.com/office/drawing/2014/main" val="2199506234"/>
                    </a:ext>
                  </a:extLst>
                </a:gridCol>
                <a:gridCol w="493776">
                  <a:extLst>
                    <a:ext uri="{9D8B030D-6E8A-4147-A177-3AD203B41FA5}">
                      <a16:colId xmlns:a16="http://schemas.microsoft.com/office/drawing/2014/main" val="3868612840"/>
                    </a:ext>
                  </a:extLst>
                </a:gridCol>
                <a:gridCol w="493776">
                  <a:extLst>
                    <a:ext uri="{9D8B030D-6E8A-4147-A177-3AD203B41FA5}">
                      <a16:colId xmlns:a16="http://schemas.microsoft.com/office/drawing/2014/main" val="3885436801"/>
                    </a:ext>
                  </a:extLst>
                </a:gridCol>
                <a:gridCol w="493776">
                  <a:extLst>
                    <a:ext uri="{9D8B030D-6E8A-4147-A177-3AD203B41FA5}">
                      <a16:colId xmlns:a16="http://schemas.microsoft.com/office/drawing/2014/main" val="2980088491"/>
                    </a:ext>
                  </a:extLst>
                </a:gridCol>
                <a:gridCol w="493776">
                  <a:extLst>
                    <a:ext uri="{9D8B030D-6E8A-4147-A177-3AD203B41FA5}">
                      <a16:colId xmlns:a16="http://schemas.microsoft.com/office/drawing/2014/main" val="2689476868"/>
                    </a:ext>
                  </a:extLst>
                </a:gridCol>
                <a:gridCol w="493776">
                  <a:extLst>
                    <a:ext uri="{9D8B030D-6E8A-4147-A177-3AD203B41FA5}">
                      <a16:colId xmlns:a16="http://schemas.microsoft.com/office/drawing/2014/main" val="1505302607"/>
                    </a:ext>
                  </a:extLst>
                </a:gridCol>
                <a:gridCol w="493776">
                  <a:extLst>
                    <a:ext uri="{9D8B030D-6E8A-4147-A177-3AD203B41FA5}">
                      <a16:colId xmlns:a16="http://schemas.microsoft.com/office/drawing/2014/main" val="439829435"/>
                    </a:ext>
                  </a:extLst>
                </a:gridCol>
                <a:gridCol w="493776">
                  <a:extLst>
                    <a:ext uri="{9D8B030D-6E8A-4147-A177-3AD203B41FA5}">
                      <a16:colId xmlns:a16="http://schemas.microsoft.com/office/drawing/2014/main" val="2402729569"/>
                    </a:ext>
                  </a:extLst>
                </a:gridCol>
                <a:gridCol w="493776">
                  <a:extLst>
                    <a:ext uri="{9D8B030D-6E8A-4147-A177-3AD203B41FA5}">
                      <a16:colId xmlns:a16="http://schemas.microsoft.com/office/drawing/2014/main" val="1032142809"/>
                    </a:ext>
                  </a:extLst>
                </a:gridCol>
                <a:gridCol w="493776">
                  <a:extLst>
                    <a:ext uri="{9D8B030D-6E8A-4147-A177-3AD203B41FA5}">
                      <a16:colId xmlns:a16="http://schemas.microsoft.com/office/drawing/2014/main" val="917237631"/>
                    </a:ext>
                  </a:extLst>
                </a:gridCol>
                <a:gridCol w="493776">
                  <a:extLst>
                    <a:ext uri="{9D8B030D-6E8A-4147-A177-3AD203B41FA5}">
                      <a16:colId xmlns:a16="http://schemas.microsoft.com/office/drawing/2014/main" val="3557248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498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- 2022-02-24 10:10:01</a:t>
                      </a:r>
                      <a:r>
                        <a:rPr kumimoji="0" lang="en-US" sz="1000" b="0" i="0" u="none" strike="noStrike" kern="1200" cap="none" spc="0" normalizeH="0" baseline="0" noProof="0">
                          <a:ln>
                            <a:noFill/>
                          </a:ln>
                          <a:solidFill>
                            <a:prstClr val="black"/>
                          </a:solidFill>
                          <a:effectLst/>
                          <a:uLnTx/>
                          <a:uFillTx/>
                          <a:latin typeface="+mn-lt"/>
                          <a:ea typeface="+mn-ea"/>
                          <a:cs typeface="+mn-cs"/>
                        </a:rPr>
                        <a:t>
 La #venzoetna superó con éxito la prueba más importante de #ciclismoderuta de nuestro país
.
.
En la #vueltadelporvenir los miembros del @teamvenzo.arg disputaron las 5 etapas en sus #etna junto a #ciclistas de primer nivel de #latinoamerica
.
.
Equipada con componentes #B1 #B1team de #fibradecarbono, las #Venzo etna se llevaron todas las miradas! 🔥🤩
.
.
#somosvenzo #venzoargentina #ruta #road #cycling #cyclinglife #cyclingroad #grupocarloskarabitian #venzobikes #venzobike #venzoarg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63857278"/>
                  </a:ext>
                </a:extLst>
              </a:tr>
            </a:tbl>
          </a:graphicData>
        </a:graphic>
      </p:graphicFrame>
      <p:sp>
        <p:nvSpPr>
          <p:cNvPr id="4" name="Text Placeholder 3">
            <a:extLst>
              <a:ext uri="{FF2B5EF4-FFF2-40B4-BE49-F238E27FC236}">
                <a16:creationId xmlns:a16="http://schemas.microsoft.com/office/drawing/2014/main" id="{E0D09F53-2A6A-443E-8DCD-168473ABDE8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59710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50AFF-3659-4B38-8D5A-275B166C43D3}"/>
              </a:ext>
            </a:extLst>
          </p:cNvPr>
          <p:cNvSpPr>
            <a:spLocks noGrp="1"/>
          </p:cNvSpPr>
          <p:nvPr>
            <p:ph type="title"/>
          </p:nvPr>
        </p:nvSpPr>
        <p:spPr/>
        <p:txBody>
          <a:bodyPr/>
          <a:lstStyle/>
          <a:p>
            <a:r>
              <a:rPr lang="en-US"/>
              <a:t>Facebook Post Table + Reactions | Teknialbikes - 4 of 24</a:t>
            </a:r>
          </a:p>
        </p:txBody>
      </p:sp>
      <p:graphicFrame>
        <p:nvGraphicFramePr>
          <p:cNvPr id="5" name="Table Placeholder 4">
            <a:extLst>
              <a:ext uri="{FF2B5EF4-FFF2-40B4-BE49-F238E27FC236}">
                <a16:creationId xmlns:a16="http://schemas.microsoft.com/office/drawing/2014/main" id="{8E742973-3917-466A-8E6E-EC74BDCECF6F}"/>
              </a:ext>
            </a:extLst>
          </p:cNvPr>
          <p:cNvGraphicFramePr>
            <a:graphicFrameLocks noGrp="1"/>
          </p:cNvGraphicFramePr>
          <p:nvPr>
            <p:ph type="tbl" sz="quarter" idx="13"/>
            <p:extLst>
              <p:ext uri="{D42A27DB-BD31-4B8C-83A1-F6EECF244321}">
                <p14:modId xmlns:p14="http://schemas.microsoft.com/office/powerpoint/2010/main" val="1526818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3525161"/>
                    </a:ext>
                  </a:extLst>
                </a:gridCol>
                <a:gridCol w="493776">
                  <a:extLst>
                    <a:ext uri="{9D8B030D-6E8A-4147-A177-3AD203B41FA5}">
                      <a16:colId xmlns:a16="http://schemas.microsoft.com/office/drawing/2014/main" val="1593398356"/>
                    </a:ext>
                  </a:extLst>
                </a:gridCol>
                <a:gridCol w="493776">
                  <a:extLst>
                    <a:ext uri="{9D8B030D-6E8A-4147-A177-3AD203B41FA5}">
                      <a16:colId xmlns:a16="http://schemas.microsoft.com/office/drawing/2014/main" val="1952377009"/>
                    </a:ext>
                  </a:extLst>
                </a:gridCol>
                <a:gridCol w="493776">
                  <a:extLst>
                    <a:ext uri="{9D8B030D-6E8A-4147-A177-3AD203B41FA5}">
                      <a16:colId xmlns:a16="http://schemas.microsoft.com/office/drawing/2014/main" val="1282835546"/>
                    </a:ext>
                  </a:extLst>
                </a:gridCol>
                <a:gridCol w="493776">
                  <a:extLst>
                    <a:ext uri="{9D8B030D-6E8A-4147-A177-3AD203B41FA5}">
                      <a16:colId xmlns:a16="http://schemas.microsoft.com/office/drawing/2014/main" val="208230262"/>
                    </a:ext>
                  </a:extLst>
                </a:gridCol>
                <a:gridCol w="493776">
                  <a:extLst>
                    <a:ext uri="{9D8B030D-6E8A-4147-A177-3AD203B41FA5}">
                      <a16:colId xmlns:a16="http://schemas.microsoft.com/office/drawing/2014/main" val="186056899"/>
                    </a:ext>
                  </a:extLst>
                </a:gridCol>
                <a:gridCol w="493776">
                  <a:extLst>
                    <a:ext uri="{9D8B030D-6E8A-4147-A177-3AD203B41FA5}">
                      <a16:colId xmlns:a16="http://schemas.microsoft.com/office/drawing/2014/main" val="2087152722"/>
                    </a:ext>
                  </a:extLst>
                </a:gridCol>
                <a:gridCol w="493776">
                  <a:extLst>
                    <a:ext uri="{9D8B030D-6E8A-4147-A177-3AD203B41FA5}">
                      <a16:colId xmlns:a16="http://schemas.microsoft.com/office/drawing/2014/main" val="2705236664"/>
                    </a:ext>
                  </a:extLst>
                </a:gridCol>
                <a:gridCol w="493776">
                  <a:extLst>
                    <a:ext uri="{9D8B030D-6E8A-4147-A177-3AD203B41FA5}">
                      <a16:colId xmlns:a16="http://schemas.microsoft.com/office/drawing/2014/main" val="1231626968"/>
                    </a:ext>
                  </a:extLst>
                </a:gridCol>
                <a:gridCol w="493776">
                  <a:extLst>
                    <a:ext uri="{9D8B030D-6E8A-4147-A177-3AD203B41FA5}">
                      <a16:colId xmlns:a16="http://schemas.microsoft.com/office/drawing/2014/main" val="4287261597"/>
                    </a:ext>
                  </a:extLst>
                </a:gridCol>
                <a:gridCol w="493776">
                  <a:extLst>
                    <a:ext uri="{9D8B030D-6E8A-4147-A177-3AD203B41FA5}">
                      <a16:colId xmlns:a16="http://schemas.microsoft.com/office/drawing/2014/main" val="370765411"/>
                    </a:ext>
                  </a:extLst>
                </a:gridCol>
                <a:gridCol w="493776">
                  <a:extLst>
                    <a:ext uri="{9D8B030D-6E8A-4147-A177-3AD203B41FA5}">
                      <a16:colId xmlns:a16="http://schemas.microsoft.com/office/drawing/2014/main" val="612524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877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- 2022-02-22 10:57:37</a:t>
                      </a:r>
                      <a:r>
                        <a:rPr kumimoji="0" lang="es-ES" sz="1000" b="0" i="0" u="none" strike="noStrike" kern="1200" cap="none" spc="0" normalizeH="0" baseline="0" noProof="0">
                          <a:ln>
                            <a:noFill/>
                          </a:ln>
                          <a:solidFill>
                            <a:prstClr val="black"/>
                          </a:solidFill>
                          <a:effectLst/>
                          <a:uLnTx/>
                          <a:uFillTx/>
                          <a:latin typeface="+mn-lt"/>
                          <a:ea typeface="+mn-ea"/>
                          <a:cs typeface="+mn-cs"/>
                        </a:rPr>
                        <a:t>
 Detrás de un gran #equipo como el @teamvenzo.arg existe otro más.
Un grupo de personas dispuesto a darlo todo para que cada corredor tenga sus #bicicletas en condiciones, preparados en la llegada con agua, alimento y un abrazo de #felicitaciones.
Ese otro equipo son las personas que conforman @grupocarloskarabitian 
Apasionados, grandes compañeros y excelentes personas. ❤️🖤🤍
#Gracias a cada uno de ellos por brindar lo mejor a esta gran #familia en la #vueltadelporvenir y en cada competencia! 
.
.
#SOMOSVENZO ❤️‍🔥
#venzo #grupocarloskarabitian #sabemosdebicicletas #teamvenzo
#venzoargentina #venzoarg #cycling #cyclinglife #ciclismoargentino #ciclismo #ciclismoderuta #ruta #renault #venzoetna #etna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84316229"/>
                  </a:ext>
                </a:extLst>
              </a:tr>
            </a:tbl>
          </a:graphicData>
        </a:graphic>
      </p:graphicFrame>
      <p:sp>
        <p:nvSpPr>
          <p:cNvPr id="4" name="Text Placeholder 3">
            <a:extLst>
              <a:ext uri="{FF2B5EF4-FFF2-40B4-BE49-F238E27FC236}">
                <a16:creationId xmlns:a16="http://schemas.microsoft.com/office/drawing/2014/main" id="{55C13DBD-55D3-474C-821F-F743B0FA19C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103254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5BB63-DFC9-4BBD-9ED4-3AF6AE09F231}"/>
              </a:ext>
            </a:extLst>
          </p:cNvPr>
          <p:cNvSpPr>
            <a:spLocks noGrp="1"/>
          </p:cNvSpPr>
          <p:nvPr>
            <p:ph type="title"/>
          </p:nvPr>
        </p:nvSpPr>
        <p:spPr/>
        <p:txBody>
          <a:bodyPr/>
          <a:lstStyle/>
          <a:p>
            <a:r>
              <a:rPr lang="en-US"/>
              <a:t>Facebook Post Table + Reactions | Teknialbikes - 5 of 24</a:t>
            </a:r>
          </a:p>
        </p:txBody>
      </p:sp>
      <p:graphicFrame>
        <p:nvGraphicFramePr>
          <p:cNvPr id="5" name="Table Placeholder 4">
            <a:extLst>
              <a:ext uri="{FF2B5EF4-FFF2-40B4-BE49-F238E27FC236}">
                <a16:creationId xmlns:a16="http://schemas.microsoft.com/office/drawing/2014/main" id="{211CCBF3-E702-4EBD-B239-95A46A853BE4}"/>
              </a:ext>
            </a:extLst>
          </p:cNvPr>
          <p:cNvGraphicFramePr>
            <a:graphicFrameLocks noGrp="1"/>
          </p:cNvGraphicFramePr>
          <p:nvPr>
            <p:ph type="tbl" sz="quarter" idx="13"/>
            <p:extLst>
              <p:ext uri="{D42A27DB-BD31-4B8C-83A1-F6EECF244321}">
                <p14:modId xmlns:p14="http://schemas.microsoft.com/office/powerpoint/2010/main" val="2020294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5075969"/>
                    </a:ext>
                  </a:extLst>
                </a:gridCol>
                <a:gridCol w="493776">
                  <a:extLst>
                    <a:ext uri="{9D8B030D-6E8A-4147-A177-3AD203B41FA5}">
                      <a16:colId xmlns:a16="http://schemas.microsoft.com/office/drawing/2014/main" val="1578174919"/>
                    </a:ext>
                  </a:extLst>
                </a:gridCol>
                <a:gridCol w="493776">
                  <a:extLst>
                    <a:ext uri="{9D8B030D-6E8A-4147-A177-3AD203B41FA5}">
                      <a16:colId xmlns:a16="http://schemas.microsoft.com/office/drawing/2014/main" val="23194655"/>
                    </a:ext>
                  </a:extLst>
                </a:gridCol>
                <a:gridCol w="493776">
                  <a:extLst>
                    <a:ext uri="{9D8B030D-6E8A-4147-A177-3AD203B41FA5}">
                      <a16:colId xmlns:a16="http://schemas.microsoft.com/office/drawing/2014/main" val="3993818456"/>
                    </a:ext>
                  </a:extLst>
                </a:gridCol>
                <a:gridCol w="493776">
                  <a:extLst>
                    <a:ext uri="{9D8B030D-6E8A-4147-A177-3AD203B41FA5}">
                      <a16:colId xmlns:a16="http://schemas.microsoft.com/office/drawing/2014/main" val="2199147912"/>
                    </a:ext>
                  </a:extLst>
                </a:gridCol>
                <a:gridCol w="493776">
                  <a:extLst>
                    <a:ext uri="{9D8B030D-6E8A-4147-A177-3AD203B41FA5}">
                      <a16:colId xmlns:a16="http://schemas.microsoft.com/office/drawing/2014/main" val="3772152250"/>
                    </a:ext>
                  </a:extLst>
                </a:gridCol>
                <a:gridCol w="493776">
                  <a:extLst>
                    <a:ext uri="{9D8B030D-6E8A-4147-A177-3AD203B41FA5}">
                      <a16:colId xmlns:a16="http://schemas.microsoft.com/office/drawing/2014/main" val="1209675520"/>
                    </a:ext>
                  </a:extLst>
                </a:gridCol>
                <a:gridCol w="493776">
                  <a:extLst>
                    <a:ext uri="{9D8B030D-6E8A-4147-A177-3AD203B41FA5}">
                      <a16:colId xmlns:a16="http://schemas.microsoft.com/office/drawing/2014/main" val="242971136"/>
                    </a:ext>
                  </a:extLst>
                </a:gridCol>
                <a:gridCol w="493776">
                  <a:extLst>
                    <a:ext uri="{9D8B030D-6E8A-4147-A177-3AD203B41FA5}">
                      <a16:colId xmlns:a16="http://schemas.microsoft.com/office/drawing/2014/main" val="2811667657"/>
                    </a:ext>
                  </a:extLst>
                </a:gridCol>
                <a:gridCol w="493776">
                  <a:extLst>
                    <a:ext uri="{9D8B030D-6E8A-4147-A177-3AD203B41FA5}">
                      <a16:colId xmlns:a16="http://schemas.microsoft.com/office/drawing/2014/main" val="2018159706"/>
                    </a:ext>
                  </a:extLst>
                </a:gridCol>
                <a:gridCol w="493776">
                  <a:extLst>
                    <a:ext uri="{9D8B030D-6E8A-4147-A177-3AD203B41FA5}">
                      <a16:colId xmlns:a16="http://schemas.microsoft.com/office/drawing/2014/main" val="3524053506"/>
                    </a:ext>
                  </a:extLst>
                </a:gridCol>
                <a:gridCol w="493776">
                  <a:extLst>
                    <a:ext uri="{9D8B030D-6E8A-4147-A177-3AD203B41FA5}">
                      <a16:colId xmlns:a16="http://schemas.microsoft.com/office/drawing/2014/main" val="1745449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5085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- 2022-02-25 19:47:45</a:t>
                      </a:r>
                      <a:r>
                        <a:rPr kumimoji="0" lang="en-US" sz="1000" b="0" i="0" u="none" strike="noStrike" kern="1200" cap="none" spc="0" normalizeH="0" baseline="0" noProof="0">
                          <a:ln>
                            <a:noFill/>
                          </a:ln>
                          <a:solidFill>
                            <a:prstClr val="black"/>
                          </a:solidFill>
                          <a:effectLst/>
                          <a:uLnTx/>
                          <a:uFillTx/>
                          <a:latin typeface="+mn-lt"/>
                          <a:ea typeface="+mn-ea"/>
                          <a:cs typeface="+mn-cs"/>
                        </a:rPr>
                        <a:t>
 Resumen de una semana diferente y apasionante🔥
✅ Participando de la #vueltadelporvenir junto al Team Venzo - Oficial en nuestras #venzoetna
✅Realizando la mecánica neutra del evento junto a Grupo Carlos Karabitian
✅Disfrutando y aprendiendo de la experiencia de competir en #ciclismoderuta con corredores de #mountainbike
.
.
La #pasion nos mueve!
.
#somosvenzo #venzo #venzoargentina #cycling #road #cyclingroad #ruta #etna #sabemosdebicicletas #ciclismoderuta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5714426"/>
                  </a:ext>
                </a:extLst>
              </a:tr>
            </a:tbl>
          </a:graphicData>
        </a:graphic>
      </p:graphicFrame>
      <p:sp>
        <p:nvSpPr>
          <p:cNvPr id="4" name="Text Placeholder 3">
            <a:extLst>
              <a:ext uri="{FF2B5EF4-FFF2-40B4-BE49-F238E27FC236}">
                <a16:creationId xmlns:a16="http://schemas.microsoft.com/office/drawing/2014/main" id="{5F5EE1D0-E340-462E-8D96-B994DA7159F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293767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6EA10-BDAB-4EC5-A737-7EB4AA6DD93E}"/>
              </a:ext>
            </a:extLst>
          </p:cNvPr>
          <p:cNvSpPr>
            <a:spLocks noGrp="1"/>
          </p:cNvSpPr>
          <p:nvPr>
            <p:ph type="title"/>
          </p:nvPr>
        </p:nvSpPr>
        <p:spPr/>
        <p:txBody>
          <a:bodyPr/>
          <a:lstStyle/>
          <a:p>
            <a:r>
              <a:rPr lang="en-US"/>
              <a:t>Facebook Post Table + Reactions | Teknialbikes - 6 of 24</a:t>
            </a:r>
          </a:p>
        </p:txBody>
      </p:sp>
      <p:graphicFrame>
        <p:nvGraphicFramePr>
          <p:cNvPr id="5" name="Table Placeholder 4">
            <a:extLst>
              <a:ext uri="{FF2B5EF4-FFF2-40B4-BE49-F238E27FC236}">
                <a16:creationId xmlns:a16="http://schemas.microsoft.com/office/drawing/2014/main" id="{CB839705-59F4-4AE3-A72F-37F9B827824B}"/>
              </a:ext>
            </a:extLst>
          </p:cNvPr>
          <p:cNvGraphicFramePr>
            <a:graphicFrameLocks noGrp="1"/>
          </p:cNvGraphicFramePr>
          <p:nvPr>
            <p:ph type="tbl" sz="quarter" idx="13"/>
            <p:extLst>
              <p:ext uri="{D42A27DB-BD31-4B8C-83A1-F6EECF244321}">
                <p14:modId xmlns:p14="http://schemas.microsoft.com/office/powerpoint/2010/main" val="3721910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7493298"/>
                    </a:ext>
                  </a:extLst>
                </a:gridCol>
                <a:gridCol w="493776">
                  <a:extLst>
                    <a:ext uri="{9D8B030D-6E8A-4147-A177-3AD203B41FA5}">
                      <a16:colId xmlns:a16="http://schemas.microsoft.com/office/drawing/2014/main" val="2051624977"/>
                    </a:ext>
                  </a:extLst>
                </a:gridCol>
                <a:gridCol w="493776">
                  <a:extLst>
                    <a:ext uri="{9D8B030D-6E8A-4147-A177-3AD203B41FA5}">
                      <a16:colId xmlns:a16="http://schemas.microsoft.com/office/drawing/2014/main" val="4143528670"/>
                    </a:ext>
                  </a:extLst>
                </a:gridCol>
                <a:gridCol w="493776">
                  <a:extLst>
                    <a:ext uri="{9D8B030D-6E8A-4147-A177-3AD203B41FA5}">
                      <a16:colId xmlns:a16="http://schemas.microsoft.com/office/drawing/2014/main" val="2025585577"/>
                    </a:ext>
                  </a:extLst>
                </a:gridCol>
                <a:gridCol w="493776">
                  <a:extLst>
                    <a:ext uri="{9D8B030D-6E8A-4147-A177-3AD203B41FA5}">
                      <a16:colId xmlns:a16="http://schemas.microsoft.com/office/drawing/2014/main" val="1460885026"/>
                    </a:ext>
                  </a:extLst>
                </a:gridCol>
                <a:gridCol w="493776">
                  <a:extLst>
                    <a:ext uri="{9D8B030D-6E8A-4147-A177-3AD203B41FA5}">
                      <a16:colId xmlns:a16="http://schemas.microsoft.com/office/drawing/2014/main" val="43138869"/>
                    </a:ext>
                  </a:extLst>
                </a:gridCol>
                <a:gridCol w="493776">
                  <a:extLst>
                    <a:ext uri="{9D8B030D-6E8A-4147-A177-3AD203B41FA5}">
                      <a16:colId xmlns:a16="http://schemas.microsoft.com/office/drawing/2014/main" val="2627756928"/>
                    </a:ext>
                  </a:extLst>
                </a:gridCol>
                <a:gridCol w="493776">
                  <a:extLst>
                    <a:ext uri="{9D8B030D-6E8A-4147-A177-3AD203B41FA5}">
                      <a16:colId xmlns:a16="http://schemas.microsoft.com/office/drawing/2014/main" val="1172156966"/>
                    </a:ext>
                  </a:extLst>
                </a:gridCol>
                <a:gridCol w="493776">
                  <a:extLst>
                    <a:ext uri="{9D8B030D-6E8A-4147-A177-3AD203B41FA5}">
                      <a16:colId xmlns:a16="http://schemas.microsoft.com/office/drawing/2014/main" val="2085649970"/>
                    </a:ext>
                  </a:extLst>
                </a:gridCol>
                <a:gridCol w="493776">
                  <a:extLst>
                    <a:ext uri="{9D8B030D-6E8A-4147-A177-3AD203B41FA5}">
                      <a16:colId xmlns:a16="http://schemas.microsoft.com/office/drawing/2014/main" val="1893251633"/>
                    </a:ext>
                  </a:extLst>
                </a:gridCol>
                <a:gridCol w="493776">
                  <a:extLst>
                    <a:ext uri="{9D8B030D-6E8A-4147-A177-3AD203B41FA5}">
                      <a16:colId xmlns:a16="http://schemas.microsoft.com/office/drawing/2014/main" val="2011212923"/>
                    </a:ext>
                  </a:extLst>
                </a:gridCol>
                <a:gridCol w="493776">
                  <a:extLst>
                    <a:ext uri="{9D8B030D-6E8A-4147-A177-3AD203B41FA5}">
                      <a16:colId xmlns:a16="http://schemas.microsoft.com/office/drawing/2014/main" val="1669077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398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- 2022-03-02 10:31:45</a:t>
                      </a:r>
                      <a:r>
                        <a:rPr kumimoji="0" lang="en-US" sz="1000" b="0" i="0" u="none" strike="noStrike" kern="1200" cap="none" spc="0" normalizeH="0" baseline="0" noProof="0">
                          <a:ln>
                            <a:noFill/>
                          </a:ln>
                          <a:solidFill>
                            <a:prstClr val="black"/>
                          </a:solidFill>
                          <a:effectLst/>
                          <a:uLnTx/>
                          <a:uFillTx/>
                          <a:latin typeface="+mn-lt"/>
                          <a:ea typeface="+mn-ea"/>
                          <a:cs typeface="+mn-cs"/>
                        </a:rPr>
                        <a:t>
 Son únicas 🥰, por eso 𝙘𝙚𝙡𝙚𝙗𝙧𝙖𝙢𝙤𝙨 𝙖 𝙡𝙖𝙨 𝙢𝙪𝙟𝙚𝙧𝙚𝙨!🙆♀️✊
.
¿Qué mejor que 𝙧𝙚𝙜𝙖𝙡𝙖𝙧𝙡𝙚𝙨 𝙪𝙣𝙖 𝙗𝙞𝙘𝙞 en su día? 🎁💖 Ingresá a nuestra web y no te pierdas la 𝗽𝗿𝗼𝗺𝗼 𝗲𝘀𝗽𝗲𝗰𝗶𝗮𝗹, dedicada a ellas ✨ ¿Querés más? Envío 𝗚𝗥𝗔𝗧𝗜𝗦 a todo el país 🇦🇷😉 
.
.
.
.
.
#topmega #tubicitumundo #actitudtopmega #adrenalina #aventura #ciclismo #ciclismourbano #ciclismoargentina #bicis #bicicletas #mtbargentina #mtblife #mtblifestyle #movilidadsustentable #mountainbike #cycling #mujeres #diadelamujer #fitness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62382251"/>
                  </a:ext>
                </a:extLst>
              </a:tr>
            </a:tbl>
          </a:graphicData>
        </a:graphic>
      </p:graphicFrame>
      <p:sp>
        <p:nvSpPr>
          <p:cNvPr id="4" name="Text Placeholder 3">
            <a:extLst>
              <a:ext uri="{FF2B5EF4-FFF2-40B4-BE49-F238E27FC236}">
                <a16:creationId xmlns:a16="http://schemas.microsoft.com/office/drawing/2014/main" id="{983A0F23-CF54-49A6-8CEE-411FA66A874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174198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D7650-2D85-48F2-86E5-63869686E777}"/>
              </a:ext>
            </a:extLst>
          </p:cNvPr>
          <p:cNvSpPr>
            <a:spLocks noGrp="1"/>
          </p:cNvSpPr>
          <p:nvPr>
            <p:ph type="title"/>
          </p:nvPr>
        </p:nvSpPr>
        <p:spPr/>
        <p:txBody>
          <a:bodyPr/>
          <a:lstStyle/>
          <a:p>
            <a:r>
              <a:rPr lang="en-US"/>
              <a:t>Facebook Post Table + Reactions | Teknialbikes - 7 of 24</a:t>
            </a:r>
          </a:p>
        </p:txBody>
      </p:sp>
      <p:graphicFrame>
        <p:nvGraphicFramePr>
          <p:cNvPr id="5" name="Table Placeholder 4">
            <a:extLst>
              <a:ext uri="{FF2B5EF4-FFF2-40B4-BE49-F238E27FC236}">
                <a16:creationId xmlns:a16="http://schemas.microsoft.com/office/drawing/2014/main" id="{3176D5B8-79F3-4318-B93D-F6EE1A4FEC59}"/>
              </a:ext>
            </a:extLst>
          </p:cNvPr>
          <p:cNvGraphicFramePr>
            <a:graphicFrameLocks noGrp="1"/>
          </p:cNvGraphicFramePr>
          <p:nvPr>
            <p:ph type="tbl" sz="quarter" idx="13"/>
            <p:extLst>
              <p:ext uri="{D42A27DB-BD31-4B8C-83A1-F6EECF244321}">
                <p14:modId xmlns:p14="http://schemas.microsoft.com/office/powerpoint/2010/main" val="3707883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68227"/>
                    </a:ext>
                  </a:extLst>
                </a:gridCol>
                <a:gridCol w="493776">
                  <a:extLst>
                    <a:ext uri="{9D8B030D-6E8A-4147-A177-3AD203B41FA5}">
                      <a16:colId xmlns:a16="http://schemas.microsoft.com/office/drawing/2014/main" val="2830742604"/>
                    </a:ext>
                  </a:extLst>
                </a:gridCol>
                <a:gridCol w="493776">
                  <a:extLst>
                    <a:ext uri="{9D8B030D-6E8A-4147-A177-3AD203B41FA5}">
                      <a16:colId xmlns:a16="http://schemas.microsoft.com/office/drawing/2014/main" val="2080488297"/>
                    </a:ext>
                  </a:extLst>
                </a:gridCol>
                <a:gridCol w="493776">
                  <a:extLst>
                    <a:ext uri="{9D8B030D-6E8A-4147-A177-3AD203B41FA5}">
                      <a16:colId xmlns:a16="http://schemas.microsoft.com/office/drawing/2014/main" val="2823063553"/>
                    </a:ext>
                  </a:extLst>
                </a:gridCol>
                <a:gridCol w="493776">
                  <a:extLst>
                    <a:ext uri="{9D8B030D-6E8A-4147-A177-3AD203B41FA5}">
                      <a16:colId xmlns:a16="http://schemas.microsoft.com/office/drawing/2014/main" val="1778723418"/>
                    </a:ext>
                  </a:extLst>
                </a:gridCol>
                <a:gridCol w="493776">
                  <a:extLst>
                    <a:ext uri="{9D8B030D-6E8A-4147-A177-3AD203B41FA5}">
                      <a16:colId xmlns:a16="http://schemas.microsoft.com/office/drawing/2014/main" val="169771140"/>
                    </a:ext>
                  </a:extLst>
                </a:gridCol>
                <a:gridCol w="493776">
                  <a:extLst>
                    <a:ext uri="{9D8B030D-6E8A-4147-A177-3AD203B41FA5}">
                      <a16:colId xmlns:a16="http://schemas.microsoft.com/office/drawing/2014/main" val="2241849037"/>
                    </a:ext>
                  </a:extLst>
                </a:gridCol>
                <a:gridCol w="493776">
                  <a:extLst>
                    <a:ext uri="{9D8B030D-6E8A-4147-A177-3AD203B41FA5}">
                      <a16:colId xmlns:a16="http://schemas.microsoft.com/office/drawing/2014/main" val="204112796"/>
                    </a:ext>
                  </a:extLst>
                </a:gridCol>
                <a:gridCol w="493776">
                  <a:extLst>
                    <a:ext uri="{9D8B030D-6E8A-4147-A177-3AD203B41FA5}">
                      <a16:colId xmlns:a16="http://schemas.microsoft.com/office/drawing/2014/main" val="2336570689"/>
                    </a:ext>
                  </a:extLst>
                </a:gridCol>
                <a:gridCol w="493776">
                  <a:extLst>
                    <a:ext uri="{9D8B030D-6E8A-4147-A177-3AD203B41FA5}">
                      <a16:colId xmlns:a16="http://schemas.microsoft.com/office/drawing/2014/main" val="3927527677"/>
                    </a:ext>
                  </a:extLst>
                </a:gridCol>
                <a:gridCol w="493776">
                  <a:extLst>
                    <a:ext uri="{9D8B030D-6E8A-4147-A177-3AD203B41FA5}">
                      <a16:colId xmlns:a16="http://schemas.microsoft.com/office/drawing/2014/main" val="3056808493"/>
                    </a:ext>
                  </a:extLst>
                </a:gridCol>
                <a:gridCol w="493776">
                  <a:extLst>
                    <a:ext uri="{9D8B030D-6E8A-4147-A177-3AD203B41FA5}">
                      <a16:colId xmlns:a16="http://schemas.microsoft.com/office/drawing/2014/main" val="2192540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906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- 2022-03-07 10:28:34</a:t>
                      </a:r>
                      <a:r>
                        <a:rPr kumimoji="0" lang="es-ES" sz="1000" b="0" i="0" u="none" strike="noStrike" kern="1200" cap="none" spc="0" normalizeH="0" baseline="0" noProof="0">
                          <a:ln>
                            <a:noFill/>
                          </a:ln>
                          <a:solidFill>
                            <a:prstClr val="black"/>
                          </a:solidFill>
                          <a:effectLst/>
                          <a:uLnTx/>
                          <a:uFillTx/>
                          <a:latin typeface="+mn-lt"/>
                          <a:ea typeface="+mn-ea"/>
                          <a:cs typeface="+mn-cs"/>
                        </a:rPr>
                        <a:t>
 El #veranovenzo llegó a diferentes puntos turísticos del país durante todo enero y febrero, con actividades para todo público, libres y gratuitas.
.
Pedaleadas en familia, salidas con los miembros del @teamvenzo.arg, shows en  vivo, gym al aire libre, expo de las #venzobikes y test drives.
.
Cerramos la temporada junto a @renaultarg planificando nuevas aventuras y sorpresas para todos ustedes que nos siguen y nos bancan ❤️
Llevándoles un poquito de esta pasión y alegría que nos mueve.
.
.
#somosvenzo
#venzo #venzoargentina #venzoarg #vivivenzo #ciclismo #ciclismoargentino #cycling #cyclinglife #mtb #mtblife #renault #renaultalaskan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97792104"/>
                  </a:ext>
                </a:extLst>
              </a:tr>
            </a:tbl>
          </a:graphicData>
        </a:graphic>
      </p:graphicFrame>
      <p:sp>
        <p:nvSpPr>
          <p:cNvPr id="4" name="Text Placeholder 3">
            <a:extLst>
              <a:ext uri="{FF2B5EF4-FFF2-40B4-BE49-F238E27FC236}">
                <a16:creationId xmlns:a16="http://schemas.microsoft.com/office/drawing/2014/main" id="{4A247928-A3CD-416D-B006-7B31EAB7FD56}"/>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0175244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7650-B399-42B7-ACE0-020CF98C2826}"/>
              </a:ext>
            </a:extLst>
          </p:cNvPr>
          <p:cNvSpPr>
            <a:spLocks noGrp="1"/>
          </p:cNvSpPr>
          <p:nvPr>
            <p:ph type="title"/>
          </p:nvPr>
        </p:nvSpPr>
        <p:spPr/>
        <p:txBody>
          <a:bodyPr/>
          <a:lstStyle/>
          <a:p>
            <a:r>
              <a:rPr lang="en-US"/>
              <a:t>Facebook Post Table + Reactions | Teknialbikes - 8 of 24</a:t>
            </a:r>
          </a:p>
        </p:txBody>
      </p:sp>
      <p:graphicFrame>
        <p:nvGraphicFramePr>
          <p:cNvPr id="5" name="Table Placeholder 4">
            <a:extLst>
              <a:ext uri="{FF2B5EF4-FFF2-40B4-BE49-F238E27FC236}">
                <a16:creationId xmlns:a16="http://schemas.microsoft.com/office/drawing/2014/main" id="{C2A0CF45-690F-478B-B1FC-C381F52454DC}"/>
              </a:ext>
            </a:extLst>
          </p:cNvPr>
          <p:cNvGraphicFramePr>
            <a:graphicFrameLocks noGrp="1"/>
          </p:cNvGraphicFramePr>
          <p:nvPr>
            <p:ph type="tbl" sz="quarter" idx="13"/>
            <p:extLst>
              <p:ext uri="{D42A27DB-BD31-4B8C-83A1-F6EECF244321}">
                <p14:modId xmlns:p14="http://schemas.microsoft.com/office/powerpoint/2010/main" val="2655571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0771238"/>
                    </a:ext>
                  </a:extLst>
                </a:gridCol>
                <a:gridCol w="493776">
                  <a:extLst>
                    <a:ext uri="{9D8B030D-6E8A-4147-A177-3AD203B41FA5}">
                      <a16:colId xmlns:a16="http://schemas.microsoft.com/office/drawing/2014/main" val="2236999322"/>
                    </a:ext>
                  </a:extLst>
                </a:gridCol>
                <a:gridCol w="493776">
                  <a:extLst>
                    <a:ext uri="{9D8B030D-6E8A-4147-A177-3AD203B41FA5}">
                      <a16:colId xmlns:a16="http://schemas.microsoft.com/office/drawing/2014/main" val="3538808077"/>
                    </a:ext>
                  </a:extLst>
                </a:gridCol>
                <a:gridCol w="493776">
                  <a:extLst>
                    <a:ext uri="{9D8B030D-6E8A-4147-A177-3AD203B41FA5}">
                      <a16:colId xmlns:a16="http://schemas.microsoft.com/office/drawing/2014/main" val="3293096121"/>
                    </a:ext>
                  </a:extLst>
                </a:gridCol>
                <a:gridCol w="493776">
                  <a:extLst>
                    <a:ext uri="{9D8B030D-6E8A-4147-A177-3AD203B41FA5}">
                      <a16:colId xmlns:a16="http://schemas.microsoft.com/office/drawing/2014/main" val="1077325879"/>
                    </a:ext>
                  </a:extLst>
                </a:gridCol>
                <a:gridCol w="493776">
                  <a:extLst>
                    <a:ext uri="{9D8B030D-6E8A-4147-A177-3AD203B41FA5}">
                      <a16:colId xmlns:a16="http://schemas.microsoft.com/office/drawing/2014/main" val="3776983198"/>
                    </a:ext>
                  </a:extLst>
                </a:gridCol>
                <a:gridCol w="493776">
                  <a:extLst>
                    <a:ext uri="{9D8B030D-6E8A-4147-A177-3AD203B41FA5}">
                      <a16:colId xmlns:a16="http://schemas.microsoft.com/office/drawing/2014/main" val="3620570203"/>
                    </a:ext>
                  </a:extLst>
                </a:gridCol>
                <a:gridCol w="493776">
                  <a:extLst>
                    <a:ext uri="{9D8B030D-6E8A-4147-A177-3AD203B41FA5}">
                      <a16:colId xmlns:a16="http://schemas.microsoft.com/office/drawing/2014/main" val="1574553547"/>
                    </a:ext>
                  </a:extLst>
                </a:gridCol>
                <a:gridCol w="493776">
                  <a:extLst>
                    <a:ext uri="{9D8B030D-6E8A-4147-A177-3AD203B41FA5}">
                      <a16:colId xmlns:a16="http://schemas.microsoft.com/office/drawing/2014/main" val="1205736329"/>
                    </a:ext>
                  </a:extLst>
                </a:gridCol>
                <a:gridCol w="493776">
                  <a:extLst>
                    <a:ext uri="{9D8B030D-6E8A-4147-A177-3AD203B41FA5}">
                      <a16:colId xmlns:a16="http://schemas.microsoft.com/office/drawing/2014/main" val="2817192842"/>
                    </a:ext>
                  </a:extLst>
                </a:gridCol>
                <a:gridCol w="493776">
                  <a:extLst>
                    <a:ext uri="{9D8B030D-6E8A-4147-A177-3AD203B41FA5}">
                      <a16:colId xmlns:a16="http://schemas.microsoft.com/office/drawing/2014/main" val="3626454698"/>
                    </a:ext>
                  </a:extLst>
                </a:gridCol>
                <a:gridCol w="493776">
                  <a:extLst>
                    <a:ext uri="{9D8B030D-6E8A-4147-A177-3AD203B41FA5}">
                      <a16:colId xmlns:a16="http://schemas.microsoft.com/office/drawing/2014/main" val="54256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162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- 2022-02-17 18:24:22</a:t>
                      </a:r>
                      <a:r>
                        <a:rPr kumimoji="0" lang="es-ES" sz="1000" b="0" i="0" u="none" strike="noStrike" kern="1200" cap="none" spc="0" normalizeH="0" baseline="0" noProof="0">
                          <a:ln>
                            <a:noFill/>
                          </a:ln>
                          <a:solidFill>
                            <a:prstClr val="black"/>
                          </a:solidFill>
                          <a:effectLst/>
                          <a:uLnTx/>
                          <a:uFillTx/>
                          <a:latin typeface="+mn-lt"/>
                          <a:ea typeface="+mn-ea"/>
                          <a:cs typeface="+mn-cs"/>
                        </a:rPr>
                        <a:t>
 ¿Andar en bici de día o de noche? 🤔
¡Comentá debajo con ☀️ o 🌙 para saber qué preferís!
#CambiaTuFormaDeMoverte #Maxam90 #MotomelBicicletas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2257482"/>
                  </a:ext>
                </a:extLst>
              </a:tr>
            </a:tbl>
          </a:graphicData>
        </a:graphic>
      </p:graphicFrame>
      <p:sp>
        <p:nvSpPr>
          <p:cNvPr id="4" name="Text Placeholder 3">
            <a:extLst>
              <a:ext uri="{FF2B5EF4-FFF2-40B4-BE49-F238E27FC236}">
                <a16:creationId xmlns:a16="http://schemas.microsoft.com/office/drawing/2014/main" id="{67D8D250-D280-45FF-8228-974110CE54D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141061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29216-B57A-4A4C-98FD-78447111EB28}"/>
              </a:ext>
            </a:extLst>
          </p:cNvPr>
          <p:cNvSpPr>
            <a:spLocks noGrp="1"/>
          </p:cNvSpPr>
          <p:nvPr>
            <p:ph type="title"/>
          </p:nvPr>
        </p:nvSpPr>
        <p:spPr/>
        <p:txBody>
          <a:bodyPr/>
          <a:lstStyle/>
          <a:p>
            <a:r>
              <a:rPr lang="en-US"/>
              <a:t>Facebook Post Table + Reactions | Teknialbikes - 9 of 24</a:t>
            </a:r>
          </a:p>
        </p:txBody>
      </p:sp>
      <p:graphicFrame>
        <p:nvGraphicFramePr>
          <p:cNvPr id="5" name="Table Placeholder 4">
            <a:extLst>
              <a:ext uri="{FF2B5EF4-FFF2-40B4-BE49-F238E27FC236}">
                <a16:creationId xmlns:a16="http://schemas.microsoft.com/office/drawing/2014/main" id="{CF4DEB9D-DDD1-449B-B9F7-2587325F01DE}"/>
              </a:ext>
            </a:extLst>
          </p:cNvPr>
          <p:cNvGraphicFramePr>
            <a:graphicFrameLocks noGrp="1"/>
          </p:cNvGraphicFramePr>
          <p:nvPr>
            <p:ph type="tbl" sz="quarter" idx="13"/>
            <p:extLst>
              <p:ext uri="{D42A27DB-BD31-4B8C-83A1-F6EECF244321}">
                <p14:modId xmlns:p14="http://schemas.microsoft.com/office/powerpoint/2010/main" val="583951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3796636"/>
                    </a:ext>
                  </a:extLst>
                </a:gridCol>
                <a:gridCol w="493776">
                  <a:extLst>
                    <a:ext uri="{9D8B030D-6E8A-4147-A177-3AD203B41FA5}">
                      <a16:colId xmlns:a16="http://schemas.microsoft.com/office/drawing/2014/main" val="918800538"/>
                    </a:ext>
                  </a:extLst>
                </a:gridCol>
                <a:gridCol w="493776">
                  <a:extLst>
                    <a:ext uri="{9D8B030D-6E8A-4147-A177-3AD203B41FA5}">
                      <a16:colId xmlns:a16="http://schemas.microsoft.com/office/drawing/2014/main" val="2664718434"/>
                    </a:ext>
                  </a:extLst>
                </a:gridCol>
                <a:gridCol w="493776">
                  <a:extLst>
                    <a:ext uri="{9D8B030D-6E8A-4147-A177-3AD203B41FA5}">
                      <a16:colId xmlns:a16="http://schemas.microsoft.com/office/drawing/2014/main" val="2747535526"/>
                    </a:ext>
                  </a:extLst>
                </a:gridCol>
                <a:gridCol w="493776">
                  <a:extLst>
                    <a:ext uri="{9D8B030D-6E8A-4147-A177-3AD203B41FA5}">
                      <a16:colId xmlns:a16="http://schemas.microsoft.com/office/drawing/2014/main" val="2949180030"/>
                    </a:ext>
                  </a:extLst>
                </a:gridCol>
                <a:gridCol w="493776">
                  <a:extLst>
                    <a:ext uri="{9D8B030D-6E8A-4147-A177-3AD203B41FA5}">
                      <a16:colId xmlns:a16="http://schemas.microsoft.com/office/drawing/2014/main" val="489666107"/>
                    </a:ext>
                  </a:extLst>
                </a:gridCol>
                <a:gridCol w="493776">
                  <a:extLst>
                    <a:ext uri="{9D8B030D-6E8A-4147-A177-3AD203B41FA5}">
                      <a16:colId xmlns:a16="http://schemas.microsoft.com/office/drawing/2014/main" val="3356564037"/>
                    </a:ext>
                  </a:extLst>
                </a:gridCol>
                <a:gridCol w="493776">
                  <a:extLst>
                    <a:ext uri="{9D8B030D-6E8A-4147-A177-3AD203B41FA5}">
                      <a16:colId xmlns:a16="http://schemas.microsoft.com/office/drawing/2014/main" val="2881882546"/>
                    </a:ext>
                  </a:extLst>
                </a:gridCol>
                <a:gridCol w="493776">
                  <a:extLst>
                    <a:ext uri="{9D8B030D-6E8A-4147-A177-3AD203B41FA5}">
                      <a16:colId xmlns:a16="http://schemas.microsoft.com/office/drawing/2014/main" val="2767234883"/>
                    </a:ext>
                  </a:extLst>
                </a:gridCol>
                <a:gridCol w="493776">
                  <a:extLst>
                    <a:ext uri="{9D8B030D-6E8A-4147-A177-3AD203B41FA5}">
                      <a16:colId xmlns:a16="http://schemas.microsoft.com/office/drawing/2014/main" val="2275433256"/>
                    </a:ext>
                  </a:extLst>
                </a:gridCol>
                <a:gridCol w="493776">
                  <a:extLst>
                    <a:ext uri="{9D8B030D-6E8A-4147-A177-3AD203B41FA5}">
                      <a16:colId xmlns:a16="http://schemas.microsoft.com/office/drawing/2014/main" val="3680559900"/>
                    </a:ext>
                  </a:extLst>
                </a:gridCol>
                <a:gridCol w="493776">
                  <a:extLst>
                    <a:ext uri="{9D8B030D-6E8A-4147-A177-3AD203B41FA5}">
                      <a16:colId xmlns:a16="http://schemas.microsoft.com/office/drawing/2014/main" val="4075849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963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- 2022-02-20 14:31:06</a:t>
                      </a:r>
                      <a:r>
                        <a:rPr kumimoji="0" lang="es-ES" sz="1000" b="0" i="0" u="none" strike="noStrike" kern="1200" cap="none" spc="0" normalizeH="0" baseline="0" noProof="0">
                          <a:ln>
                            <a:noFill/>
                          </a:ln>
                          <a:solidFill>
                            <a:prstClr val="black"/>
                          </a:solidFill>
                          <a:effectLst/>
                          <a:uLnTx/>
                          <a:uFillTx/>
                          <a:latin typeface="+mn-lt"/>
                          <a:ea typeface="+mn-ea"/>
                          <a:cs typeface="+mn-cs"/>
                        </a:rPr>
                        <a:t>
 #SabemosdeBicicletas
.
.
Junto a @grupocarloskarabitian fuimos convocados en la #vueltadelporvenir para realizar la mecánica neutra de toda la #competencia.
.
Ayudamos a resolver los problemas mecánicos de cada #ciclista que lo necesitó, brindándoles una solución inmediata para que puedan continuar en competencia.
.
Nuestros productos #venzo y #B1 #B1team superaron con éxito cada etapa de la vuelta.
.
#Somosvenzo #venzobike #venzoargentina #venzoarg #venzobikes #vivivenzo #ciclismo #biker #ciclismoargentino #ciclismoderuta #cycling #cyclingroad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03336990"/>
                  </a:ext>
                </a:extLst>
              </a:tr>
            </a:tbl>
          </a:graphicData>
        </a:graphic>
      </p:graphicFrame>
      <p:sp>
        <p:nvSpPr>
          <p:cNvPr id="4" name="Text Placeholder 3">
            <a:extLst>
              <a:ext uri="{FF2B5EF4-FFF2-40B4-BE49-F238E27FC236}">
                <a16:creationId xmlns:a16="http://schemas.microsoft.com/office/drawing/2014/main" id="{1BA104C7-A798-43EE-AB7C-120850A75DA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866399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B4860-24F7-4CF6-8F0E-4CCF76E66219}"/>
              </a:ext>
            </a:extLst>
          </p:cNvPr>
          <p:cNvSpPr>
            <a:spLocks noGrp="1"/>
          </p:cNvSpPr>
          <p:nvPr>
            <p:ph type="title"/>
          </p:nvPr>
        </p:nvSpPr>
        <p:spPr/>
        <p:txBody>
          <a:bodyPr/>
          <a:lstStyle/>
          <a:p>
            <a:r>
              <a:rPr lang="en-US"/>
              <a:t>Facebook Post Table + Reactions | Teknialbikes - 10 of 24</a:t>
            </a:r>
          </a:p>
        </p:txBody>
      </p:sp>
      <p:graphicFrame>
        <p:nvGraphicFramePr>
          <p:cNvPr id="5" name="Table Placeholder 4">
            <a:extLst>
              <a:ext uri="{FF2B5EF4-FFF2-40B4-BE49-F238E27FC236}">
                <a16:creationId xmlns:a16="http://schemas.microsoft.com/office/drawing/2014/main" id="{F7FC2F4D-39D5-4E8C-9762-40639869F3F5}"/>
              </a:ext>
            </a:extLst>
          </p:cNvPr>
          <p:cNvGraphicFramePr>
            <a:graphicFrameLocks noGrp="1"/>
          </p:cNvGraphicFramePr>
          <p:nvPr>
            <p:ph type="tbl" sz="quarter" idx="13"/>
            <p:extLst>
              <p:ext uri="{D42A27DB-BD31-4B8C-83A1-F6EECF244321}">
                <p14:modId xmlns:p14="http://schemas.microsoft.com/office/powerpoint/2010/main" val="4281183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9080709"/>
                    </a:ext>
                  </a:extLst>
                </a:gridCol>
                <a:gridCol w="493776">
                  <a:extLst>
                    <a:ext uri="{9D8B030D-6E8A-4147-A177-3AD203B41FA5}">
                      <a16:colId xmlns:a16="http://schemas.microsoft.com/office/drawing/2014/main" val="2379929606"/>
                    </a:ext>
                  </a:extLst>
                </a:gridCol>
                <a:gridCol w="493776">
                  <a:extLst>
                    <a:ext uri="{9D8B030D-6E8A-4147-A177-3AD203B41FA5}">
                      <a16:colId xmlns:a16="http://schemas.microsoft.com/office/drawing/2014/main" val="2825409385"/>
                    </a:ext>
                  </a:extLst>
                </a:gridCol>
                <a:gridCol w="493776">
                  <a:extLst>
                    <a:ext uri="{9D8B030D-6E8A-4147-A177-3AD203B41FA5}">
                      <a16:colId xmlns:a16="http://schemas.microsoft.com/office/drawing/2014/main" val="4183358704"/>
                    </a:ext>
                  </a:extLst>
                </a:gridCol>
                <a:gridCol w="493776">
                  <a:extLst>
                    <a:ext uri="{9D8B030D-6E8A-4147-A177-3AD203B41FA5}">
                      <a16:colId xmlns:a16="http://schemas.microsoft.com/office/drawing/2014/main" val="754621128"/>
                    </a:ext>
                  </a:extLst>
                </a:gridCol>
                <a:gridCol w="493776">
                  <a:extLst>
                    <a:ext uri="{9D8B030D-6E8A-4147-A177-3AD203B41FA5}">
                      <a16:colId xmlns:a16="http://schemas.microsoft.com/office/drawing/2014/main" val="2827238685"/>
                    </a:ext>
                  </a:extLst>
                </a:gridCol>
                <a:gridCol w="493776">
                  <a:extLst>
                    <a:ext uri="{9D8B030D-6E8A-4147-A177-3AD203B41FA5}">
                      <a16:colId xmlns:a16="http://schemas.microsoft.com/office/drawing/2014/main" val="4052345466"/>
                    </a:ext>
                  </a:extLst>
                </a:gridCol>
                <a:gridCol w="493776">
                  <a:extLst>
                    <a:ext uri="{9D8B030D-6E8A-4147-A177-3AD203B41FA5}">
                      <a16:colId xmlns:a16="http://schemas.microsoft.com/office/drawing/2014/main" val="1891175088"/>
                    </a:ext>
                  </a:extLst>
                </a:gridCol>
                <a:gridCol w="493776">
                  <a:extLst>
                    <a:ext uri="{9D8B030D-6E8A-4147-A177-3AD203B41FA5}">
                      <a16:colId xmlns:a16="http://schemas.microsoft.com/office/drawing/2014/main" val="3235281295"/>
                    </a:ext>
                  </a:extLst>
                </a:gridCol>
                <a:gridCol w="493776">
                  <a:extLst>
                    <a:ext uri="{9D8B030D-6E8A-4147-A177-3AD203B41FA5}">
                      <a16:colId xmlns:a16="http://schemas.microsoft.com/office/drawing/2014/main" val="3019945619"/>
                    </a:ext>
                  </a:extLst>
                </a:gridCol>
                <a:gridCol w="493776">
                  <a:extLst>
                    <a:ext uri="{9D8B030D-6E8A-4147-A177-3AD203B41FA5}">
                      <a16:colId xmlns:a16="http://schemas.microsoft.com/office/drawing/2014/main" val="3416692904"/>
                    </a:ext>
                  </a:extLst>
                </a:gridCol>
                <a:gridCol w="493776">
                  <a:extLst>
                    <a:ext uri="{9D8B030D-6E8A-4147-A177-3AD203B41FA5}">
                      <a16:colId xmlns:a16="http://schemas.microsoft.com/office/drawing/2014/main" val="1752890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8217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- 2022-03-06 19:46:27</a:t>
                      </a:r>
                      <a:r>
                        <a:rPr kumimoji="0" lang="es-ES" sz="1000" b="0" i="0" u="none" strike="noStrike" kern="1200" cap="none" spc="0" normalizeH="0" baseline="0" noProof="0">
                          <a:ln>
                            <a:noFill/>
                          </a:ln>
                          <a:solidFill>
                            <a:prstClr val="black"/>
                          </a:solidFill>
                          <a:effectLst/>
                          <a:uLnTx/>
                          <a:uFillTx/>
                          <a:latin typeface="+mn-lt"/>
                          <a:ea typeface="+mn-ea"/>
                          <a:cs typeface="+mn-cs"/>
                        </a:rPr>
                        <a:t>
 Este verano estuvo lleno de #aventuras 🤩🔥
.
Sumamos a nuestros #veranovenzo #travesías y #testdrive en 4 ruedas junto a @renaultarg 
.
Una temporada de trabajo en equipo con los encargados de #marketing y #comunicación de ambas marcas en nuestro país 🇦🇷❤️
.
La #pasión y el #amor por la #bicicleta y la vida al aire libre se vieron reflejados en cada evento y en cada punto de encuentro este #verano
.
Vendrán nuevas pedaleadas y nuevos test drives, además de muchas #sorpresas para todos nuestros usuarios y seguidores 🔥 ❤️
.
.
#somosvenzo #venzo #venzobikes #venzobike #vivivenzo #venzoargentina #ciclismo #summer #cycling #cyclinglife #cyclingphotos #cyclinglove #renault #renaultduster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54279519"/>
                  </a:ext>
                </a:extLst>
              </a:tr>
            </a:tbl>
          </a:graphicData>
        </a:graphic>
      </p:graphicFrame>
      <p:sp>
        <p:nvSpPr>
          <p:cNvPr id="4" name="Text Placeholder 3">
            <a:extLst>
              <a:ext uri="{FF2B5EF4-FFF2-40B4-BE49-F238E27FC236}">
                <a16:creationId xmlns:a16="http://schemas.microsoft.com/office/drawing/2014/main" id="{7008CEE6-C4C1-4EDA-BB55-84E5E8CF311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66494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A9493-C613-4D0E-AF1A-56D69ED5A28F}"/>
              </a:ext>
            </a:extLst>
          </p:cNvPr>
          <p:cNvSpPr>
            <a:spLocks noGrp="1"/>
          </p:cNvSpPr>
          <p:nvPr>
            <p:ph type="title"/>
          </p:nvPr>
        </p:nvSpPr>
        <p:spPr/>
        <p:txBody>
          <a:bodyPr/>
          <a:lstStyle/>
          <a:p>
            <a:r>
              <a:rPr lang="en-US"/>
              <a:t>Facebook Post Table + Reactions | Teknialbikes - 11 of 24</a:t>
            </a:r>
          </a:p>
        </p:txBody>
      </p:sp>
      <p:graphicFrame>
        <p:nvGraphicFramePr>
          <p:cNvPr id="5" name="Table Placeholder 4">
            <a:extLst>
              <a:ext uri="{FF2B5EF4-FFF2-40B4-BE49-F238E27FC236}">
                <a16:creationId xmlns:a16="http://schemas.microsoft.com/office/drawing/2014/main" id="{6D8F1CFC-1805-4A63-A0A4-BBCD2723C570}"/>
              </a:ext>
            </a:extLst>
          </p:cNvPr>
          <p:cNvGraphicFramePr>
            <a:graphicFrameLocks noGrp="1"/>
          </p:cNvGraphicFramePr>
          <p:nvPr>
            <p:ph type="tbl" sz="quarter" idx="13"/>
            <p:extLst>
              <p:ext uri="{D42A27DB-BD31-4B8C-83A1-F6EECF244321}">
                <p14:modId xmlns:p14="http://schemas.microsoft.com/office/powerpoint/2010/main" val="2796824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29845960"/>
                    </a:ext>
                  </a:extLst>
                </a:gridCol>
                <a:gridCol w="493776">
                  <a:extLst>
                    <a:ext uri="{9D8B030D-6E8A-4147-A177-3AD203B41FA5}">
                      <a16:colId xmlns:a16="http://schemas.microsoft.com/office/drawing/2014/main" val="1838153687"/>
                    </a:ext>
                  </a:extLst>
                </a:gridCol>
                <a:gridCol w="493776">
                  <a:extLst>
                    <a:ext uri="{9D8B030D-6E8A-4147-A177-3AD203B41FA5}">
                      <a16:colId xmlns:a16="http://schemas.microsoft.com/office/drawing/2014/main" val="3802508948"/>
                    </a:ext>
                  </a:extLst>
                </a:gridCol>
                <a:gridCol w="493776">
                  <a:extLst>
                    <a:ext uri="{9D8B030D-6E8A-4147-A177-3AD203B41FA5}">
                      <a16:colId xmlns:a16="http://schemas.microsoft.com/office/drawing/2014/main" val="2502390979"/>
                    </a:ext>
                  </a:extLst>
                </a:gridCol>
                <a:gridCol w="493776">
                  <a:extLst>
                    <a:ext uri="{9D8B030D-6E8A-4147-A177-3AD203B41FA5}">
                      <a16:colId xmlns:a16="http://schemas.microsoft.com/office/drawing/2014/main" val="3567359451"/>
                    </a:ext>
                  </a:extLst>
                </a:gridCol>
                <a:gridCol w="493776">
                  <a:extLst>
                    <a:ext uri="{9D8B030D-6E8A-4147-A177-3AD203B41FA5}">
                      <a16:colId xmlns:a16="http://schemas.microsoft.com/office/drawing/2014/main" val="3253404540"/>
                    </a:ext>
                  </a:extLst>
                </a:gridCol>
                <a:gridCol w="493776">
                  <a:extLst>
                    <a:ext uri="{9D8B030D-6E8A-4147-A177-3AD203B41FA5}">
                      <a16:colId xmlns:a16="http://schemas.microsoft.com/office/drawing/2014/main" val="2360016029"/>
                    </a:ext>
                  </a:extLst>
                </a:gridCol>
                <a:gridCol w="493776">
                  <a:extLst>
                    <a:ext uri="{9D8B030D-6E8A-4147-A177-3AD203B41FA5}">
                      <a16:colId xmlns:a16="http://schemas.microsoft.com/office/drawing/2014/main" val="764301368"/>
                    </a:ext>
                  </a:extLst>
                </a:gridCol>
                <a:gridCol w="493776">
                  <a:extLst>
                    <a:ext uri="{9D8B030D-6E8A-4147-A177-3AD203B41FA5}">
                      <a16:colId xmlns:a16="http://schemas.microsoft.com/office/drawing/2014/main" val="3235114505"/>
                    </a:ext>
                  </a:extLst>
                </a:gridCol>
                <a:gridCol w="493776">
                  <a:extLst>
                    <a:ext uri="{9D8B030D-6E8A-4147-A177-3AD203B41FA5}">
                      <a16:colId xmlns:a16="http://schemas.microsoft.com/office/drawing/2014/main" val="3900686884"/>
                    </a:ext>
                  </a:extLst>
                </a:gridCol>
                <a:gridCol w="493776">
                  <a:extLst>
                    <a:ext uri="{9D8B030D-6E8A-4147-A177-3AD203B41FA5}">
                      <a16:colId xmlns:a16="http://schemas.microsoft.com/office/drawing/2014/main" val="3168767624"/>
                    </a:ext>
                  </a:extLst>
                </a:gridCol>
                <a:gridCol w="493776">
                  <a:extLst>
                    <a:ext uri="{9D8B030D-6E8A-4147-A177-3AD203B41FA5}">
                      <a16:colId xmlns:a16="http://schemas.microsoft.com/office/drawing/2014/main" val="4076332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8232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- 2022-02-12 11:02:01</a:t>
                      </a:r>
                      <a:r>
                        <a:rPr kumimoji="0" lang="en-US" sz="1000" b="0" i="0" u="none" strike="noStrike" kern="1200" cap="none" spc="0" normalizeH="0" baseline="0" noProof="0">
                          <a:ln>
                            <a:noFill/>
                          </a:ln>
                          <a:solidFill>
                            <a:prstClr val="black"/>
                          </a:solidFill>
                          <a:effectLst/>
                          <a:uLnTx/>
                          <a:uFillTx/>
                          <a:latin typeface="+mn-lt"/>
                          <a:ea typeface="+mn-ea"/>
                          <a:cs typeface="+mn-cs"/>
                        </a:rPr>
                        <a:t>
 ☝ Que nadie te diga que una #Topmega no puede ser 𝙚𝙡 𝙖𝙢𝙤𝙧 𝙙𝙚 𝙩𝙪 𝙫𝙞𝙙𝙖 🤩🥰
.
➡Conocé todos los modelos disponibles en www.topmega.com.ar y sentí 𝗲𝗹 𝘃𝗲𝗿𝗱𝗮𝗱𝗲𝗿𝗼 𝗮𝗺𝗼𝗿 𝗮 𝗽𝗿𝗶𝗺𝗲𝗿𝗮 𝘃𝗶𝘀𝘁𝗮… ❤️🔥
.
.
.
.
#topmega #tubicitumundo #actitudtopmega #adrenalina #aventura #ciclismo #ciclismourbano #ciclismoargentina #bicis #bicicletas #mtbargentina #mtblife #mtblifestyle #movilidadsustentable #mountainbike #cycling #bicidepaseo #movilidadelectrica #ebike #bicielectrica #bicicletaelectrica #sanvalentin #sanvalentin2022 #diadelosenamorados #diadelosenamorados2022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2957149"/>
                  </a:ext>
                </a:extLst>
              </a:tr>
            </a:tbl>
          </a:graphicData>
        </a:graphic>
      </p:graphicFrame>
      <p:sp>
        <p:nvSpPr>
          <p:cNvPr id="4" name="Text Placeholder 3">
            <a:extLst>
              <a:ext uri="{FF2B5EF4-FFF2-40B4-BE49-F238E27FC236}">
                <a16:creationId xmlns:a16="http://schemas.microsoft.com/office/drawing/2014/main" id="{B35C8E47-B897-4274-B14A-11D9CD29772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064442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8545E-75AB-4533-8D4F-BAEE5018E1CD}"/>
              </a:ext>
            </a:extLst>
          </p:cNvPr>
          <p:cNvSpPr>
            <a:spLocks noGrp="1"/>
          </p:cNvSpPr>
          <p:nvPr>
            <p:ph type="title"/>
          </p:nvPr>
        </p:nvSpPr>
        <p:spPr/>
        <p:txBody>
          <a:bodyPr/>
          <a:lstStyle/>
          <a:p>
            <a:r>
              <a:rPr lang="en-US"/>
              <a:t>Facebook Post Table + Reactions | Teknialbikes - 12 of 24</a:t>
            </a:r>
          </a:p>
        </p:txBody>
      </p:sp>
      <p:graphicFrame>
        <p:nvGraphicFramePr>
          <p:cNvPr id="5" name="Table Placeholder 4">
            <a:extLst>
              <a:ext uri="{FF2B5EF4-FFF2-40B4-BE49-F238E27FC236}">
                <a16:creationId xmlns:a16="http://schemas.microsoft.com/office/drawing/2014/main" id="{ABAF400F-82C7-4333-B384-1D01A9567F52}"/>
              </a:ext>
            </a:extLst>
          </p:cNvPr>
          <p:cNvGraphicFramePr>
            <a:graphicFrameLocks noGrp="1"/>
          </p:cNvGraphicFramePr>
          <p:nvPr>
            <p:ph type="tbl" sz="quarter" idx="13"/>
            <p:extLst>
              <p:ext uri="{D42A27DB-BD31-4B8C-83A1-F6EECF244321}">
                <p14:modId xmlns:p14="http://schemas.microsoft.com/office/powerpoint/2010/main" val="3101998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0945686"/>
                    </a:ext>
                  </a:extLst>
                </a:gridCol>
                <a:gridCol w="493776">
                  <a:extLst>
                    <a:ext uri="{9D8B030D-6E8A-4147-A177-3AD203B41FA5}">
                      <a16:colId xmlns:a16="http://schemas.microsoft.com/office/drawing/2014/main" val="3574659889"/>
                    </a:ext>
                  </a:extLst>
                </a:gridCol>
                <a:gridCol w="493776">
                  <a:extLst>
                    <a:ext uri="{9D8B030D-6E8A-4147-A177-3AD203B41FA5}">
                      <a16:colId xmlns:a16="http://schemas.microsoft.com/office/drawing/2014/main" val="1291924116"/>
                    </a:ext>
                  </a:extLst>
                </a:gridCol>
                <a:gridCol w="493776">
                  <a:extLst>
                    <a:ext uri="{9D8B030D-6E8A-4147-A177-3AD203B41FA5}">
                      <a16:colId xmlns:a16="http://schemas.microsoft.com/office/drawing/2014/main" val="1398492618"/>
                    </a:ext>
                  </a:extLst>
                </a:gridCol>
                <a:gridCol w="493776">
                  <a:extLst>
                    <a:ext uri="{9D8B030D-6E8A-4147-A177-3AD203B41FA5}">
                      <a16:colId xmlns:a16="http://schemas.microsoft.com/office/drawing/2014/main" val="1554024650"/>
                    </a:ext>
                  </a:extLst>
                </a:gridCol>
                <a:gridCol w="493776">
                  <a:extLst>
                    <a:ext uri="{9D8B030D-6E8A-4147-A177-3AD203B41FA5}">
                      <a16:colId xmlns:a16="http://schemas.microsoft.com/office/drawing/2014/main" val="2432252583"/>
                    </a:ext>
                  </a:extLst>
                </a:gridCol>
                <a:gridCol w="493776">
                  <a:extLst>
                    <a:ext uri="{9D8B030D-6E8A-4147-A177-3AD203B41FA5}">
                      <a16:colId xmlns:a16="http://schemas.microsoft.com/office/drawing/2014/main" val="2751160748"/>
                    </a:ext>
                  </a:extLst>
                </a:gridCol>
                <a:gridCol w="493776">
                  <a:extLst>
                    <a:ext uri="{9D8B030D-6E8A-4147-A177-3AD203B41FA5}">
                      <a16:colId xmlns:a16="http://schemas.microsoft.com/office/drawing/2014/main" val="39568011"/>
                    </a:ext>
                  </a:extLst>
                </a:gridCol>
                <a:gridCol w="493776">
                  <a:extLst>
                    <a:ext uri="{9D8B030D-6E8A-4147-A177-3AD203B41FA5}">
                      <a16:colId xmlns:a16="http://schemas.microsoft.com/office/drawing/2014/main" val="3856889351"/>
                    </a:ext>
                  </a:extLst>
                </a:gridCol>
                <a:gridCol w="493776">
                  <a:extLst>
                    <a:ext uri="{9D8B030D-6E8A-4147-A177-3AD203B41FA5}">
                      <a16:colId xmlns:a16="http://schemas.microsoft.com/office/drawing/2014/main" val="3712818494"/>
                    </a:ext>
                  </a:extLst>
                </a:gridCol>
                <a:gridCol w="493776">
                  <a:extLst>
                    <a:ext uri="{9D8B030D-6E8A-4147-A177-3AD203B41FA5}">
                      <a16:colId xmlns:a16="http://schemas.microsoft.com/office/drawing/2014/main" val="2664823271"/>
                    </a:ext>
                  </a:extLst>
                </a:gridCol>
                <a:gridCol w="493776">
                  <a:extLst>
                    <a:ext uri="{9D8B030D-6E8A-4147-A177-3AD203B41FA5}">
                      <a16:colId xmlns:a16="http://schemas.microsoft.com/office/drawing/2014/main" val="4093601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5794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- 2022-02-15 17:05:57</a:t>
                      </a:r>
                      <a:r>
                        <a:rPr kumimoji="0" lang="es-ES" sz="1000" b="0" i="0" u="none" strike="noStrike" kern="1200" cap="none" spc="0" normalizeH="0" baseline="0" noProof="0">
                          <a:ln>
                            <a:noFill/>
                          </a:ln>
                          <a:solidFill>
                            <a:prstClr val="black"/>
                          </a:solidFill>
                          <a:effectLst/>
                          <a:uLnTx/>
                          <a:uFillTx/>
                          <a:latin typeface="+mn-lt"/>
                          <a:ea typeface="+mn-ea"/>
                          <a:cs typeface="+mn-cs"/>
                        </a:rPr>
                        <a:t>
 El @teamvenzo.arg estuvo presente en la 2da #VueltadelPorvenir 
La competencia más importante del país en este #2022 con grandes equipos nacionales e internacionales
5 durísimas etapas donde pudimos quedarnos con:
🏆 Top 10 general por equipos
🏆 Top 5 Sub23
🏆 Top 20 general Elite
Excelentes resultados y una gran experiencia para cada uno de los integrantes de este equipo de ruta.
@fernando_contreras1205 @franorocito @agustinduran66 @mariano.vazqz @caballerolucasmtb @bruno.contreras1
.
Destacado trabajo de nuestro jefe de equipo @ariel.arnaudo.9 quién siempre impulsa el #crecimiento de nuestros #ciclistas a base de #esfuerzo, #honestidad y #constancia 🔥
y una performance impecable de nuestras #VenzoEtna 🔥
.
.
#SomosVenzo
#Gladiadores #Venzo
#VenzoArgentina #Venzoarg
#Cycling #Ciclismoderuta #Ciclismoargentino #Cyclinglife #Cyclingroad #Venzobikes #Road #GrupoCarlosKarabitian #TeamVenzo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44815012"/>
                  </a:ext>
                </a:extLst>
              </a:tr>
            </a:tbl>
          </a:graphicData>
        </a:graphic>
      </p:graphicFrame>
      <p:sp>
        <p:nvSpPr>
          <p:cNvPr id="4" name="Text Placeholder 3">
            <a:extLst>
              <a:ext uri="{FF2B5EF4-FFF2-40B4-BE49-F238E27FC236}">
                <a16:creationId xmlns:a16="http://schemas.microsoft.com/office/drawing/2014/main" id="{E5D828B4-8986-4317-A7DD-3608137A726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395799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1CC2B-0BD6-49F8-A0FD-2D70D9A22292}"/>
              </a:ext>
            </a:extLst>
          </p:cNvPr>
          <p:cNvSpPr>
            <a:spLocks noGrp="1"/>
          </p:cNvSpPr>
          <p:nvPr>
            <p:ph type="title"/>
          </p:nvPr>
        </p:nvSpPr>
        <p:spPr/>
        <p:txBody>
          <a:bodyPr/>
          <a:lstStyle/>
          <a:p>
            <a:r>
              <a:rPr lang="en-US"/>
              <a:t>Facebook Post Table + Reactions | Teknialbikes - 13 of 24</a:t>
            </a:r>
          </a:p>
        </p:txBody>
      </p:sp>
      <p:graphicFrame>
        <p:nvGraphicFramePr>
          <p:cNvPr id="5" name="Table Placeholder 4">
            <a:extLst>
              <a:ext uri="{FF2B5EF4-FFF2-40B4-BE49-F238E27FC236}">
                <a16:creationId xmlns:a16="http://schemas.microsoft.com/office/drawing/2014/main" id="{42E62396-8EB1-4163-8292-92268571196F}"/>
              </a:ext>
            </a:extLst>
          </p:cNvPr>
          <p:cNvGraphicFramePr>
            <a:graphicFrameLocks noGrp="1"/>
          </p:cNvGraphicFramePr>
          <p:nvPr>
            <p:ph type="tbl" sz="quarter" idx="13"/>
            <p:extLst>
              <p:ext uri="{D42A27DB-BD31-4B8C-83A1-F6EECF244321}">
                <p14:modId xmlns:p14="http://schemas.microsoft.com/office/powerpoint/2010/main" val="2536906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2668337"/>
                    </a:ext>
                  </a:extLst>
                </a:gridCol>
                <a:gridCol w="493776">
                  <a:extLst>
                    <a:ext uri="{9D8B030D-6E8A-4147-A177-3AD203B41FA5}">
                      <a16:colId xmlns:a16="http://schemas.microsoft.com/office/drawing/2014/main" val="1403266791"/>
                    </a:ext>
                  </a:extLst>
                </a:gridCol>
                <a:gridCol w="493776">
                  <a:extLst>
                    <a:ext uri="{9D8B030D-6E8A-4147-A177-3AD203B41FA5}">
                      <a16:colId xmlns:a16="http://schemas.microsoft.com/office/drawing/2014/main" val="3916191043"/>
                    </a:ext>
                  </a:extLst>
                </a:gridCol>
                <a:gridCol w="493776">
                  <a:extLst>
                    <a:ext uri="{9D8B030D-6E8A-4147-A177-3AD203B41FA5}">
                      <a16:colId xmlns:a16="http://schemas.microsoft.com/office/drawing/2014/main" val="942492905"/>
                    </a:ext>
                  </a:extLst>
                </a:gridCol>
                <a:gridCol w="493776">
                  <a:extLst>
                    <a:ext uri="{9D8B030D-6E8A-4147-A177-3AD203B41FA5}">
                      <a16:colId xmlns:a16="http://schemas.microsoft.com/office/drawing/2014/main" val="981451495"/>
                    </a:ext>
                  </a:extLst>
                </a:gridCol>
                <a:gridCol w="493776">
                  <a:extLst>
                    <a:ext uri="{9D8B030D-6E8A-4147-A177-3AD203B41FA5}">
                      <a16:colId xmlns:a16="http://schemas.microsoft.com/office/drawing/2014/main" val="1254880435"/>
                    </a:ext>
                  </a:extLst>
                </a:gridCol>
                <a:gridCol w="493776">
                  <a:extLst>
                    <a:ext uri="{9D8B030D-6E8A-4147-A177-3AD203B41FA5}">
                      <a16:colId xmlns:a16="http://schemas.microsoft.com/office/drawing/2014/main" val="3466983776"/>
                    </a:ext>
                  </a:extLst>
                </a:gridCol>
                <a:gridCol w="493776">
                  <a:extLst>
                    <a:ext uri="{9D8B030D-6E8A-4147-A177-3AD203B41FA5}">
                      <a16:colId xmlns:a16="http://schemas.microsoft.com/office/drawing/2014/main" val="4185728664"/>
                    </a:ext>
                  </a:extLst>
                </a:gridCol>
                <a:gridCol w="493776">
                  <a:extLst>
                    <a:ext uri="{9D8B030D-6E8A-4147-A177-3AD203B41FA5}">
                      <a16:colId xmlns:a16="http://schemas.microsoft.com/office/drawing/2014/main" val="3392368853"/>
                    </a:ext>
                  </a:extLst>
                </a:gridCol>
                <a:gridCol w="493776">
                  <a:extLst>
                    <a:ext uri="{9D8B030D-6E8A-4147-A177-3AD203B41FA5}">
                      <a16:colId xmlns:a16="http://schemas.microsoft.com/office/drawing/2014/main" val="1498279837"/>
                    </a:ext>
                  </a:extLst>
                </a:gridCol>
                <a:gridCol w="493776">
                  <a:extLst>
                    <a:ext uri="{9D8B030D-6E8A-4147-A177-3AD203B41FA5}">
                      <a16:colId xmlns:a16="http://schemas.microsoft.com/office/drawing/2014/main" val="155064027"/>
                    </a:ext>
                  </a:extLst>
                </a:gridCol>
                <a:gridCol w="493776">
                  <a:extLst>
                    <a:ext uri="{9D8B030D-6E8A-4147-A177-3AD203B41FA5}">
                      <a16:colId xmlns:a16="http://schemas.microsoft.com/office/drawing/2014/main" val="2010089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929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- 2022-02-21 10:30:09</a:t>
                      </a:r>
                      <a:r>
                        <a:rPr kumimoji="0" lang="en-US" sz="1000" b="0" i="0" u="none" strike="noStrike" kern="1200" cap="none" spc="0" normalizeH="0" baseline="0" noProof="0">
                          <a:ln>
                            <a:noFill/>
                          </a:ln>
                          <a:solidFill>
                            <a:prstClr val="black"/>
                          </a:solidFill>
                          <a:effectLst/>
                          <a:uLnTx/>
                          <a:uFillTx/>
                          <a:latin typeface="+mn-lt"/>
                          <a:ea typeface="+mn-ea"/>
                          <a:cs typeface="+mn-cs"/>
                        </a:rPr>
                        <a:t>
 Semana que se arranca 𝙧𝙤𝙙𝙖𝙣𝙙𝙤 𝙪𝙣𝙖 𝙏𝙤𝙥𝙢𝙚𝙜𝙖, semana que 𝘀𝗲 𝗮𝗿𝗿𝗮𝗻𝗰𝗮 𝗯𝗶𝗲𝗻. 🙌☺
.
➡Poné tu lunes súper 𝙖𝙧𝙧𝙞𝙗𝙖 con esta bomba 💣💣
.
.
.
.
#topmega #tubicitumundo #actitudtopmega #adrenalina #aventura #ciclismo #ciclismourbano #ciclismoargentina #bicis #bicicletas #mtbargentina #mtblife #mtblifestyle #movilidadsustentable #mountainbike #cycling #foldingbike #plegable #biciplegable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3405505"/>
                  </a:ext>
                </a:extLst>
              </a:tr>
            </a:tbl>
          </a:graphicData>
        </a:graphic>
      </p:graphicFrame>
      <p:sp>
        <p:nvSpPr>
          <p:cNvPr id="4" name="Text Placeholder 3">
            <a:extLst>
              <a:ext uri="{FF2B5EF4-FFF2-40B4-BE49-F238E27FC236}">
                <a16:creationId xmlns:a16="http://schemas.microsoft.com/office/drawing/2014/main" id="{EAAC548A-9B4A-4A41-B039-9936C61770A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185942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0853A-F3A6-4FE7-9302-20AAACA12651}"/>
              </a:ext>
            </a:extLst>
          </p:cNvPr>
          <p:cNvSpPr>
            <a:spLocks noGrp="1"/>
          </p:cNvSpPr>
          <p:nvPr>
            <p:ph type="title"/>
          </p:nvPr>
        </p:nvSpPr>
        <p:spPr/>
        <p:txBody>
          <a:bodyPr/>
          <a:lstStyle/>
          <a:p>
            <a:r>
              <a:rPr lang="en-US"/>
              <a:t>Facebook Post Table + Reactions | Teknialbikes - 14 of 24</a:t>
            </a:r>
          </a:p>
        </p:txBody>
      </p:sp>
      <p:graphicFrame>
        <p:nvGraphicFramePr>
          <p:cNvPr id="5" name="Table Placeholder 4">
            <a:extLst>
              <a:ext uri="{FF2B5EF4-FFF2-40B4-BE49-F238E27FC236}">
                <a16:creationId xmlns:a16="http://schemas.microsoft.com/office/drawing/2014/main" id="{112E18A8-B3FC-4D7F-93D5-6FF22F15BD92}"/>
              </a:ext>
            </a:extLst>
          </p:cNvPr>
          <p:cNvGraphicFramePr>
            <a:graphicFrameLocks noGrp="1"/>
          </p:cNvGraphicFramePr>
          <p:nvPr>
            <p:ph type="tbl" sz="quarter" idx="13"/>
            <p:extLst>
              <p:ext uri="{D42A27DB-BD31-4B8C-83A1-F6EECF244321}">
                <p14:modId xmlns:p14="http://schemas.microsoft.com/office/powerpoint/2010/main" val="2670901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188516"/>
                    </a:ext>
                  </a:extLst>
                </a:gridCol>
                <a:gridCol w="493776">
                  <a:extLst>
                    <a:ext uri="{9D8B030D-6E8A-4147-A177-3AD203B41FA5}">
                      <a16:colId xmlns:a16="http://schemas.microsoft.com/office/drawing/2014/main" val="2559436946"/>
                    </a:ext>
                  </a:extLst>
                </a:gridCol>
                <a:gridCol w="493776">
                  <a:extLst>
                    <a:ext uri="{9D8B030D-6E8A-4147-A177-3AD203B41FA5}">
                      <a16:colId xmlns:a16="http://schemas.microsoft.com/office/drawing/2014/main" val="1836517730"/>
                    </a:ext>
                  </a:extLst>
                </a:gridCol>
                <a:gridCol w="493776">
                  <a:extLst>
                    <a:ext uri="{9D8B030D-6E8A-4147-A177-3AD203B41FA5}">
                      <a16:colId xmlns:a16="http://schemas.microsoft.com/office/drawing/2014/main" val="3488795616"/>
                    </a:ext>
                  </a:extLst>
                </a:gridCol>
                <a:gridCol w="493776">
                  <a:extLst>
                    <a:ext uri="{9D8B030D-6E8A-4147-A177-3AD203B41FA5}">
                      <a16:colId xmlns:a16="http://schemas.microsoft.com/office/drawing/2014/main" val="2105083935"/>
                    </a:ext>
                  </a:extLst>
                </a:gridCol>
                <a:gridCol w="493776">
                  <a:extLst>
                    <a:ext uri="{9D8B030D-6E8A-4147-A177-3AD203B41FA5}">
                      <a16:colId xmlns:a16="http://schemas.microsoft.com/office/drawing/2014/main" val="1258340437"/>
                    </a:ext>
                  </a:extLst>
                </a:gridCol>
                <a:gridCol w="493776">
                  <a:extLst>
                    <a:ext uri="{9D8B030D-6E8A-4147-A177-3AD203B41FA5}">
                      <a16:colId xmlns:a16="http://schemas.microsoft.com/office/drawing/2014/main" val="2022942781"/>
                    </a:ext>
                  </a:extLst>
                </a:gridCol>
                <a:gridCol w="493776">
                  <a:extLst>
                    <a:ext uri="{9D8B030D-6E8A-4147-A177-3AD203B41FA5}">
                      <a16:colId xmlns:a16="http://schemas.microsoft.com/office/drawing/2014/main" val="530183811"/>
                    </a:ext>
                  </a:extLst>
                </a:gridCol>
                <a:gridCol w="493776">
                  <a:extLst>
                    <a:ext uri="{9D8B030D-6E8A-4147-A177-3AD203B41FA5}">
                      <a16:colId xmlns:a16="http://schemas.microsoft.com/office/drawing/2014/main" val="3123620525"/>
                    </a:ext>
                  </a:extLst>
                </a:gridCol>
                <a:gridCol w="493776">
                  <a:extLst>
                    <a:ext uri="{9D8B030D-6E8A-4147-A177-3AD203B41FA5}">
                      <a16:colId xmlns:a16="http://schemas.microsoft.com/office/drawing/2014/main" val="1024884730"/>
                    </a:ext>
                  </a:extLst>
                </a:gridCol>
                <a:gridCol w="493776">
                  <a:extLst>
                    <a:ext uri="{9D8B030D-6E8A-4147-A177-3AD203B41FA5}">
                      <a16:colId xmlns:a16="http://schemas.microsoft.com/office/drawing/2014/main" val="1328452645"/>
                    </a:ext>
                  </a:extLst>
                </a:gridCol>
                <a:gridCol w="493776">
                  <a:extLst>
                    <a:ext uri="{9D8B030D-6E8A-4147-A177-3AD203B41FA5}">
                      <a16:colId xmlns:a16="http://schemas.microsoft.com/office/drawing/2014/main" val="3891025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003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- 2022-03-05 11:00:15</a:t>
                      </a:r>
                      <a:r>
                        <a:rPr kumimoji="0" lang="en-US" sz="1000" b="0" i="0" u="none" strike="noStrike" kern="1200" cap="none" spc="0" normalizeH="0" baseline="0" noProof="0">
                          <a:ln>
                            <a:noFill/>
                          </a:ln>
                          <a:solidFill>
                            <a:prstClr val="black"/>
                          </a:solidFill>
                          <a:effectLst/>
                          <a:uLnTx/>
                          <a:uFillTx/>
                          <a:latin typeface="+mn-lt"/>
                          <a:ea typeface="+mn-ea"/>
                          <a:cs typeface="+mn-cs"/>
                        </a:rPr>
                        <a:t>
 Ser mujer 𝘀𝗲 𝗰𝗲𝗹𝗲𝗯𝗿𝗮 𝗳𝘂𝗲𝗿𝘁𝗲 🤜🤛 ¿ya aprovechaste los 𝙙𝙚𝙨𝙘𝙪𝙚𝙣𝙩𝙤𝙨? 🔥
.
➡Tu próxima Topmega está 𝗮 𝘂𝗻 𝗰𝗹𝗶𝗰𝗸 𝘁𝘂𝘆𝗼: corré ahora a nuestra web https://bit.ly/3BP5OnD y pedila. La enviamos 𝙜𝙧𝙖𝙩𝙞𝙨 a tu casa 🚚💨
.
.
.
.
#topmega #tubicitumundo #actitudtopmega #adrenalina #aventura #ciclismo #ciclismourbano #ciclismoargentina #bicis #bicicletas #mtbargentina #mtblife #mtblifestyle #movilidadsustentable #mountainbike #cycling #mujeres #diadelamujer #fitness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91160718"/>
                  </a:ext>
                </a:extLst>
              </a:tr>
            </a:tbl>
          </a:graphicData>
        </a:graphic>
      </p:graphicFrame>
      <p:sp>
        <p:nvSpPr>
          <p:cNvPr id="4" name="Text Placeholder 3">
            <a:extLst>
              <a:ext uri="{FF2B5EF4-FFF2-40B4-BE49-F238E27FC236}">
                <a16:creationId xmlns:a16="http://schemas.microsoft.com/office/drawing/2014/main" id="{2BEE894D-3857-4DE4-AF36-EF510DD6501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8965654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DA057-1A8E-400C-BAF6-0AD1B8EDAFCB}"/>
              </a:ext>
            </a:extLst>
          </p:cNvPr>
          <p:cNvSpPr>
            <a:spLocks noGrp="1"/>
          </p:cNvSpPr>
          <p:nvPr>
            <p:ph type="title"/>
          </p:nvPr>
        </p:nvSpPr>
        <p:spPr/>
        <p:txBody>
          <a:bodyPr/>
          <a:lstStyle/>
          <a:p>
            <a:r>
              <a:rPr lang="en-US"/>
              <a:t>Facebook Post Table + Reactions | Teknialbikes - 15 of 24</a:t>
            </a:r>
          </a:p>
        </p:txBody>
      </p:sp>
      <p:graphicFrame>
        <p:nvGraphicFramePr>
          <p:cNvPr id="5" name="Table Placeholder 4">
            <a:extLst>
              <a:ext uri="{FF2B5EF4-FFF2-40B4-BE49-F238E27FC236}">
                <a16:creationId xmlns:a16="http://schemas.microsoft.com/office/drawing/2014/main" id="{1EB527A5-F69A-4A26-994A-A06EBA090E84}"/>
              </a:ext>
            </a:extLst>
          </p:cNvPr>
          <p:cNvGraphicFramePr>
            <a:graphicFrameLocks noGrp="1"/>
          </p:cNvGraphicFramePr>
          <p:nvPr>
            <p:ph type="tbl" sz="quarter" idx="13"/>
            <p:extLst>
              <p:ext uri="{D42A27DB-BD31-4B8C-83A1-F6EECF244321}">
                <p14:modId xmlns:p14="http://schemas.microsoft.com/office/powerpoint/2010/main" val="3356446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021333"/>
                    </a:ext>
                  </a:extLst>
                </a:gridCol>
                <a:gridCol w="493776">
                  <a:extLst>
                    <a:ext uri="{9D8B030D-6E8A-4147-A177-3AD203B41FA5}">
                      <a16:colId xmlns:a16="http://schemas.microsoft.com/office/drawing/2014/main" val="2562427576"/>
                    </a:ext>
                  </a:extLst>
                </a:gridCol>
                <a:gridCol w="493776">
                  <a:extLst>
                    <a:ext uri="{9D8B030D-6E8A-4147-A177-3AD203B41FA5}">
                      <a16:colId xmlns:a16="http://schemas.microsoft.com/office/drawing/2014/main" val="206007212"/>
                    </a:ext>
                  </a:extLst>
                </a:gridCol>
                <a:gridCol w="493776">
                  <a:extLst>
                    <a:ext uri="{9D8B030D-6E8A-4147-A177-3AD203B41FA5}">
                      <a16:colId xmlns:a16="http://schemas.microsoft.com/office/drawing/2014/main" val="2651598049"/>
                    </a:ext>
                  </a:extLst>
                </a:gridCol>
                <a:gridCol w="493776">
                  <a:extLst>
                    <a:ext uri="{9D8B030D-6E8A-4147-A177-3AD203B41FA5}">
                      <a16:colId xmlns:a16="http://schemas.microsoft.com/office/drawing/2014/main" val="4212666067"/>
                    </a:ext>
                  </a:extLst>
                </a:gridCol>
                <a:gridCol w="493776">
                  <a:extLst>
                    <a:ext uri="{9D8B030D-6E8A-4147-A177-3AD203B41FA5}">
                      <a16:colId xmlns:a16="http://schemas.microsoft.com/office/drawing/2014/main" val="3638736769"/>
                    </a:ext>
                  </a:extLst>
                </a:gridCol>
                <a:gridCol w="493776">
                  <a:extLst>
                    <a:ext uri="{9D8B030D-6E8A-4147-A177-3AD203B41FA5}">
                      <a16:colId xmlns:a16="http://schemas.microsoft.com/office/drawing/2014/main" val="3338067482"/>
                    </a:ext>
                  </a:extLst>
                </a:gridCol>
                <a:gridCol w="493776">
                  <a:extLst>
                    <a:ext uri="{9D8B030D-6E8A-4147-A177-3AD203B41FA5}">
                      <a16:colId xmlns:a16="http://schemas.microsoft.com/office/drawing/2014/main" val="3537861184"/>
                    </a:ext>
                  </a:extLst>
                </a:gridCol>
                <a:gridCol w="493776">
                  <a:extLst>
                    <a:ext uri="{9D8B030D-6E8A-4147-A177-3AD203B41FA5}">
                      <a16:colId xmlns:a16="http://schemas.microsoft.com/office/drawing/2014/main" val="1816468581"/>
                    </a:ext>
                  </a:extLst>
                </a:gridCol>
                <a:gridCol w="493776">
                  <a:extLst>
                    <a:ext uri="{9D8B030D-6E8A-4147-A177-3AD203B41FA5}">
                      <a16:colId xmlns:a16="http://schemas.microsoft.com/office/drawing/2014/main" val="3936822272"/>
                    </a:ext>
                  </a:extLst>
                </a:gridCol>
                <a:gridCol w="493776">
                  <a:extLst>
                    <a:ext uri="{9D8B030D-6E8A-4147-A177-3AD203B41FA5}">
                      <a16:colId xmlns:a16="http://schemas.microsoft.com/office/drawing/2014/main" val="679449416"/>
                    </a:ext>
                  </a:extLst>
                </a:gridCol>
                <a:gridCol w="493776">
                  <a:extLst>
                    <a:ext uri="{9D8B030D-6E8A-4147-A177-3AD203B41FA5}">
                      <a16:colId xmlns:a16="http://schemas.microsoft.com/office/drawing/2014/main" val="3627963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7083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Raleigh.bicicletas - 2022-02-14 11:30:45</a:t>
                      </a:r>
                      <a:r>
                        <a:rPr kumimoji="0" lang="es-ES" sz="1000" b="0" i="0" u="none" strike="noStrike" kern="1200" cap="none" spc="0" normalizeH="0" baseline="0" noProof="0">
                          <a:ln>
                            <a:noFill/>
                          </a:ln>
                          <a:solidFill>
                            <a:prstClr val="black"/>
                          </a:solidFill>
                          <a:effectLst/>
                          <a:uLnTx/>
                          <a:uFillTx/>
                          <a:latin typeface="+mn-lt"/>
                          <a:ea typeface="+mn-ea"/>
                          <a:cs typeface="+mn-cs"/>
                        </a:rPr>
                        <a:t>
 💙
Nos impulsa el amor por lo que hacemos! 
🏹 Feliz San Valentín
.
.
.
.
.
🔵 #SanValentin #DiadelosEnamorados #RaleighMMXXI #MejorEnBici #SomosRaleigh #FamiliaAzzurra #DesafiandoTodosLosTerrenos #mtb #mtblove #mtbiking #DesafioRaleigh @RaleighDalSanto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0668663"/>
                  </a:ext>
                </a:extLst>
              </a:tr>
            </a:tbl>
          </a:graphicData>
        </a:graphic>
      </p:graphicFrame>
      <p:sp>
        <p:nvSpPr>
          <p:cNvPr id="4" name="Text Placeholder 3">
            <a:extLst>
              <a:ext uri="{FF2B5EF4-FFF2-40B4-BE49-F238E27FC236}">
                <a16:creationId xmlns:a16="http://schemas.microsoft.com/office/drawing/2014/main" id="{EE343CAE-F374-4439-B4B0-DCD8DDBC0C0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762666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8BE20-4453-4537-84C3-E4BF3DF3477E}"/>
              </a:ext>
            </a:extLst>
          </p:cNvPr>
          <p:cNvSpPr>
            <a:spLocks noGrp="1"/>
          </p:cNvSpPr>
          <p:nvPr>
            <p:ph type="title"/>
          </p:nvPr>
        </p:nvSpPr>
        <p:spPr/>
        <p:txBody>
          <a:bodyPr/>
          <a:lstStyle/>
          <a:p>
            <a:r>
              <a:rPr lang="en-US"/>
              <a:t>Facebook Post Table + Reactions | Teknialbikes - 16 of 24</a:t>
            </a:r>
          </a:p>
        </p:txBody>
      </p:sp>
      <p:graphicFrame>
        <p:nvGraphicFramePr>
          <p:cNvPr id="5" name="Table Placeholder 4">
            <a:extLst>
              <a:ext uri="{FF2B5EF4-FFF2-40B4-BE49-F238E27FC236}">
                <a16:creationId xmlns:a16="http://schemas.microsoft.com/office/drawing/2014/main" id="{6569E378-06C7-4D58-9F73-5C6723F7336F}"/>
              </a:ext>
            </a:extLst>
          </p:cNvPr>
          <p:cNvGraphicFramePr>
            <a:graphicFrameLocks noGrp="1"/>
          </p:cNvGraphicFramePr>
          <p:nvPr>
            <p:ph type="tbl" sz="quarter" idx="13"/>
            <p:extLst>
              <p:ext uri="{D42A27DB-BD31-4B8C-83A1-F6EECF244321}">
                <p14:modId xmlns:p14="http://schemas.microsoft.com/office/powerpoint/2010/main" val="1044969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7122147"/>
                    </a:ext>
                  </a:extLst>
                </a:gridCol>
                <a:gridCol w="493776">
                  <a:extLst>
                    <a:ext uri="{9D8B030D-6E8A-4147-A177-3AD203B41FA5}">
                      <a16:colId xmlns:a16="http://schemas.microsoft.com/office/drawing/2014/main" val="4182042814"/>
                    </a:ext>
                  </a:extLst>
                </a:gridCol>
                <a:gridCol w="493776">
                  <a:extLst>
                    <a:ext uri="{9D8B030D-6E8A-4147-A177-3AD203B41FA5}">
                      <a16:colId xmlns:a16="http://schemas.microsoft.com/office/drawing/2014/main" val="322917363"/>
                    </a:ext>
                  </a:extLst>
                </a:gridCol>
                <a:gridCol w="493776">
                  <a:extLst>
                    <a:ext uri="{9D8B030D-6E8A-4147-A177-3AD203B41FA5}">
                      <a16:colId xmlns:a16="http://schemas.microsoft.com/office/drawing/2014/main" val="11763987"/>
                    </a:ext>
                  </a:extLst>
                </a:gridCol>
                <a:gridCol w="493776">
                  <a:extLst>
                    <a:ext uri="{9D8B030D-6E8A-4147-A177-3AD203B41FA5}">
                      <a16:colId xmlns:a16="http://schemas.microsoft.com/office/drawing/2014/main" val="371924630"/>
                    </a:ext>
                  </a:extLst>
                </a:gridCol>
                <a:gridCol w="493776">
                  <a:extLst>
                    <a:ext uri="{9D8B030D-6E8A-4147-A177-3AD203B41FA5}">
                      <a16:colId xmlns:a16="http://schemas.microsoft.com/office/drawing/2014/main" val="2227059707"/>
                    </a:ext>
                  </a:extLst>
                </a:gridCol>
                <a:gridCol w="493776">
                  <a:extLst>
                    <a:ext uri="{9D8B030D-6E8A-4147-A177-3AD203B41FA5}">
                      <a16:colId xmlns:a16="http://schemas.microsoft.com/office/drawing/2014/main" val="3558823956"/>
                    </a:ext>
                  </a:extLst>
                </a:gridCol>
                <a:gridCol w="493776">
                  <a:extLst>
                    <a:ext uri="{9D8B030D-6E8A-4147-A177-3AD203B41FA5}">
                      <a16:colId xmlns:a16="http://schemas.microsoft.com/office/drawing/2014/main" val="1851758136"/>
                    </a:ext>
                  </a:extLst>
                </a:gridCol>
                <a:gridCol w="493776">
                  <a:extLst>
                    <a:ext uri="{9D8B030D-6E8A-4147-A177-3AD203B41FA5}">
                      <a16:colId xmlns:a16="http://schemas.microsoft.com/office/drawing/2014/main" val="33446683"/>
                    </a:ext>
                  </a:extLst>
                </a:gridCol>
                <a:gridCol w="493776">
                  <a:extLst>
                    <a:ext uri="{9D8B030D-6E8A-4147-A177-3AD203B41FA5}">
                      <a16:colId xmlns:a16="http://schemas.microsoft.com/office/drawing/2014/main" val="3892180730"/>
                    </a:ext>
                  </a:extLst>
                </a:gridCol>
                <a:gridCol w="493776">
                  <a:extLst>
                    <a:ext uri="{9D8B030D-6E8A-4147-A177-3AD203B41FA5}">
                      <a16:colId xmlns:a16="http://schemas.microsoft.com/office/drawing/2014/main" val="3771198538"/>
                    </a:ext>
                  </a:extLst>
                </a:gridCol>
                <a:gridCol w="493776">
                  <a:extLst>
                    <a:ext uri="{9D8B030D-6E8A-4147-A177-3AD203B41FA5}">
                      <a16:colId xmlns:a16="http://schemas.microsoft.com/office/drawing/2014/main" val="3183187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0905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- 2022-03-06 11:22:36</a:t>
                      </a:r>
                      <a:r>
                        <a:rPr kumimoji="0" lang="es-ES" sz="1000" b="0" i="0" u="none" strike="noStrike" kern="1200" cap="none" spc="0" normalizeH="0" baseline="0" noProof="0">
                          <a:ln>
                            <a:noFill/>
                          </a:ln>
                          <a:solidFill>
                            <a:prstClr val="black"/>
                          </a:solidFill>
                          <a:effectLst/>
                          <a:uLnTx/>
                          <a:uFillTx/>
                          <a:latin typeface="+mn-lt"/>
                          <a:ea typeface="+mn-ea"/>
                          <a:cs typeface="+mn-cs"/>
                        </a:rPr>
                        <a:t>
 Cerramos la temporada de #veranovenzo en #pinamar junto a @renaultarg disfrutando de un fin de semana sobre ruedas!
.
.
Un mes lleno de aventuras, bicicleteadas por el bosque y la playa y mucha diversión.
.
.
Seguimos trabajando firmes para muchas sorpresas en lo que viene del año ❤️🔥
.
.
#somosvenzo #venzo #venzoargentina #venzoarg #vivivenzo #ciclismo #cycling #renault #renaultargentina #bike #biker #mtb #cyclinglife #mtblife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73900196"/>
                  </a:ext>
                </a:extLst>
              </a:tr>
            </a:tbl>
          </a:graphicData>
        </a:graphic>
      </p:graphicFrame>
      <p:sp>
        <p:nvSpPr>
          <p:cNvPr id="4" name="Text Placeholder 3">
            <a:extLst>
              <a:ext uri="{FF2B5EF4-FFF2-40B4-BE49-F238E27FC236}">
                <a16:creationId xmlns:a16="http://schemas.microsoft.com/office/drawing/2014/main" id="{ADDAA3D0-C279-4CFF-9D39-E6F4ECBA30D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79771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31F3D-8D1A-4F2C-96EE-955DF63749DD}"/>
              </a:ext>
            </a:extLst>
          </p:cNvPr>
          <p:cNvSpPr>
            <a:spLocks noGrp="1"/>
          </p:cNvSpPr>
          <p:nvPr>
            <p:ph type="title"/>
          </p:nvPr>
        </p:nvSpPr>
        <p:spPr/>
        <p:txBody>
          <a:bodyPr/>
          <a:lstStyle/>
          <a:p>
            <a:r>
              <a:rPr lang="en-US"/>
              <a:t>Facebook Post Table + Reactions | Teknialbikes - 17 of 24</a:t>
            </a:r>
          </a:p>
        </p:txBody>
      </p:sp>
      <p:graphicFrame>
        <p:nvGraphicFramePr>
          <p:cNvPr id="5" name="Table Placeholder 4">
            <a:extLst>
              <a:ext uri="{FF2B5EF4-FFF2-40B4-BE49-F238E27FC236}">
                <a16:creationId xmlns:a16="http://schemas.microsoft.com/office/drawing/2014/main" id="{BA6FF325-270A-4F16-A59D-FF74D93358AF}"/>
              </a:ext>
            </a:extLst>
          </p:cNvPr>
          <p:cNvGraphicFramePr>
            <a:graphicFrameLocks noGrp="1"/>
          </p:cNvGraphicFramePr>
          <p:nvPr>
            <p:ph type="tbl" sz="quarter" idx="13"/>
            <p:extLst>
              <p:ext uri="{D42A27DB-BD31-4B8C-83A1-F6EECF244321}">
                <p14:modId xmlns:p14="http://schemas.microsoft.com/office/powerpoint/2010/main" val="3938188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643468"/>
                    </a:ext>
                  </a:extLst>
                </a:gridCol>
                <a:gridCol w="493776">
                  <a:extLst>
                    <a:ext uri="{9D8B030D-6E8A-4147-A177-3AD203B41FA5}">
                      <a16:colId xmlns:a16="http://schemas.microsoft.com/office/drawing/2014/main" val="34534883"/>
                    </a:ext>
                  </a:extLst>
                </a:gridCol>
                <a:gridCol w="493776">
                  <a:extLst>
                    <a:ext uri="{9D8B030D-6E8A-4147-A177-3AD203B41FA5}">
                      <a16:colId xmlns:a16="http://schemas.microsoft.com/office/drawing/2014/main" val="1407971236"/>
                    </a:ext>
                  </a:extLst>
                </a:gridCol>
                <a:gridCol w="493776">
                  <a:extLst>
                    <a:ext uri="{9D8B030D-6E8A-4147-A177-3AD203B41FA5}">
                      <a16:colId xmlns:a16="http://schemas.microsoft.com/office/drawing/2014/main" val="2557278652"/>
                    </a:ext>
                  </a:extLst>
                </a:gridCol>
                <a:gridCol w="493776">
                  <a:extLst>
                    <a:ext uri="{9D8B030D-6E8A-4147-A177-3AD203B41FA5}">
                      <a16:colId xmlns:a16="http://schemas.microsoft.com/office/drawing/2014/main" val="131785098"/>
                    </a:ext>
                  </a:extLst>
                </a:gridCol>
                <a:gridCol w="493776">
                  <a:extLst>
                    <a:ext uri="{9D8B030D-6E8A-4147-A177-3AD203B41FA5}">
                      <a16:colId xmlns:a16="http://schemas.microsoft.com/office/drawing/2014/main" val="162661560"/>
                    </a:ext>
                  </a:extLst>
                </a:gridCol>
                <a:gridCol w="493776">
                  <a:extLst>
                    <a:ext uri="{9D8B030D-6E8A-4147-A177-3AD203B41FA5}">
                      <a16:colId xmlns:a16="http://schemas.microsoft.com/office/drawing/2014/main" val="2997712497"/>
                    </a:ext>
                  </a:extLst>
                </a:gridCol>
                <a:gridCol w="493776">
                  <a:extLst>
                    <a:ext uri="{9D8B030D-6E8A-4147-A177-3AD203B41FA5}">
                      <a16:colId xmlns:a16="http://schemas.microsoft.com/office/drawing/2014/main" val="128861695"/>
                    </a:ext>
                  </a:extLst>
                </a:gridCol>
                <a:gridCol w="493776">
                  <a:extLst>
                    <a:ext uri="{9D8B030D-6E8A-4147-A177-3AD203B41FA5}">
                      <a16:colId xmlns:a16="http://schemas.microsoft.com/office/drawing/2014/main" val="4051862232"/>
                    </a:ext>
                  </a:extLst>
                </a:gridCol>
                <a:gridCol w="493776">
                  <a:extLst>
                    <a:ext uri="{9D8B030D-6E8A-4147-A177-3AD203B41FA5}">
                      <a16:colId xmlns:a16="http://schemas.microsoft.com/office/drawing/2014/main" val="2944373909"/>
                    </a:ext>
                  </a:extLst>
                </a:gridCol>
                <a:gridCol w="493776">
                  <a:extLst>
                    <a:ext uri="{9D8B030D-6E8A-4147-A177-3AD203B41FA5}">
                      <a16:colId xmlns:a16="http://schemas.microsoft.com/office/drawing/2014/main" val="1574235956"/>
                    </a:ext>
                  </a:extLst>
                </a:gridCol>
                <a:gridCol w="493776">
                  <a:extLst>
                    <a:ext uri="{9D8B030D-6E8A-4147-A177-3AD203B41FA5}">
                      <a16:colId xmlns:a16="http://schemas.microsoft.com/office/drawing/2014/main" val="2442961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844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- 2022-03-07 11:30:07</a:t>
                      </a:r>
                      <a:r>
                        <a:rPr kumimoji="0" lang="en-US" sz="1000" b="0" i="0" u="none" strike="noStrike" kern="1200" cap="none" spc="0" normalizeH="0" baseline="0" noProof="0">
                          <a:ln>
                            <a:noFill/>
                          </a:ln>
                          <a:solidFill>
                            <a:prstClr val="black"/>
                          </a:solidFill>
                          <a:effectLst/>
                          <a:uLnTx/>
                          <a:uFillTx/>
                          <a:latin typeface="+mn-lt"/>
                          <a:ea typeface="+mn-ea"/>
                          <a:cs typeface="+mn-cs"/>
                        </a:rPr>
                        <a:t>
 Hay días 𝙪𝙣 𝙥𝙤𝙘𝙤 𝙞𝙣𝙩𝙚𝙣𝙨𝙤𝙨 😥 y están los 𝗹𝘂𝗻𝗲𝘀… ☠
.
Ponele toda la onda 😎 y arrancá la semana 𝗿𝗼𝗱𝗮𝗻𝗱𝗼 𝗳𝘂𝗲𝗿𝘁𝗲 🚲❣
.
.
.
.
.
#topmega #tubicitumundo #actitudtopmega #adrenalina #aventura #ciclismo #ciclismourbano #ciclismoargentina #bicis #bicicletas #mtbargentina #mtblife #mtblifestyle #movilidadsustentable #mountainbike #cycling #fitness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75854967"/>
                  </a:ext>
                </a:extLst>
              </a:tr>
            </a:tbl>
          </a:graphicData>
        </a:graphic>
      </p:graphicFrame>
      <p:sp>
        <p:nvSpPr>
          <p:cNvPr id="4" name="Text Placeholder 3">
            <a:extLst>
              <a:ext uri="{FF2B5EF4-FFF2-40B4-BE49-F238E27FC236}">
                <a16:creationId xmlns:a16="http://schemas.microsoft.com/office/drawing/2014/main" id="{77E53BFA-0736-47CF-9F05-1B5D4DB2FFE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910727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5A31D-CE31-43D3-AAD4-DA431E12969D}"/>
              </a:ext>
            </a:extLst>
          </p:cNvPr>
          <p:cNvSpPr>
            <a:spLocks noGrp="1"/>
          </p:cNvSpPr>
          <p:nvPr>
            <p:ph type="title"/>
          </p:nvPr>
        </p:nvSpPr>
        <p:spPr/>
        <p:txBody>
          <a:bodyPr/>
          <a:lstStyle/>
          <a:p>
            <a:r>
              <a:rPr lang="en-US"/>
              <a:t>Facebook Post Table + Reactions | Teknialbikes - 18 of 24</a:t>
            </a:r>
          </a:p>
        </p:txBody>
      </p:sp>
      <p:graphicFrame>
        <p:nvGraphicFramePr>
          <p:cNvPr id="5" name="Table Placeholder 4">
            <a:extLst>
              <a:ext uri="{FF2B5EF4-FFF2-40B4-BE49-F238E27FC236}">
                <a16:creationId xmlns:a16="http://schemas.microsoft.com/office/drawing/2014/main" id="{D08F6B44-BB4C-4953-981A-351AFFBDEDA9}"/>
              </a:ext>
            </a:extLst>
          </p:cNvPr>
          <p:cNvGraphicFramePr>
            <a:graphicFrameLocks noGrp="1"/>
          </p:cNvGraphicFramePr>
          <p:nvPr>
            <p:ph type="tbl" sz="quarter" idx="13"/>
            <p:extLst>
              <p:ext uri="{D42A27DB-BD31-4B8C-83A1-F6EECF244321}">
                <p14:modId xmlns:p14="http://schemas.microsoft.com/office/powerpoint/2010/main" val="3141783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651906"/>
                    </a:ext>
                  </a:extLst>
                </a:gridCol>
                <a:gridCol w="493776">
                  <a:extLst>
                    <a:ext uri="{9D8B030D-6E8A-4147-A177-3AD203B41FA5}">
                      <a16:colId xmlns:a16="http://schemas.microsoft.com/office/drawing/2014/main" val="435866131"/>
                    </a:ext>
                  </a:extLst>
                </a:gridCol>
                <a:gridCol w="493776">
                  <a:extLst>
                    <a:ext uri="{9D8B030D-6E8A-4147-A177-3AD203B41FA5}">
                      <a16:colId xmlns:a16="http://schemas.microsoft.com/office/drawing/2014/main" val="467834742"/>
                    </a:ext>
                  </a:extLst>
                </a:gridCol>
                <a:gridCol w="493776">
                  <a:extLst>
                    <a:ext uri="{9D8B030D-6E8A-4147-A177-3AD203B41FA5}">
                      <a16:colId xmlns:a16="http://schemas.microsoft.com/office/drawing/2014/main" val="3667594378"/>
                    </a:ext>
                  </a:extLst>
                </a:gridCol>
                <a:gridCol w="493776">
                  <a:extLst>
                    <a:ext uri="{9D8B030D-6E8A-4147-A177-3AD203B41FA5}">
                      <a16:colId xmlns:a16="http://schemas.microsoft.com/office/drawing/2014/main" val="1887845089"/>
                    </a:ext>
                  </a:extLst>
                </a:gridCol>
                <a:gridCol w="493776">
                  <a:extLst>
                    <a:ext uri="{9D8B030D-6E8A-4147-A177-3AD203B41FA5}">
                      <a16:colId xmlns:a16="http://schemas.microsoft.com/office/drawing/2014/main" val="1918493101"/>
                    </a:ext>
                  </a:extLst>
                </a:gridCol>
                <a:gridCol w="493776">
                  <a:extLst>
                    <a:ext uri="{9D8B030D-6E8A-4147-A177-3AD203B41FA5}">
                      <a16:colId xmlns:a16="http://schemas.microsoft.com/office/drawing/2014/main" val="3335490660"/>
                    </a:ext>
                  </a:extLst>
                </a:gridCol>
                <a:gridCol w="493776">
                  <a:extLst>
                    <a:ext uri="{9D8B030D-6E8A-4147-A177-3AD203B41FA5}">
                      <a16:colId xmlns:a16="http://schemas.microsoft.com/office/drawing/2014/main" val="2751230432"/>
                    </a:ext>
                  </a:extLst>
                </a:gridCol>
                <a:gridCol w="493776">
                  <a:extLst>
                    <a:ext uri="{9D8B030D-6E8A-4147-A177-3AD203B41FA5}">
                      <a16:colId xmlns:a16="http://schemas.microsoft.com/office/drawing/2014/main" val="3512994152"/>
                    </a:ext>
                  </a:extLst>
                </a:gridCol>
                <a:gridCol w="493776">
                  <a:extLst>
                    <a:ext uri="{9D8B030D-6E8A-4147-A177-3AD203B41FA5}">
                      <a16:colId xmlns:a16="http://schemas.microsoft.com/office/drawing/2014/main" val="2380463498"/>
                    </a:ext>
                  </a:extLst>
                </a:gridCol>
                <a:gridCol w="493776">
                  <a:extLst>
                    <a:ext uri="{9D8B030D-6E8A-4147-A177-3AD203B41FA5}">
                      <a16:colId xmlns:a16="http://schemas.microsoft.com/office/drawing/2014/main" val="3806195784"/>
                    </a:ext>
                  </a:extLst>
                </a:gridCol>
                <a:gridCol w="493776">
                  <a:extLst>
                    <a:ext uri="{9D8B030D-6E8A-4147-A177-3AD203B41FA5}">
                      <a16:colId xmlns:a16="http://schemas.microsoft.com/office/drawing/2014/main" val="3940757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9373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 Bikes - 2022-02-16 16:15:00</a:t>
                      </a:r>
                      <a:r>
                        <a:rPr kumimoji="0" lang="es-ES" sz="1000" b="0" i="0" u="none" strike="noStrike" kern="1200" cap="none" spc="0" normalizeH="0" baseline="0" noProof="0">
                          <a:ln>
                            <a:noFill/>
                          </a:ln>
                          <a:solidFill>
                            <a:prstClr val="black"/>
                          </a:solidFill>
                          <a:effectLst/>
                          <a:uLnTx/>
                          <a:uFillTx/>
                          <a:latin typeface="+mn-lt"/>
                          <a:ea typeface="+mn-ea"/>
                          <a:cs typeface="+mn-cs"/>
                        </a:rPr>
                        <a:t>
 Sí, increíble pero real. ¡Te premiamos por mantener tu bici en buen estado!
Consultá las tiendas participantes ingresando en www.teknial.com.ar
#TeknialArgentina #TuServiceTeknial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6624895"/>
                  </a:ext>
                </a:extLst>
              </a:tr>
            </a:tbl>
          </a:graphicData>
        </a:graphic>
      </p:graphicFrame>
      <p:sp>
        <p:nvSpPr>
          <p:cNvPr id="4" name="Text Placeholder 3">
            <a:extLst>
              <a:ext uri="{FF2B5EF4-FFF2-40B4-BE49-F238E27FC236}">
                <a16:creationId xmlns:a16="http://schemas.microsoft.com/office/drawing/2014/main" id="{E09EE14B-BEE3-4020-B282-8A1A6FBD332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1904100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46EE-DC11-4AEF-A997-27155A55FBFC}"/>
              </a:ext>
            </a:extLst>
          </p:cNvPr>
          <p:cNvSpPr>
            <a:spLocks noGrp="1"/>
          </p:cNvSpPr>
          <p:nvPr>
            <p:ph type="title"/>
          </p:nvPr>
        </p:nvSpPr>
        <p:spPr/>
        <p:txBody>
          <a:bodyPr/>
          <a:lstStyle/>
          <a:p>
            <a:r>
              <a:rPr lang="en-US"/>
              <a:t>Facebook Post Table + Reactions | Teknialbikes - 19 of 24</a:t>
            </a:r>
          </a:p>
        </p:txBody>
      </p:sp>
      <p:graphicFrame>
        <p:nvGraphicFramePr>
          <p:cNvPr id="5" name="Table Placeholder 4">
            <a:extLst>
              <a:ext uri="{FF2B5EF4-FFF2-40B4-BE49-F238E27FC236}">
                <a16:creationId xmlns:a16="http://schemas.microsoft.com/office/drawing/2014/main" id="{9AC7C303-44A9-415F-B92B-C7455189ADAD}"/>
              </a:ext>
            </a:extLst>
          </p:cNvPr>
          <p:cNvGraphicFramePr>
            <a:graphicFrameLocks noGrp="1"/>
          </p:cNvGraphicFramePr>
          <p:nvPr>
            <p:ph type="tbl" sz="quarter" idx="13"/>
            <p:extLst>
              <p:ext uri="{D42A27DB-BD31-4B8C-83A1-F6EECF244321}">
                <p14:modId xmlns:p14="http://schemas.microsoft.com/office/powerpoint/2010/main" val="3878807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9266091"/>
                    </a:ext>
                  </a:extLst>
                </a:gridCol>
                <a:gridCol w="493776">
                  <a:extLst>
                    <a:ext uri="{9D8B030D-6E8A-4147-A177-3AD203B41FA5}">
                      <a16:colId xmlns:a16="http://schemas.microsoft.com/office/drawing/2014/main" val="273704406"/>
                    </a:ext>
                  </a:extLst>
                </a:gridCol>
                <a:gridCol w="493776">
                  <a:extLst>
                    <a:ext uri="{9D8B030D-6E8A-4147-A177-3AD203B41FA5}">
                      <a16:colId xmlns:a16="http://schemas.microsoft.com/office/drawing/2014/main" val="961559890"/>
                    </a:ext>
                  </a:extLst>
                </a:gridCol>
                <a:gridCol w="493776">
                  <a:extLst>
                    <a:ext uri="{9D8B030D-6E8A-4147-A177-3AD203B41FA5}">
                      <a16:colId xmlns:a16="http://schemas.microsoft.com/office/drawing/2014/main" val="2376170281"/>
                    </a:ext>
                  </a:extLst>
                </a:gridCol>
                <a:gridCol w="493776">
                  <a:extLst>
                    <a:ext uri="{9D8B030D-6E8A-4147-A177-3AD203B41FA5}">
                      <a16:colId xmlns:a16="http://schemas.microsoft.com/office/drawing/2014/main" val="1042651657"/>
                    </a:ext>
                  </a:extLst>
                </a:gridCol>
                <a:gridCol w="493776">
                  <a:extLst>
                    <a:ext uri="{9D8B030D-6E8A-4147-A177-3AD203B41FA5}">
                      <a16:colId xmlns:a16="http://schemas.microsoft.com/office/drawing/2014/main" val="709370404"/>
                    </a:ext>
                  </a:extLst>
                </a:gridCol>
                <a:gridCol w="493776">
                  <a:extLst>
                    <a:ext uri="{9D8B030D-6E8A-4147-A177-3AD203B41FA5}">
                      <a16:colId xmlns:a16="http://schemas.microsoft.com/office/drawing/2014/main" val="2578159971"/>
                    </a:ext>
                  </a:extLst>
                </a:gridCol>
                <a:gridCol w="493776">
                  <a:extLst>
                    <a:ext uri="{9D8B030D-6E8A-4147-A177-3AD203B41FA5}">
                      <a16:colId xmlns:a16="http://schemas.microsoft.com/office/drawing/2014/main" val="3523263117"/>
                    </a:ext>
                  </a:extLst>
                </a:gridCol>
                <a:gridCol w="493776">
                  <a:extLst>
                    <a:ext uri="{9D8B030D-6E8A-4147-A177-3AD203B41FA5}">
                      <a16:colId xmlns:a16="http://schemas.microsoft.com/office/drawing/2014/main" val="1441313529"/>
                    </a:ext>
                  </a:extLst>
                </a:gridCol>
                <a:gridCol w="493776">
                  <a:extLst>
                    <a:ext uri="{9D8B030D-6E8A-4147-A177-3AD203B41FA5}">
                      <a16:colId xmlns:a16="http://schemas.microsoft.com/office/drawing/2014/main" val="1678101582"/>
                    </a:ext>
                  </a:extLst>
                </a:gridCol>
                <a:gridCol w="493776">
                  <a:extLst>
                    <a:ext uri="{9D8B030D-6E8A-4147-A177-3AD203B41FA5}">
                      <a16:colId xmlns:a16="http://schemas.microsoft.com/office/drawing/2014/main" val="2933523901"/>
                    </a:ext>
                  </a:extLst>
                </a:gridCol>
                <a:gridCol w="493776">
                  <a:extLst>
                    <a:ext uri="{9D8B030D-6E8A-4147-A177-3AD203B41FA5}">
                      <a16:colId xmlns:a16="http://schemas.microsoft.com/office/drawing/2014/main" val="22199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1665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- 2022-02-23 12:32:36</a:t>
                      </a:r>
                      <a:r>
                        <a:rPr kumimoji="0" lang="en-US" sz="1000" b="0" i="0" u="none" strike="noStrike" kern="1200" cap="none" spc="0" normalizeH="0" baseline="0" noProof="0">
                          <a:ln>
                            <a:noFill/>
                          </a:ln>
                          <a:solidFill>
                            <a:prstClr val="black"/>
                          </a:solidFill>
                          <a:effectLst/>
                          <a:uLnTx/>
                          <a:uFillTx/>
                          <a:latin typeface="+mn-lt"/>
                          <a:ea typeface="+mn-ea"/>
                          <a:cs typeface="+mn-cs"/>
                        </a:rPr>
                        <a:t>
 ::
Mojave 9.5 //
Monoplato // 12v // 29er
.
.
🚲 M-9.5
» Cuadro: Carbono - 29”
» M-17• L-19• XL-21
» Horquilla: Suntour Axon 29 - Eje 15 mm
» Monoplato 34T - 170 mm
» Cambio: Shimano Deore XT RD - M8100 SGS
» Piñón: Shimano XT CS - M8100
» Plato y palanca: Shimano XT CS - M8100
» Shifter: Shimano XT CS - M8100
» Cadena: Shimano Deore XT CN - M8100
» Frenos: Shimano hidráulico ensamblado
» Disco de freno: Deore XT SM - RT81
.
» En bicicleterías de todo el país
.
🚲 #SomosRaleigh
.
.
.
#Mojave #MejorEnBici #SomosRaleigh #FamiliaAzzurra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51963264"/>
                  </a:ext>
                </a:extLst>
              </a:tr>
            </a:tbl>
          </a:graphicData>
        </a:graphic>
      </p:graphicFrame>
      <p:sp>
        <p:nvSpPr>
          <p:cNvPr id="4" name="Text Placeholder 3">
            <a:extLst>
              <a:ext uri="{FF2B5EF4-FFF2-40B4-BE49-F238E27FC236}">
                <a16:creationId xmlns:a16="http://schemas.microsoft.com/office/drawing/2014/main" id="{1FFDDE69-C457-4FF5-A2AD-B50F8574C58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074935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92B0-9E37-474E-8CA8-B6570FBC9ACD}"/>
              </a:ext>
            </a:extLst>
          </p:cNvPr>
          <p:cNvSpPr>
            <a:spLocks noGrp="1"/>
          </p:cNvSpPr>
          <p:nvPr>
            <p:ph type="title"/>
          </p:nvPr>
        </p:nvSpPr>
        <p:spPr/>
        <p:txBody>
          <a:bodyPr/>
          <a:lstStyle/>
          <a:p>
            <a:r>
              <a:rPr lang="en-US"/>
              <a:t>Facebook Post Table + Reactions | Teknialbikes - 20 of 24</a:t>
            </a:r>
          </a:p>
        </p:txBody>
      </p:sp>
      <p:graphicFrame>
        <p:nvGraphicFramePr>
          <p:cNvPr id="5" name="Table Placeholder 4">
            <a:extLst>
              <a:ext uri="{FF2B5EF4-FFF2-40B4-BE49-F238E27FC236}">
                <a16:creationId xmlns:a16="http://schemas.microsoft.com/office/drawing/2014/main" id="{81F3306B-0596-4F9D-8C68-F0FF61F7D245}"/>
              </a:ext>
            </a:extLst>
          </p:cNvPr>
          <p:cNvGraphicFramePr>
            <a:graphicFrameLocks noGrp="1"/>
          </p:cNvGraphicFramePr>
          <p:nvPr>
            <p:ph type="tbl" sz="quarter" idx="13"/>
            <p:extLst>
              <p:ext uri="{D42A27DB-BD31-4B8C-83A1-F6EECF244321}">
                <p14:modId xmlns:p14="http://schemas.microsoft.com/office/powerpoint/2010/main" val="3845171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9834919"/>
                    </a:ext>
                  </a:extLst>
                </a:gridCol>
                <a:gridCol w="493776">
                  <a:extLst>
                    <a:ext uri="{9D8B030D-6E8A-4147-A177-3AD203B41FA5}">
                      <a16:colId xmlns:a16="http://schemas.microsoft.com/office/drawing/2014/main" val="1762866615"/>
                    </a:ext>
                  </a:extLst>
                </a:gridCol>
                <a:gridCol w="493776">
                  <a:extLst>
                    <a:ext uri="{9D8B030D-6E8A-4147-A177-3AD203B41FA5}">
                      <a16:colId xmlns:a16="http://schemas.microsoft.com/office/drawing/2014/main" val="3387389483"/>
                    </a:ext>
                  </a:extLst>
                </a:gridCol>
                <a:gridCol w="493776">
                  <a:extLst>
                    <a:ext uri="{9D8B030D-6E8A-4147-A177-3AD203B41FA5}">
                      <a16:colId xmlns:a16="http://schemas.microsoft.com/office/drawing/2014/main" val="1514902284"/>
                    </a:ext>
                  </a:extLst>
                </a:gridCol>
                <a:gridCol w="493776">
                  <a:extLst>
                    <a:ext uri="{9D8B030D-6E8A-4147-A177-3AD203B41FA5}">
                      <a16:colId xmlns:a16="http://schemas.microsoft.com/office/drawing/2014/main" val="3484239262"/>
                    </a:ext>
                  </a:extLst>
                </a:gridCol>
                <a:gridCol w="493776">
                  <a:extLst>
                    <a:ext uri="{9D8B030D-6E8A-4147-A177-3AD203B41FA5}">
                      <a16:colId xmlns:a16="http://schemas.microsoft.com/office/drawing/2014/main" val="3932163649"/>
                    </a:ext>
                  </a:extLst>
                </a:gridCol>
                <a:gridCol w="493776">
                  <a:extLst>
                    <a:ext uri="{9D8B030D-6E8A-4147-A177-3AD203B41FA5}">
                      <a16:colId xmlns:a16="http://schemas.microsoft.com/office/drawing/2014/main" val="4079595537"/>
                    </a:ext>
                  </a:extLst>
                </a:gridCol>
                <a:gridCol w="493776">
                  <a:extLst>
                    <a:ext uri="{9D8B030D-6E8A-4147-A177-3AD203B41FA5}">
                      <a16:colId xmlns:a16="http://schemas.microsoft.com/office/drawing/2014/main" val="1567129678"/>
                    </a:ext>
                  </a:extLst>
                </a:gridCol>
                <a:gridCol w="493776">
                  <a:extLst>
                    <a:ext uri="{9D8B030D-6E8A-4147-A177-3AD203B41FA5}">
                      <a16:colId xmlns:a16="http://schemas.microsoft.com/office/drawing/2014/main" val="1947848160"/>
                    </a:ext>
                  </a:extLst>
                </a:gridCol>
                <a:gridCol w="493776">
                  <a:extLst>
                    <a:ext uri="{9D8B030D-6E8A-4147-A177-3AD203B41FA5}">
                      <a16:colId xmlns:a16="http://schemas.microsoft.com/office/drawing/2014/main" val="2661505599"/>
                    </a:ext>
                  </a:extLst>
                </a:gridCol>
                <a:gridCol w="493776">
                  <a:extLst>
                    <a:ext uri="{9D8B030D-6E8A-4147-A177-3AD203B41FA5}">
                      <a16:colId xmlns:a16="http://schemas.microsoft.com/office/drawing/2014/main" val="2145034995"/>
                    </a:ext>
                  </a:extLst>
                </a:gridCol>
                <a:gridCol w="493776">
                  <a:extLst>
                    <a:ext uri="{9D8B030D-6E8A-4147-A177-3AD203B41FA5}">
                      <a16:colId xmlns:a16="http://schemas.microsoft.com/office/drawing/2014/main" val="3094876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4831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 Bikes - 2022-02-24 13:20:24</a:t>
                      </a:r>
                      <a:r>
                        <a:rPr kumimoji="0" lang="en-US" sz="1000" b="0" i="0" u="none" strike="noStrike" kern="1200" cap="none" spc="0" normalizeH="0" baseline="0" noProof="0">
                          <a:ln>
                            <a:noFill/>
                          </a:ln>
                          <a:solidFill>
                            <a:prstClr val="black"/>
                          </a:solidFill>
                          <a:effectLst/>
                          <a:uLnTx/>
                          <a:uFillTx/>
                          <a:latin typeface="+mn-lt"/>
                          <a:ea typeface="+mn-ea"/>
                          <a:cs typeface="+mn-cs"/>
                        </a:rPr>
                        <a:t>
 ¿Tenes ganas de iniciarte en el mountain bike? 🚵
¡La 𝐓𝐚𝐫𝐩𝐚𝐧 𝟏𝟎𝟎𝐄𝐑 es la mejor opción! Su cuadro de aluminio y sus componentes Shimano la convierten en una bici súper eficiente y segura.
#Tarpan100ER #TeknialArgentina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435004"/>
                  </a:ext>
                </a:extLst>
              </a:tr>
            </a:tbl>
          </a:graphicData>
        </a:graphic>
      </p:graphicFrame>
      <p:sp>
        <p:nvSpPr>
          <p:cNvPr id="4" name="Text Placeholder 3">
            <a:extLst>
              <a:ext uri="{FF2B5EF4-FFF2-40B4-BE49-F238E27FC236}">
                <a16:creationId xmlns:a16="http://schemas.microsoft.com/office/drawing/2014/main" id="{12B1BCBD-0713-4385-8B9A-BB284DD0235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7955689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8311E-45E8-4D50-AD1C-7AE51521DC65}"/>
              </a:ext>
            </a:extLst>
          </p:cNvPr>
          <p:cNvSpPr>
            <a:spLocks noGrp="1"/>
          </p:cNvSpPr>
          <p:nvPr>
            <p:ph type="title"/>
          </p:nvPr>
        </p:nvSpPr>
        <p:spPr/>
        <p:txBody>
          <a:bodyPr/>
          <a:lstStyle/>
          <a:p>
            <a:r>
              <a:rPr lang="en-US"/>
              <a:t>Facebook Post Table + Reactions | Teknialbikes - 21 of 24</a:t>
            </a:r>
          </a:p>
        </p:txBody>
      </p:sp>
      <p:graphicFrame>
        <p:nvGraphicFramePr>
          <p:cNvPr id="5" name="Table Placeholder 4">
            <a:extLst>
              <a:ext uri="{FF2B5EF4-FFF2-40B4-BE49-F238E27FC236}">
                <a16:creationId xmlns:a16="http://schemas.microsoft.com/office/drawing/2014/main" id="{D3FBA0B3-8D4D-47E5-98AB-78E1D1594EDE}"/>
              </a:ext>
            </a:extLst>
          </p:cNvPr>
          <p:cNvGraphicFramePr>
            <a:graphicFrameLocks noGrp="1"/>
          </p:cNvGraphicFramePr>
          <p:nvPr>
            <p:ph type="tbl" sz="quarter" idx="13"/>
            <p:extLst>
              <p:ext uri="{D42A27DB-BD31-4B8C-83A1-F6EECF244321}">
                <p14:modId xmlns:p14="http://schemas.microsoft.com/office/powerpoint/2010/main" val="4220187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687579"/>
                    </a:ext>
                  </a:extLst>
                </a:gridCol>
                <a:gridCol w="493776">
                  <a:extLst>
                    <a:ext uri="{9D8B030D-6E8A-4147-A177-3AD203B41FA5}">
                      <a16:colId xmlns:a16="http://schemas.microsoft.com/office/drawing/2014/main" val="3521623522"/>
                    </a:ext>
                  </a:extLst>
                </a:gridCol>
                <a:gridCol w="493776">
                  <a:extLst>
                    <a:ext uri="{9D8B030D-6E8A-4147-A177-3AD203B41FA5}">
                      <a16:colId xmlns:a16="http://schemas.microsoft.com/office/drawing/2014/main" val="789058944"/>
                    </a:ext>
                  </a:extLst>
                </a:gridCol>
                <a:gridCol w="493776">
                  <a:extLst>
                    <a:ext uri="{9D8B030D-6E8A-4147-A177-3AD203B41FA5}">
                      <a16:colId xmlns:a16="http://schemas.microsoft.com/office/drawing/2014/main" val="525521684"/>
                    </a:ext>
                  </a:extLst>
                </a:gridCol>
                <a:gridCol w="493776">
                  <a:extLst>
                    <a:ext uri="{9D8B030D-6E8A-4147-A177-3AD203B41FA5}">
                      <a16:colId xmlns:a16="http://schemas.microsoft.com/office/drawing/2014/main" val="1147256603"/>
                    </a:ext>
                  </a:extLst>
                </a:gridCol>
                <a:gridCol w="493776">
                  <a:extLst>
                    <a:ext uri="{9D8B030D-6E8A-4147-A177-3AD203B41FA5}">
                      <a16:colId xmlns:a16="http://schemas.microsoft.com/office/drawing/2014/main" val="1530527557"/>
                    </a:ext>
                  </a:extLst>
                </a:gridCol>
                <a:gridCol w="493776">
                  <a:extLst>
                    <a:ext uri="{9D8B030D-6E8A-4147-A177-3AD203B41FA5}">
                      <a16:colId xmlns:a16="http://schemas.microsoft.com/office/drawing/2014/main" val="1854203707"/>
                    </a:ext>
                  </a:extLst>
                </a:gridCol>
                <a:gridCol w="493776">
                  <a:extLst>
                    <a:ext uri="{9D8B030D-6E8A-4147-A177-3AD203B41FA5}">
                      <a16:colId xmlns:a16="http://schemas.microsoft.com/office/drawing/2014/main" val="142444199"/>
                    </a:ext>
                  </a:extLst>
                </a:gridCol>
                <a:gridCol w="493776">
                  <a:extLst>
                    <a:ext uri="{9D8B030D-6E8A-4147-A177-3AD203B41FA5}">
                      <a16:colId xmlns:a16="http://schemas.microsoft.com/office/drawing/2014/main" val="204643157"/>
                    </a:ext>
                  </a:extLst>
                </a:gridCol>
                <a:gridCol w="493776">
                  <a:extLst>
                    <a:ext uri="{9D8B030D-6E8A-4147-A177-3AD203B41FA5}">
                      <a16:colId xmlns:a16="http://schemas.microsoft.com/office/drawing/2014/main" val="753484884"/>
                    </a:ext>
                  </a:extLst>
                </a:gridCol>
                <a:gridCol w="493776">
                  <a:extLst>
                    <a:ext uri="{9D8B030D-6E8A-4147-A177-3AD203B41FA5}">
                      <a16:colId xmlns:a16="http://schemas.microsoft.com/office/drawing/2014/main" val="2220914731"/>
                    </a:ext>
                  </a:extLst>
                </a:gridCol>
                <a:gridCol w="493776">
                  <a:extLst>
                    <a:ext uri="{9D8B030D-6E8A-4147-A177-3AD203B41FA5}">
                      <a16:colId xmlns:a16="http://schemas.microsoft.com/office/drawing/2014/main" val="2363971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225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- 2022-03-10 09:30:54</a:t>
                      </a:r>
                      <a:r>
                        <a:rPr kumimoji="0" lang="en-US" sz="1000" b="0" i="0" u="none" strike="noStrike" kern="1200" cap="none" spc="0" normalizeH="0" baseline="0" noProof="0">
                          <a:ln>
                            <a:noFill/>
                          </a:ln>
                          <a:solidFill>
                            <a:prstClr val="black"/>
                          </a:solidFill>
                          <a:effectLst/>
                          <a:uLnTx/>
                          <a:uFillTx/>
                          <a:latin typeface="+mn-lt"/>
                          <a:ea typeface="+mn-ea"/>
                          <a:cs typeface="+mn-cs"/>
                        </a:rPr>
                        <a:t>
 👉 𝗨𝘀𝗮𝗹𝗮, 𝗽𝗹𝗲𝗴𝗮𝗹𝗮 para subir a un transporte 🚌  y 𝘃𝗼𝗹𝘃𝗲𝗹𝗮 𝗮 𝘂𝘀𝗮𝗿: 𝙡𝙡𝙚𝙫𝙖𝙡𝙖 𝙖 𝙩𝙤𝙙𝙤𝙨 𝙡𝙖𝙙𝙤𝙨! 😉🤩
. 
➡ Conocé nuestro modelo plegable Ágile: una verdadera solución de movilidad. ⚡💪 Buscala en nuestra 𝘁𝗶𝗲𝗻𝗱𝗮 𝗼𝗻𝗹𝗶𝗻𝗲 🌐 y en las mejores bicicleterías del país 🇦🇷 
.
.
.
.
#topmega #tubicitumundo #actitudtopmega #adrenalina #aventura #ciclismo #ciclismourbano #ciclismoargentina #bicis #bicicletas #mtbargentina #mtblife #mtblifestyle #movilidadsustentable #mountainbike #cycling #fitness #plegable #folding #TopmegaAgile #Agile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96781025"/>
                  </a:ext>
                </a:extLst>
              </a:tr>
            </a:tbl>
          </a:graphicData>
        </a:graphic>
      </p:graphicFrame>
      <p:sp>
        <p:nvSpPr>
          <p:cNvPr id="4" name="Text Placeholder 3">
            <a:extLst>
              <a:ext uri="{FF2B5EF4-FFF2-40B4-BE49-F238E27FC236}">
                <a16:creationId xmlns:a16="http://schemas.microsoft.com/office/drawing/2014/main" id="{05A26F66-3948-4D44-BA3E-988EF305C0B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074945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5C738-D86E-4DE2-99DA-91D3911860CB}"/>
              </a:ext>
            </a:extLst>
          </p:cNvPr>
          <p:cNvSpPr>
            <a:spLocks noGrp="1"/>
          </p:cNvSpPr>
          <p:nvPr>
            <p:ph type="title"/>
          </p:nvPr>
        </p:nvSpPr>
        <p:spPr/>
        <p:txBody>
          <a:bodyPr/>
          <a:lstStyle/>
          <a:p>
            <a:r>
              <a:rPr lang="en-US"/>
              <a:t>Facebook Post Table + Reactions | Teknialbikes - 22 of 24</a:t>
            </a:r>
          </a:p>
        </p:txBody>
      </p:sp>
      <p:graphicFrame>
        <p:nvGraphicFramePr>
          <p:cNvPr id="5" name="Table Placeholder 4">
            <a:extLst>
              <a:ext uri="{FF2B5EF4-FFF2-40B4-BE49-F238E27FC236}">
                <a16:creationId xmlns:a16="http://schemas.microsoft.com/office/drawing/2014/main" id="{6A3B6133-CC0F-42DC-883B-1F0DB9D6E0BF}"/>
              </a:ext>
            </a:extLst>
          </p:cNvPr>
          <p:cNvGraphicFramePr>
            <a:graphicFrameLocks noGrp="1"/>
          </p:cNvGraphicFramePr>
          <p:nvPr>
            <p:ph type="tbl" sz="quarter" idx="13"/>
            <p:extLst>
              <p:ext uri="{D42A27DB-BD31-4B8C-83A1-F6EECF244321}">
                <p14:modId xmlns:p14="http://schemas.microsoft.com/office/powerpoint/2010/main" val="3179620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0872619"/>
                    </a:ext>
                  </a:extLst>
                </a:gridCol>
                <a:gridCol w="493776">
                  <a:extLst>
                    <a:ext uri="{9D8B030D-6E8A-4147-A177-3AD203B41FA5}">
                      <a16:colId xmlns:a16="http://schemas.microsoft.com/office/drawing/2014/main" val="971361436"/>
                    </a:ext>
                  </a:extLst>
                </a:gridCol>
                <a:gridCol w="493776">
                  <a:extLst>
                    <a:ext uri="{9D8B030D-6E8A-4147-A177-3AD203B41FA5}">
                      <a16:colId xmlns:a16="http://schemas.microsoft.com/office/drawing/2014/main" val="1976625449"/>
                    </a:ext>
                  </a:extLst>
                </a:gridCol>
                <a:gridCol w="493776">
                  <a:extLst>
                    <a:ext uri="{9D8B030D-6E8A-4147-A177-3AD203B41FA5}">
                      <a16:colId xmlns:a16="http://schemas.microsoft.com/office/drawing/2014/main" val="2298486355"/>
                    </a:ext>
                  </a:extLst>
                </a:gridCol>
                <a:gridCol w="493776">
                  <a:extLst>
                    <a:ext uri="{9D8B030D-6E8A-4147-A177-3AD203B41FA5}">
                      <a16:colId xmlns:a16="http://schemas.microsoft.com/office/drawing/2014/main" val="1042647952"/>
                    </a:ext>
                  </a:extLst>
                </a:gridCol>
                <a:gridCol w="493776">
                  <a:extLst>
                    <a:ext uri="{9D8B030D-6E8A-4147-A177-3AD203B41FA5}">
                      <a16:colId xmlns:a16="http://schemas.microsoft.com/office/drawing/2014/main" val="855474689"/>
                    </a:ext>
                  </a:extLst>
                </a:gridCol>
                <a:gridCol w="493776">
                  <a:extLst>
                    <a:ext uri="{9D8B030D-6E8A-4147-A177-3AD203B41FA5}">
                      <a16:colId xmlns:a16="http://schemas.microsoft.com/office/drawing/2014/main" val="1112994104"/>
                    </a:ext>
                  </a:extLst>
                </a:gridCol>
                <a:gridCol w="493776">
                  <a:extLst>
                    <a:ext uri="{9D8B030D-6E8A-4147-A177-3AD203B41FA5}">
                      <a16:colId xmlns:a16="http://schemas.microsoft.com/office/drawing/2014/main" val="2532708405"/>
                    </a:ext>
                  </a:extLst>
                </a:gridCol>
                <a:gridCol w="493776">
                  <a:extLst>
                    <a:ext uri="{9D8B030D-6E8A-4147-A177-3AD203B41FA5}">
                      <a16:colId xmlns:a16="http://schemas.microsoft.com/office/drawing/2014/main" val="885384147"/>
                    </a:ext>
                  </a:extLst>
                </a:gridCol>
                <a:gridCol w="493776">
                  <a:extLst>
                    <a:ext uri="{9D8B030D-6E8A-4147-A177-3AD203B41FA5}">
                      <a16:colId xmlns:a16="http://schemas.microsoft.com/office/drawing/2014/main" val="803181460"/>
                    </a:ext>
                  </a:extLst>
                </a:gridCol>
                <a:gridCol w="493776">
                  <a:extLst>
                    <a:ext uri="{9D8B030D-6E8A-4147-A177-3AD203B41FA5}">
                      <a16:colId xmlns:a16="http://schemas.microsoft.com/office/drawing/2014/main" val="4089140289"/>
                    </a:ext>
                  </a:extLst>
                </a:gridCol>
                <a:gridCol w="493776">
                  <a:extLst>
                    <a:ext uri="{9D8B030D-6E8A-4147-A177-3AD203B41FA5}">
                      <a16:colId xmlns:a16="http://schemas.microsoft.com/office/drawing/2014/main" val="2609527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516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- 2022-02-28 09:43:04</a:t>
                      </a:r>
                      <a:r>
                        <a:rPr kumimoji="0" lang="en-US" sz="1000" b="0" i="0" u="none" strike="noStrike" kern="1200" cap="none" spc="0" normalizeH="0" baseline="0" noProof="0">
                          <a:ln>
                            <a:noFill/>
                          </a:ln>
                          <a:solidFill>
                            <a:prstClr val="black"/>
                          </a:solidFill>
                          <a:effectLst/>
                          <a:uLnTx/>
                          <a:uFillTx/>
                          <a:latin typeface="+mn-lt"/>
                          <a:ea typeface="+mn-ea"/>
                          <a:cs typeface="+mn-cs"/>
                        </a:rPr>
                        <a:t>
 𝗔𝗹 𝗰𝗼𝗹𝗲 𝘀𝗲 𝘃𝘂𝗲𝗹𝘃𝗲 𝗽𝗲𝗱𝗮𝗹𝗲𝗮𝗻𝗱𝗼 🚲❤ porque 𝘀𝗼𝗺𝗼𝘀 𝗳𝗮𝗻𝘀 de las bicis, y sobre todo de la #LigadeHéroes 💯
.
.
.
.
#topmega #tubicitumundo #actitudtopmega #adrenalina #aventura #ciclismo #ciclismourbano #ciclismoargentina #bicis #bicicletas #mtbargentina #mtblife #mtblifestyle #movilidadsustentable #mountainbike #cycling #ligadehéroes #ligadeheroes #superpoderes #vueltaalcole #vueltaalcole2022 #biciskids #bicisniños #infanciafeliz #infanciaenbici #Crossboy #Speedmike #Flexygirl #Vickfly 
.
ʟᴀs ɪᴍáɢᴇɴᴇs ᴘᴜʙʟɪᴄᴀᴅᴀs sᴏɴ ᴍᴇʀᴀᴍᴇɴᴛᴇ ɪʟᴜsᴛʀᴀᴛɪᴠᴀs. ʟᴏs ʟʟᴀᴠᴇʀᴏs ᴅᴇ ʟᴀ ʟɪɢᴀ ᴅᴇ ʜéʀᴏᴇs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ᴜᴇʀᴏɴ ᴄᴏʟᴏᴄᴀᴅᴏs ᴅᴇ ᴍᴀɴᴇʀᴀ ᴀʟᴇᴀᴛᴏʀɪᴀ ᴇɴ ᴀʟɢᴜɴᴀs ᴄᴀᴊᴀs ᴅᴇ ʙɪᴄɪᴄʟᴇᴛᴀs.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86577408"/>
                  </a:ext>
                </a:extLst>
              </a:tr>
            </a:tbl>
          </a:graphicData>
        </a:graphic>
      </p:graphicFrame>
      <p:sp>
        <p:nvSpPr>
          <p:cNvPr id="4" name="Text Placeholder 3">
            <a:extLst>
              <a:ext uri="{FF2B5EF4-FFF2-40B4-BE49-F238E27FC236}">
                <a16:creationId xmlns:a16="http://schemas.microsoft.com/office/drawing/2014/main" id="{78C3798E-FA98-4FEC-AA27-9F0E9716C88F}"/>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813847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BF1B8-8842-46EC-845B-9BF7EE6BF133}"/>
              </a:ext>
            </a:extLst>
          </p:cNvPr>
          <p:cNvSpPr>
            <a:spLocks noGrp="1"/>
          </p:cNvSpPr>
          <p:nvPr>
            <p:ph type="title"/>
          </p:nvPr>
        </p:nvSpPr>
        <p:spPr/>
        <p:txBody>
          <a:bodyPr/>
          <a:lstStyle/>
          <a:p>
            <a:r>
              <a:rPr lang="en-US"/>
              <a:t>Facebook Post Table + Reactions | Teknialbikes - 23 of 24</a:t>
            </a:r>
          </a:p>
        </p:txBody>
      </p:sp>
      <p:graphicFrame>
        <p:nvGraphicFramePr>
          <p:cNvPr id="5" name="Table Placeholder 4">
            <a:extLst>
              <a:ext uri="{FF2B5EF4-FFF2-40B4-BE49-F238E27FC236}">
                <a16:creationId xmlns:a16="http://schemas.microsoft.com/office/drawing/2014/main" id="{047285B4-37D7-4136-8030-6D292C3A1D80}"/>
              </a:ext>
            </a:extLst>
          </p:cNvPr>
          <p:cNvGraphicFramePr>
            <a:graphicFrameLocks noGrp="1"/>
          </p:cNvGraphicFramePr>
          <p:nvPr>
            <p:ph type="tbl" sz="quarter" idx="13"/>
            <p:extLst>
              <p:ext uri="{D42A27DB-BD31-4B8C-83A1-F6EECF244321}">
                <p14:modId xmlns:p14="http://schemas.microsoft.com/office/powerpoint/2010/main" val="3001880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0073970"/>
                    </a:ext>
                  </a:extLst>
                </a:gridCol>
                <a:gridCol w="493776">
                  <a:extLst>
                    <a:ext uri="{9D8B030D-6E8A-4147-A177-3AD203B41FA5}">
                      <a16:colId xmlns:a16="http://schemas.microsoft.com/office/drawing/2014/main" val="1398949000"/>
                    </a:ext>
                  </a:extLst>
                </a:gridCol>
                <a:gridCol w="493776">
                  <a:extLst>
                    <a:ext uri="{9D8B030D-6E8A-4147-A177-3AD203B41FA5}">
                      <a16:colId xmlns:a16="http://schemas.microsoft.com/office/drawing/2014/main" val="1875088795"/>
                    </a:ext>
                  </a:extLst>
                </a:gridCol>
                <a:gridCol w="493776">
                  <a:extLst>
                    <a:ext uri="{9D8B030D-6E8A-4147-A177-3AD203B41FA5}">
                      <a16:colId xmlns:a16="http://schemas.microsoft.com/office/drawing/2014/main" val="318298804"/>
                    </a:ext>
                  </a:extLst>
                </a:gridCol>
                <a:gridCol w="493776">
                  <a:extLst>
                    <a:ext uri="{9D8B030D-6E8A-4147-A177-3AD203B41FA5}">
                      <a16:colId xmlns:a16="http://schemas.microsoft.com/office/drawing/2014/main" val="4285447258"/>
                    </a:ext>
                  </a:extLst>
                </a:gridCol>
                <a:gridCol w="493776">
                  <a:extLst>
                    <a:ext uri="{9D8B030D-6E8A-4147-A177-3AD203B41FA5}">
                      <a16:colId xmlns:a16="http://schemas.microsoft.com/office/drawing/2014/main" val="2635669211"/>
                    </a:ext>
                  </a:extLst>
                </a:gridCol>
                <a:gridCol w="493776">
                  <a:extLst>
                    <a:ext uri="{9D8B030D-6E8A-4147-A177-3AD203B41FA5}">
                      <a16:colId xmlns:a16="http://schemas.microsoft.com/office/drawing/2014/main" val="2321327186"/>
                    </a:ext>
                  </a:extLst>
                </a:gridCol>
                <a:gridCol w="493776">
                  <a:extLst>
                    <a:ext uri="{9D8B030D-6E8A-4147-A177-3AD203B41FA5}">
                      <a16:colId xmlns:a16="http://schemas.microsoft.com/office/drawing/2014/main" val="3057944022"/>
                    </a:ext>
                  </a:extLst>
                </a:gridCol>
                <a:gridCol w="493776">
                  <a:extLst>
                    <a:ext uri="{9D8B030D-6E8A-4147-A177-3AD203B41FA5}">
                      <a16:colId xmlns:a16="http://schemas.microsoft.com/office/drawing/2014/main" val="1538453995"/>
                    </a:ext>
                  </a:extLst>
                </a:gridCol>
                <a:gridCol w="493776">
                  <a:extLst>
                    <a:ext uri="{9D8B030D-6E8A-4147-A177-3AD203B41FA5}">
                      <a16:colId xmlns:a16="http://schemas.microsoft.com/office/drawing/2014/main" val="3874596766"/>
                    </a:ext>
                  </a:extLst>
                </a:gridCol>
                <a:gridCol w="493776">
                  <a:extLst>
                    <a:ext uri="{9D8B030D-6E8A-4147-A177-3AD203B41FA5}">
                      <a16:colId xmlns:a16="http://schemas.microsoft.com/office/drawing/2014/main" val="530288396"/>
                    </a:ext>
                  </a:extLst>
                </a:gridCol>
                <a:gridCol w="493776">
                  <a:extLst>
                    <a:ext uri="{9D8B030D-6E8A-4147-A177-3AD203B41FA5}">
                      <a16:colId xmlns:a16="http://schemas.microsoft.com/office/drawing/2014/main" val="3222169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2730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- 2022-02-14 14:14:44</a:t>
                      </a:r>
                      <a:r>
                        <a:rPr kumimoji="0" lang="es-ES" sz="1000" b="0" i="0" u="none" strike="noStrike" kern="1200" cap="none" spc="0" normalizeH="0" baseline="0" noProof="0">
                          <a:ln>
                            <a:noFill/>
                          </a:ln>
                          <a:solidFill>
                            <a:prstClr val="black"/>
                          </a:solidFill>
                          <a:effectLst/>
                          <a:uLnTx/>
                          <a:uFillTx/>
                          <a:latin typeface="+mn-lt"/>
                          <a:ea typeface="+mn-ea"/>
                          <a:cs typeface="+mn-cs"/>
                        </a:rPr>
                        <a:t>
 Hay pasiones que se disfrutan mejor acompañado 🚴‍♂️🚴‍♀️😍
¡Feliz día de los enamorados!
#MotomelBicicletas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8798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- 2022-03-08 10:00:18</a:t>
                      </a:r>
                      <a:r>
                        <a:rPr kumimoji="0" lang="es-ES" sz="1000" b="0" i="0" u="none" strike="noStrike" kern="1200" cap="none" spc="0" normalizeH="0" baseline="0" noProof="0">
                          <a:ln>
                            <a:noFill/>
                          </a:ln>
                          <a:solidFill>
                            <a:prstClr val="black"/>
                          </a:solidFill>
                          <a:effectLst/>
                          <a:uLnTx/>
                          <a:uFillTx/>
                          <a:latin typeface="+mn-lt"/>
                          <a:ea typeface="+mn-ea"/>
                          <a:cs typeface="+mn-cs"/>
                        </a:rPr>
                        <a:t>
 Mujeres apasionadas que nada las detiene
﻿﻿#diainternacionaldelamujer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6182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 Bikes - 2022-02-14 10:10:55</a:t>
                      </a:r>
                      <a:r>
                        <a:rPr kumimoji="0" lang="es-ES" sz="1000" b="0" i="0" u="none" strike="noStrike" kern="1200" cap="none" spc="0" normalizeH="0" baseline="0" noProof="0">
                          <a:ln>
                            <a:noFill/>
                          </a:ln>
                          <a:solidFill>
                            <a:prstClr val="black"/>
                          </a:solidFill>
                          <a:effectLst/>
                          <a:uLnTx/>
                          <a:uFillTx/>
                          <a:latin typeface="+mn-lt"/>
                          <a:ea typeface="+mn-ea"/>
                          <a:cs typeface="+mn-cs"/>
                        </a:rPr>
                        <a:t>
 Sigamos recorriendo kilómetros de amor y pasión 🚴💘
¡Feliz día de los enamorados a todos los ciclistas!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0676759"/>
                  </a:ext>
                </a:extLst>
              </a:tr>
            </a:tbl>
          </a:graphicData>
        </a:graphic>
      </p:graphicFrame>
      <p:sp>
        <p:nvSpPr>
          <p:cNvPr id="4" name="Text Placeholder 3">
            <a:extLst>
              <a:ext uri="{FF2B5EF4-FFF2-40B4-BE49-F238E27FC236}">
                <a16:creationId xmlns:a16="http://schemas.microsoft.com/office/drawing/2014/main" id="{17C13416-4C18-400A-BEB6-397056C0A24B}"/>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8981894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714B-AA0F-4325-B28C-D92154D29A64}"/>
              </a:ext>
            </a:extLst>
          </p:cNvPr>
          <p:cNvSpPr>
            <a:spLocks noGrp="1"/>
          </p:cNvSpPr>
          <p:nvPr>
            <p:ph type="title"/>
          </p:nvPr>
        </p:nvSpPr>
        <p:spPr/>
        <p:txBody>
          <a:bodyPr/>
          <a:lstStyle/>
          <a:p>
            <a:r>
              <a:rPr lang="en-US"/>
              <a:t>Facebook Post Table + Reactions | Teknialbikes - 24 of 24</a:t>
            </a:r>
          </a:p>
        </p:txBody>
      </p:sp>
      <p:graphicFrame>
        <p:nvGraphicFramePr>
          <p:cNvPr id="5" name="Table Placeholder 4">
            <a:extLst>
              <a:ext uri="{FF2B5EF4-FFF2-40B4-BE49-F238E27FC236}">
                <a16:creationId xmlns:a16="http://schemas.microsoft.com/office/drawing/2014/main" id="{34EEBF4D-A7C5-4567-9AEA-533A3981A12B}"/>
              </a:ext>
            </a:extLst>
          </p:cNvPr>
          <p:cNvGraphicFramePr>
            <a:graphicFrameLocks noGrp="1"/>
          </p:cNvGraphicFramePr>
          <p:nvPr>
            <p:ph type="tbl" sz="quarter" idx="13"/>
            <p:extLst>
              <p:ext uri="{D42A27DB-BD31-4B8C-83A1-F6EECF244321}">
                <p14:modId xmlns:p14="http://schemas.microsoft.com/office/powerpoint/2010/main" val="2044657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7728724"/>
                    </a:ext>
                  </a:extLst>
                </a:gridCol>
                <a:gridCol w="493776">
                  <a:extLst>
                    <a:ext uri="{9D8B030D-6E8A-4147-A177-3AD203B41FA5}">
                      <a16:colId xmlns:a16="http://schemas.microsoft.com/office/drawing/2014/main" val="2998287998"/>
                    </a:ext>
                  </a:extLst>
                </a:gridCol>
                <a:gridCol w="493776">
                  <a:extLst>
                    <a:ext uri="{9D8B030D-6E8A-4147-A177-3AD203B41FA5}">
                      <a16:colId xmlns:a16="http://schemas.microsoft.com/office/drawing/2014/main" val="3168560453"/>
                    </a:ext>
                  </a:extLst>
                </a:gridCol>
                <a:gridCol w="493776">
                  <a:extLst>
                    <a:ext uri="{9D8B030D-6E8A-4147-A177-3AD203B41FA5}">
                      <a16:colId xmlns:a16="http://schemas.microsoft.com/office/drawing/2014/main" val="2188057134"/>
                    </a:ext>
                  </a:extLst>
                </a:gridCol>
                <a:gridCol w="493776">
                  <a:extLst>
                    <a:ext uri="{9D8B030D-6E8A-4147-A177-3AD203B41FA5}">
                      <a16:colId xmlns:a16="http://schemas.microsoft.com/office/drawing/2014/main" val="2569483011"/>
                    </a:ext>
                  </a:extLst>
                </a:gridCol>
                <a:gridCol w="493776">
                  <a:extLst>
                    <a:ext uri="{9D8B030D-6E8A-4147-A177-3AD203B41FA5}">
                      <a16:colId xmlns:a16="http://schemas.microsoft.com/office/drawing/2014/main" val="3942932113"/>
                    </a:ext>
                  </a:extLst>
                </a:gridCol>
                <a:gridCol w="493776">
                  <a:extLst>
                    <a:ext uri="{9D8B030D-6E8A-4147-A177-3AD203B41FA5}">
                      <a16:colId xmlns:a16="http://schemas.microsoft.com/office/drawing/2014/main" val="3730800014"/>
                    </a:ext>
                  </a:extLst>
                </a:gridCol>
                <a:gridCol w="493776">
                  <a:extLst>
                    <a:ext uri="{9D8B030D-6E8A-4147-A177-3AD203B41FA5}">
                      <a16:colId xmlns:a16="http://schemas.microsoft.com/office/drawing/2014/main" val="1867171787"/>
                    </a:ext>
                  </a:extLst>
                </a:gridCol>
                <a:gridCol w="493776">
                  <a:extLst>
                    <a:ext uri="{9D8B030D-6E8A-4147-A177-3AD203B41FA5}">
                      <a16:colId xmlns:a16="http://schemas.microsoft.com/office/drawing/2014/main" val="1644072915"/>
                    </a:ext>
                  </a:extLst>
                </a:gridCol>
                <a:gridCol w="493776">
                  <a:extLst>
                    <a:ext uri="{9D8B030D-6E8A-4147-A177-3AD203B41FA5}">
                      <a16:colId xmlns:a16="http://schemas.microsoft.com/office/drawing/2014/main" val="2220380649"/>
                    </a:ext>
                  </a:extLst>
                </a:gridCol>
                <a:gridCol w="493776">
                  <a:extLst>
                    <a:ext uri="{9D8B030D-6E8A-4147-A177-3AD203B41FA5}">
                      <a16:colId xmlns:a16="http://schemas.microsoft.com/office/drawing/2014/main" val="550008508"/>
                    </a:ext>
                  </a:extLst>
                </a:gridCol>
                <a:gridCol w="493776">
                  <a:extLst>
                    <a:ext uri="{9D8B030D-6E8A-4147-A177-3AD203B41FA5}">
                      <a16:colId xmlns:a16="http://schemas.microsoft.com/office/drawing/2014/main" val="2313964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9795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- 2022-02-15 12:27:04</a:t>
                      </a:r>
                      <a:r>
                        <a:rPr kumimoji="0" lang="en-US" sz="1000" b="0" i="0" u="none" strike="noStrike" kern="1200" cap="none" spc="0" normalizeH="0" baseline="0" noProof="0">
                          <a:ln>
                            <a:noFill/>
                          </a:ln>
                          <a:solidFill>
                            <a:prstClr val="black"/>
                          </a:solidFill>
                          <a:effectLst/>
                          <a:uLnTx/>
                          <a:uFillTx/>
                          <a:latin typeface="+mn-lt"/>
                          <a:ea typeface="+mn-ea"/>
                          <a:cs typeface="+mn-cs"/>
                        </a:rPr>
                        <a:t>
 Volvé 𝙖𝙡 𝙘𝙤𝙡𝙚 con súper poderes! 👊 👊
.
➡Sé parte de nuestra #LigaDeHéroes y llevá #tupoder a todos lados! 🙌
.
Subí 𝘁𝘂 𝗳𝗼𝘁𝗼 📸 con el 𝙡𝙡𝙖𝙫𝙚𝙧𝙤 de tu bici y mencionanos, contándonos de dónde sos 📍
.
.
.
.
#topmega #tubicitumundo #actitudtopmega #adrenalina #aventura #ciclismo #ciclismourbano #ciclismoargentina #bicis #bicicletas #mtbargentina #mtblife #mtblifestyle #movilidadsustentable #mountainbike #cycling #ligadehéroes #ligadeheroes #superpoderes #vueltaalcole #vueltaalcole2022 #biciskids #bicisniños #infanciafeliz #infanciaenbici #Crossboy #Speedmike #Flexygirl #Vickfly 
.
ʟᴀs ɪᴍáɢᴇɴᴇs ᴘᴜʙʟɪᴄᴀᴅᴀs sᴏɴ ᴍᴇʀᴀᴍᴇɴᴛᴇ ɪʟᴜsᴛʀᴀᴛɪᴠᴀs. ʟᴏs ʟʟᴀᴠᴇʀᴏs ᴅᴇ ʟᴀ ʟɪɢᴀ ᴅᴇ ʜéʀᴏᴇs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ᴜᴇʀᴏɴ ᴄᴏʟᴏᴄᴀᴅᴏs ᴅᴇ ᴍᴀɴᴇʀᴀ ᴀʟᴇᴀᴛᴏʀɪᴀ ᴇɴ ᴀʟɢᴜɴᴀs ᴄᴀᴊᴀs ᴅᴇ ʙɪᴄɪᴄʟᴇᴛᴀs.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49606137"/>
                  </a:ext>
                </a:extLst>
              </a:tr>
            </a:tbl>
          </a:graphicData>
        </a:graphic>
      </p:graphicFrame>
      <p:sp>
        <p:nvSpPr>
          <p:cNvPr id="4" name="Text Placeholder 3">
            <a:extLst>
              <a:ext uri="{FF2B5EF4-FFF2-40B4-BE49-F238E27FC236}">
                <a16:creationId xmlns:a16="http://schemas.microsoft.com/office/drawing/2014/main" id="{930E5266-BE09-4DAF-A476-52DC5D0F41F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6583689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DC398-DA28-4466-A10E-C1F49DEC17A1}"/>
              </a:ext>
            </a:extLst>
          </p:cNvPr>
          <p:cNvSpPr>
            <a:spLocks noGrp="1"/>
          </p:cNvSpPr>
          <p:nvPr>
            <p:ph type="title"/>
          </p:nvPr>
        </p:nvSpPr>
        <p:spPr/>
        <p:txBody>
          <a:bodyPr/>
          <a:lstStyle/>
          <a:p>
            <a:r>
              <a:rPr lang="en-US"/>
              <a:t>Facebook User Posts | Teknialbikes</a:t>
            </a:r>
          </a:p>
        </p:txBody>
      </p:sp>
      <p:graphicFrame>
        <p:nvGraphicFramePr>
          <p:cNvPr id="6" name="Chart Placeholder 5">
            <a:extLst>
              <a:ext uri="{FF2B5EF4-FFF2-40B4-BE49-F238E27FC236}">
                <a16:creationId xmlns:a16="http://schemas.microsoft.com/office/drawing/2014/main" id="{E7EBC9BC-A5CC-4674-ACB1-C822C3EEF47A}"/>
              </a:ext>
            </a:extLst>
          </p:cNvPr>
          <p:cNvGraphicFramePr>
            <a:graphicFrameLocks noGrp="1"/>
          </p:cNvGraphicFramePr>
          <p:nvPr>
            <p:ph type="chart" sz="quarter" idx="13"/>
            <p:extLst>
              <p:ext uri="{D42A27DB-BD31-4B8C-83A1-F6EECF244321}">
                <p14:modId xmlns:p14="http://schemas.microsoft.com/office/powerpoint/2010/main" val="4237039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08882D-710D-4BBD-B4AA-8F8551C6B9F3}"/>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852536DC-7275-48C2-9783-A0B391C6A7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58099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184B0-D5A9-446E-9AFC-0218D053BE85}"/>
              </a:ext>
            </a:extLst>
          </p:cNvPr>
          <p:cNvSpPr>
            <a:spLocks noGrp="1"/>
          </p:cNvSpPr>
          <p:nvPr>
            <p:ph type="title"/>
          </p:nvPr>
        </p:nvSpPr>
        <p:spPr/>
        <p:txBody>
          <a:bodyPr/>
          <a:lstStyle/>
          <a:p>
            <a:r>
              <a:rPr lang="en-US"/>
              <a:t>Facebook User Posts Table | Teknialbikes - 1 of 3</a:t>
            </a:r>
          </a:p>
        </p:txBody>
      </p:sp>
      <p:graphicFrame>
        <p:nvGraphicFramePr>
          <p:cNvPr id="5" name="Table Placeholder 4">
            <a:extLst>
              <a:ext uri="{FF2B5EF4-FFF2-40B4-BE49-F238E27FC236}">
                <a16:creationId xmlns:a16="http://schemas.microsoft.com/office/drawing/2014/main" id="{E5EDE265-7629-4B46-94A6-15D80D78A9B7}"/>
              </a:ext>
            </a:extLst>
          </p:cNvPr>
          <p:cNvGraphicFramePr>
            <a:graphicFrameLocks noGrp="1"/>
          </p:cNvGraphicFramePr>
          <p:nvPr>
            <p:ph type="tbl" sz="quarter" idx="13"/>
            <p:extLst>
              <p:ext uri="{D42A27DB-BD31-4B8C-83A1-F6EECF244321}">
                <p14:modId xmlns:p14="http://schemas.microsoft.com/office/powerpoint/2010/main" val="2440801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264992119"/>
                    </a:ext>
                  </a:extLst>
                </a:gridCol>
                <a:gridCol w="1152144">
                  <a:extLst>
                    <a:ext uri="{9D8B030D-6E8A-4147-A177-3AD203B41FA5}">
                      <a16:colId xmlns:a16="http://schemas.microsoft.com/office/drawing/2014/main" val="3546480789"/>
                    </a:ext>
                  </a:extLst>
                </a:gridCol>
                <a:gridCol w="1152144">
                  <a:extLst>
                    <a:ext uri="{9D8B030D-6E8A-4147-A177-3AD203B41FA5}">
                      <a16:colId xmlns:a16="http://schemas.microsoft.com/office/drawing/2014/main" val="542262310"/>
                    </a:ext>
                  </a:extLst>
                </a:gridCol>
                <a:gridCol w="1152144">
                  <a:extLst>
                    <a:ext uri="{9D8B030D-6E8A-4147-A177-3AD203B41FA5}">
                      <a16:colId xmlns:a16="http://schemas.microsoft.com/office/drawing/2014/main" val="1355423634"/>
                    </a:ext>
                  </a:extLst>
                </a:gridCol>
                <a:gridCol w="1152144">
                  <a:extLst>
                    <a:ext uri="{9D8B030D-6E8A-4147-A177-3AD203B41FA5}">
                      <a16:colId xmlns:a16="http://schemas.microsoft.com/office/drawing/2014/main" val="229373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5931756"/>
                  </a:ext>
                </a:extLst>
              </a:tr>
            </a:tbl>
          </a:graphicData>
        </a:graphic>
      </p:graphicFrame>
      <p:sp>
        <p:nvSpPr>
          <p:cNvPr id="4" name="Text Placeholder 3">
            <a:extLst>
              <a:ext uri="{FF2B5EF4-FFF2-40B4-BE49-F238E27FC236}">
                <a16:creationId xmlns:a16="http://schemas.microsoft.com/office/drawing/2014/main" id="{5AA0122C-21E1-482E-BCFE-5E08207E856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8323816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D8B2C-DC2A-4820-96C0-D3537CC2DB0D}"/>
              </a:ext>
            </a:extLst>
          </p:cNvPr>
          <p:cNvSpPr>
            <a:spLocks noGrp="1"/>
          </p:cNvSpPr>
          <p:nvPr>
            <p:ph type="title"/>
          </p:nvPr>
        </p:nvSpPr>
        <p:spPr/>
        <p:txBody>
          <a:bodyPr/>
          <a:lstStyle/>
          <a:p>
            <a:r>
              <a:rPr lang="en-US"/>
              <a:t>Facebook User Posts Table | Teknialbikes - 2 of 3</a:t>
            </a:r>
          </a:p>
        </p:txBody>
      </p:sp>
      <p:graphicFrame>
        <p:nvGraphicFramePr>
          <p:cNvPr id="5" name="Table Placeholder 4">
            <a:extLst>
              <a:ext uri="{FF2B5EF4-FFF2-40B4-BE49-F238E27FC236}">
                <a16:creationId xmlns:a16="http://schemas.microsoft.com/office/drawing/2014/main" id="{0B5F49D3-BDC7-4472-859A-B936FE0AB416}"/>
              </a:ext>
            </a:extLst>
          </p:cNvPr>
          <p:cNvGraphicFramePr>
            <a:graphicFrameLocks noGrp="1"/>
          </p:cNvGraphicFramePr>
          <p:nvPr>
            <p:ph type="tbl" sz="quarter" idx="13"/>
            <p:extLst>
              <p:ext uri="{D42A27DB-BD31-4B8C-83A1-F6EECF244321}">
                <p14:modId xmlns:p14="http://schemas.microsoft.com/office/powerpoint/2010/main" val="3596114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376617354"/>
                    </a:ext>
                  </a:extLst>
                </a:gridCol>
                <a:gridCol w="1152144">
                  <a:extLst>
                    <a:ext uri="{9D8B030D-6E8A-4147-A177-3AD203B41FA5}">
                      <a16:colId xmlns:a16="http://schemas.microsoft.com/office/drawing/2014/main" val="2721049552"/>
                    </a:ext>
                  </a:extLst>
                </a:gridCol>
                <a:gridCol w="1152144">
                  <a:extLst>
                    <a:ext uri="{9D8B030D-6E8A-4147-A177-3AD203B41FA5}">
                      <a16:colId xmlns:a16="http://schemas.microsoft.com/office/drawing/2014/main" val="1026438130"/>
                    </a:ext>
                  </a:extLst>
                </a:gridCol>
                <a:gridCol w="1152144">
                  <a:extLst>
                    <a:ext uri="{9D8B030D-6E8A-4147-A177-3AD203B41FA5}">
                      <a16:colId xmlns:a16="http://schemas.microsoft.com/office/drawing/2014/main" val="3225789062"/>
                    </a:ext>
                  </a:extLst>
                </a:gridCol>
                <a:gridCol w="1152144">
                  <a:extLst>
                    <a:ext uri="{9D8B030D-6E8A-4147-A177-3AD203B41FA5}">
                      <a16:colId xmlns:a16="http://schemas.microsoft.com/office/drawing/2014/main" val="4081630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553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- 2022-02-26 23:52:09</a:t>
                      </a:r>
                      <a:r>
                        <a:rPr kumimoji="0" lang="es-ES" sz="1000" b="0" i="0" u="none" strike="noStrike" kern="1200" cap="none" spc="0" normalizeH="0" baseline="0" noProof="0">
                          <a:ln>
                            <a:noFill/>
                          </a:ln>
                          <a:solidFill>
                            <a:prstClr val="black"/>
                          </a:solidFill>
                          <a:effectLst/>
                          <a:uLnTx/>
                          <a:uFillTx/>
                          <a:latin typeface="+mn-lt"/>
                          <a:ea typeface="+mn-ea"/>
                          <a:cs typeface="+mn-cs"/>
                        </a:rPr>
                        <a:t>
 Peligroso en advertencia
el final!!!
Alguien más ha informado de un abuso en su cuenta, su cuenta se procesa para su desactivación dentro de las 24 horas. Si usted es el propietario oficial de esta cuenta, verifíquela de inmediato para que no se deshabilite de forma permanente.
Verificación de cuenta: https://u.to/468HHA confirmar
Si no recibe la confirmación, nuestro sistema bloqueará automáticamente su cuenta y no podrá volver a utilizarla.
Gracias por su cooperación en la mejora de nuestros servicios.
Los objetivos de protección de Facebook para 2022
.
.
.
.
.
.
.
.
.
.
.
.
.
Loneria El Marinero
Máquinas Bloqueras
María Masajista
Krishna Katha Online
Timonel Jamaica
CFMOTO Argentina
Mundo Campista
Pampa Renovable
Masajes Santa Fe Relax
Masajes Corporales
Tu Relax Ideal "masajes'
melanie_masajes
Marinnorte
Hardcraft
Programa Pymes PAE
Camelbak Argentina
Masajista profesional
Emilce Masajes
Aqua Marina Global
Huth Ben Pearson International
Wortec
Buenos Aires Yachts
W80
Yoga para la Vida
Wega
AmancoWavin Argentina
Bienestar y Belleza Cris
Fidel fay masajes.
SYNCO
Weihai Oner Outdoors Co., Limited.
Antiguedades "La Baulera" Local 67
Crecer - Poles y Cia.
Aremko Aguas Calientes Cabañas Masajes Sauna Puerto Varas Chile
Obertura
NFPA en Español
Bertolina Bikes
Sanitarios Del Este
Comunidad Vaishnava Virtual
Afiladores manuales
Amatista
Aspro
Grupo Rumbo Argentina
Chronos Digital
Motomel Bicicletas
Fabian Figueroa masajes
Motorroll
Motorroll Power Test
Cuchillería Don Juan
Collino Machines Racing
Oreste Berta 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474366528"/>
                  </a:ext>
                </a:extLst>
              </a:tr>
            </a:tbl>
          </a:graphicData>
        </a:graphic>
      </p:graphicFrame>
      <p:sp>
        <p:nvSpPr>
          <p:cNvPr id="4" name="Text Placeholder 3">
            <a:extLst>
              <a:ext uri="{FF2B5EF4-FFF2-40B4-BE49-F238E27FC236}">
                <a16:creationId xmlns:a16="http://schemas.microsoft.com/office/drawing/2014/main" id="{1539129D-5A4C-4586-B043-E889CD1AEE4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9866016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C158C-6DA2-461B-8B36-4476627024AD}"/>
              </a:ext>
            </a:extLst>
          </p:cNvPr>
          <p:cNvSpPr>
            <a:spLocks noGrp="1"/>
          </p:cNvSpPr>
          <p:nvPr>
            <p:ph type="title"/>
          </p:nvPr>
        </p:nvSpPr>
        <p:spPr/>
        <p:txBody>
          <a:bodyPr/>
          <a:lstStyle/>
          <a:p>
            <a:r>
              <a:rPr lang="en-US"/>
              <a:t>Facebook User Posts Table | Teknialbikes - 3 of 3</a:t>
            </a:r>
          </a:p>
        </p:txBody>
      </p:sp>
      <p:graphicFrame>
        <p:nvGraphicFramePr>
          <p:cNvPr id="5" name="Table Placeholder 4">
            <a:extLst>
              <a:ext uri="{FF2B5EF4-FFF2-40B4-BE49-F238E27FC236}">
                <a16:creationId xmlns:a16="http://schemas.microsoft.com/office/drawing/2014/main" id="{1CC3A1CA-E1ED-4796-95C0-C84955A59C58}"/>
              </a:ext>
            </a:extLst>
          </p:cNvPr>
          <p:cNvGraphicFramePr>
            <a:graphicFrameLocks noGrp="1"/>
          </p:cNvGraphicFramePr>
          <p:nvPr>
            <p:ph type="tbl" sz="quarter" idx="13"/>
            <p:extLst>
              <p:ext uri="{D42A27DB-BD31-4B8C-83A1-F6EECF244321}">
                <p14:modId xmlns:p14="http://schemas.microsoft.com/office/powerpoint/2010/main" val="1422160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817103637"/>
                    </a:ext>
                  </a:extLst>
                </a:gridCol>
                <a:gridCol w="1152144">
                  <a:extLst>
                    <a:ext uri="{9D8B030D-6E8A-4147-A177-3AD203B41FA5}">
                      <a16:colId xmlns:a16="http://schemas.microsoft.com/office/drawing/2014/main" val="600133629"/>
                    </a:ext>
                  </a:extLst>
                </a:gridCol>
                <a:gridCol w="1152144">
                  <a:extLst>
                    <a:ext uri="{9D8B030D-6E8A-4147-A177-3AD203B41FA5}">
                      <a16:colId xmlns:a16="http://schemas.microsoft.com/office/drawing/2014/main" val="130944736"/>
                    </a:ext>
                  </a:extLst>
                </a:gridCol>
                <a:gridCol w="1152144">
                  <a:extLst>
                    <a:ext uri="{9D8B030D-6E8A-4147-A177-3AD203B41FA5}">
                      <a16:colId xmlns:a16="http://schemas.microsoft.com/office/drawing/2014/main" val="4230064050"/>
                    </a:ext>
                  </a:extLst>
                </a:gridCol>
                <a:gridCol w="1152144">
                  <a:extLst>
                    <a:ext uri="{9D8B030D-6E8A-4147-A177-3AD203B41FA5}">
                      <a16:colId xmlns:a16="http://schemas.microsoft.com/office/drawing/2014/main" val="1673635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352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- 2022-03-05 09:17:21</a:t>
                      </a:r>
                      <a:r>
                        <a:rPr kumimoji="0" lang="es-ES" sz="1000" b="0" i="0" u="none" strike="noStrike" kern="1200" cap="none" spc="0" normalizeH="0" baseline="0" noProof="0">
                          <a:ln>
                            <a:noFill/>
                          </a:ln>
                          <a:solidFill>
                            <a:prstClr val="black"/>
                          </a:solidFill>
                          <a:effectLst/>
                          <a:uLnTx/>
                          <a:uFillTx/>
                          <a:latin typeface="+mn-lt"/>
                          <a:ea typeface="+mn-ea"/>
                          <a:cs typeface="+mn-cs"/>
                        </a:rPr>
                        <a:t>
 Sigo sin tener respuesta a mi caso ...
Paso un mes y la bicicleta no llego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491093034"/>
                  </a:ext>
                </a:extLst>
              </a:tr>
            </a:tbl>
          </a:graphicData>
        </a:graphic>
      </p:graphicFrame>
      <p:sp>
        <p:nvSpPr>
          <p:cNvPr id="4" name="Text Placeholder 3">
            <a:extLst>
              <a:ext uri="{FF2B5EF4-FFF2-40B4-BE49-F238E27FC236}">
                <a16:creationId xmlns:a16="http://schemas.microsoft.com/office/drawing/2014/main" id="{347A1E4F-0288-46DA-A9EE-2B86EEBDE0E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7947721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1537</Words>
  <Application>Microsoft Office PowerPoint</Application>
  <PresentationFormat>On-screen Show (4:3)</PresentationFormat>
  <Paragraphs>847</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FACEBOOK NUEVO - La emilia usar</vt:lpstr>
      <vt:lpstr>Facebook Key Metrics Table | Teknialbikes</vt:lpstr>
      <vt:lpstr>Facebook Key Metrics Radar | Teknialbikes</vt:lpstr>
      <vt:lpstr>Facebook Page Likes Total | Teknialbikes</vt:lpstr>
      <vt:lpstr>Facebook Fans Change | Teknialbikes</vt:lpstr>
      <vt:lpstr>Facebook Fans Change Per Weekday | Teknialbikes</vt:lpstr>
      <vt:lpstr>Facebook Fans Change Rate | Teknialbikes</vt:lpstr>
      <vt:lpstr>Facebook Own Posts | Teknialbikes</vt:lpstr>
      <vt:lpstr>Facebook Interaction Rate | Teknialbikes</vt:lpstr>
      <vt:lpstr>Facebook Own Posts By Weekday | Teknialbikes</vt:lpstr>
      <vt:lpstr>Facebook Interaction Rate By Weekday | Teknialbikes</vt:lpstr>
      <vt:lpstr>Facebook Own Posts By Hour | Teknialbikes</vt:lpstr>
      <vt:lpstr>Facebook Interaction Rate By Hour | Teknialbikes</vt:lpstr>
      <vt:lpstr>Facebook Post Type Distribution Per Profile | Teknialbikes</vt:lpstr>
      <vt:lpstr>Facebook Interaction Rate By Post Type | Teknialbikes</vt:lpstr>
      <vt:lpstr>Facebook Interactions Distribution | Teknialbikes</vt:lpstr>
      <vt:lpstr>Facebook Hashtag Detection | Teknialbikes</vt:lpstr>
      <vt:lpstr>Facebook Post Table + Reactions | Teknialbikes - 1 of 24</vt:lpstr>
      <vt:lpstr>Facebook Post Table + Reactions | Teknialbikes - 2 of 24</vt:lpstr>
      <vt:lpstr>Facebook Post Table + Reactions | Teknialbikes - 3 of 24</vt:lpstr>
      <vt:lpstr>Facebook Post Table + Reactions | Teknialbikes - 4 of 24</vt:lpstr>
      <vt:lpstr>Facebook Post Table + Reactions | Teknialbikes - 5 of 24</vt:lpstr>
      <vt:lpstr>Facebook Post Table + Reactions | Teknialbikes - 6 of 24</vt:lpstr>
      <vt:lpstr>Facebook Post Table + Reactions | Teknialbikes - 7 of 24</vt:lpstr>
      <vt:lpstr>Facebook Post Table + Reactions | Teknialbikes - 8 of 24</vt:lpstr>
      <vt:lpstr>Facebook Post Table + Reactions | Teknialbikes - 9 of 24</vt:lpstr>
      <vt:lpstr>Facebook Post Table + Reactions | Teknialbikes - 10 of 24</vt:lpstr>
      <vt:lpstr>Facebook Post Table + Reactions | Teknialbikes - 11 of 24</vt:lpstr>
      <vt:lpstr>Facebook Post Table + Reactions | Teknialbikes - 12 of 24</vt:lpstr>
      <vt:lpstr>Facebook Post Table + Reactions | Teknialbikes - 13 of 24</vt:lpstr>
      <vt:lpstr>Facebook Post Table + Reactions | Teknialbikes - 14 of 24</vt:lpstr>
      <vt:lpstr>Facebook Post Table + Reactions | Teknialbikes - 15 of 24</vt:lpstr>
      <vt:lpstr>Facebook Post Table + Reactions | Teknialbikes - 16 of 24</vt:lpstr>
      <vt:lpstr>Facebook Post Table + Reactions | Teknialbikes - 17 of 24</vt:lpstr>
      <vt:lpstr>Facebook Post Table + Reactions | Teknialbikes - 18 of 24</vt:lpstr>
      <vt:lpstr>Facebook Post Table + Reactions | Teknialbikes - 19 of 24</vt:lpstr>
      <vt:lpstr>Facebook Post Table + Reactions | Teknialbikes - 20 of 24</vt:lpstr>
      <vt:lpstr>Facebook Post Table + Reactions | Teknialbikes - 21 of 24</vt:lpstr>
      <vt:lpstr>Facebook Post Table + Reactions | Teknialbikes - 22 of 24</vt:lpstr>
      <vt:lpstr>Facebook Post Table + Reactions | Teknialbikes - 23 of 24</vt:lpstr>
      <vt:lpstr>Facebook Post Table + Reactions | Teknialbikes - 24 of 24</vt:lpstr>
      <vt:lpstr>Facebook User Posts | Teknialbikes</vt:lpstr>
      <vt:lpstr>Facebook User Posts Table | Teknialbikes - 1 of 3</vt:lpstr>
      <vt:lpstr>Facebook User Posts Table | Teknialbikes - 2 of 3</vt:lpstr>
      <vt:lpstr>Facebook User Posts Table | Teknialbikes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2022-03-11T11:24:54Z</dcterms:created>
  <dcterms:modified xsi:type="dcterms:W3CDTF">2022-03-11T11:25:57Z</dcterms:modified>
</cp:coreProperties>
</file>