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51-4A62-9B6A-EF3BFA388B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1226216"/>
        <c:axId val="381228512"/>
      </c:radarChart>
      <c:catAx>
        <c:axId val="381226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228512"/>
        <c:crosses val="autoZero"/>
        <c:auto val="1"/>
        <c:lblAlgn val="ctr"/>
        <c:lblOffset val="100"/>
        <c:noMultiLvlLbl val="0"/>
      </c:catAx>
      <c:valAx>
        <c:axId val="38122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226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9574</c:v>
                </c:pt>
                <c:pt idx="1">
                  <c:v>9714</c:v>
                </c:pt>
                <c:pt idx="2">
                  <c:v>9903</c:v>
                </c:pt>
                <c:pt idx="3">
                  <c:v>10078</c:v>
                </c:pt>
                <c:pt idx="4">
                  <c:v>10217</c:v>
                </c:pt>
                <c:pt idx="5">
                  <c:v>10371</c:v>
                </c:pt>
                <c:pt idx="6">
                  <c:v>10507</c:v>
                </c:pt>
                <c:pt idx="7">
                  <c:v>10598</c:v>
                </c:pt>
                <c:pt idx="8">
                  <c:v>10689</c:v>
                </c:pt>
                <c:pt idx="9">
                  <c:v>10773</c:v>
                </c:pt>
                <c:pt idx="10">
                  <c:v>10856</c:v>
                </c:pt>
                <c:pt idx="11">
                  <c:v>10927</c:v>
                </c:pt>
                <c:pt idx="12">
                  <c:v>11035</c:v>
                </c:pt>
                <c:pt idx="13">
                  <c:v>11124</c:v>
                </c:pt>
                <c:pt idx="14">
                  <c:v>11214</c:v>
                </c:pt>
                <c:pt idx="15">
                  <c:v>11309</c:v>
                </c:pt>
                <c:pt idx="16">
                  <c:v>11393</c:v>
                </c:pt>
                <c:pt idx="17">
                  <c:v>11476</c:v>
                </c:pt>
                <c:pt idx="18">
                  <c:v>11564</c:v>
                </c:pt>
                <c:pt idx="19">
                  <c:v>11638</c:v>
                </c:pt>
                <c:pt idx="20">
                  <c:v>11710</c:v>
                </c:pt>
                <c:pt idx="21">
                  <c:v>11793</c:v>
                </c:pt>
                <c:pt idx="22">
                  <c:v>11884</c:v>
                </c:pt>
                <c:pt idx="23">
                  <c:v>11962</c:v>
                </c:pt>
                <c:pt idx="24">
                  <c:v>12035</c:v>
                </c:pt>
                <c:pt idx="25">
                  <c:v>12109</c:v>
                </c:pt>
                <c:pt idx="26">
                  <c:v>12196</c:v>
                </c:pt>
                <c:pt idx="27">
                  <c:v>12293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40-4C51-9FE7-77BF4C4D2B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834896"/>
        <c:axId val="387843096"/>
      </c:lineChart>
      <c:dateAx>
        <c:axId val="387834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43096"/>
        <c:crosses val="autoZero"/>
        <c:auto val="1"/>
        <c:lblOffset val="100"/>
        <c:baseTimeUnit val="days"/>
      </c:dateAx>
      <c:valAx>
        <c:axId val="387843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3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80</c:v>
                </c:pt>
                <c:pt idx="1">
                  <c:v>140</c:v>
                </c:pt>
                <c:pt idx="2">
                  <c:v>189</c:v>
                </c:pt>
                <c:pt idx="3">
                  <c:v>175</c:v>
                </c:pt>
                <c:pt idx="4">
                  <c:v>139</c:v>
                </c:pt>
                <c:pt idx="5">
                  <c:v>154</c:v>
                </c:pt>
                <c:pt idx="6">
                  <c:v>136</c:v>
                </c:pt>
                <c:pt idx="7">
                  <c:v>91</c:v>
                </c:pt>
                <c:pt idx="8">
                  <c:v>91</c:v>
                </c:pt>
                <c:pt idx="9">
                  <c:v>84</c:v>
                </c:pt>
                <c:pt idx="10">
                  <c:v>83</c:v>
                </c:pt>
                <c:pt idx="11">
                  <c:v>71</c:v>
                </c:pt>
                <c:pt idx="12">
                  <c:v>108</c:v>
                </c:pt>
                <c:pt idx="13">
                  <c:v>89</c:v>
                </c:pt>
                <c:pt idx="14">
                  <c:v>90</c:v>
                </c:pt>
                <c:pt idx="15">
                  <c:v>95</c:v>
                </c:pt>
                <c:pt idx="16">
                  <c:v>84</c:v>
                </c:pt>
                <c:pt idx="17">
                  <c:v>83</c:v>
                </c:pt>
                <c:pt idx="18">
                  <c:v>88</c:v>
                </c:pt>
                <c:pt idx="19">
                  <c:v>74</c:v>
                </c:pt>
                <c:pt idx="20">
                  <c:v>72</c:v>
                </c:pt>
                <c:pt idx="21">
                  <c:v>83</c:v>
                </c:pt>
                <c:pt idx="22">
                  <c:v>91</c:v>
                </c:pt>
                <c:pt idx="23">
                  <c:v>78</c:v>
                </c:pt>
                <c:pt idx="24">
                  <c:v>73</c:v>
                </c:pt>
                <c:pt idx="25">
                  <c:v>74</c:v>
                </c:pt>
                <c:pt idx="26">
                  <c:v>87</c:v>
                </c:pt>
                <c:pt idx="27">
                  <c:v>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EA-4B08-9582-BBF8AC4A91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839488"/>
        <c:axId val="387841128"/>
      </c:lineChart>
      <c:dateAx>
        <c:axId val="387839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41128"/>
        <c:crosses val="autoZero"/>
        <c:auto val="1"/>
        <c:lblOffset val="100"/>
        <c:baseTimeUnit val="days"/>
      </c:dateAx>
      <c:valAx>
        <c:axId val="38784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39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99</c:v>
                </c:pt>
                <c:pt idx="1">
                  <c:v>86</c:v>
                </c:pt>
                <c:pt idx="2">
                  <c:v>104</c:v>
                </c:pt>
                <c:pt idx="3">
                  <c:v>109</c:v>
                </c:pt>
                <c:pt idx="4">
                  <c:v>104</c:v>
                </c:pt>
                <c:pt idx="5">
                  <c:v>93</c:v>
                </c:pt>
                <c:pt idx="6">
                  <c:v>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B7-44BA-A1BF-0C57F55836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848344"/>
        <c:axId val="387847688"/>
      </c:barChart>
      <c:catAx>
        <c:axId val="387848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47688"/>
        <c:crosses val="autoZero"/>
        <c:auto val="1"/>
        <c:lblAlgn val="ctr"/>
        <c:lblOffset val="100"/>
        <c:noMultiLvlLbl val="0"/>
      </c:catAx>
      <c:valAx>
        <c:axId val="387847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48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0.84263745523488498</c:v>
                </c:pt>
                <c:pt idx="1">
                  <c:v>1.4622937121370401</c:v>
                </c:pt>
                <c:pt idx="2">
                  <c:v>1.9456454601605899</c:v>
                </c:pt>
                <c:pt idx="3">
                  <c:v>1.7671412703221201</c:v>
                </c:pt>
                <c:pt idx="4">
                  <c:v>1.37924191307799</c:v>
                </c:pt>
                <c:pt idx="5">
                  <c:v>1.50729176862093</c:v>
                </c:pt>
                <c:pt idx="6">
                  <c:v>1.3113489538135199</c:v>
                </c:pt>
                <c:pt idx="7">
                  <c:v>0.86608927381745504</c:v>
                </c:pt>
                <c:pt idx="8">
                  <c:v>0.85865257595772804</c:v>
                </c:pt>
                <c:pt idx="9">
                  <c:v>0.78585461689587399</c:v>
                </c:pt>
                <c:pt idx="10">
                  <c:v>0.77044463009375297</c:v>
                </c:pt>
                <c:pt idx="11">
                  <c:v>0.65401621223286699</c:v>
                </c:pt>
                <c:pt idx="12">
                  <c:v>0.98837741374576704</c:v>
                </c:pt>
                <c:pt idx="13">
                  <c:v>0.80652469415496097</c:v>
                </c:pt>
                <c:pt idx="14">
                  <c:v>0.80906148867313898</c:v>
                </c:pt>
                <c:pt idx="15">
                  <c:v>0.84715534153736405</c:v>
                </c:pt>
                <c:pt idx="16">
                  <c:v>0.74277124414183404</c:v>
                </c:pt>
                <c:pt idx="17">
                  <c:v>0.72851751075221605</c:v>
                </c:pt>
                <c:pt idx="18">
                  <c:v>0.76681770651795</c:v>
                </c:pt>
                <c:pt idx="19">
                  <c:v>0.63991698374265005</c:v>
                </c:pt>
                <c:pt idx="20">
                  <c:v>0.61866300051555201</c:v>
                </c:pt>
                <c:pt idx="21">
                  <c:v>0.70879590093936795</c:v>
                </c:pt>
                <c:pt idx="22">
                  <c:v>0.77164419570931897</c:v>
                </c:pt>
                <c:pt idx="23">
                  <c:v>0.65634466509592704</c:v>
                </c:pt>
                <c:pt idx="24">
                  <c:v>0.61026584183246901</c:v>
                </c:pt>
                <c:pt idx="25">
                  <c:v>0.61487328624844195</c:v>
                </c:pt>
                <c:pt idx="26">
                  <c:v>0.718473862416385</c:v>
                </c:pt>
                <c:pt idx="27">
                  <c:v>0.79534273532305699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78-407C-9B1D-6C77E610C9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477320"/>
        <c:axId val="392479288"/>
      </c:lineChart>
      <c:dateAx>
        <c:axId val="392477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479288"/>
        <c:crosses val="autoZero"/>
        <c:auto val="1"/>
        <c:lblOffset val="100"/>
        <c:baseTimeUnit val="days"/>
      </c:dateAx>
      <c:valAx>
        <c:axId val="392479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477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1F-42DC-A7FD-994CA37FD0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480928"/>
        <c:axId val="392475352"/>
      </c:lineChart>
      <c:dateAx>
        <c:axId val="392480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475352"/>
        <c:crosses val="autoZero"/>
        <c:auto val="1"/>
        <c:lblOffset val="100"/>
        <c:baseTimeUnit val="days"/>
      </c:dateAx>
      <c:valAx>
        <c:axId val="392475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48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5C-4663-A029-AD1EEFEA4A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972160"/>
        <c:axId val="386971176"/>
      </c:lineChart>
      <c:catAx>
        <c:axId val="386972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971176"/>
        <c:crosses val="autoZero"/>
        <c:auto val="1"/>
        <c:lblAlgn val="ctr"/>
        <c:lblOffset val="100"/>
        <c:noMultiLvlLbl val="0"/>
      </c:catAx>
      <c:valAx>
        <c:axId val="386971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97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28-46A8-943F-AF5CE25A4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187464"/>
        <c:axId val="381187136"/>
      </c:barChart>
      <c:catAx>
        <c:axId val="38118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87136"/>
        <c:crosses val="autoZero"/>
        <c:auto val="1"/>
        <c:lblAlgn val="ctr"/>
        <c:lblOffset val="100"/>
        <c:noMultiLvlLbl val="0"/>
      </c:catAx>
      <c:valAx>
        <c:axId val="38118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8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EB-4F6B-BC51-ACCF48069F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EB-4F6B-BC51-ACCF48069F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EB-4F6B-BC51-ACCF48069FD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EB-4F6B-BC51-ACCF48069FD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EB-4F6B-BC51-ACCF48069FD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FEB-4F6B-BC51-ACCF48069FD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FEB-4F6B-BC51-ACCF48069FD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FEB-4F6B-BC51-ACCF48069F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1188120"/>
        <c:axId val="381188448"/>
      </c:barChart>
      <c:catAx>
        <c:axId val="381188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88448"/>
        <c:crosses val="autoZero"/>
        <c:auto val="1"/>
        <c:lblAlgn val="ctr"/>
        <c:lblOffset val="100"/>
        <c:noMultiLvlLbl val="0"/>
      </c:catAx>
      <c:valAx>
        <c:axId val="381188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88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5A-4C6F-94F7-99DBEF750D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5A-4C6F-94F7-99DBEF750D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1189760"/>
        <c:axId val="381190088"/>
      </c:barChart>
      <c:catAx>
        <c:axId val="381189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90088"/>
        <c:crosses val="autoZero"/>
        <c:auto val="1"/>
        <c:lblAlgn val="ctr"/>
        <c:lblOffset val="100"/>
        <c:noMultiLvlLbl val="0"/>
      </c:catAx>
      <c:valAx>
        <c:axId val="38119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8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0.28811854019939598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47-4A7B-9E5A-62C0F704E6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196976"/>
        <c:axId val="381195664"/>
      </c:barChart>
      <c:catAx>
        <c:axId val="381196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95664"/>
        <c:crosses val="autoZero"/>
        <c:auto val="1"/>
        <c:lblAlgn val="ctr"/>
        <c:lblOffset val="100"/>
        <c:noMultiLvlLbl val="0"/>
      </c:catAx>
      <c:valAx>
        <c:axId val="38119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96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0.25489396411093002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0.48457739260087601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5.2858778962205998E-2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0.36064748804830998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5D-4F0D-B1A7-37CA4959B0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836536"/>
        <c:axId val="387842112"/>
      </c:lineChart>
      <c:dateAx>
        <c:axId val="387836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42112"/>
        <c:crosses val="autoZero"/>
        <c:auto val="1"/>
        <c:lblOffset val="100"/>
        <c:baseTimeUnit val="days"/>
      </c:dateAx>
      <c:valAx>
        <c:axId val="38784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83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0.298274592894616</c:v>
                </c:pt>
                <c:pt idx="1">
                  <c:v>0.25244875290316099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11-4C24-B535-0F2A6A760D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275992"/>
        <c:axId val="391273040"/>
      </c:barChart>
      <c:catAx>
        <c:axId val="391275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273040"/>
        <c:crosses val="autoZero"/>
        <c:auto val="1"/>
        <c:lblAlgn val="ctr"/>
        <c:lblOffset val="100"/>
        <c:noMultiLvlLbl val="0"/>
      </c:catAx>
      <c:valAx>
        <c:axId val="391273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275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0.142254038179148</c:v>
                </c:pt>
                <c:pt idx="11">
                  <c:v>0.47723935389133598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0.39464023494860501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A7-4AB1-9B1E-974F3BE0BF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277632"/>
        <c:axId val="391272384"/>
      </c:lineChart>
      <c:catAx>
        <c:axId val="39127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272384"/>
        <c:crosses val="autoZero"/>
        <c:auto val="1"/>
        <c:lblAlgn val="ctr"/>
        <c:lblOffset val="100"/>
        <c:noMultiLvlLbl val="0"/>
      </c:catAx>
      <c:valAx>
        <c:axId val="39127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277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44593</c:v>
                </c:pt>
                <c:pt idx="1">
                  <c:v>44594</c:v>
                </c:pt>
                <c:pt idx="2">
                  <c:v>44595</c:v>
                </c:pt>
                <c:pt idx="3">
                  <c:v>44596</c:v>
                </c:pt>
                <c:pt idx="4">
                  <c:v>44597</c:v>
                </c:pt>
                <c:pt idx="5">
                  <c:v>44598</c:v>
                </c:pt>
                <c:pt idx="6">
                  <c:v>44599</c:v>
                </c:pt>
                <c:pt idx="7">
                  <c:v>44600</c:v>
                </c:pt>
                <c:pt idx="8">
                  <c:v>44601</c:v>
                </c:pt>
                <c:pt idx="9">
                  <c:v>44602</c:v>
                </c:pt>
                <c:pt idx="10">
                  <c:v>44603</c:v>
                </c:pt>
                <c:pt idx="11">
                  <c:v>44604</c:v>
                </c:pt>
                <c:pt idx="12">
                  <c:v>44605</c:v>
                </c:pt>
                <c:pt idx="13">
                  <c:v>44606</c:v>
                </c:pt>
                <c:pt idx="14">
                  <c:v>44607</c:v>
                </c:pt>
                <c:pt idx="15">
                  <c:v>44608</c:v>
                </c:pt>
                <c:pt idx="16">
                  <c:v>44609</c:v>
                </c:pt>
                <c:pt idx="17">
                  <c:v>44610</c:v>
                </c:pt>
                <c:pt idx="18">
                  <c:v>44611</c:v>
                </c:pt>
                <c:pt idx="19">
                  <c:v>44612</c:v>
                </c:pt>
                <c:pt idx="20">
                  <c:v>44613</c:v>
                </c:pt>
                <c:pt idx="21">
                  <c:v>44614</c:v>
                </c:pt>
                <c:pt idx="22">
                  <c:v>44615</c:v>
                </c:pt>
                <c:pt idx="23">
                  <c:v>44616</c:v>
                </c:pt>
                <c:pt idx="24">
                  <c:v>44617</c:v>
                </c:pt>
                <c:pt idx="25">
                  <c:v>44618</c:v>
                </c:pt>
                <c:pt idx="26">
                  <c:v>44619</c:v>
                </c:pt>
                <c:pt idx="27">
                  <c:v>44620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DA-40EA-BDFF-DA0086E410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656464"/>
        <c:axId val="277656792"/>
      </c:lineChart>
      <c:dateAx>
        <c:axId val="277656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56792"/>
        <c:crosses val="autoZero"/>
        <c:auto val="1"/>
        <c:lblOffset val="100"/>
        <c:baseTimeUnit val="days"/>
      </c:dateAx>
      <c:valAx>
        <c:axId val="277656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5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2ADB3-D3C9-4FD7-A080-8F277D95FA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202629-3F56-4D34-ADE2-6DE43BE88B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957723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A591B-DFAC-4839-9BD5-EA49D9A2E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18AB7F-67C7-4353-98E8-7DE4E0E859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4290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668414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94824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70640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13598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22390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69094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66702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50313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7759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938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92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5B73CC-DE73-4EDE-A323-A2DE1C6AB1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394541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4B94E-38A4-4D49-A4CD-0862E6F92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CF95AA-1D21-48DE-8EE8-9D5A0C15FE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02742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1A6051-242A-4657-ACDD-5C2BB514CF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92E74-43C4-4D74-A61C-E68541EF4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19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1C368-1B79-455F-9384-6563EC9D3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4D1F50-1EF7-44AF-AA8A-1BE967F3B7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4105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1578D-083F-4404-B9E6-0FAE3D05CE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62BFA-FB4F-4A70-B4F2-33BFA590B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767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EDD79-036D-4B2A-9853-F0924902E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C46AA4-6C14-48E0-A411-4F04743087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2068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4460C-5B20-49C7-B9D7-30664A0737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2A48B-9DD5-437E-9950-756A348AD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379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AD634-ACAE-4694-9970-8C03CE87D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87D780-4BD4-4C1E-A1F2-A89FA848DA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7175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65305-7076-422A-A314-1E1093917A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2E93E5-7B93-4A2B-AB27-F03BB2152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290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999CB-8E70-480F-A29E-9F0334429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4AC3F7-D33E-4DA2-9337-169A4325F4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46035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1D8585-8EF2-4E90-88AC-77FA235294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6E8C5-25AF-416B-B1C7-8DA7D7C83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373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DDEE3-B474-4B53-BAB5-A8128B48E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50697D-6B9F-4027-8768-410C96743A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4460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A0D55-C005-4875-8BB5-0D5E745094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D5FD3-7540-49EE-9FA7-4CEEF5C88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558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68A58-76B9-456C-A754-BF1736288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C8E879-8340-40B2-BD4C-E4734F62B8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7401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97CCB-F7A4-4D9A-9692-630DE7EF6E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4483A-259F-4AF6-B265-71D450F8C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016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08D8D-883C-4080-BF11-EAB8D51E7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D6779D-D40D-44DC-9DAB-091BA9E13E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50086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C9E56-4626-44FF-9222-8D1575A8D2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0EC04-7C30-4B91-A34F-17C56EF84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268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32F17-4744-48A4-8CF2-BB51E3CD4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EF0753-CF95-4C50-9454-4A8D180BAC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2005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594AE9-DE7F-46C1-B167-856911F5B1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621ED-9CD3-47D9-A725-92E9952C5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742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5EB06-AB2C-4017-8889-442147318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841AFC-61CA-40D3-9EC7-20F5837B23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8056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EC4FB-FE43-4687-A3A1-25D018D6C9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0CA78-0C9E-434A-BDD6-F6B2CBE0D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673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DF299-5234-4ECC-A682-87E5AEA3A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50BF9E-9B60-4C6F-9039-EA58D09809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57155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DA3006-BCE2-4A19-927E-47951B9222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93A54E-FB66-4C9B-A408-F842D4F6F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129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4BE6B-5E83-4A4B-85D7-74C006D34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33F5F9-186A-44ED-B5D0-D8E3361D3C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5846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F47A6-83C9-4DF1-8ABD-FF5C0FF851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6BDC3-7B6F-4F62-8733-034A1244D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919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E20C4-C270-490B-BB15-0373BD6F0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58DDD7-6102-4090-BF6D-7E0D2C816B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61648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C809C-0570-4040-9854-863F91EA57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A45BF-E32F-462A-9E40-8CED92EB9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218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3D3A0-9431-46FE-8EC4-C8BE75CED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4FB38D-01F7-49B0-96CA-B60BB03A78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51845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E8CDC-7258-4F19-9A54-D9FD394224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D29E9-495F-42BF-819F-751CD2057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204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321B0-9E2D-4CBE-88CB-02A0A6AC2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F01081-3D67-4EB4-B13F-20B6BD0441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9093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754416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211673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730605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641294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712485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26542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047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278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726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67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832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816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612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534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14553-3AB3-4ABF-B09D-28FB291F04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318018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CAA36-ABAA-4E71-9074-554422A14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8BC364-5D79-4046-8A6B-03AAF1B0F4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6604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73040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4676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1101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126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249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6008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3634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774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2503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9312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8123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4350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660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16015-E414-4162-B4EA-EB0E2F7AFD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84259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42742-1E48-4463-8A38-79F73A302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ADCBFD-3873-4C3F-A317-9D87BE80D2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5218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74947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8570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7965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827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7144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6592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3044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0005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3607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5059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5573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5986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7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- 2022-02-10 11:54:25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𝐏𝐫𝐞𝐩𝐚𝐫𝐚𝐭𝐞 𝐩𝐚𝐫𝐚 𝐥𝐨 𝐧𝐮𝐞𝐯𝐨 𝐝𝐞 𝐂𝐚𝐦𝐞𝐥𝐛𝐚𝐤:
Nuestro chaleco para correr más popular es ahora más ligero y cómodo: 
𝘌𝘭 𝘤𝘩𝘢𝘭𝘦𝘤𝘰 𝘊𝘪𝘳𝘤𝘶𝘪𝘵 🔥
💧Incluye un depósito CRUX de 1.5 litros que entrega un 20% más de agua por sorbo y es más liviano para mayor comodidad. 
💧Con un sistema de ajuste de correa de esternón dual más aerodinámico, que también tiene reflectancia integrada, y una nueva Micro Mesh 3D.
💧El bolsillo con cremallera seguro se adapta a la mayoría de los teléfonos inteligentes y los bolsillos delanteros abiertos del arnés están diseñados específicamente para los frascos Quick Stow .
Próximamente vas a encontrarlo en nuestras tiendas oficiales.
#CamelbakArgentina #Camelbak #agua #hidratacion #deportes #ciclismo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68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4DC49-4D13-4EAA-8AD5-D40FF3F055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1850451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E870C-72A5-48E4-ACEF-8A889A0DE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0B4F5C-B0D5-4DD7-8704-D977AF1F07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3770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46254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0922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9053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5217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5714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5139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9320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1158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5970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8609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9427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9923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981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- 2022-02-24 15:03:26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𝐜𝐡𝐚𝐥𝐞𝐜𝐨 𝐙𝐞𝐩𝐡𝐲𝐫 está diseñado para los corredores amantes de largas distancias. Es liviano y cuenta con bolsillos seguros para llevar agua, ropa, teléfono y otros equipos esenciales. 
Y MÁS características:
✅Engineered Knit Mesh: material ligero y transpirable fabricado con tecnología de mapeo corporal para ventilar las áreas del cuerpo que generan la mayor cantidad de calor.
✅Correas ajustables dobles: para un ajuste personalizado y una mayor estabilidad.
✅Almacenamiento de combustible y equipo: múltiples opciones de almacenamiento, de fácil acceso.
✅Reflectividad: para seguridad con poca luz.
✅Polygiene antimicrobiano.
✅Silbato de seguridad: para ser escuchado en caso de emergencia.
Próximamente vas a encontrarlo en nuestras tiendas oficiales.
#CamelbakArgentina #Camelbak #agua #hidratacion #deportes #ciclismo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97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68A95-2445-4648-8DEF-185C0D3A42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16302993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89256-A3AB-4DCB-9E66-2451D6012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24F7A2-BA33-44CB-8686-C3E2001082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9213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22323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2428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4125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6007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2910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3800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8870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1482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4525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272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2938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5351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455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- 2022-02-03 10:09:25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𝐓𝐮𝐬 𝐝𝐢́𝐚𝐬 𝐝𝐞 𝐜𝐚𝐥𝐨𝐫 𝐲𝐚 𝐞𝐬𝐭𝐚́𝐧 𝐬𝐨𝐥𝐮𝐜𝐢𝐨𝐧𝐚𝐝𝐨𝐬 𝐜𝐨𝐧 𝐏𝐨𝐝𝐢𝐮𝐦 𝐒𝐦𝐨𝐤𝐞.
𝘓𝘢 𝘮𝘦𝘫𝘰𝘳 𝘤𝘢𝘳𝘢𝘮𝘢ñ𝘰𝘭𝘢 𝘱𝘢𝘳𝘢 𝘶𝘯𝘢 𝘩𝘪𝘥𝘳𝘢𝘵𝘢𝘤𝘪ó𝘯 𝘳á𝘱𝘪𝘥𝘢 𝘺 𝘴𝘦𝘨𝘶𝘳𝘢. 
💧 Fácil compresión: más cantidad de agua con menos esfuerzo
💧Tapa de autocierre de alto flujo: maximiza la tasa de flujo y elimina las salpicaduras y derrames
💧100% libre de BPA, BPS y BPF: Ride clean, drink clean
💧Fácil de limpiar: todas las partes se pueden separar para una limpieza completa
💧Bloqueo positivo: para transporte a prueba de fugas 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593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3CDBDA-662C-4C36-8A77-F19E8291E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35796491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6A0C7-7697-4B70-B87C-5FF942A58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C3E758-0F6B-469D-9364-1ADAFAC938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4470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07947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4316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6929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9471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3817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0939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4362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4116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2809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0251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4499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1364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732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- 2022-02-17 10:01:31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𝐀𝐥𝐠𝐨 𝐧𝐮𝐞𝐯𝐨 𝐞𝐬𝐭𝐚́ 𝐥𝐥𝐞𝐠𝐚𝐧𝐝𝐨 𝐚 𝐂𝐚𝐦𝐞𝐥𝐛𝐚𝐤: 𝐐𝐮𝐢𝐜𝐤 𝐆𝐫𝐢𝐩 𝐂𝐡𝐢𝐥𝐥  
La botella Peak Fitness Chill que te permite moverte ligero y rápido. 
También incluye una bolsa con cremallera con espacio suficiente para los tres elementos esenciales que llevás habitualmente: llaves, tarjeta y teléfono. 
💧Tecnología Jet Valve con un dial de bloqueo para un transporte a prueba de fugas. 
💧Bolsillo seguro para el teléfono: convenientemente ubicado con un cierre de cremallera para un acceso rápido y seguro.
💧Reflectividad: para carreras matutinas o nocturnas.
💧Pequeño bolsillo elástico para artículos esenciales para combustible adicional.
💧La tecnología TruTaste patentada mantiene el sabor del agua limpia
Próximamente vas a encontrarlo en nuestras tiendas oficiales.
#CamelbakArgentina #Camelbak #agua #hidratacion #deportes #ciclismo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353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4006C-D87B-497C-B59C-3C02AA20E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</p:spTree>
    <p:extLst>
      <p:ext uri="{BB962C8B-B14F-4D97-AF65-F5344CB8AC3E}">
        <p14:creationId xmlns:p14="http://schemas.microsoft.com/office/powerpoint/2010/main" val="26145828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D06DD-DEED-4559-8562-7B57BDE3E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413ABD-2B1A-4521-A839-7BB6BC21C6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83520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05AABA-6D9D-4428-9C90-A0CD573CD8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02/01/2022 - 02/28/2022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D9608-FCEA-4166-8C21-5BD7B10DA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5806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503</Words>
  <Application>Microsoft Office PowerPoint</Application>
  <PresentationFormat>On-screen Show (4:3)</PresentationFormat>
  <Paragraphs>235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FACEBOOK NUEVO - La emilia usar</vt:lpstr>
      <vt:lpstr>Facebook Key Metrics Table | CamelBak</vt:lpstr>
      <vt:lpstr>Facebook Key Metrics Radar | CamelBak</vt:lpstr>
      <vt:lpstr>Facebook Page Likes Total | CamelBak</vt:lpstr>
      <vt:lpstr>Facebook Fans Change | CamelBak</vt:lpstr>
      <vt:lpstr>Facebook Fans Change Per Weekday | CamelBak</vt:lpstr>
      <vt:lpstr>Facebook Fans Change Rate | CamelBak</vt:lpstr>
      <vt:lpstr>Facebook Own Posts | CamelBak</vt:lpstr>
      <vt:lpstr>Facebook Own Posts By Hour | CamelBak</vt:lpstr>
      <vt:lpstr>Facebook Own Posts By Weekday | CamelBak</vt:lpstr>
      <vt:lpstr>Facebook Interactions Distribution | CamelBak</vt:lpstr>
      <vt:lpstr>Facebook Post Type Distribution Per Profile | CamelBak</vt:lpstr>
      <vt:lpstr>Facebook Interaction Rate By Weekday | CamelBak</vt:lpstr>
      <vt:lpstr>Facebook Interaction Rate | CamelBak</vt:lpstr>
      <vt:lpstr>Facebook Interaction Rate By Post Type | CamelBak</vt:lpstr>
      <vt:lpstr>Facebook Interaction Rate By Hour | CamelBak</vt:lpstr>
      <vt:lpstr>Facebook Hashtag Detection | CamelBak</vt:lpstr>
      <vt:lpstr>Facebook Post Table + Reactions | CamelBak - 1 of 5</vt:lpstr>
      <vt:lpstr>Facebook Post Table + Reactions | CamelBak - 2 of 5</vt:lpstr>
      <vt:lpstr>Facebook Post Table + Reactions | CamelBak - 3 of 5</vt:lpstr>
      <vt:lpstr>Facebook Post Table + Reactions | CamelBak - 4 of 5</vt:lpstr>
      <vt:lpstr>Facebook Post Table + Reactions | CamelBak - 5 of 5</vt:lpstr>
      <vt:lpstr>Facebook User Posts | CamelBak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Administrator</dc:creator>
  <cp:lastModifiedBy>Administrator</cp:lastModifiedBy>
  <cp:revision>1</cp:revision>
  <dcterms:created xsi:type="dcterms:W3CDTF">2022-03-01T16:18:09Z</dcterms:created>
  <dcterms:modified xsi:type="dcterms:W3CDTF">2022-03-01T16:19:02Z</dcterms:modified>
</cp:coreProperties>
</file>