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Orbea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3.1545000000000001</c:v>
                </c:pt>
                <c:pt idx="1">
                  <c:v>0</c:v>
                </c:pt>
                <c:pt idx="2">
                  <c:v>0</c:v>
                </c:pt>
                <c:pt idx="3">
                  <c:v>0</c:v>
                </c:pt>
                <c:pt idx="4">
                  <c:v>0</c:v>
                </c:pt>
                <c:pt idx="5">
                  <c:v>2.2818000000000001</c:v>
                </c:pt>
              </c:numCache>
            </c:numRef>
          </c:val>
          <c:extLst>
            <c:ext xmlns:c16="http://schemas.microsoft.com/office/drawing/2014/chart" uri="{C3380CC4-5D6E-409C-BE32-E72D297353CC}">
              <c16:uniqueId val="{00000000-46DB-4B65-B480-40275B84F2D8}"/>
            </c:ext>
          </c:extLst>
        </c:ser>
        <c:ser>
          <c:idx val="1"/>
          <c:order val="1"/>
          <c:tx>
            <c:strRef>
              <c:f>Sheet1!$C$1</c:f>
              <c:strCache>
                <c:ptCount val="1"/>
                <c:pt idx="0">
                  <c:v>Cannondale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0.52659999999999996</c:v>
                </c:pt>
                <c:pt idx="1">
                  <c:v>0</c:v>
                </c:pt>
                <c:pt idx="2">
                  <c:v>0</c:v>
                </c:pt>
                <c:pt idx="3">
                  <c:v>0</c:v>
                </c:pt>
                <c:pt idx="4">
                  <c:v>0</c:v>
                </c:pt>
                <c:pt idx="5">
                  <c:v>2.4409999999999998</c:v>
                </c:pt>
              </c:numCache>
            </c:numRef>
          </c:val>
          <c:extLst>
            <c:ext xmlns:c16="http://schemas.microsoft.com/office/drawing/2014/chart" uri="{C3380CC4-5D6E-409C-BE32-E72D297353CC}">
              <c16:uniqueId val="{00000001-46DB-4B65-B480-40275B84F2D8}"/>
            </c:ext>
          </c:extLst>
        </c:ser>
        <c:ser>
          <c:idx val="2"/>
          <c:order val="2"/>
          <c:tx>
            <c:strRef>
              <c:f>Sheet1!$D$1</c:f>
              <c:strCache>
                <c:ptCount val="1"/>
                <c:pt idx="0">
                  <c:v>Merida Bikes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0.33860000000000001</c:v>
                </c:pt>
                <c:pt idx="1">
                  <c:v>20</c:v>
                </c:pt>
                <c:pt idx="2">
                  <c:v>8.4052000000000007</c:v>
                </c:pt>
                <c:pt idx="3">
                  <c:v>0</c:v>
                </c:pt>
                <c:pt idx="4">
                  <c:v>100</c:v>
                </c:pt>
                <c:pt idx="5">
                  <c:v>81.738</c:v>
                </c:pt>
              </c:numCache>
            </c:numRef>
          </c:val>
          <c:extLst>
            <c:ext xmlns:c16="http://schemas.microsoft.com/office/drawing/2014/chart" uri="{C3380CC4-5D6E-409C-BE32-E72D297353CC}">
              <c16:uniqueId val="{00000002-46DB-4B65-B480-40275B84F2D8}"/>
            </c:ext>
          </c:extLst>
        </c:ser>
        <c:ser>
          <c:idx val="3"/>
          <c:order val="3"/>
          <c:tx>
            <c:strRef>
              <c:f>Sheet1!$E$1</c:f>
              <c:strCache>
                <c:ptCount val="1"/>
                <c:pt idx="0">
                  <c:v>Trek Bicycle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1.5767</c:v>
                </c:pt>
                <c:pt idx="1">
                  <c:v>53.333300000000001</c:v>
                </c:pt>
                <c:pt idx="2">
                  <c:v>24.6767</c:v>
                </c:pt>
                <c:pt idx="3">
                  <c:v>0</c:v>
                </c:pt>
                <c:pt idx="4">
                  <c:v>23.4513</c:v>
                </c:pt>
                <c:pt idx="5">
                  <c:v>-1.3033999999999999</c:v>
                </c:pt>
              </c:numCache>
            </c:numRef>
          </c:val>
          <c:extLst>
            <c:ext xmlns:c16="http://schemas.microsoft.com/office/drawing/2014/chart" uri="{C3380CC4-5D6E-409C-BE32-E72D297353CC}">
              <c16:uniqueId val="{00000003-46DB-4B65-B480-40275B84F2D8}"/>
            </c:ext>
          </c:extLst>
        </c:ser>
        <c:ser>
          <c:idx val="4"/>
          <c:order val="4"/>
          <c:tx>
            <c:strRef>
              <c:f>Sheet1!$F$1</c:f>
              <c:strCache>
                <c:ptCount val="1"/>
                <c:pt idx="0">
                  <c:v>Cervelo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0.1244</c:v>
                </c:pt>
                <c:pt idx="1">
                  <c:v>0</c:v>
                </c:pt>
                <c:pt idx="2">
                  <c:v>0</c:v>
                </c:pt>
                <c:pt idx="3">
                  <c:v>0</c:v>
                </c:pt>
                <c:pt idx="4">
                  <c:v>0</c:v>
                </c:pt>
                <c:pt idx="5">
                  <c:v>52.160800000000002</c:v>
                </c:pt>
              </c:numCache>
            </c:numRef>
          </c:val>
          <c:extLst>
            <c:ext xmlns:c16="http://schemas.microsoft.com/office/drawing/2014/chart" uri="{C3380CC4-5D6E-409C-BE32-E72D297353CC}">
              <c16:uniqueId val="{00000004-46DB-4B65-B480-40275B84F2D8}"/>
            </c:ext>
          </c:extLst>
        </c:ser>
        <c:ser>
          <c:idx val="5"/>
          <c:order val="5"/>
          <c:tx>
            <c:strRef>
              <c:f>Sheet1!$G$1</c:f>
              <c:strCache>
                <c:ptCount val="1"/>
                <c:pt idx="0">
                  <c:v>Specialized Bicycles</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100</c:v>
                </c:pt>
                <c:pt idx="1">
                  <c:v>53.333300000000001</c:v>
                </c:pt>
                <c:pt idx="2">
                  <c:v>27.478400000000001</c:v>
                </c:pt>
                <c:pt idx="3">
                  <c:v>0</c:v>
                </c:pt>
                <c:pt idx="4">
                  <c:v>0.41189999999999999</c:v>
                </c:pt>
                <c:pt idx="5">
                  <c:v>3.3862999999999999</c:v>
                </c:pt>
              </c:numCache>
            </c:numRef>
          </c:val>
          <c:extLst>
            <c:ext xmlns:c16="http://schemas.microsoft.com/office/drawing/2014/chart" uri="{C3380CC4-5D6E-409C-BE32-E72D297353CC}">
              <c16:uniqueId val="{00000005-46DB-4B65-B480-40275B84F2D8}"/>
            </c:ext>
          </c:extLst>
        </c:ser>
        <c:ser>
          <c:idx val="6"/>
          <c:order val="6"/>
          <c:tx>
            <c:strRef>
              <c:f>Sheet1!$H$1</c:f>
              <c:strCache>
                <c:ptCount val="1"/>
                <c:pt idx="0">
                  <c:v>Scott Sports Argentina</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4.2575000000000003</c:v>
                </c:pt>
                <c:pt idx="1">
                  <c:v>100</c:v>
                </c:pt>
                <c:pt idx="2">
                  <c:v>100</c:v>
                </c:pt>
                <c:pt idx="3">
                  <c:v>0</c:v>
                </c:pt>
                <c:pt idx="4">
                  <c:v>18.9558</c:v>
                </c:pt>
                <c:pt idx="5">
                  <c:v>100</c:v>
                </c:pt>
              </c:numCache>
            </c:numRef>
          </c:val>
          <c:extLst>
            <c:ext xmlns:c16="http://schemas.microsoft.com/office/drawing/2014/chart" uri="{C3380CC4-5D6E-409C-BE32-E72D297353CC}">
              <c16:uniqueId val="{00000006-46DB-4B65-B480-40275B84F2D8}"/>
            </c:ext>
          </c:extLst>
        </c:ser>
        <c:ser>
          <c:idx val="7"/>
          <c:order val="7"/>
          <c:tx>
            <c:strRef>
              <c:f>Sheet1!$I$1</c:f>
              <c:strCache>
                <c:ptCount val="1"/>
                <c:pt idx="0">
                  <c:v>Giant Bicycles Argentina</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0.99409999999999998</c:v>
                </c:pt>
                <c:pt idx="1">
                  <c:v>6.6666999999999996</c:v>
                </c:pt>
                <c:pt idx="2">
                  <c:v>1.2930999999999999</c:v>
                </c:pt>
                <c:pt idx="3">
                  <c:v>0</c:v>
                </c:pt>
                <c:pt idx="4">
                  <c:v>15.597899999999999</c:v>
                </c:pt>
                <c:pt idx="5">
                  <c:v>1.5513999999999999</c:v>
                </c:pt>
              </c:numCache>
            </c:numRef>
          </c:val>
          <c:extLst>
            <c:ext xmlns:c16="http://schemas.microsoft.com/office/drawing/2014/chart" uri="{C3380CC4-5D6E-409C-BE32-E72D297353CC}">
              <c16:uniqueId val="{00000007-46DB-4B65-B480-40275B84F2D8}"/>
            </c:ext>
          </c:extLst>
        </c:ser>
        <c:dLbls>
          <c:showLegendKey val="0"/>
          <c:showVal val="0"/>
          <c:showCatName val="0"/>
          <c:showSerName val="0"/>
          <c:showPercent val="0"/>
          <c:showBubbleSize val="0"/>
        </c:dLbls>
        <c:axId val="397060576"/>
        <c:axId val="397056968"/>
      </c:radarChart>
      <c:catAx>
        <c:axId val="397060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056968"/>
        <c:crosses val="autoZero"/>
        <c:auto val="1"/>
        <c:lblAlgn val="ctr"/>
        <c:lblOffset val="100"/>
        <c:noMultiLvlLbl val="0"/>
      </c:catAx>
      <c:valAx>
        <c:axId val="397056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060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Orbea Argentina</c:v>
                </c:pt>
              </c:strCache>
            </c:strRef>
          </c:tx>
          <c:spPr>
            <a:ln w="28575" cap="rnd">
              <a:solidFill>
                <a:schemeClr val="accent1"/>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Sheet1!$B$2:$B$29</c:f>
              <c:numCache>
                <c:formatCode>General</c:formatCode>
                <c:ptCount val="28"/>
                <c:pt idx="0">
                  <c:v>62475</c:v>
                </c:pt>
                <c:pt idx="1">
                  <c:v>62477</c:v>
                </c:pt>
                <c:pt idx="2">
                  <c:v>62479</c:v>
                </c:pt>
                <c:pt idx="3">
                  <c:v>62486</c:v>
                </c:pt>
                <c:pt idx="4">
                  <c:v>62486</c:v>
                </c:pt>
                <c:pt idx="5">
                  <c:v>62491</c:v>
                </c:pt>
                <c:pt idx="6">
                  <c:v>62491</c:v>
                </c:pt>
                <c:pt idx="7">
                  <c:v>62493</c:v>
                </c:pt>
                <c:pt idx="8">
                  <c:v>62491</c:v>
                </c:pt>
                <c:pt idx="9">
                  <c:v>62491</c:v>
                </c:pt>
                <c:pt idx="10">
                  <c:v>62495</c:v>
                </c:pt>
                <c:pt idx="11">
                  <c:v>62498</c:v>
                </c:pt>
                <c:pt idx="12">
                  <c:v>62493</c:v>
                </c:pt>
                <c:pt idx="13">
                  <c:v>62491</c:v>
                </c:pt>
                <c:pt idx="14">
                  <c:v>62493</c:v>
                </c:pt>
                <c:pt idx="15">
                  <c:v>62491</c:v>
                </c:pt>
                <c:pt idx="16">
                  <c:v>62491</c:v>
                </c:pt>
                <c:pt idx="17">
                  <c:v>62489</c:v>
                </c:pt>
                <c:pt idx="18">
                  <c:v>62491</c:v>
                </c:pt>
                <c:pt idx="19">
                  <c:v>62491</c:v>
                </c:pt>
                <c:pt idx="20">
                  <c:v>62492</c:v>
                </c:pt>
                <c:pt idx="21">
                  <c:v>62492</c:v>
                </c:pt>
                <c:pt idx="22">
                  <c:v>62499</c:v>
                </c:pt>
                <c:pt idx="23">
                  <c:v>62501</c:v>
                </c:pt>
                <c:pt idx="24">
                  <c:v>62503</c:v>
                </c:pt>
                <c:pt idx="25">
                  <c:v>62501</c:v>
                </c:pt>
                <c:pt idx="26">
                  <c:v>62501</c:v>
                </c:pt>
                <c:pt idx="27">
                  <c:v>62499</c:v>
                </c:pt>
              </c:numCache>
            </c:numRef>
          </c:val>
          <c:smooth val="0"/>
          <c:extLst>
            <c:ext xmlns:c16="http://schemas.microsoft.com/office/drawing/2014/chart" uri="{C3380CC4-5D6E-409C-BE32-E72D297353CC}">
              <c16:uniqueId val="{00000000-8E7F-4E0F-A5A7-2735D937AA13}"/>
            </c:ext>
          </c:extLst>
        </c:ser>
        <c:ser>
          <c:idx val="1"/>
          <c:order val="1"/>
          <c:tx>
            <c:strRef>
              <c:f>Sheet1!$C$1</c:f>
              <c:strCache>
                <c:ptCount val="1"/>
                <c:pt idx="0">
                  <c:v>Cannondale Argentina</c:v>
                </c:pt>
              </c:strCache>
            </c:strRef>
          </c:tx>
          <c:spPr>
            <a:ln w="28575" cap="rnd">
              <a:solidFill>
                <a:schemeClr val="accent2"/>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Sheet1!$C$2:$C$29</c:f>
              <c:numCache>
                <c:formatCode>General</c:formatCode>
                <c:ptCount val="28"/>
                <c:pt idx="0">
                  <c:v>10427</c:v>
                </c:pt>
                <c:pt idx="1">
                  <c:v>10427</c:v>
                </c:pt>
                <c:pt idx="2">
                  <c:v>10427</c:v>
                </c:pt>
                <c:pt idx="3">
                  <c:v>10427</c:v>
                </c:pt>
                <c:pt idx="4">
                  <c:v>10427</c:v>
                </c:pt>
                <c:pt idx="5">
                  <c:v>10427</c:v>
                </c:pt>
                <c:pt idx="6">
                  <c:v>10428</c:v>
                </c:pt>
                <c:pt idx="7">
                  <c:v>10428</c:v>
                </c:pt>
                <c:pt idx="8">
                  <c:v>10428</c:v>
                </c:pt>
                <c:pt idx="9">
                  <c:v>10428</c:v>
                </c:pt>
                <c:pt idx="10">
                  <c:v>10427</c:v>
                </c:pt>
                <c:pt idx="11">
                  <c:v>10427</c:v>
                </c:pt>
                <c:pt idx="12">
                  <c:v>10427</c:v>
                </c:pt>
                <c:pt idx="13">
                  <c:v>10428</c:v>
                </c:pt>
                <c:pt idx="14">
                  <c:v>10429</c:v>
                </c:pt>
                <c:pt idx="15">
                  <c:v>10430</c:v>
                </c:pt>
                <c:pt idx="16">
                  <c:v>10430</c:v>
                </c:pt>
                <c:pt idx="17">
                  <c:v>10430</c:v>
                </c:pt>
                <c:pt idx="18">
                  <c:v>10431</c:v>
                </c:pt>
                <c:pt idx="19">
                  <c:v>10431</c:v>
                </c:pt>
                <c:pt idx="20">
                  <c:v>10431</c:v>
                </c:pt>
                <c:pt idx="21">
                  <c:v>10432</c:v>
                </c:pt>
                <c:pt idx="22">
                  <c:v>10434</c:v>
                </c:pt>
                <c:pt idx="23">
                  <c:v>10433</c:v>
                </c:pt>
                <c:pt idx="24">
                  <c:v>10433</c:v>
                </c:pt>
                <c:pt idx="25">
                  <c:v>10433</c:v>
                </c:pt>
                <c:pt idx="26">
                  <c:v>10433</c:v>
                </c:pt>
                <c:pt idx="27">
                  <c:v>10433</c:v>
                </c:pt>
              </c:numCache>
            </c:numRef>
          </c:val>
          <c:smooth val="0"/>
          <c:extLst>
            <c:ext xmlns:c16="http://schemas.microsoft.com/office/drawing/2014/chart" uri="{C3380CC4-5D6E-409C-BE32-E72D297353CC}">
              <c16:uniqueId val="{00000001-8E7F-4E0F-A5A7-2735D937AA13}"/>
            </c:ext>
          </c:extLst>
        </c:ser>
        <c:ser>
          <c:idx val="2"/>
          <c:order val="2"/>
          <c:tx>
            <c:strRef>
              <c:f>Sheet1!$D$1</c:f>
              <c:strCache>
                <c:ptCount val="1"/>
                <c:pt idx="0">
                  <c:v>Merida Bikes Argentina</c:v>
                </c:pt>
              </c:strCache>
            </c:strRef>
          </c:tx>
          <c:spPr>
            <a:ln w="28575" cap="rnd">
              <a:solidFill>
                <a:schemeClr val="accent3"/>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Sheet1!$D$2:$D$29</c:f>
              <c:numCache>
                <c:formatCode>General</c:formatCode>
                <c:ptCount val="28"/>
                <c:pt idx="0">
                  <c:v>6606</c:v>
                </c:pt>
                <c:pt idx="1">
                  <c:v>6608</c:v>
                </c:pt>
                <c:pt idx="2">
                  <c:v>6614</c:v>
                </c:pt>
                <c:pt idx="3">
                  <c:v>6618</c:v>
                </c:pt>
                <c:pt idx="4">
                  <c:v>6624</c:v>
                </c:pt>
                <c:pt idx="5">
                  <c:v>6629</c:v>
                </c:pt>
                <c:pt idx="6">
                  <c:v>6633</c:v>
                </c:pt>
                <c:pt idx="7">
                  <c:v>6639</c:v>
                </c:pt>
                <c:pt idx="8">
                  <c:v>6640</c:v>
                </c:pt>
                <c:pt idx="9">
                  <c:v>6644</c:v>
                </c:pt>
                <c:pt idx="10">
                  <c:v>6649</c:v>
                </c:pt>
                <c:pt idx="11">
                  <c:v>6651</c:v>
                </c:pt>
                <c:pt idx="12">
                  <c:v>6655</c:v>
                </c:pt>
                <c:pt idx="13">
                  <c:v>6658</c:v>
                </c:pt>
                <c:pt idx="14">
                  <c:v>6663</c:v>
                </c:pt>
                <c:pt idx="15">
                  <c:v>6667</c:v>
                </c:pt>
                <c:pt idx="16">
                  <c:v>6673</c:v>
                </c:pt>
                <c:pt idx="17">
                  <c:v>6677</c:v>
                </c:pt>
                <c:pt idx="18">
                  <c:v>6679</c:v>
                </c:pt>
                <c:pt idx="19">
                  <c:v>6684</c:v>
                </c:pt>
                <c:pt idx="20">
                  <c:v>6690</c:v>
                </c:pt>
                <c:pt idx="21">
                  <c:v>6695</c:v>
                </c:pt>
                <c:pt idx="22">
                  <c:v>6699</c:v>
                </c:pt>
                <c:pt idx="23">
                  <c:v>6701</c:v>
                </c:pt>
                <c:pt idx="24">
                  <c:v>6702</c:v>
                </c:pt>
                <c:pt idx="25">
                  <c:v>6705</c:v>
                </c:pt>
                <c:pt idx="26">
                  <c:v>6707</c:v>
                </c:pt>
                <c:pt idx="27">
                  <c:v>6708</c:v>
                </c:pt>
              </c:numCache>
            </c:numRef>
          </c:val>
          <c:smooth val="0"/>
          <c:extLst>
            <c:ext xmlns:c16="http://schemas.microsoft.com/office/drawing/2014/chart" uri="{C3380CC4-5D6E-409C-BE32-E72D297353CC}">
              <c16:uniqueId val="{00000002-8E7F-4E0F-A5A7-2735D937AA13}"/>
            </c:ext>
          </c:extLst>
        </c:ser>
        <c:ser>
          <c:idx val="3"/>
          <c:order val="3"/>
          <c:tx>
            <c:strRef>
              <c:f>Sheet1!$E$1</c:f>
              <c:strCache>
                <c:ptCount val="1"/>
                <c:pt idx="0">
                  <c:v>Trek Bicycle Argentina</c:v>
                </c:pt>
              </c:strCache>
            </c:strRef>
          </c:tx>
          <c:spPr>
            <a:ln w="28575" cap="rnd">
              <a:solidFill>
                <a:schemeClr val="accent4"/>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Sheet1!$E$2:$E$29</c:f>
              <c:numCache>
                <c:formatCode>General</c:formatCode>
                <c:ptCount val="28"/>
                <c:pt idx="0">
                  <c:v>31248</c:v>
                </c:pt>
                <c:pt idx="1">
                  <c:v>31248</c:v>
                </c:pt>
                <c:pt idx="2">
                  <c:v>31247</c:v>
                </c:pt>
                <c:pt idx="3">
                  <c:v>31246</c:v>
                </c:pt>
                <c:pt idx="4">
                  <c:v>31247</c:v>
                </c:pt>
                <c:pt idx="5">
                  <c:v>31247</c:v>
                </c:pt>
                <c:pt idx="6">
                  <c:v>31246</c:v>
                </c:pt>
                <c:pt idx="7">
                  <c:v>31244</c:v>
                </c:pt>
                <c:pt idx="8">
                  <c:v>31243</c:v>
                </c:pt>
                <c:pt idx="9">
                  <c:v>31245</c:v>
                </c:pt>
                <c:pt idx="10">
                  <c:v>31242</c:v>
                </c:pt>
                <c:pt idx="11">
                  <c:v>31243</c:v>
                </c:pt>
                <c:pt idx="12">
                  <c:v>31241</c:v>
                </c:pt>
                <c:pt idx="13">
                  <c:v>31239</c:v>
                </c:pt>
                <c:pt idx="14">
                  <c:v>31239</c:v>
                </c:pt>
                <c:pt idx="15">
                  <c:v>31243</c:v>
                </c:pt>
                <c:pt idx="16">
                  <c:v>31246</c:v>
                </c:pt>
                <c:pt idx="17">
                  <c:v>31246</c:v>
                </c:pt>
                <c:pt idx="18">
                  <c:v>31245</c:v>
                </c:pt>
                <c:pt idx="19">
                  <c:v>31246</c:v>
                </c:pt>
                <c:pt idx="20">
                  <c:v>31245</c:v>
                </c:pt>
                <c:pt idx="21">
                  <c:v>31244</c:v>
                </c:pt>
                <c:pt idx="22">
                  <c:v>31244</c:v>
                </c:pt>
                <c:pt idx="23">
                  <c:v>31242</c:v>
                </c:pt>
                <c:pt idx="24">
                  <c:v>31244</c:v>
                </c:pt>
                <c:pt idx="25">
                  <c:v>31242</c:v>
                </c:pt>
                <c:pt idx="26">
                  <c:v>31240</c:v>
                </c:pt>
                <c:pt idx="27">
                  <c:v>31239</c:v>
                </c:pt>
              </c:numCache>
            </c:numRef>
          </c:val>
          <c:smooth val="0"/>
          <c:extLst>
            <c:ext xmlns:c16="http://schemas.microsoft.com/office/drawing/2014/chart" uri="{C3380CC4-5D6E-409C-BE32-E72D297353CC}">
              <c16:uniqueId val="{00000003-8E7F-4E0F-A5A7-2735D937AA13}"/>
            </c:ext>
          </c:extLst>
        </c:ser>
        <c:ser>
          <c:idx val="4"/>
          <c:order val="4"/>
          <c:tx>
            <c:strRef>
              <c:f>Sheet1!$F$1</c:f>
              <c:strCache>
                <c:ptCount val="1"/>
                <c:pt idx="0">
                  <c:v>Cervelo Argentina</c:v>
                </c:pt>
              </c:strCache>
            </c:strRef>
          </c:tx>
          <c:spPr>
            <a:ln w="28575" cap="rnd">
              <a:solidFill>
                <a:schemeClr val="accent5"/>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Sheet1!$F$2:$F$29</c:f>
              <c:numCache>
                <c:formatCode>General</c:formatCode>
                <c:ptCount val="28"/>
                <c:pt idx="0">
                  <c:v>2440</c:v>
                </c:pt>
                <c:pt idx="1">
                  <c:v>2441</c:v>
                </c:pt>
                <c:pt idx="2">
                  <c:v>2441</c:v>
                </c:pt>
                <c:pt idx="3">
                  <c:v>2443</c:v>
                </c:pt>
                <c:pt idx="4">
                  <c:v>2443</c:v>
                </c:pt>
                <c:pt idx="5">
                  <c:v>2443</c:v>
                </c:pt>
                <c:pt idx="6">
                  <c:v>2444</c:v>
                </c:pt>
                <c:pt idx="7">
                  <c:v>2445</c:v>
                </c:pt>
                <c:pt idx="8">
                  <c:v>2446</c:v>
                </c:pt>
                <c:pt idx="9">
                  <c:v>2446</c:v>
                </c:pt>
                <c:pt idx="10">
                  <c:v>2447</c:v>
                </c:pt>
                <c:pt idx="11">
                  <c:v>2448</c:v>
                </c:pt>
                <c:pt idx="12">
                  <c:v>2449</c:v>
                </c:pt>
                <c:pt idx="13">
                  <c:v>2449</c:v>
                </c:pt>
                <c:pt idx="14">
                  <c:v>2449</c:v>
                </c:pt>
                <c:pt idx="15">
                  <c:v>2449</c:v>
                </c:pt>
                <c:pt idx="16">
                  <c:v>2453</c:v>
                </c:pt>
                <c:pt idx="17">
                  <c:v>2455</c:v>
                </c:pt>
                <c:pt idx="18">
                  <c:v>2456</c:v>
                </c:pt>
                <c:pt idx="19">
                  <c:v>2457</c:v>
                </c:pt>
                <c:pt idx="20">
                  <c:v>2460</c:v>
                </c:pt>
                <c:pt idx="21">
                  <c:v>2460</c:v>
                </c:pt>
                <c:pt idx="22">
                  <c:v>2461</c:v>
                </c:pt>
                <c:pt idx="23">
                  <c:v>2462</c:v>
                </c:pt>
                <c:pt idx="24">
                  <c:v>2462</c:v>
                </c:pt>
                <c:pt idx="25">
                  <c:v>2464</c:v>
                </c:pt>
                <c:pt idx="26">
                  <c:v>2464</c:v>
                </c:pt>
                <c:pt idx="27">
                  <c:v>2465</c:v>
                </c:pt>
              </c:numCache>
            </c:numRef>
          </c:val>
          <c:smooth val="0"/>
          <c:extLst>
            <c:ext xmlns:c16="http://schemas.microsoft.com/office/drawing/2014/chart" uri="{C3380CC4-5D6E-409C-BE32-E72D297353CC}">
              <c16:uniqueId val="{00000004-8E7F-4E0F-A5A7-2735D937AA13}"/>
            </c:ext>
          </c:extLst>
        </c:ser>
        <c:ser>
          <c:idx val="5"/>
          <c:order val="5"/>
          <c:tx>
            <c:strRef>
              <c:f>Sheet1!$G$1</c:f>
              <c:strCache>
                <c:ptCount val="1"/>
                <c:pt idx="0">
                  <c:v>Specialized Bicycles</c:v>
                </c:pt>
              </c:strCache>
            </c:strRef>
          </c:tx>
          <c:spPr>
            <a:ln w="28575" cap="rnd">
              <a:solidFill>
                <a:schemeClr val="accent6"/>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Sheet1!$G$2:$G$29</c:f>
              <c:numCache>
                <c:formatCode>General</c:formatCode>
                <c:ptCount val="28"/>
                <c:pt idx="0">
                  <c:v>1980171</c:v>
                </c:pt>
                <c:pt idx="1">
                  <c:v>1980203</c:v>
                </c:pt>
                <c:pt idx="2">
                  <c:v>1980442</c:v>
                </c:pt>
                <c:pt idx="3">
                  <c:v>1980802</c:v>
                </c:pt>
                <c:pt idx="4">
                  <c:v>1981029</c:v>
                </c:pt>
                <c:pt idx="5">
                  <c:v>1980429</c:v>
                </c:pt>
                <c:pt idx="6">
                  <c:v>1980315</c:v>
                </c:pt>
                <c:pt idx="7">
                  <c:v>1980510</c:v>
                </c:pt>
                <c:pt idx="8">
                  <c:v>1980686</c:v>
                </c:pt>
                <c:pt idx="9">
                  <c:v>1980997</c:v>
                </c:pt>
                <c:pt idx="10">
                  <c:v>1980525</c:v>
                </c:pt>
                <c:pt idx="11">
                  <c:v>1980796</c:v>
                </c:pt>
                <c:pt idx="12">
                  <c:v>1980958</c:v>
                </c:pt>
                <c:pt idx="13">
                  <c:v>1980728</c:v>
                </c:pt>
                <c:pt idx="14">
                  <c:v>1980857</c:v>
                </c:pt>
                <c:pt idx="15">
                  <c:v>1981117</c:v>
                </c:pt>
                <c:pt idx="16">
                  <c:v>1981503</c:v>
                </c:pt>
                <c:pt idx="17">
                  <c:v>1981118</c:v>
                </c:pt>
                <c:pt idx="18">
                  <c:v>1981514</c:v>
                </c:pt>
                <c:pt idx="19">
                  <c:v>1981205</c:v>
                </c:pt>
                <c:pt idx="20">
                  <c:v>1981465</c:v>
                </c:pt>
                <c:pt idx="21">
                  <c:v>1981495</c:v>
                </c:pt>
                <c:pt idx="22">
                  <c:v>1981587</c:v>
                </c:pt>
                <c:pt idx="23">
                  <c:v>1981682</c:v>
                </c:pt>
                <c:pt idx="24">
                  <c:v>1981888</c:v>
                </c:pt>
                <c:pt idx="25">
                  <c:v>1981378</c:v>
                </c:pt>
                <c:pt idx="26">
                  <c:v>1981453</c:v>
                </c:pt>
                <c:pt idx="27">
                  <c:v>1981239</c:v>
                </c:pt>
              </c:numCache>
            </c:numRef>
          </c:val>
          <c:smooth val="0"/>
          <c:extLst>
            <c:ext xmlns:c16="http://schemas.microsoft.com/office/drawing/2014/chart" uri="{C3380CC4-5D6E-409C-BE32-E72D297353CC}">
              <c16:uniqueId val="{00000005-8E7F-4E0F-A5A7-2735D937AA13}"/>
            </c:ext>
          </c:extLst>
        </c:ser>
        <c:ser>
          <c:idx val="6"/>
          <c:order val="6"/>
          <c:tx>
            <c:strRef>
              <c:f>Sheet1!$H$1</c:f>
              <c:strCache>
                <c:ptCount val="1"/>
                <c:pt idx="0">
                  <c:v>Scott Sports Argentina</c:v>
                </c:pt>
              </c:strCache>
            </c:strRef>
          </c:tx>
          <c:spPr>
            <a:ln w="28575" cap="rnd">
              <a:solidFill>
                <a:schemeClr val="accent1">
                  <a:lumMod val="60000"/>
                </a:schemeClr>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Sheet1!$H$2:$H$29</c:f>
              <c:numCache>
                <c:formatCode>General</c:formatCode>
                <c:ptCount val="28"/>
                <c:pt idx="0">
                  <c:v>82760</c:v>
                </c:pt>
                <c:pt idx="1">
                  <c:v>82824</c:v>
                </c:pt>
                <c:pt idx="2">
                  <c:v>82891</c:v>
                </c:pt>
                <c:pt idx="3">
                  <c:v>82962</c:v>
                </c:pt>
                <c:pt idx="4">
                  <c:v>83050</c:v>
                </c:pt>
                <c:pt idx="5">
                  <c:v>83151</c:v>
                </c:pt>
                <c:pt idx="6">
                  <c:v>83241</c:v>
                </c:pt>
                <c:pt idx="7">
                  <c:v>83321</c:v>
                </c:pt>
                <c:pt idx="8">
                  <c:v>83384</c:v>
                </c:pt>
                <c:pt idx="9">
                  <c:v>83435</c:v>
                </c:pt>
                <c:pt idx="10">
                  <c:v>83487</c:v>
                </c:pt>
                <c:pt idx="11">
                  <c:v>83540</c:v>
                </c:pt>
                <c:pt idx="12">
                  <c:v>83601</c:v>
                </c:pt>
                <c:pt idx="13">
                  <c:v>83658</c:v>
                </c:pt>
                <c:pt idx="14">
                  <c:v>83725</c:v>
                </c:pt>
                <c:pt idx="15">
                  <c:v>83774</c:v>
                </c:pt>
                <c:pt idx="16">
                  <c:v>83828</c:v>
                </c:pt>
                <c:pt idx="17">
                  <c:v>83877</c:v>
                </c:pt>
                <c:pt idx="18">
                  <c:v>83927</c:v>
                </c:pt>
                <c:pt idx="19">
                  <c:v>84002</c:v>
                </c:pt>
                <c:pt idx="20">
                  <c:v>84049</c:v>
                </c:pt>
                <c:pt idx="21">
                  <c:v>84096</c:v>
                </c:pt>
                <c:pt idx="22">
                  <c:v>84152</c:v>
                </c:pt>
                <c:pt idx="23">
                  <c:v>84212</c:v>
                </c:pt>
                <c:pt idx="24">
                  <c:v>84254</c:v>
                </c:pt>
                <c:pt idx="25">
                  <c:v>84294</c:v>
                </c:pt>
                <c:pt idx="26">
                  <c:v>84351</c:v>
                </c:pt>
                <c:pt idx="27">
                  <c:v>84352</c:v>
                </c:pt>
              </c:numCache>
            </c:numRef>
          </c:val>
          <c:smooth val="0"/>
          <c:extLst>
            <c:ext xmlns:c16="http://schemas.microsoft.com/office/drawing/2014/chart" uri="{C3380CC4-5D6E-409C-BE32-E72D297353CC}">
              <c16:uniqueId val="{00000006-8E7F-4E0F-A5A7-2735D937AA13}"/>
            </c:ext>
          </c:extLst>
        </c:ser>
        <c:ser>
          <c:idx val="7"/>
          <c:order val="7"/>
          <c:tx>
            <c:strRef>
              <c:f>Sheet1!$I$1</c:f>
              <c:strCache>
                <c:ptCount val="1"/>
                <c:pt idx="0">
                  <c:v>Giant Bicycles Argentina</c:v>
                </c:pt>
              </c:strCache>
            </c:strRef>
          </c:tx>
          <c:spPr>
            <a:ln w="28575" cap="rnd">
              <a:solidFill>
                <a:schemeClr val="accent2">
                  <a:lumMod val="60000"/>
                </a:schemeClr>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Sheet1!$I$2:$I$29</c:f>
              <c:numCache>
                <c:formatCode>General</c:formatCode>
                <c:ptCount val="28"/>
                <c:pt idx="0">
                  <c:v>19689</c:v>
                </c:pt>
                <c:pt idx="1">
                  <c:v>19689</c:v>
                </c:pt>
                <c:pt idx="2">
                  <c:v>19690</c:v>
                </c:pt>
                <c:pt idx="3">
                  <c:v>19694</c:v>
                </c:pt>
                <c:pt idx="4">
                  <c:v>19692</c:v>
                </c:pt>
                <c:pt idx="5">
                  <c:v>19692</c:v>
                </c:pt>
                <c:pt idx="6">
                  <c:v>19692</c:v>
                </c:pt>
                <c:pt idx="7">
                  <c:v>19693</c:v>
                </c:pt>
                <c:pt idx="8">
                  <c:v>19694</c:v>
                </c:pt>
                <c:pt idx="9">
                  <c:v>19695</c:v>
                </c:pt>
                <c:pt idx="10">
                  <c:v>19694</c:v>
                </c:pt>
                <c:pt idx="11">
                  <c:v>19696</c:v>
                </c:pt>
                <c:pt idx="12">
                  <c:v>19697</c:v>
                </c:pt>
                <c:pt idx="13">
                  <c:v>19694</c:v>
                </c:pt>
                <c:pt idx="14">
                  <c:v>19696</c:v>
                </c:pt>
                <c:pt idx="15">
                  <c:v>19698</c:v>
                </c:pt>
                <c:pt idx="16">
                  <c:v>19696</c:v>
                </c:pt>
                <c:pt idx="17">
                  <c:v>19696</c:v>
                </c:pt>
                <c:pt idx="18">
                  <c:v>19697</c:v>
                </c:pt>
                <c:pt idx="19">
                  <c:v>19697</c:v>
                </c:pt>
                <c:pt idx="20">
                  <c:v>19697</c:v>
                </c:pt>
                <c:pt idx="21">
                  <c:v>19697</c:v>
                </c:pt>
                <c:pt idx="22">
                  <c:v>19697</c:v>
                </c:pt>
                <c:pt idx="23">
                  <c:v>19696</c:v>
                </c:pt>
                <c:pt idx="24">
                  <c:v>19697</c:v>
                </c:pt>
                <c:pt idx="25">
                  <c:v>19698</c:v>
                </c:pt>
                <c:pt idx="26">
                  <c:v>19696</c:v>
                </c:pt>
                <c:pt idx="27">
                  <c:v>19695</c:v>
                </c:pt>
              </c:numCache>
            </c:numRef>
          </c:val>
          <c:smooth val="0"/>
          <c:extLst>
            <c:ext xmlns:c16="http://schemas.microsoft.com/office/drawing/2014/chart" uri="{C3380CC4-5D6E-409C-BE32-E72D297353CC}">
              <c16:uniqueId val="{00000007-8E7F-4E0F-A5A7-2735D937AA13}"/>
            </c:ext>
          </c:extLst>
        </c:ser>
        <c:dLbls>
          <c:showLegendKey val="0"/>
          <c:showVal val="0"/>
          <c:showCatName val="0"/>
          <c:showSerName val="0"/>
          <c:showPercent val="0"/>
          <c:showBubbleSize val="0"/>
        </c:dLbls>
        <c:smooth val="0"/>
        <c:axId val="394860648"/>
        <c:axId val="394860976"/>
      </c:lineChart>
      <c:dateAx>
        <c:axId val="394860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860976"/>
        <c:crosses val="autoZero"/>
        <c:auto val="1"/>
        <c:lblOffset val="100"/>
        <c:baseTimeUnit val="days"/>
      </c:dateAx>
      <c:valAx>
        <c:axId val="394860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860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Orbea Argentina</c:v>
                </c:pt>
              </c:strCache>
            </c:strRef>
          </c:tx>
          <c:spPr>
            <a:ln w="28575" cap="rnd">
              <a:solidFill>
                <a:schemeClr val="accent1"/>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Sheet1!$B$2:$B$29</c:f>
              <c:numCache>
                <c:formatCode>General</c:formatCode>
                <c:ptCount val="28"/>
                <c:pt idx="0">
                  <c:v>4</c:v>
                </c:pt>
                <c:pt idx="1">
                  <c:v>2</c:v>
                </c:pt>
                <c:pt idx="2">
                  <c:v>2</c:v>
                </c:pt>
                <c:pt idx="3">
                  <c:v>7</c:v>
                </c:pt>
                <c:pt idx="4">
                  <c:v>0</c:v>
                </c:pt>
                <c:pt idx="5">
                  <c:v>5</c:v>
                </c:pt>
                <c:pt idx="6">
                  <c:v>0</c:v>
                </c:pt>
                <c:pt idx="7">
                  <c:v>2</c:v>
                </c:pt>
                <c:pt idx="8">
                  <c:v>-2</c:v>
                </c:pt>
                <c:pt idx="9">
                  <c:v>0</c:v>
                </c:pt>
                <c:pt idx="10">
                  <c:v>4</c:v>
                </c:pt>
                <c:pt idx="11">
                  <c:v>3</c:v>
                </c:pt>
                <c:pt idx="12">
                  <c:v>-5</c:v>
                </c:pt>
                <c:pt idx="13">
                  <c:v>-2</c:v>
                </c:pt>
                <c:pt idx="14">
                  <c:v>2</c:v>
                </c:pt>
                <c:pt idx="15">
                  <c:v>-2</c:v>
                </c:pt>
                <c:pt idx="16">
                  <c:v>0</c:v>
                </c:pt>
                <c:pt idx="17">
                  <c:v>-2</c:v>
                </c:pt>
                <c:pt idx="18">
                  <c:v>2</c:v>
                </c:pt>
                <c:pt idx="19">
                  <c:v>0</c:v>
                </c:pt>
                <c:pt idx="20">
                  <c:v>1</c:v>
                </c:pt>
                <c:pt idx="21">
                  <c:v>0</c:v>
                </c:pt>
                <c:pt idx="22">
                  <c:v>7</c:v>
                </c:pt>
                <c:pt idx="23">
                  <c:v>2</c:v>
                </c:pt>
                <c:pt idx="24">
                  <c:v>2</c:v>
                </c:pt>
                <c:pt idx="25">
                  <c:v>-2</c:v>
                </c:pt>
                <c:pt idx="26">
                  <c:v>0</c:v>
                </c:pt>
                <c:pt idx="27">
                  <c:v>-2</c:v>
                </c:pt>
              </c:numCache>
            </c:numRef>
          </c:val>
          <c:smooth val="0"/>
          <c:extLst>
            <c:ext xmlns:c16="http://schemas.microsoft.com/office/drawing/2014/chart" uri="{C3380CC4-5D6E-409C-BE32-E72D297353CC}">
              <c16:uniqueId val="{00000000-461F-4D25-BA50-915A32B68E9A}"/>
            </c:ext>
          </c:extLst>
        </c:ser>
        <c:ser>
          <c:idx val="1"/>
          <c:order val="1"/>
          <c:tx>
            <c:strRef>
              <c:f>Sheet1!$C$1</c:f>
              <c:strCache>
                <c:ptCount val="1"/>
                <c:pt idx="0">
                  <c:v>Cannondale Argentina</c:v>
                </c:pt>
              </c:strCache>
            </c:strRef>
          </c:tx>
          <c:spPr>
            <a:ln w="28575" cap="rnd">
              <a:solidFill>
                <a:schemeClr val="accent2"/>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Sheet1!$C$2:$C$29</c:f>
              <c:numCache>
                <c:formatCode>General</c:formatCode>
                <c:ptCount val="28"/>
                <c:pt idx="0">
                  <c:v>-1</c:v>
                </c:pt>
                <c:pt idx="1">
                  <c:v>0</c:v>
                </c:pt>
                <c:pt idx="2">
                  <c:v>0</c:v>
                </c:pt>
                <c:pt idx="3">
                  <c:v>0</c:v>
                </c:pt>
                <c:pt idx="4">
                  <c:v>0</c:v>
                </c:pt>
                <c:pt idx="5">
                  <c:v>0</c:v>
                </c:pt>
                <c:pt idx="6">
                  <c:v>1</c:v>
                </c:pt>
                <c:pt idx="7">
                  <c:v>0</c:v>
                </c:pt>
                <c:pt idx="8">
                  <c:v>0</c:v>
                </c:pt>
                <c:pt idx="9">
                  <c:v>0</c:v>
                </c:pt>
                <c:pt idx="10">
                  <c:v>-1</c:v>
                </c:pt>
                <c:pt idx="11">
                  <c:v>0</c:v>
                </c:pt>
                <c:pt idx="12">
                  <c:v>0</c:v>
                </c:pt>
                <c:pt idx="13">
                  <c:v>1</c:v>
                </c:pt>
                <c:pt idx="14">
                  <c:v>1</c:v>
                </c:pt>
                <c:pt idx="15">
                  <c:v>1</c:v>
                </c:pt>
                <c:pt idx="16">
                  <c:v>0</c:v>
                </c:pt>
                <c:pt idx="17">
                  <c:v>0</c:v>
                </c:pt>
                <c:pt idx="18">
                  <c:v>1</c:v>
                </c:pt>
                <c:pt idx="19">
                  <c:v>0</c:v>
                </c:pt>
                <c:pt idx="20">
                  <c:v>0</c:v>
                </c:pt>
                <c:pt idx="21">
                  <c:v>1</c:v>
                </c:pt>
                <c:pt idx="22">
                  <c:v>2</c:v>
                </c:pt>
                <c:pt idx="23">
                  <c:v>-1</c:v>
                </c:pt>
                <c:pt idx="24">
                  <c:v>0</c:v>
                </c:pt>
                <c:pt idx="25">
                  <c:v>0</c:v>
                </c:pt>
                <c:pt idx="26">
                  <c:v>0</c:v>
                </c:pt>
                <c:pt idx="27">
                  <c:v>0</c:v>
                </c:pt>
              </c:numCache>
            </c:numRef>
          </c:val>
          <c:smooth val="0"/>
          <c:extLst>
            <c:ext xmlns:c16="http://schemas.microsoft.com/office/drawing/2014/chart" uri="{C3380CC4-5D6E-409C-BE32-E72D297353CC}">
              <c16:uniqueId val="{00000001-461F-4D25-BA50-915A32B68E9A}"/>
            </c:ext>
          </c:extLst>
        </c:ser>
        <c:ser>
          <c:idx val="2"/>
          <c:order val="2"/>
          <c:tx>
            <c:strRef>
              <c:f>Sheet1!$D$1</c:f>
              <c:strCache>
                <c:ptCount val="1"/>
                <c:pt idx="0">
                  <c:v>Merida Bikes Argentina</c:v>
                </c:pt>
              </c:strCache>
            </c:strRef>
          </c:tx>
          <c:spPr>
            <a:ln w="28575" cap="rnd">
              <a:solidFill>
                <a:schemeClr val="accent3"/>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Sheet1!$D$2:$D$29</c:f>
              <c:numCache>
                <c:formatCode>General</c:formatCode>
                <c:ptCount val="28"/>
                <c:pt idx="0">
                  <c:v>4</c:v>
                </c:pt>
                <c:pt idx="1">
                  <c:v>2</c:v>
                </c:pt>
                <c:pt idx="2">
                  <c:v>6</c:v>
                </c:pt>
                <c:pt idx="3">
                  <c:v>4</c:v>
                </c:pt>
                <c:pt idx="4">
                  <c:v>6</c:v>
                </c:pt>
                <c:pt idx="5">
                  <c:v>5</c:v>
                </c:pt>
                <c:pt idx="6">
                  <c:v>4</c:v>
                </c:pt>
                <c:pt idx="7">
                  <c:v>6</c:v>
                </c:pt>
                <c:pt idx="8">
                  <c:v>1</c:v>
                </c:pt>
                <c:pt idx="9">
                  <c:v>4</c:v>
                </c:pt>
                <c:pt idx="10">
                  <c:v>5</c:v>
                </c:pt>
                <c:pt idx="11">
                  <c:v>2</c:v>
                </c:pt>
                <c:pt idx="12">
                  <c:v>4</c:v>
                </c:pt>
                <c:pt idx="13">
                  <c:v>3</c:v>
                </c:pt>
                <c:pt idx="14">
                  <c:v>5</c:v>
                </c:pt>
                <c:pt idx="15">
                  <c:v>4</c:v>
                </c:pt>
                <c:pt idx="16">
                  <c:v>6</c:v>
                </c:pt>
                <c:pt idx="17">
                  <c:v>4</c:v>
                </c:pt>
                <c:pt idx="18">
                  <c:v>2</c:v>
                </c:pt>
                <c:pt idx="19">
                  <c:v>5</c:v>
                </c:pt>
                <c:pt idx="20">
                  <c:v>6</c:v>
                </c:pt>
                <c:pt idx="21">
                  <c:v>5</c:v>
                </c:pt>
                <c:pt idx="22">
                  <c:v>4</c:v>
                </c:pt>
                <c:pt idx="23">
                  <c:v>2</c:v>
                </c:pt>
                <c:pt idx="24">
                  <c:v>1</c:v>
                </c:pt>
                <c:pt idx="25">
                  <c:v>3</c:v>
                </c:pt>
                <c:pt idx="26">
                  <c:v>2</c:v>
                </c:pt>
                <c:pt idx="27">
                  <c:v>1</c:v>
                </c:pt>
              </c:numCache>
            </c:numRef>
          </c:val>
          <c:smooth val="0"/>
          <c:extLst>
            <c:ext xmlns:c16="http://schemas.microsoft.com/office/drawing/2014/chart" uri="{C3380CC4-5D6E-409C-BE32-E72D297353CC}">
              <c16:uniqueId val="{00000002-461F-4D25-BA50-915A32B68E9A}"/>
            </c:ext>
          </c:extLst>
        </c:ser>
        <c:ser>
          <c:idx val="3"/>
          <c:order val="3"/>
          <c:tx>
            <c:strRef>
              <c:f>Sheet1!$E$1</c:f>
              <c:strCache>
                <c:ptCount val="1"/>
                <c:pt idx="0">
                  <c:v>Trek Bicycle Argentina</c:v>
                </c:pt>
              </c:strCache>
            </c:strRef>
          </c:tx>
          <c:spPr>
            <a:ln w="28575" cap="rnd">
              <a:solidFill>
                <a:schemeClr val="accent4"/>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Sheet1!$E$2:$E$29</c:f>
              <c:numCache>
                <c:formatCode>General</c:formatCode>
                <c:ptCount val="28"/>
                <c:pt idx="0">
                  <c:v>1</c:v>
                </c:pt>
                <c:pt idx="1">
                  <c:v>0</c:v>
                </c:pt>
                <c:pt idx="2">
                  <c:v>-1</c:v>
                </c:pt>
                <c:pt idx="3">
                  <c:v>-1</c:v>
                </c:pt>
                <c:pt idx="4">
                  <c:v>1</c:v>
                </c:pt>
                <c:pt idx="5">
                  <c:v>0</c:v>
                </c:pt>
                <c:pt idx="6">
                  <c:v>-1</c:v>
                </c:pt>
                <c:pt idx="7">
                  <c:v>-2</c:v>
                </c:pt>
                <c:pt idx="8">
                  <c:v>-1</c:v>
                </c:pt>
                <c:pt idx="9">
                  <c:v>2</c:v>
                </c:pt>
                <c:pt idx="10">
                  <c:v>-3</c:v>
                </c:pt>
                <c:pt idx="11">
                  <c:v>1</c:v>
                </c:pt>
                <c:pt idx="12">
                  <c:v>-2</c:v>
                </c:pt>
                <c:pt idx="13">
                  <c:v>-2</c:v>
                </c:pt>
                <c:pt idx="14">
                  <c:v>0</c:v>
                </c:pt>
                <c:pt idx="15">
                  <c:v>4</c:v>
                </c:pt>
                <c:pt idx="16">
                  <c:v>3</c:v>
                </c:pt>
                <c:pt idx="17">
                  <c:v>0</c:v>
                </c:pt>
                <c:pt idx="18">
                  <c:v>-1</c:v>
                </c:pt>
                <c:pt idx="19">
                  <c:v>1</c:v>
                </c:pt>
                <c:pt idx="20">
                  <c:v>-1</c:v>
                </c:pt>
                <c:pt idx="21">
                  <c:v>-1</c:v>
                </c:pt>
                <c:pt idx="22">
                  <c:v>0</c:v>
                </c:pt>
                <c:pt idx="23">
                  <c:v>-2</c:v>
                </c:pt>
                <c:pt idx="24">
                  <c:v>2</c:v>
                </c:pt>
                <c:pt idx="25">
                  <c:v>-2</c:v>
                </c:pt>
                <c:pt idx="26">
                  <c:v>-2</c:v>
                </c:pt>
                <c:pt idx="27">
                  <c:v>-1</c:v>
                </c:pt>
              </c:numCache>
            </c:numRef>
          </c:val>
          <c:smooth val="0"/>
          <c:extLst>
            <c:ext xmlns:c16="http://schemas.microsoft.com/office/drawing/2014/chart" uri="{C3380CC4-5D6E-409C-BE32-E72D297353CC}">
              <c16:uniqueId val="{00000003-461F-4D25-BA50-915A32B68E9A}"/>
            </c:ext>
          </c:extLst>
        </c:ser>
        <c:ser>
          <c:idx val="4"/>
          <c:order val="4"/>
          <c:tx>
            <c:strRef>
              <c:f>Sheet1!$F$1</c:f>
              <c:strCache>
                <c:ptCount val="1"/>
                <c:pt idx="0">
                  <c:v>Cervelo Argentina</c:v>
                </c:pt>
              </c:strCache>
            </c:strRef>
          </c:tx>
          <c:spPr>
            <a:ln w="28575" cap="rnd">
              <a:solidFill>
                <a:schemeClr val="accent5"/>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Sheet1!$F$2:$F$29</c:f>
              <c:numCache>
                <c:formatCode>General</c:formatCode>
                <c:ptCount val="28"/>
                <c:pt idx="0">
                  <c:v>0</c:v>
                </c:pt>
                <c:pt idx="1">
                  <c:v>1</c:v>
                </c:pt>
                <c:pt idx="2">
                  <c:v>0</c:v>
                </c:pt>
                <c:pt idx="3">
                  <c:v>2</c:v>
                </c:pt>
                <c:pt idx="4">
                  <c:v>0</c:v>
                </c:pt>
                <c:pt idx="5">
                  <c:v>0</c:v>
                </c:pt>
                <c:pt idx="6">
                  <c:v>1</c:v>
                </c:pt>
                <c:pt idx="7">
                  <c:v>1</c:v>
                </c:pt>
                <c:pt idx="8">
                  <c:v>1</c:v>
                </c:pt>
                <c:pt idx="9">
                  <c:v>0</c:v>
                </c:pt>
                <c:pt idx="10">
                  <c:v>1</c:v>
                </c:pt>
                <c:pt idx="11">
                  <c:v>1</c:v>
                </c:pt>
                <c:pt idx="12">
                  <c:v>1</c:v>
                </c:pt>
                <c:pt idx="13">
                  <c:v>0</c:v>
                </c:pt>
                <c:pt idx="14">
                  <c:v>0</c:v>
                </c:pt>
                <c:pt idx="15">
                  <c:v>0</c:v>
                </c:pt>
                <c:pt idx="16">
                  <c:v>4</c:v>
                </c:pt>
                <c:pt idx="17">
                  <c:v>2</c:v>
                </c:pt>
                <c:pt idx="18">
                  <c:v>1</c:v>
                </c:pt>
                <c:pt idx="19">
                  <c:v>1</c:v>
                </c:pt>
                <c:pt idx="20">
                  <c:v>3</c:v>
                </c:pt>
                <c:pt idx="21">
                  <c:v>0</c:v>
                </c:pt>
                <c:pt idx="22">
                  <c:v>1</c:v>
                </c:pt>
                <c:pt idx="23">
                  <c:v>1</c:v>
                </c:pt>
                <c:pt idx="24">
                  <c:v>0</c:v>
                </c:pt>
                <c:pt idx="25">
                  <c:v>2</c:v>
                </c:pt>
                <c:pt idx="26">
                  <c:v>0</c:v>
                </c:pt>
                <c:pt idx="27">
                  <c:v>1</c:v>
                </c:pt>
              </c:numCache>
            </c:numRef>
          </c:val>
          <c:smooth val="0"/>
          <c:extLst>
            <c:ext xmlns:c16="http://schemas.microsoft.com/office/drawing/2014/chart" uri="{C3380CC4-5D6E-409C-BE32-E72D297353CC}">
              <c16:uniqueId val="{00000004-461F-4D25-BA50-915A32B68E9A}"/>
            </c:ext>
          </c:extLst>
        </c:ser>
        <c:ser>
          <c:idx val="5"/>
          <c:order val="5"/>
          <c:tx>
            <c:strRef>
              <c:f>Sheet1!$G$1</c:f>
              <c:strCache>
                <c:ptCount val="1"/>
                <c:pt idx="0">
                  <c:v>Specialized Bicycles</c:v>
                </c:pt>
              </c:strCache>
            </c:strRef>
          </c:tx>
          <c:spPr>
            <a:ln w="28575" cap="rnd">
              <a:solidFill>
                <a:schemeClr val="accent6"/>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Sheet1!$G$2:$G$29</c:f>
              <c:numCache>
                <c:formatCode>General</c:formatCode>
                <c:ptCount val="28"/>
                <c:pt idx="0">
                  <c:v>249</c:v>
                </c:pt>
                <c:pt idx="1">
                  <c:v>32</c:v>
                </c:pt>
                <c:pt idx="2">
                  <c:v>239</c:v>
                </c:pt>
                <c:pt idx="3">
                  <c:v>360</c:v>
                </c:pt>
                <c:pt idx="4">
                  <c:v>227</c:v>
                </c:pt>
                <c:pt idx="5">
                  <c:v>-600</c:v>
                </c:pt>
                <c:pt idx="6">
                  <c:v>-114</c:v>
                </c:pt>
                <c:pt idx="7">
                  <c:v>195</c:v>
                </c:pt>
                <c:pt idx="8">
                  <c:v>176</c:v>
                </c:pt>
                <c:pt idx="9">
                  <c:v>311</c:v>
                </c:pt>
                <c:pt idx="10">
                  <c:v>-472</c:v>
                </c:pt>
                <c:pt idx="11">
                  <c:v>271</c:v>
                </c:pt>
                <c:pt idx="12">
                  <c:v>162</c:v>
                </c:pt>
                <c:pt idx="13">
                  <c:v>-230</c:v>
                </c:pt>
                <c:pt idx="14">
                  <c:v>129</c:v>
                </c:pt>
                <c:pt idx="15">
                  <c:v>260</c:v>
                </c:pt>
                <c:pt idx="16">
                  <c:v>386</c:v>
                </c:pt>
                <c:pt idx="17">
                  <c:v>-385</c:v>
                </c:pt>
                <c:pt idx="18">
                  <c:v>396</c:v>
                </c:pt>
                <c:pt idx="19">
                  <c:v>-309</c:v>
                </c:pt>
                <c:pt idx="20">
                  <c:v>260</c:v>
                </c:pt>
                <c:pt idx="21">
                  <c:v>30</c:v>
                </c:pt>
                <c:pt idx="22">
                  <c:v>92</c:v>
                </c:pt>
                <c:pt idx="23">
                  <c:v>95</c:v>
                </c:pt>
                <c:pt idx="24">
                  <c:v>206</c:v>
                </c:pt>
                <c:pt idx="25">
                  <c:v>-510</c:v>
                </c:pt>
                <c:pt idx="26">
                  <c:v>75</c:v>
                </c:pt>
                <c:pt idx="27">
                  <c:v>-214</c:v>
                </c:pt>
              </c:numCache>
            </c:numRef>
          </c:val>
          <c:smooth val="0"/>
          <c:extLst>
            <c:ext xmlns:c16="http://schemas.microsoft.com/office/drawing/2014/chart" uri="{C3380CC4-5D6E-409C-BE32-E72D297353CC}">
              <c16:uniqueId val="{00000005-461F-4D25-BA50-915A32B68E9A}"/>
            </c:ext>
          </c:extLst>
        </c:ser>
        <c:ser>
          <c:idx val="6"/>
          <c:order val="6"/>
          <c:tx>
            <c:strRef>
              <c:f>Sheet1!$H$1</c:f>
              <c:strCache>
                <c:ptCount val="1"/>
                <c:pt idx="0">
                  <c:v>Scott Sports Argentina</c:v>
                </c:pt>
              </c:strCache>
            </c:strRef>
          </c:tx>
          <c:spPr>
            <a:ln w="28575" cap="rnd">
              <a:solidFill>
                <a:schemeClr val="accent1">
                  <a:lumMod val="60000"/>
                </a:schemeClr>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Sheet1!$H$2:$H$29</c:f>
              <c:numCache>
                <c:formatCode>General</c:formatCode>
                <c:ptCount val="28"/>
                <c:pt idx="0">
                  <c:v>33</c:v>
                </c:pt>
                <c:pt idx="1">
                  <c:v>64</c:v>
                </c:pt>
                <c:pt idx="2">
                  <c:v>67</c:v>
                </c:pt>
                <c:pt idx="3">
                  <c:v>71</c:v>
                </c:pt>
                <c:pt idx="4">
                  <c:v>88</c:v>
                </c:pt>
                <c:pt idx="5">
                  <c:v>101</c:v>
                </c:pt>
                <c:pt idx="6">
                  <c:v>90</c:v>
                </c:pt>
                <c:pt idx="7">
                  <c:v>80</c:v>
                </c:pt>
                <c:pt idx="8">
                  <c:v>63</c:v>
                </c:pt>
                <c:pt idx="9">
                  <c:v>51</c:v>
                </c:pt>
                <c:pt idx="10">
                  <c:v>52</c:v>
                </c:pt>
                <c:pt idx="11">
                  <c:v>53</c:v>
                </c:pt>
                <c:pt idx="12">
                  <c:v>61</c:v>
                </c:pt>
                <c:pt idx="13">
                  <c:v>57</c:v>
                </c:pt>
                <c:pt idx="14">
                  <c:v>67</c:v>
                </c:pt>
                <c:pt idx="15">
                  <c:v>49</c:v>
                </c:pt>
                <c:pt idx="16">
                  <c:v>54</c:v>
                </c:pt>
                <c:pt idx="17">
                  <c:v>49</c:v>
                </c:pt>
                <c:pt idx="18">
                  <c:v>50</c:v>
                </c:pt>
                <c:pt idx="19">
                  <c:v>75</c:v>
                </c:pt>
                <c:pt idx="20">
                  <c:v>47</c:v>
                </c:pt>
                <c:pt idx="21">
                  <c:v>47</c:v>
                </c:pt>
                <c:pt idx="22">
                  <c:v>56</c:v>
                </c:pt>
                <c:pt idx="23">
                  <c:v>60</c:v>
                </c:pt>
                <c:pt idx="24">
                  <c:v>42</c:v>
                </c:pt>
                <c:pt idx="25">
                  <c:v>40</c:v>
                </c:pt>
                <c:pt idx="26">
                  <c:v>57</c:v>
                </c:pt>
                <c:pt idx="27">
                  <c:v>1</c:v>
                </c:pt>
              </c:numCache>
            </c:numRef>
          </c:val>
          <c:smooth val="0"/>
          <c:extLst>
            <c:ext xmlns:c16="http://schemas.microsoft.com/office/drawing/2014/chart" uri="{C3380CC4-5D6E-409C-BE32-E72D297353CC}">
              <c16:uniqueId val="{00000006-461F-4D25-BA50-915A32B68E9A}"/>
            </c:ext>
          </c:extLst>
        </c:ser>
        <c:ser>
          <c:idx val="7"/>
          <c:order val="7"/>
          <c:tx>
            <c:strRef>
              <c:f>Sheet1!$I$1</c:f>
              <c:strCache>
                <c:ptCount val="1"/>
                <c:pt idx="0">
                  <c:v>Giant Bicycles Argentina</c:v>
                </c:pt>
              </c:strCache>
            </c:strRef>
          </c:tx>
          <c:spPr>
            <a:ln w="28575" cap="rnd">
              <a:solidFill>
                <a:schemeClr val="accent2">
                  <a:lumMod val="60000"/>
                </a:schemeClr>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Sheet1!$I$2:$I$29</c:f>
              <c:numCache>
                <c:formatCode>General</c:formatCode>
                <c:ptCount val="28"/>
                <c:pt idx="0">
                  <c:v>0</c:v>
                </c:pt>
                <c:pt idx="1">
                  <c:v>0</c:v>
                </c:pt>
                <c:pt idx="2">
                  <c:v>1</c:v>
                </c:pt>
                <c:pt idx="3">
                  <c:v>4</c:v>
                </c:pt>
                <c:pt idx="4">
                  <c:v>-2</c:v>
                </c:pt>
                <c:pt idx="5">
                  <c:v>0</c:v>
                </c:pt>
                <c:pt idx="6">
                  <c:v>0</c:v>
                </c:pt>
                <c:pt idx="7">
                  <c:v>1</c:v>
                </c:pt>
                <c:pt idx="8">
                  <c:v>1</c:v>
                </c:pt>
                <c:pt idx="9">
                  <c:v>1</c:v>
                </c:pt>
                <c:pt idx="10">
                  <c:v>-1</c:v>
                </c:pt>
                <c:pt idx="11">
                  <c:v>2</c:v>
                </c:pt>
                <c:pt idx="12">
                  <c:v>1</c:v>
                </c:pt>
                <c:pt idx="13">
                  <c:v>-3</c:v>
                </c:pt>
                <c:pt idx="14">
                  <c:v>2</c:v>
                </c:pt>
                <c:pt idx="15">
                  <c:v>2</c:v>
                </c:pt>
                <c:pt idx="16">
                  <c:v>-2</c:v>
                </c:pt>
                <c:pt idx="17">
                  <c:v>0</c:v>
                </c:pt>
                <c:pt idx="18">
                  <c:v>1</c:v>
                </c:pt>
                <c:pt idx="19">
                  <c:v>0</c:v>
                </c:pt>
                <c:pt idx="20">
                  <c:v>0</c:v>
                </c:pt>
                <c:pt idx="21">
                  <c:v>0</c:v>
                </c:pt>
                <c:pt idx="22">
                  <c:v>0</c:v>
                </c:pt>
                <c:pt idx="23">
                  <c:v>-1</c:v>
                </c:pt>
                <c:pt idx="24">
                  <c:v>1</c:v>
                </c:pt>
                <c:pt idx="25">
                  <c:v>1</c:v>
                </c:pt>
                <c:pt idx="26">
                  <c:v>-2</c:v>
                </c:pt>
                <c:pt idx="27">
                  <c:v>-1</c:v>
                </c:pt>
              </c:numCache>
            </c:numRef>
          </c:val>
          <c:smooth val="0"/>
          <c:extLst>
            <c:ext xmlns:c16="http://schemas.microsoft.com/office/drawing/2014/chart" uri="{C3380CC4-5D6E-409C-BE32-E72D297353CC}">
              <c16:uniqueId val="{00000007-461F-4D25-BA50-915A32B68E9A}"/>
            </c:ext>
          </c:extLst>
        </c:ser>
        <c:dLbls>
          <c:showLegendKey val="0"/>
          <c:showVal val="0"/>
          <c:showCatName val="0"/>
          <c:showSerName val="0"/>
          <c:showPercent val="0"/>
          <c:showBubbleSize val="0"/>
        </c:dLbls>
        <c:smooth val="0"/>
        <c:axId val="394855400"/>
        <c:axId val="394847856"/>
      </c:lineChart>
      <c:dateAx>
        <c:axId val="394855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847856"/>
        <c:crosses val="autoZero"/>
        <c:auto val="1"/>
        <c:lblOffset val="100"/>
        <c:baseTimeUnit val="days"/>
      </c:dateAx>
      <c:valAx>
        <c:axId val="394847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855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Orbea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2</c:v>
                </c:pt>
                <c:pt idx="2">
                  <c:v>1</c:v>
                </c:pt>
                <c:pt idx="3">
                  <c:v>1</c:v>
                </c:pt>
                <c:pt idx="4">
                  <c:v>3</c:v>
                </c:pt>
                <c:pt idx="5">
                  <c:v>1</c:v>
                </c:pt>
                <c:pt idx="6">
                  <c:v>0</c:v>
                </c:pt>
              </c:numCache>
            </c:numRef>
          </c:val>
          <c:extLst>
            <c:ext xmlns:c16="http://schemas.microsoft.com/office/drawing/2014/chart" uri="{C3380CC4-5D6E-409C-BE32-E72D297353CC}">
              <c16:uniqueId val="{00000000-84EF-4F4B-AA52-48DE91802BE8}"/>
            </c:ext>
          </c:extLst>
        </c:ser>
        <c:ser>
          <c:idx val="1"/>
          <c:order val="1"/>
          <c:tx>
            <c:strRef>
              <c:f>Sheet1!$C$1</c:f>
              <c:strCache>
                <c:ptCount val="1"/>
                <c:pt idx="0">
                  <c:v>Cannondale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0</c:v>
                </c:pt>
                <c:pt idx="2">
                  <c:v>1</c:v>
                </c:pt>
                <c:pt idx="3">
                  <c:v>0</c:v>
                </c:pt>
                <c:pt idx="4">
                  <c:v>0</c:v>
                </c:pt>
                <c:pt idx="5">
                  <c:v>0</c:v>
                </c:pt>
                <c:pt idx="6">
                  <c:v>0</c:v>
                </c:pt>
              </c:numCache>
            </c:numRef>
          </c:val>
          <c:extLst>
            <c:ext xmlns:c16="http://schemas.microsoft.com/office/drawing/2014/chart" uri="{C3380CC4-5D6E-409C-BE32-E72D297353CC}">
              <c16:uniqueId val="{00000001-84EF-4F4B-AA52-48DE91802BE8}"/>
            </c:ext>
          </c:extLst>
        </c:ser>
        <c:ser>
          <c:idx val="2"/>
          <c:order val="2"/>
          <c:tx>
            <c:strRef>
              <c:f>Sheet1!$D$1</c:f>
              <c:strCache>
                <c:ptCount val="1"/>
                <c:pt idx="0">
                  <c:v>Merida Bikes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c:v>
                </c:pt>
                <c:pt idx="1">
                  <c:v>5</c:v>
                </c:pt>
                <c:pt idx="2">
                  <c:v>3</c:v>
                </c:pt>
                <c:pt idx="3">
                  <c:v>5</c:v>
                </c:pt>
                <c:pt idx="4">
                  <c:v>4</c:v>
                </c:pt>
                <c:pt idx="5">
                  <c:v>3</c:v>
                </c:pt>
                <c:pt idx="6">
                  <c:v>4</c:v>
                </c:pt>
              </c:numCache>
            </c:numRef>
          </c:val>
          <c:extLst>
            <c:ext xmlns:c16="http://schemas.microsoft.com/office/drawing/2014/chart" uri="{C3380CC4-5D6E-409C-BE32-E72D297353CC}">
              <c16:uniqueId val="{00000002-84EF-4F4B-AA52-48DE91802BE8}"/>
            </c:ext>
          </c:extLst>
        </c:ser>
        <c:ser>
          <c:idx val="3"/>
          <c:order val="3"/>
          <c:tx>
            <c:strRef>
              <c:f>Sheet1!$E$1</c:f>
              <c:strCache>
                <c:ptCount val="1"/>
                <c:pt idx="0">
                  <c:v>Trek Bicycle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-1</c:v>
                </c:pt>
                <c:pt idx="2">
                  <c:v>1</c:v>
                </c:pt>
                <c:pt idx="3">
                  <c:v>1</c:v>
                </c:pt>
                <c:pt idx="4">
                  <c:v>-1</c:v>
                </c:pt>
                <c:pt idx="5">
                  <c:v>0</c:v>
                </c:pt>
                <c:pt idx="6">
                  <c:v>-1</c:v>
                </c:pt>
              </c:numCache>
            </c:numRef>
          </c:val>
          <c:extLst>
            <c:ext xmlns:c16="http://schemas.microsoft.com/office/drawing/2014/chart" uri="{C3380CC4-5D6E-409C-BE32-E72D297353CC}">
              <c16:uniqueId val="{00000003-84EF-4F4B-AA52-48DE91802BE8}"/>
            </c:ext>
          </c:extLst>
        </c:ser>
        <c:ser>
          <c:idx val="4"/>
          <c:order val="4"/>
          <c:tx>
            <c:strRef>
              <c:f>Sheet1!$F$1</c:f>
              <c:strCache>
                <c:ptCount val="1"/>
                <c:pt idx="0">
                  <c:v>Cervelo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0</c:v>
                </c:pt>
                <c:pt idx="2">
                  <c:v>1</c:v>
                </c:pt>
                <c:pt idx="3">
                  <c:v>1</c:v>
                </c:pt>
                <c:pt idx="4">
                  <c:v>1</c:v>
                </c:pt>
                <c:pt idx="5">
                  <c:v>1</c:v>
                </c:pt>
                <c:pt idx="6">
                  <c:v>1</c:v>
                </c:pt>
              </c:numCache>
            </c:numRef>
          </c:val>
          <c:extLst>
            <c:ext xmlns:c16="http://schemas.microsoft.com/office/drawing/2014/chart" uri="{C3380CC4-5D6E-409C-BE32-E72D297353CC}">
              <c16:uniqueId val="{00000004-84EF-4F4B-AA52-48DE91802BE8}"/>
            </c:ext>
          </c:extLst>
        </c:ser>
        <c:ser>
          <c:idx val="5"/>
          <c:order val="5"/>
          <c:tx>
            <c:strRef>
              <c:f>Sheet1!$G$1</c:f>
              <c:strCache>
                <c:ptCount val="1"/>
                <c:pt idx="0">
                  <c:v>Specialized Bicycles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-75</c:v>
                </c:pt>
                <c:pt idx="1">
                  <c:v>151</c:v>
                </c:pt>
                <c:pt idx="2">
                  <c:v>140</c:v>
                </c:pt>
                <c:pt idx="3">
                  <c:v>258</c:v>
                </c:pt>
                <c:pt idx="4">
                  <c:v>-73</c:v>
                </c:pt>
                <c:pt idx="5">
                  <c:v>96</c:v>
                </c:pt>
                <c:pt idx="6">
                  <c:v>-168</c:v>
                </c:pt>
              </c:numCache>
            </c:numRef>
          </c:val>
          <c:extLst>
            <c:ext xmlns:c16="http://schemas.microsoft.com/office/drawing/2014/chart" uri="{C3380CC4-5D6E-409C-BE32-E72D297353CC}">
              <c16:uniqueId val="{00000005-84EF-4F4B-AA52-48DE91802BE8}"/>
            </c:ext>
          </c:extLst>
        </c:ser>
        <c:ser>
          <c:idx val="6"/>
          <c:order val="6"/>
          <c:tx>
            <c:strRef>
              <c:f>Sheet1!$H$1</c:f>
              <c:strCache>
                <c:ptCount val="1"/>
                <c:pt idx="0">
                  <c:v>Scott Sports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49</c:v>
                </c:pt>
                <c:pt idx="1">
                  <c:v>57</c:v>
                </c:pt>
                <c:pt idx="2">
                  <c:v>58</c:v>
                </c:pt>
                <c:pt idx="3">
                  <c:v>58</c:v>
                </c:pt>
                <c:pt idx="4">
                  <c:v>54</c:v>
                </c:pt>
                <c:pt idx="5">
                  <c:v>58</c:v>
                </c:pt>
                <c:pt idx="6">
                  <c:v>74</c:v>
                </c:pt>
              </c:numCache>
            </c:numRef>
          </c:val>
          <c:extLst>
            <c:ext xmlns:c16="http://schemas.microsoft.com/office/drawing/2014/chart" uri="{C3380CC4-5D6E-409C-BE32-E72D297353CC}">
              <c16:uniqueId val="{00000006-84EF-4F4B-AA52-48DE91802BE8}"/>
            </c:ext>
          </c:extLst>
        </c:ser>
        <c:ser>
          <c:idx val="7"/>
          <c:order val="7"/>
          <c:tx>
            <c:strRef>
              <c:f>Sheet1!$I$1</c:f>
              <c:strCache>
                <c:ptCount val="1"/>
                <c:pt idx="0">
                  <c:v>Giant Bicycles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c:v>
                </c:pt>
                <c:pt idx="1">
                  <c:v>1</c:v>
                </c:pt>
                <c:pt idx="2">
                  <c:v>1</c:v>
                </c:pt>
                <c:pt idx="3">
                  <c:v>0</c:v>
                </c:pt>
                <c:pt idx="4">
                  <c:v>1</c:v>
                </c:pt>
                <c:pt idx="5">
                  <c:v>1</c:v>
                </c:pt>
                <c:pt idx="6">
                  <c:v>0</c:v>
                </c:pt>
              </c:numCache>
            </c:numRef>
          </c:val>
          <c:extLst>
            <c:ext xmlns:c16="http://schemas.microsoft.com/office/drawing/2014/chart" uri="{C3380CC4-5D6E-409C-BE32-E72D297353CC}">
              <c16:uniqueId val="{00000007-84EF-4F4B-AA52-48DE91802BE8}"/>
            </c:ext>
          </c:extLst>
        </c:ser>
        <c:dLbls>
          <c:showLegendKey val="0"/>
          <c:showVal val="0"/>
          <c:showCatName val="0"/>
          <c:showSerName val="0"/>
          <c:showPercent val="0"/>
          <c:showBubbleSize val="0"/>
        </c:dLbls>
        <c:gapWidth val="219"/>
        <c:overlap val="-27"/>
        <c:axId val="397049424"/>
        <c:axId val="397053360"/>
      </c:barChart>
      <c:catAx>
        <c:axId val="397049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053360"/>
        <c:crosses val="autoZero"/>
        <c:auto val="1"/>
        <c:lblAlgn val="ctr"/>
        <c:lblOffset val="100"/>
        <c:noMultiLvlLbl val="0"/>
      </c:catAx>
      <c:valAx>
        <c:axId val="397053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049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Orbea Argentina</c:v>
                </c:pt>
              </c:strCache>
            </c:strRef>
          </c:tx>
          <c:spPr>
            <a:ln w="28575" cap="rnd">
              <a:solidFill>
                <a:schemeClr val="accent1"/>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Sheet1!$B$2:$B$29</c:f>
              <c:numCache>
                <c:formatCode>General</c:formatCode>
                <c:ptCount val="28"/>
                <c:pt idx="0">
                  <c:v>6.4029709785340403E-3</c:v>
                </c:pt>
                <c:pt idx="1">
                  <c:v>3.20128051220488E-3</c:v>
                </c:pt>
                <c:pt idx="2">
                  <c:v>3.2011780335163302E-3</c:v>
                </c:pt>
                <c:pt idx="3">
                  <c:v>1.12037644648602E-2</c:v>
                </c:pt>
                <c:pt idx="4">
                  <c:v>0</c:v>
                </c:pt>
                <c:pt idx="5">
                  <c:v>8.0017924014979397E-3</c:v>
                </c:pt>
                <c:pt idx="6">
                  <c:v>0</c:v>
                </c:pt>
                <c:pt idx="7">
                  <c:v>3.2004608663647599E-3</c:v>
                </c:pt>
                <c:pt idx="8">
                  <c:v>-3.2003584401452999E-3</c:v>
                </c:pt>
                <c:pt idx="9">
                  <c:v>0</c:v>
                </c:pt>
                <c:pt idx="10">
                  <c:v>6.4009217327295103E-3</c:v>
                </c:pt>
                <c:pt idx="11">
                  <c:v>4.8003840307224597E-3</c:v>
                </c:pt>
                <c:pt idx="12">
                  <c:v>-8.0002560081922601E-3</c:v>
                </c:pt>
                <c:pt idx="13">
                  <c:v>-3.2003584401452999E-3</c:v>
                </c:pt>
                <c:pt idx="14">
                  <c:v>3.2004608663647599E-3</c:v>
                </c:pt>
                <c:pt idx="15">
                  <c:v>-3.2003584401452999E-3</c:v>
                </c:pt>
                <c:pt idx="16">
                  <c:v>0</c:v>
                </c:pt>
                <c:pt idx="17">
                  <c:v>-3.2004608663647599E-3</c:v>
                </c:pt>
                <c:pt idx="18">
                  <c:v>3.2005632991406502E-3</c:v>
                </c:pt>
                <c:pt idx="19">
                  <c:v>0</c:v>
                </c:pt>
                <c:pt idx="20">
                  <c:v>1.60023043318238E-3</c:v>
                </c:pt>
                <c:pt idx="21">
                  <c:v>0</c:v>
                </c:pt>
                <c:pt idx="22">
                  <c:v>1.1201433783524299E-2</c:v>
                </c:pt>
                <c:pt idx="23">
                  <c:v>3.20005120081921E-3</c:v>
                </c:pt>
                <c:pt idx="24">
                  <c:v>3.1999488008191898E-3</c:v>
                </c:pt>
                <c:pt idx="25">
                  <c:v>-3.1998464073724501E-3</c:v>
                </c:pt>
                <c:pt idx="26">
                  <c:v>0</c:v>
                </c:pt>
                <c:pt idx="27">
                  <c:v>-3.1999488008191898E-3</c:v>
                </c:pt>
              </c:numCache>
            </c:numRef>
          </c:val>
          <c:smooth val="0"/>
          <c:extLst>
            <c:ext xmlns:c16="http://schemas.microsoft.com/office/drawing/2014/chart" uri="{C3380CC4-5D6E-409C-BE32-E72D297353CC}">
              <c16:uniqueId val="{00000000-E109-4BF0-8956-6FAE60327674}"/>
            </c:ext>
          </c:extLst>
        </c:ser>
        <c:ser>
          <c:idx val="1"/>
          <c:order val="1"/>
          <c:tx>
            <c:strRef>
              <c:f>Sheet1!$C$1</c:f>
              <c:strCache>
                <c:ptCount val="1"/>
                <c:pt idx="0">
                  <c:v>Cannondale Argentina</c:v>
                </c:pt>
              </c:strCache>
            </c:strRef>
          </c:tx>
          <c:spPr>
            <a:ln w="28575" cap="rnd">
              <a:solidFill>
                <a:schemeClr val="accent2"/>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Sheet1!$C$2:$C$29</c:f>
              <c:numCache>
                <c:formatCode>General</c:formatCode>
                <c:ptCount val="28"/>
                <c:pt idx="0">
                  <c:v>-9.5895665515918702E-3</c:v>
                </c:pt>
                <c:pt idx="1">
                  <c:v>0</c:v>
                </c:pt>
                <c:pt idx="2">
                  <c:v>0</c:v>
                </c:pt>
                <c:pt idx="3">
                  <c:v>0</c:v>
                </c:pt>
                <c:pt idx="4">
                  <c:v>0</c:v>
                </c:pt>
                <c:pt idx="5">
                  <c:v>0</c:v>
                </c:pt>
                <c:pt idx="6">
                  <c:v>9.5904862376522508E-3</c:v>
                </c:pt>
                <c:pt idx="7">
                  <c:v>0</c:v>
                </c:pt>
                <c:pt idx="8">
                  <c:v>0</c:v>
                </c:pt>
                <c:pt idx="9">
                  <c:v>0</c:v>
                </c:pt>
                <c:pt idx="10">
                  <c:v>-9.5895665515918702E-3</c:v>
                </c:pt>
                <c:pt idx="11">
                  <c:v>0</c:v>
                </c:pt>
                <c:pt idx="12">
                  <c:v>0</c:v>
                </c:pt>
                <c:pt idx="13">
                  <c:v>9.5904862376522508E-3</c:v>
                </c:pt>
                <c:pt idx="14">
                  <c:v>9.5895665515918702E-3</c:v>
                </c:pt>
                <c:pt idx="15">
                  <c:v>9.58864704190239E-3</c:v>
                </c:pt>
                <c:pt idx="16">
                  <c:v>0</c:v>
                </c:pt>
                <c:pt idx="17">
                  <c:v>0</c:v>
                </c:pt>
                <c:pt idx="18">
                  <c:v>9.5877277085330802E-3</c:v>
                </c:pt>
                <c:pt idx="19">
                  <c:v>0</c:v>
                </c:pt>
                <c:pt idx="20">
                  <c:v>0</c:v>
                </c:pt>
                <c:pt idx="21">
                  <c:v>9.5868085514332294E-3</c:v>
                </c:pt>
                <c:pt idx="22">
                  <c:v>1.9171779141104298E-2</c:v>
                </c:pt>
                <c:pt idx="23">
                  <c:v>-9.5840521372436305E-3</c:v>
                </c:pt>
                <c:pt idx="24">
                  <c:v>0</c:v>
                </c:pt>
                <c:pt idx="25">
                  <c:v>0</c:v>
                </c:pt>
                <c:pt idx="26">
                  <c:v>0</c:v>
                </c:pt>
                <c:pt idx="27">
                  <c:v>0</c:v>
                </c:pt>
              </c:numCache>
            </c:numRef>
          </c:val>
          <c:smooth val="0"/>
          <c:extLst>
            <c:ext xmlns:c16="http://schemas.microsoft.com/office/drawing/2014/chart" uri="{C3380CC4-5D6E-409C-BE32-E72D297353CC}">
              <c16:uniqueId val="{00000001-E109-4BF0-8956-6FAE60327674}"/>
            </c:ext>
          </c:extLst>
        </c:ser>
        <c:ser>
          <c:idx val="2"/>
          <c:order val="2"/>
          <c:tx>
            <c:strRef>
              <c:f>Sheet1!$D$1</c:f>
              <c:strCache>
                <c:ptCount val="1"/>
                <c:pt idx="0">
                  <c:v>Merida Bikes Argentina</c:v>
                </c:pt>
              </c:strCache>
            </c:strRef>
          </c:tx>
          <c:spPr>
            <a:ln w="28575" cap="rnd">
              <a:solidFill>
                <a:schemeClr val="accent3"/>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Sheet1!$D$2:$D$29</c:f>
              <c:numCache>
                <c:formatCode>General</c:formatCode>
                <c:ptCount val="28"/>
                <c:pt idx="0">
                  <c:v>6.0587700696758597E-2</c:v>
                </c:pt>
                <c:pt idx="1">
                  <c:v>3.02755071147442E-2</c:v>
                </c:pt>
                <c:pt idx="2">
                  <c:v>9.0799031476997596E-2</c:v>
                </c:pt>
                <c:pt idx="3">
                  <c:v>6.0477774417901399E-2</c:v>
                </c:pt>
                <c:pt idx="4">
                  <c:v>9.0661831368993695E-2</c:v>
                </c:pt>
                <c:pt idx="5">
                  <c:v>7.5483091787439602E-2</c:v>
                </c:pt>
                <c:pt idx="6">
                  <c:v>6.0340926233217698E-2</c:v>
                </c:pt>
                <c:pt idx="7">
                  <c:v>9.0456806874717299E-2</c:v>
                </c:pt>
                <c:pt idx="8">
                  <c:v>1.5062509414068399E-2</c:v>
                </c:pt>
                <c:pt idx="9">
                  <c:v>6.02409638554217E-2</c:v>
                </c:pt>
                <c:pt idx="10">
                  <c:v>7.52558699578567E-2</c:v>
                </c:pt>
                <c:pt idx="11">
                  <c:v>3.00797112347721E-2</c:v>
                </c:pt>
                <c:pt idx="12">
                  <c:v>6.0141332130506701E-2</c:v>
                </c:pt>
                <c:pt idx="13">
                  <c:v>4.5078888054094698E-2</c:v>
                </c:pt>
                <c:pt idx="14">
                  <c:v>7.5097626914989501E-2</c:v>
                </c:pt>
                <c:pt idx="15">
                  <c:v>6.0033018159988003E-2</c:v>
                </c:pt>
                <c:pt idx="16">
                  <c:v>8.99955002249887E-2</c:v>
                </c:pt>
                <c:pt idx="17">
                  <c:v>5.9943054098606299E-2</c:v>
                </c:pt>
                <c:pt idx="18">
                  <c:v>2.9953571963456601E-2</c:v>
                </c:pt>
                <c:pt idx="19">
                  <c:v>7.4861506213505E-2</c:v>
                </c:pt>
                <c:pt idx="20">
                  <c:v>8.9766606822262104E-2</c:v>
                </c:pt>
                <c:pt idx="21">
                  <c:v>7.4738415545590395E-2</c:v>
                </c:pt>
                <c:pt idx="22">
                  <c:v>5.9746079163554899E-2</c:v>
                </c:pt>
                <c:pt idx="23">
                  <c:v>2.98552022689954E-2</c:v>
                </c:pt>
                <c:pt idx="24">
                  <c:v>1.49231457991345E-2</c:v>
                </c:pt>
                <c:pt idx="25">
                  <c:v>4.4762757385855001E-2</c:v>
                </c:pt>
                <c:pt idx="26">
                  <c:v>2.98284862043251E-2</c:v>
                </c:pt>
                <c:pt idx="27">
                  <c:v>1.49097957357984E-2</c:v>
                </c:pt>
              </c:numCache>
            </c:numRef>
          </c:val>
          <c:smooth val="0"/>
          <c:extLst>
            <c:ext xmlns:c16="http://schemas.microsoft.com/office/drawing/2014/chart" uri="{C3380CC4-5D6E-409C-BE32-E72D297353CC}">
              <c16:uniqueId val="{00000002-E109-4BF0-8956-6FAE60327674}"/>
            </c:ext>
          </c:extLst>
        </c:ser>
        <c:ser>
          <c:idx val="3"/>
          <c:order val="3"/>
          <c:tx>
            <c:strRef>
              <c:f>Sheet1!$E$1</c:f>
              <c:strCache>
                <c:ptCount val="1"/>
                <c:pt idx="0">
                  <c:v>Trek Bicycle Argentina</c:v>
                </c:pt>
              </c:strCache>
            </c:strRef>
          </c:tx>
          <c:spPr>
            <a:ln w="28575" cap="rnd">
              <a:solidFill>
                <a:schemeClr val="accent4"/>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Sheet1!$E$2:$E$29</c:f>
              <c:numCache>
                <c:formatCode>General</c:formatCode>
                <c:ptCount val="28"/>
                <c:pt idx="0">
                  <c:v>3.20030722949403E-3</c:v>
                </c:pt>
                <c:pt idx="1">
                  <c:v>0</c:v>
                </c:pt>
                <c:pt idx="2">
                  <c:v>-3.20020481310804E-3</c:v>
                </c:pt>
                <c:pt idx="3">
                  <c:v>-3.20030722949403E-3</c:v>
                </c:pt>
                <c:pt idx="4">
                  <c:v>3.2004096524355101E-3</c:v>
                </c:pt>
                <c:pt idx="5">
                  <c:v>0</c:v>
                </c:pt>
                <c:pt idx="6">
                  <c:v>-3.20030722949403E-3</c:v>
                </c:pt>
                <c:pt idx="7">
                  <c:v>-6.4008193048710202E-3</c:v>
                </c:pt>
                <c:pt idx="8">
                  <c:v>-3.2006145179874499E-3</c:v>
                </c:pt>
                <c:pt idx="9">
                  <c:v>6.40143392119835E-3</c:v>
                </c:pt>
                <c:pt idx="10">
                  <c:v>-9.6015362457993296E-3</c:v>
                </c:pt>
                <c:pt idx="11">
                  <c:v>3.2008194097688999E-3</c:v>
                </c:pt>
                <c:pt idx="12">
                  <c:v>-6.40143392119835E-3</c:v>
                </c:pt>
                <c:pt idx="13">
                  <c:v>-6.4018437309945296E-3</c:v>
                </c:pt>
                <c:pt idx="14">
                  <c:v>0</c:v>
                </c:pt>
                <c:pt idx="15">
                  <c:v>1.2804507186529699E-2</c:v>
                </c:pt>
                <c:pt idx="16">
                  <c:v>9.6021508817975207E-3</c:v>
                </c:pt>
                <c:pt idx="17">
                  <c:v>0</c:v>
                </c:pt>
                <c:pt idx="18">
                  <c:v>-3.2004096524355101E-3</c:v>
                </c:pt>
                <c:pt idx="19">
                  <c:v>3.20051208193311E-3</c:v>
                </c:pt>
                <c:pt idx="20">
                  <c:v>-3.2004096524355101E-3</c:v>
                </c:pt>
                <c:pt idx="21">
                  <c:v>-3.20051208193311E-3</c:v>
                </c:pt>
                <c:pt idx="22">
                  <c:v>0</c:v>
                </c:pt>
                <c:pt idx="23">
                  <c:v>-6.4012290359749102E-3</c:v>
                </c:pt>
                <c:pt idx="24">
                  <c:v>6.4016388195377999E-3</c:v>
                </c:pt>
                <c:pt idx="25">
                  <c:v>-6.4012290359749102E-3</c:v>
                </c:pt>
                <c:pt idx="26">
                  <c:v>-6.4016388195377999E-3</c:v>
                </c:pt>
                <c:pt idx="27">
                  <c:v>-3.2010243277848902E-3</c:v>
                </c:pt>
              </c:numCache>
            </c:numRef>
          </c:val>
          <c:smooth val="0"/>
          <c:extLst>
            <c:ext xmlns:c16="http://schemas.microsoft.com/office/drawing/2014/chart" uri="{C3380CC4-5D6E-409C-BE32-E72D297353CC}">
              <c16:uniqueId val="{00000003-E109-4BF0-8956-6FAE60327674}"/>
            </c:ext>
          </c:extLst>
        </c:ser>
        <c:ser>
          <c:idx val="4"/>
          <c:order val="4"/>
          <c:tx>
            <c:strRef>
              <c:f>Sheet1!$F$1</c:f>
              <c:strCache>
                <c:ptCount val="1"/>
                <c:pt idx="0">
                  <c:v>Cervelo Argentina</c:v>
                </c:pt>
              </c:strCache>
            </c:strRef>
          </c:tx>
          <c:spPr>
            <a:ln w="28575" cap="rnd">
              <a:solidFill>
                <a:schemeClr val="accent5"/>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Sheet1!$F$2:$F$29</c:f>
              <c:numCache>
                <c:formatCode>General</c:formatCode>
                <c:ptCount val="28"/>
                <c:pt idx="0">
                  <c:v>0</c:v>
                </c:pt>
                <c:pt idx="1">
                  <c:v>4.0983606557376998E-2</c:v>
                </c:pt>
                <c:pt idx="2">
                  <c:v>0</c:v>
                </c:pt>
                <c:pt idx="3">
                  <c:v>8.1933633756657104E-2</c:v>
                </c:pt>
                <c:pt idx="4">
                  <c:v>0</c:v>
                </c:pt>
                <c:pt idx="5">
                  <c:v>0</c:v>
                </c:pt>
                <c:pt idx="6">
                  <c:v>4.09332787556283E-2</c:v>
                </c:pt>
                <c:pt idx="7">
                  <c:v>4.0916530278232402E-2</c:v>
                </c:pt>
                <c:pt idx="8">
                  <c:v>4.0899795501022497E-2</c:v>
                </c:pt>
                <c:pt idx="9">
                  <c:v>0</c:v>
                </c:pt>
                <c:pt idx="10">
                  <c:v>4.0883074407195401E-2</c:v>
                </c:pt>
                <c:pt idx="11">
                  <c:v>4.0866366979975498E-2</c:v>
                </c:pt>
                <c:pt idx="12">
                  <c:v>4.08496732026144E-2</c:v>
                </c:pt>
                <c:pt idx="13">
                  <c:v>0</c:v>
                </c:pt>
                <c:pt idx="14">
                  <c:v>0</c:v>
                </c:pt>
                <c:pt idx="15">
                  <c:v>0</c:v>
                </c:pt>
                <c:pt idx="16">
                  <c:v>0.16333197223356499</c:v>
                </c:pt>
                <c:pt idx="17">
                  <c:v>8.1532816958825902E-2</c:v>
                </c:pt>
                <c:pt idx="18">
                  <c:v>4.0733197556008099E-2</c:v>
                </c:pt>
                <c:pt idx="19">
                  <c:v>4.0716612377850202E-2</c:v>
                </c:pt>
                <c:pt idx="20">
                  <c:v>0.122100122100122</c:v>
                </c:pt>
                <c:pt idx="21">
                  <c:v>0</c:v>
                </c:pt>
                <c:pt idx="22">
                  <c:v>4.0650406504064998E-2</c:v>
                </c:pt>
                <c:pt idx="23">
                  <c:v>4.0633888663145101E-2</c:v>
                </c:pt>
                <c:pt idx="24">
                  <c:v>0</c:v>
                </c:pt>
                <c:pt idx="25">
                  <c:v>8.1234768480909797E-2</c:v>
                </c:pt>
                <c:pt idx="26">
                  <c:v>0</c:v>
                </c:pt>
                <c:pt idx="27">
                  <c:v>4.0584415584415598E-2</c:v>
                </c:pt>
              </c:numCache>
            </c:numRef>
          </c:val>
          <c:smooth val="0"/>
          <c:extLst>
            <c:ext xmlns:c16="http://schemas.microsoft.com/office/drawing/2014/chart" uri="{C3380CC4-5D6E-409C-BE32-E72D297353CC}">
              <c16:uniqueId val="{00000004-E109-4BF0-8956-6FAE60327674}"/>
            </c:ext>
          </c:extLst>
        </c:ser>
        <c:ser>
          <c:idx val="5"/>
          <c:order val="5"/>
          <c:tx>
            <c:strRef>
              <c:f>Sheet1!$G$1</c:f>
              <c:strCache>
                <c:ptCount val="1"/>
                <c:pt idx="0">
                  <c:v>Specialized Bicycles</c:v>
                </c:pt>
              </c:strCache>
            </c:strRef>
          </c:tx>
          <c:spPr>
            <a:ln w="28575" cap="rnd">
              <a:solidFill>
                <a:schemeClr val="accent6"/>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Sheet1!$G$2:$G$29</c:f>
              <c:numCache>
                <c:formatCode>General</c:formatCode>
                <c:ptCount val="28"/>
                <c:pt idx="0">
                  <c:v>1.2576253003906201E-2</c:v>
                </c:pt>
                <c:pt idx="1">
                  <c:v>1.61602205062088E-3</c:v>
                </c:pt>
                <c:pt idx="2">
                  <c:v>1.20694696452838E-2</c:v>
                </c:pt>
                <c:pt idx="3">
                  <c:v>1.8177760318151201E-2</c:v>
                </c:pt>
                <c:pt idx="4">
                  <c:v>1.1460004584001799E-2</c:v>
                </c:pt>
                <c:pt idx="5">
                  <c:v>-3.0287290090150101E-2</c:v>
                </c:pt>
                <c:pt idx="6">
                  <c:v>-5.7563285530559298E-3</c:v>
                </c:pt>
                <c:pt idx="7">
                  <c:v>9.84691829330182E-3</c:v>
                </c:pt>
                <c:pt idx="8">
                  <c:v>8.8865999161832094E-3</c:v>
                </c:pt>
                <c:pt idx="9">
                  <c:v>1.5701630647159601E-2</c:v>
                </c:pt>
                <c:pt idx="10">
                  <c:v>-2.3826386410479201E-2</c:v>
                </c:pt>
                <c:pt idx="11">
                  <c:v>1.36832405549034E-2</c:v>
                </c:pt>
                <c:pt idx="12">
                  <c:v>8.1785302474358806E-3</c:v>
                </c:pt>
                <c:pt idx="13">
                  <c:v>-1.16105439893223E-2</c:v>
                </c:pt>
                <c:pt idx="14">
                  <c:v>6.5127569257363996E-3</c:v>
                </c:pt>
                <c:pt idx="15">
                  <c:v>1.3125631986559401E-2</c:v>
                </c:pt>
                <c:pt idx="16">
                  <c:v>1.9483957787450198E-2</c:v>
                </c:pt>
                <c:pt idx="17">
                  <c:v>-1.94296955391942E-2</c:v>
                </c:pt>
                <c:pt idx="18">
                  <c:v>1.9988713443621201E-2</c:v>
                </c:pt>
                <c:pt idx="19">
                  <c:v>-1.55941366046367E-2</c:v>
                </c:pt>
                <c:pt idx="20">
                  <c:v>1.3123326460411699E-2</c:v>
                </c:pt>
                <c:pt idx="21">
                  <c:v>1.51403128493312E-3</c:v>
                </c:pt>
                <c:pt idx="22">
                  <c:v>4.6429589779434198E-3</c:v>
                </c:pt>
                <c:pt idx="23">
                  <c:v>4.7941372243560298E-3</c:v>
                </c:pt>
                <c:pt idx="24">
                  <c:v>1.03952097258793E-2</c:v>
                </c:pt>
                <c:pt idx="25">
                  <c:v>-2.5733038395711599E-2</c:v>
                </c:pt>
                <c:pt idx="26">
                  <c:v>3.7852444107081E-3</c:v>
                </c:pt>
                <c:pt idx="27">
                  <c:v>-1.08001552396146E-2</c:v>
                </c:pt>
              </c:numCache>
            </c:numRef>
          </c:val>
          <c:smooth val="0"/>
          <c:extLst>
            <c:ext xmlns:c16="http://schemas.microsoft.com/office/drawing/2014/chart" uri="{C3380CC4-5D6E-409C-BE32-E72D297353CC}">
              <c16:uniqueId val="{00000005-E109-4BF0-8956-6FAE60327674}"/>
            </c:ext>
          </c:extLst>
        </c:ser>
        <c:ser>
          <c:idx val="6"/>
          <c:order val="6"/>
          <c:tx>
            <c:strRef>
              <c:f>Sheet1!$H$1</c:f>
              <c:strCache>
                <c:ptCount val="1"/>
                <c:pt idx="0">
                  <c:v>Scott Sports Argentina</c:v>
                </c:pt>
              </c:strCache>
            </c:strRef>
          </c:tx>
          <c:spPr>
            <a:ln w="28575" cap="rnd">
              <a:solidFill>
                <a:schemeClr val="accent1">
                  <a:lumMod val="60000"/>
                </a:schemeClr>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Sheet1!$H$2:$H$29</c:f>
              <c:numCache>
                <c:formatCode>General</c:formatCode>
                <c:ptCount val="28"/>
                <c:pt idx="0">
                  <c:v>3.9890241396400197E-2</c:v>
                </c:pt>
                <c:pt idx="1">
                  <c:v>7.7332044465925606E-2</c:v>
                </c:pt>
                <c:pt idx="2">
                  <c:v>8.0894426736211694E-2</c:v>
                </c:pt>
                <c:pt idx="3">
                  <c:v>8.5654654908252997E-2</c:v>
                </c:pt>
                <c:pt idx="4">
                  <c:v>0.10607265977194399</c:v>
                </c:pt>
                <c:pt idx="5">
                  <c:v>0.12161348585189601</c:v>
                </c:pt>
                <c:pt idx="6">
                  <c:v>0.108236822166901</c:v>
                </c:pt>
                <c:pt idx="7">
                  <c:v>9.6106485986473006E-2</c:v>
                </c:pt>
                <c:pt idx="8">
                  <c:v>7.5611190456187499E-2</c:v>
                </c:pt>
                <c:pt idx="9">
                  <c:v>6.1162813009690099E-2</c:v>
                </c:pt>
                <c:pt idx="10">
                  <c:v>6.2323964762989098E-2</c:v>
                </c:pt>
                <c:pt idx="11">
                  <c:v>6.3482937463317596E-2</c:v>
                </c:pt>
                <c:pt idx="12">
                  <c:v>7.3018913095523094E-2</c:v>
                </c:pt>
                <c:pt idx="13">
                  <c:v>6.8181002619585901E-2</c:v>
                </c:pt>
                <c:pt idx="14">
                  <c:v>8.0087977240670294E-2</c:v>
                </c:pt>
                <c:pt idx="15">
                  <c:v>5.8524932815765901E-2</c:v>
                </c:pt>
                <c:pt idx="16">
                  <c:v>6.4459140067324006E-2</c:v>
                </c:pt>
                <c:pt idx="17">
                  <c:v>5.84530228563249E-2</c:v>
                </c:pt>
                <c:pt idx="18">
                  <c:v>5.9611097201855097E-2</c:v>
                </c:pt>
                <c:pt idx="19">
                  <c:v>8.9363375314261195E-2</c:v>
                </c:pt>
                <c:pt idx="20">
                  <c:v>5.5951048784552697E-2</c:v>
                </c:pt>
                <c:pt idx="21">
                  <c:v>5.5919761091744097E-2</c:v>
                </c:pt>
                <c:pt idx="22">
                  <c:v>6.65905631659056E-2</c:v>
                </c:pt>
                <c:pt idx="23">
                  <c:v>7.1299553189466694E-2</c:v>
                </c:pt>
                <c:pt idx="24">
                  <c:v>4.9874127202774003E-2</c:v>
                </c:pt>
                <c:pt idx="25">
                  <c:v>4.7475490777885897E-2</c:v>
                </c:pt>
                <c:pt idx="26">
                  <c:v>6.76204712079152E-2</c:v>
                </c:pt>
                <c:pt idx="27">
                  <c:v>1.1855224004457599E-3</c:v>
                </c:pt>
              </c:numCache>
            </c:numRef>
          </c:val>
          <c:smooth val="0"/>
          <c:extLst>
            <c:ext xmlns:c16="http://schemas.microsoft.com/office/drawing/2014/chart" uri="{C3380CC4-5D6E-409C-BE32-E72D297353CC}">
              <c16:uniqueId val="{00000006-E109-4BF0-8956-6FAE60327674}"/>
            </c:ext>
          </c:extLst>
        </c:ser>
        <c:ser>
          <c:idx val="7"/>
          <c:order val="7"/>
          <c:tx>
            <c:strRef>
              <c:f>Sheet1!$I$1</c:f>
              <c:strCache>
                <c:ptCount val="1"/>
                <c:pt idx="0">
                  <c:v>Giant Bicycles Argentina</c:v>
                </c:pt>
              </c:strCache>
            </c:strRef>
          </c:tx>
          <c:spPr>
            <a:ln w="28575" cap="rnd">
              <a:solidFill>
                <a:schemeClr val="accent2">
                  <a:lumMod val="60000"/>
                </a:schemeClr>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Sheet1!$I$2:$I$29</c:f>
              <c:numCache>
                <c:formatCode>General</c:formatCode>
                <c:ptCount val="28"/>
                <c:pt idx="0">
                  <c:v>0</c:v>
                </c:pt>
                <c:pt idx="1">
                  <c:v>0</c:v>
                </c:pt>
                <c:pt idx="2">
                  <c:v>5.0789781096043504E-3</c:v>
                </c:pt>
                <c:pt idx="3">
                  <c:v>2.0314880650076202E-2</c:v>
                </c:pt>
                <c:pt idx="4">
                  <c:v>-1.01553772722657E-2</c:v>
                </c:pt>
                <c:pt idx="5">
                  <c:v>0</c:v>
                </c:pt>
                <c:pt idx="6">
                  <c:v>0</c:v>
                </c:pt>
                <c:pt idx="7">
                  <c:v>5.0782043469429199E-3</c:v>
                </c:pt>
                <c:pt idx="8">
                  <c:v>5.0779464784441201E-3</c:v>
                </c:pt>
                <c:pt idx="9">
                  <c:v>5.0776886361328299E-3</c:v>
                </c:pt>
                <c:pt idx="10">
                  <c:v>-5.0774308200050803E-3</c:v>
                </c:pt>
                <c:pt idx="11">
                  <c:v>1.01553772722657E-2</c:v>
                </c:pt>
                <c:pt idx="12">
                  <c:v>5.0771730300568597E-3</c:v>
                </c:pt>
                <c:pt idx="13">
                  <c:v>-1.5230745798852601E-2</c:v>
                </c:pt>
                <c:pt idx="14">
                  <c:v>1.01553772722657E-2</c:v>
                </c:pt>
                <c:pt idx="15">
                  <c:v>1.01543460601137E-2</c:v>
                </c:pt>
                <c:pt idx="16">
                  <c:v>-1.01533150573662E-2</c:v>
                </c:pt>
                <c:pt idx="17">
                  <c:v>0</c:v>
                </c:pt>
                <c:pt idx="18">
                  <c:v>5.0771730300568597E-3</c:v>
                </c:pt>
                <c:pt idx="19">
                  <c:v>0</c:v>
                </c:pt>
                <c:pt idx="20">
                  <c:v>0</c:v>
                </c:pt>
                <c:pt idx="21">
                  <c:v>0</c:v>
                </c:pt>
                <c:pt idx="22">
                  <c:v>0</c:v>
                </c:pt>
                <c:pt idx="23">
                  <c:v>-5.0769152662842104E-3</c:v>
                </c:pt>
                <c:pt idx="24">
                  <c:v>5.0771730300568597E-3</c:v>
                </c:pt>
                <c:pt idx="25">
                  <c:v>5.0769152662842104E-3</c:v>
                </c:pt>
                <c:pt idx="26">
                  <c:v>-1.01533150573662E-2</c:v>
                </c:pt>
                <c:pt idx="27">
                  <c:v>-5.0771730300568597E-3</c:v>
                </c:pt>
              </c:numCache>
            </c:numRef>
          </c:val>
          <c:smooth val="0"/>
          <c:extLst>
            <c:ext xmlns:c16="http://schemas.microsoft.com/office/drawing/2014/chart" uri="{C3380CC4-5D6E-409C-BE32-E72D297353CC}">
              <c16:uniqueId val="{00000007-E109-4BF0-8956-6FAE60327674}"/>
            </c:ext>
          </c:extLst>
        </c:ser>
        <c:dLbls>
          <c:showLegendKey val="0"/>
          <c:showVal val="0"/>
          <c:showCatName val="0"/>
          <c:showSerName val="0"/>
          <c:showPercent val="0"/>
          <c:showBubbleSize val="0"/>
        </c:dLbls>
        <c:smooth val="0"/>
        <c:axId val="397055656"/>
        <c:axId val="397053032"/>
      </c:lineChart>
      <c:dateAx>
        <c:axId val="397055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053032"/>
        <c:crosses val="autoZero"/>
        <c:auto val="1"/>
        <c:lblOffset val="100"/>
        <c:baseTimeUnit val="days"/>
      </c:dateAx>
      <c:valAx>
        <c:axId val="397053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055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Orbea Argentina</c:v>
                </c:pt>
              </c:strCache>
            </c:strRef>
          </c:tx>
          <c:spPr>
            <a:ln w="28575" cap="rnd">
              <a:solidFill>
                <a:schemeClr val="accent1"/>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105A-4BE4-8497-362602B51D80}"/>
            </c:ext>
          </c:extLst>
        </c:ser>
        <c:ser>
          <c:idx val="1"/>
          <c:order val="1"/>
          <c:tx>
            <c:strRef>
              <c:f>Sheet1!$C$1</c:f>
              <c:strCache>
                <c:ptCount val="1"/>
                <c:pt idx="0">
                  <c:v>Cannondale Argentina</c:v>
                </c:pt>
              </c:strCache>
            </c:strRef>
          </c:tx>
          <c:spPr>
            <a:ln w="28575" cap="rnd">
              <a:solidFill>
                <a:schemeClr val="accent2"/>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Sheet1!$C$2:$C$29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1-105A-4BE4-8497-362602B51D80}"/>
            </c:ext>
          </c:extLst>
        </c:ser>
        <c:ser>
          <c:idx val="2"/>
          <c:order val="2"/>
          <c:tx>
            <c:strRef>
              <c:f>Sheet1!$D$1</c:f>
              <c:strCache>
                <c:ptCount val="1"/>
                <c:pt idx="0">
                  <c:v>Merida Bikes Argentina</c:v>
                </c:pt>
              </c:strCache>
            </c:strRef>
          </c:tx>
          <c:spPr>
            <a:ln w="28575" cap="rnd">
              <a:solidFill>
                <a:schemeClr val="accent3"/>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Sheet1!$D$2:$D$29</c:f>
              <c:numCache>
                <c:formatCode>General</c:formatCode>
                <c:ptCount val="28"/>
                <c:pt idx="0">
                  <c:v>0</c:v>
                </c:pt>
                <c:pt idx="1">
                  <c:v>0</c:v>
                </c:pt>
                <c:pt idx="2">
                  <c:v>0</c:v>
                </c:pt>
                <c:pt idx="3">
                  <c:v>1</c:v>
                </c:pt>
                <c:pt idx="4">
                  <c:v>0</c:v>
                </c:pt>
                <c:pt idx="5">
                  <c:v>0</c:v>
                </c:pt>
                <c:pt idx="6">
                  <c:v>0</c:v>
                </c:pt>
                <c:pt idx="7">
                  <c:v>0</c:v>
                </c:pt>
                <c:pt idx="8">
                  <c:v>0</c:v>
                </c:pt>
                <c:pt idx="9">
                  <c:v>0</c:v>
                </c:pt>
                <c:pt idx="10">
                  <c:v>0</c:v>
                </c:pt>
                <c:pt idx="11">
                  <c:v>0</c:v>
                </c:pt>
                <c:pt idx="12">
                  <c:v>0</c:v>
                </c:pt>
                <c:pt idx="13">
                  <c:v>0</c:v>
                </c:pt>
                <c:pt idx="14">
                  <c:v>0</c:v>
                </c:pt>
                <c:pt idx="15">
                  <c:v>0</c:v>
                </c:pt>
                <c:pt idx="16">
                  <c:v>1</c:v>
                </c:pt>
                <c:pt idx="17">
                  <c:v>0</c:v>
                </c:pt>
                <c:pt idx="18">
                  <c:v>0</c:v>
                </c:pt>
                <c:pt idx="19">
                  <c:v>1</c:v>
                </c:pt>
                <c:pt idx="20">
                  <c:v>0</c:v>
                </c:pt>
                <c:pt idx="21">
                  <c:v>1</c:v>
                </c:pt>
                <c:pt idx="22">
                  <c:v>0</c:v>
                </c:pt>
                <c:pt idx="23">
                  <c:v>0</c:v>
                </c:pt>
                <c:pt idx="24">
                  <c:v>1</c:v>
                </c:pt>
                <c:pt idx="25">
                  <c:v>0</c:v>
                </c:pt>
                <c:pt idx="26">
                  <c:v>0</c:v>
                </c:pt>
                <c:pt idx="27">
                  <c:v>1</c:v>
                </c:pt>
              </c:numCache>
            </c:numRef>
          </c:val>
          <c:smooth val="0"/>
          <c:extLst>
            <c:ext xmlns:c16="http://schemas.microsoft.com/office/drawing/2014/chart" uri="{C3380CC4-5D6E-409C-BE32-E72D297353CC}">
              <c16:uniqueId val="{00000002-105A-4BE4-8497-362602B51D80}"/>
            </c:ext>
          </c:extLst>
        </c:ser>
        <c:ser>
          <c:idx val="3"/>
          <c:order val="3"/>
          <c:tx>
            <c:strRef>
              <c:f>Sheet1!$E$1</c:f>
              <c:strCache>
                <c:ptCount val="1"/>
                <c:pt idx="0">
                  <c:v>Trek Bicycle Argentina</c:v>
                </c:pt>
              </c:strCache>
            </c:strRef>
          </c:tx>
          <c:spPr>
            <a:ln w="28575" cap="rnd">
              <a:solidFill>
                <a:schemeClr val="accent4"/>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Sheet1!$E$2:$E$29</c:f>
              <c:numCache>
                <c:formatCode>General</c:formatCode>
                <c:ptCount val="28"/>
                <c:pt idx="0">
                  <c:v>0</c:v>
                </c:pt>
                <c:pt idx="1">
                  <c:v>1</c:v>
                </c:pt>
                <c:pt idx="2">
                  <c:v>0</c:v>
                </c:pt>
                <c:pt idx="3">
                  <c:v>1</c:v>
                </c:pt>
                <c:pt idx="4">
                  <c:v>0</c:v>
                </c:pt>
                <c:pt idx="5">
                  <c:v>0</c:v>
                </c:pt>
                <c:pt idx="6">
                  <c:v>1</c:v>
                </c:pt>
                <c:pt idx="7">
                  <c:v>0</c:v>
                </c:pt>
                <c:pt idx="8">
                  <c:v>0</c:v>
                </c:pt>
                <c:pt idx="9">
                  <c:v>2</c:v>
                </c:pt>
                <c:pt idx="10">
                  <c:v>1</c:v>
                </c:pt>
                <c:pt idx="11">
                  <c:v>0</c:v>
                </c:pt>
                <c:pt idx="12">
                  <c:v>0</c:v>
                </c:pt>
                <c:pt idx="13">
                  <c:v>1</c:v>
                </c:pt>
                <c:pt idx="14">
                  <c:v>1</c:v>
                </c:pt>
                <c:pt idx="15">
                  <c:v>1</c:v>
                </c:pt>
                <c:pt idx="16">
                  <c:v>1</c:v>
                </c:pt>
                <c:pt idx="17">
                  <c:v>1</c:v>
                </c:pt>
                <c:pt idx="18">
                  <c:v>0</c:v>
                </c:pt>
                <c:pt idx="19">
                  <c:v>0</c:v>
                </c:pt>
                <c:pt idx="20">
                  <c:v>0</c:v>
                </c:pt>
                <c:pt idx="21">
                  <c:v>1</c:v>
                </c:pt>
                <c:pt idx="22">
                  <c:v>2</c:v>
                </c:pt>
                <c:pt idx="23">
                  <c:v>0</c:v>
                </c:pt>
                <c:pt idx="24">
                  <c:v>1</c:v>
                </c:pt>
                <c:pt idx="25">
                  <c:v>0</c:v>
                </c:pt>
                <c:pt idx="26">
                  <c:v>0</c:v>
                </c:pt>
                <c:pt idx="27">
                  <c:v>1</c:v>
                </c:pt>
              </c:numCache>
            </c:numRef>
          </c:val>
          <c:smooth val="0"/>
          <c:extLst>
            <c:ext xmlns:c16="http://schemas.microsoft.com/office/drawing/2014/chart" uri="{C3380CC4-5D6E-409C-BE32-E72D297353CC}">
              <c16:uniqueId val="{00000003-105A-4BE4-8497-362602B51D80}"/>
            </c:ext>
          </c:extLst>
        </c:ser>
        <c:ser>
          <c:idx val="4"/>
          <c:order val="4"/>
          <c:tx>
            <c:strRef>
              <c:f>Sheet1!$F$1</c:f>
              <c:strCache>
                <c:ptCount val="1"/>
                <c:pt idx="0">
                  <c:v>Cervelo Argentina</c:v>
                </c:pt>
              </c:strCache>
            </c:strRef>
          </c:tx>
          <c:spPr>
            <a:ln w="28575" cap="rnd">
              <a:solidFill>
                <a:schemeClr val="accent5"/>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Sheet1!$F$2:$F$29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4-105A-4BE4-8497-362602B51D80}"/>
            </c:ext>
          </c:extLst>
        </c:ser>
        <c:ser>
          <c:idx val="5"/>
          <c:order val="5"/>
          <c:tx>
            <c:strRef>
              <c:f>Sheet1!$G$1</c:f>
              <c:strCache>
                <c:ptCount val="1"/>
                <c:pt idx="0">
                  <c:v>Specialized Bicycles</c:v>
                </c:pt>
              </c:strCache>
            </c:strRef>
          </c:tx>
          <c:spPr>
            <a:ln w="28575" cap="rnd">
              <a:solidFill>
                <a:schemeClr val="accent6"/>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Sheet1!$G$2:$G$29</c:f>
              <c:numCache>
                <c:formatCode>General</c:formatCode>
                <c:ptCount val="28"/>
                <c:pt idx="0">
                  <c:v>0</c:v>
                </c:pt>
                <c:pt idx="1">
                  <c:v>1</c:v>
                </c:pt>
                <c:pt idx="2">
                  <c:v>0</c:v>
                </c:pt>
                <c:pt idx="3">
                  <c:v>1</c:v>
                </c:pt>
                <c:pt idx="4">
                  <c:v>0</c:v>
                </c:pt>
                <c:pt idx="5">
                  <c:v>0</c:v>
                </c:pt>
                <c:pt idx="6">
                  <c:v>1</c:v>
                </c:pt>
                <c:pt idx="7">
                  <c:v>0</c:v>
                </c:pt>
                <c:pt idx="8">
                  <c:v>1</c:v>
                </c:pt>
                <c:pt idx="9">
                  <c:v>0</c:v>
                </c:pt>
                <c:pt idx="10">
                  <c:v>1</c:v>
                </c:pt>
                <c:pt idx="11">
                  <c:v>0</c:v>
                </c:pt>
                <c:pt idx="12">
                  <c:v>0</c:v>
                </c:pt>
                <c:pt idx="13">
                  <c:v>1</c:v>
                </c:pt>
                <c:pt idx="14">
                  <c:v>0</c:v>
                </c:pt>
                <c:pt idx="15">
                  <c:v>1</c:v>
                </c:pt>
                <c:pt idx="16">
                  <c:v>0</c:v>
                </c:pt>
                <c:pt idx="17">
                  <c:v>1</c:v>
                </c:pt>
                <c:pt idx="18">
                  <c:v>0</c:v>
                </c:pt>
                <c:pt idx="19">
                  <c:v>0</c:v>
                </c:pt>
                <c:pt idx="20">
                  <c:v>1</c:v>
                </c:pt>
                <c:pt idx="21">
                  <c:v>1</c:v>
                </c:pt>
                <c:pt idx="22">
                  <c:v>0</c:v>
                </c:pt>
                <c:pt idx="23">
                  <c:v>3</c:v>
                </c:pt>
                <c:pt idx="24">
                  <c:v>1</c:v>
                </c:pt>
                <c:pt idx="25">
                  <c:v>1</c:v>
                </c:pt>
                <c:pt idx="26">
                  <c:v>0</c:v>
                </c:pt>
                <c:pt idx="27">
                  <c:v>1</c:v>
                </c:pt>
              </c:numCache>
            </c:numRef>
          </c:val>
          <c:smooth val="0"/>
          <c:extLst>
            <c:ext xmlns:c16="http://schemas.microsoft.com/office/drawing/2014/chart" uri="{C3380CC4-5D6E-409C-BE32-E72D297353CC}">
              <c16:uniqueId val="{00000005-105A-4BE4-8497-362602B51D80}"/>
            </c:ext>
          </c:extLst>
        </c:ser>
        <c:ser>
          <c:idx val="6"/>
          <c:order val="6"/>
          <c:tx>
            <c:strRef>
              <c:f>Sheet1!$H$1</c:f>
              <c:strCache>
                <c:ptCount val="1"/>
                <c:pt idx="0">
                  <c:v>Scott Sports Argentina</c:v>
                </c:pt>
              </c:strCache>
            </c:strRef>
          </c:tx>
          <c:spPr>
            <a:ln w="28575" cap="rnd">
              <a:solidFill>
                <a:schemeClr val="accent1">
                  <a:lumMod val="60000"/>
                </a:schemeClr>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Sheet1!$H$2:$H$29</c:f>
              <c:numCache>
                <c:formatCode>General</c:formatCode>
                <c:ptCount val="28"/>
                <c:pt idx="0">
                  <c:v>1</c:v>
                </c:pt>
                <c:pt idx="1">
                  <c:v>1</c:v>
                </c:pt>
                <c:pt idx="2">
                  <c:v>1</c:v>
                </c:pt>
                <c:pt idx="3">
                  <c:v>1</c:v>
                </c:pt>
                <c:pt idx="4">
                  <c:v>1</c:v>
                </c:pt>
                <c:pt idx="5">
                  <c:v>1</c:v>
                </c:pt>
                <c:pt idx="6">
                  <c:v>1</c:v>
                </c:pt>
                <c:pt idx="7">
                  <c:v>1</c:v>
                </c:pt>
                <c:pt idx="8">
                  <c:v>1</c:v>
                </c:pt>
                <c:pt idx="9">
                  <c:v>1</c:v>
                </c:pt>
                <c:pt idx="10">
                  <c:v>1</c:v>
                </c:pt>
                <c:pt idx="11">
                  <c:v>1</c:v>
                </c:pt>
                <c:pt idx="12">
                  <c:v>0</c:v>
                </c:pt>
                <c:pt idx="13">
                  <c:v>2</c:v>
                </c:pt>
                <c:pt idx="14">
                  <c:v>1</c:v>
                </c:pt>
                <c:pt idx="15">
                  <c:v>1</c:v>
                </c:pt>
                <c:pt idx="16">
                  <c:v>0</c:v>
                </c:pt>
                <c:pt idx="17">
                  <c:v>2</c:v>
                </c:pt>
                <c:pt idx="18">
                  <c:v>2</c:v>
                </c:pt>
                <c:pt idx="19">
                  <c:v>1</c:v>
                </c:pt>
                <c:pt idx="20">
                  <c:v>1</c:v>
                </c:pt>
                <c:pt idx="21">
                  <c:v>1</c:v>
                </c:pt>
                <c:pt idx="22">
                  <c:v>1</c:v>
                </c:pt>
                <c:pt idx="23">
                  <c:v>1</c:v>
                </c:pt>
                <c:pt idx="24">
                  <c:v>1</c:v>
                </c:pt>
                <c:pt idx="25">
                  <c:v>1</c:v>
                </c:pt>
                <c:pt idx="26">
                  <c:v>1</c:v>
                </c:pt>
                <c:pt idx="27">
                  <c:v>2</c:v>
                </c:pt>
              </c:numCache>
            </c:numRef>
          </c:val>
          <c:smooth val="0"/>
          <c:extLst>
            <c:ext xmlns:c16="http://schemas.microsoft.com/office/drawing/2014/chart" uri="{C3380CC4-5D6E-409C-BE32-E72D297353CC}">
              <c16:uniqueId val="{00000006-105A-4BE4-8497-362602B51D80}"/>
            </c:ext>
          </c:extLst>
        </c:ser>
        <c:ser>
          <c:idx val="7"/>
          <c:order val="7"/>
          <c:tx>
            <c:strRef>
              <c:f>Sheet1!$I$1</c:f>
              <c:strCache>
                <c:ptCount val="1"/>
                <c:pt idx="0">
                  <c:v>Giant Bicycles Argentina</c:v>
                </c:pt>
              </c:strCache>
            </c:strRef>
          </c:tx>
          <c:spPr>
            <a:ln w="28575" cap="rnd">
              <a:solidFill>
                <a:schemeClr val="accent2">
                  <a:lumMod val="60000"/>
                </a:schemeClr>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Sheet1!$I$2:$I$29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2</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7-105A-4BE4-8497-362602B51D80}"/>
            </c:ext>
          </c:extLst>
        </c:ser>
        <c:dLbls>
          <c:showLegendKey val="0"/>
          <c:showVal val="0"/>
          <c:showCatName val="0"/>
          <c:showSerName val="0"/>
          <c:showPercent val="0"/>
          <c:showBubbleSize val="0"/>
        </c:dLbls>
        <c:smooth val="0"/>
        <c:axId val="394850152"/>
        <c:axId val="394850480"/>
      </c:lineChart>
      <c:dateAx>
        <c:axId val="394850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850480"/>
        <c:crosses val="autoZero"/>
        <c:auto val="1"/>
        <c:lblOffset val="100"/>
        <c:baseTimeUnit val="days"/>
      </c:dateAx>
      <c:valAx>
        <c:axId val="394850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850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Orbea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1E19-429A-BA9C-4EC03A49B3FE}"/>
            </c:ext>
          </c:extLst>
        </c:ser>
        <c:ser>
          <c:idx val="1"/>
          <c:order val="1"/>
          <c:tx>
            <c:strRef>
              <c:f>Sheet1!$C$1</c:f>
              <c:strCache>
                <c:ptCount val="1"/>
                <c:pt idx="0">
                  <c:v>Cannondale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1E19-429A-BA9C-4EC03A49B3FE}"/>
            </c:ext>
          </c:extLst>
        </c:ser>
        <c:ser>
          <c:idx val="2"/>
          <c:order val="2"/>
          <c:tx>
            <c:strRef>
              <c:f>Sheet1!$D$1</c:f>
              <c:strCache>
                <c:ptCount val="1"/>
                <c:pt idx="0">
                  <c:v>Merida Bikes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1</c:v>
                </c:pt>
                <c:pt idx="13">
                  <c:v>0</c:v>
                </c:pt>
                <c:pt idx="14">
                  <c:v>0</c:v>
                </c:pt>
                <c:pt idx="15">
                  <c:v>0</c:v>
                </c:pt>
                <c:pt idx="16">
                  <c:v>0</c:v>
                </c:pt>
                <c:pt idx="17">
                  <c:v>1</c:v>
                </c:pt>
                <c:pt idx="18">
                  <c:v>0</c:v>
                </c:pt>
                <c:pt idx="19">
                  <c:v>0</c:v>
                </c:pt>
                <c:pt idx="20">
                  <c:v>2</c:v>
                </c:pt>
                <c:pt idx="21">
                  <c:v>1</c:v>
                </c:pt>
                <c:pt idx="22">
                  <c:v>0</c:v>
                </c:pt>
                <c:pt idx="23">
                  <c:v>0</c:v>
                </c:pt>
              </c:numCache>
            </c:numRef>
          </c:val>
          <c:smooth val="0"/>
          <c:extLst>
            <c:ext xmlns:c16="http://schemas.microsoft.com/office/drawing/2014/chart" uri="{C3380CC4-5D6E-409C-BE32-E72D297353CC}">
              <c16:uniqueId val="{00000002-1E19-429A-BA9C-4EC03A49B3FE}"/>
            </c:ext>
          </c:extLst>
        </c:ser>
        <c:ser>
          <c:idx val="3"/>
          <c:order val="3"/>
          <c:tx>
            <c:strRef>
              <c:f>Sheet1!$E$1</c:f>
              <c:strCache>
                <c:ptCount val="1"/>
                <c:pt idx="0">
                  <c:v>Trek Bicycle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c:v>
                </c:pt>
                <c:pt idx="15">
                  <c:v>0</c:v>
                </c:pt>
                <c:pt idx="16">
                  <c:v>1</c:v>
                </c:pt>
                <c:pt idx="17">
                  <c:v>2</c:v>
                </c:pt>
                <c:pt idx="18">
                  <c:v>1</c:v>
                </c:pt>
                <c:pt idx="19">
                  <c:v>5</c:v>
                </c:pt>
                <c:pt idx="20">
                  <c:v>4</c:v>
                </c:pt>
                <c:pt idx="21">
                  <c:v>2</c:v>
                </c:pt>
                <c:pt idx="22">
                  <c:v>0</c:v>
                </c:pt>
                <c:pt idx="23">
                  <c:v>0</c:v>
                </c:pt>
              </c:numCache>
            </c:numRef>
          </c:val>
          <c:smooth val="0"/>
          <c:extLst>
            <c:ext xmlns:c16="http://schemas.microsoft.com/office/drawing/2014/chart" uri="{C3380CC4-5D6E-409C-BE32-E72D297353CC}">
              <c16:uniqueId val="{00000003-1E19-429A-BA9C-4EC03A49B3FE}"/>
            </c:ext>
          </c:extLst>
        </c:ser>
        <c:ser>
          <c:idx val="4"/>
          <c:order val="4"/>
          <c:tx>
            <c:strRef>
              <c:f>Sheet1!$F$1</c:f>
              <c:strCache>
                <c:ptCount val="1"/>
                <c:pt idx="0">
                  <c:v>Cervelo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1E19-429A-BA9C-4EC03A49B3FE}"/>
            </c:ext>
          </c:extLst>
        </c:ser>
        <c:ser>
          <c:idx val="5"/>
          <c:order val="5"/>
          <c:tx>
            <c:strRef>
              <c:f>Sheet1!$G$1</c:f>
              <c:strCache>
                <c:ptCount val="1"/>
                <c:pt idx="0">
                  <c:v>Specialized Bicycles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1</c:v>
                </c:pt>
                <c:pt idx="13">
                  <c:v>0</c:v>
                </c:pt>
                <c:pt idx="14">
                  <c:v>0</c:v>
                </c:pt>
                <c:pt idx="15">
                  <c:v>0</c:v>
                </c:pt>
                <c:pt idx="16">
                  <c:v>1</c:v>
                </c:pt>
                <c:pt idx="17">
                  <c:v>1</c:v>
                </c:pt>
                <c:pt idx="18">
                  <c:v>0</c:v>
                </c:pt>
                <c:pt idx="19">
                  <c:v>3</c:v>
                </c:pt>
                <c:pt idx="20">
                  <c:v>1</c:v>
                </c:pt>
                <c:pt idx="21">
                  <c:v>2</c:v>
                </c:pt>
                <c:pt idx="22">
                  <c:v>5</c:v>
                </c:pt>
                <c:pt idx="23">
                  <c:v>1</c:v>
                </c:pt>
              </c:numCache>
            </c:numRef>
          </c:val>
          <c:smooth val="0"/>
          <c:extLst>
            <c:ext xmlns:c16="http://schemas.microsoft.com/office/drawing/2014/chart" uri="{C3380CC4-5D6E-409C-BE32-E72D297353CC}">
              <c16:uniqueId val="{00000005-1E19-429A-BA9C-4EC03A49B3FE}"/>
            </c:ext>
          </c:extLst>
        </c:ser>
        <c:ser>
          <c:idx val="6"/>
          <c:order val="6"/>
          <c:tx>
            <c:strRef>
              <c:f>Sheet1!$H$1</c:f>
              <c:strCache>
                <c:ptCount val="1"/>
                <c:pt idx="0">
                  <c:v>Scott Sports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2</c:v>
                </c:pt>
                <c:pt idx="9">
                  <c:v>0</c:v>
                </c:pt>
                <c:pt idx="10">
                  <c:v>3</c:v>
                </c:pt>
                <c:pt idx="11">
                  <c:v>0</c:v>
                </c:pt>
                <c:pt idx="12">
                  <c:v>1</c:v>
                </c:pt>
                <c:pt idx="13">
                  <c:v>0</c:v>
                </c:pt>
                <c:pt idx="14">
                  <c:v>0</c:v>
                </c:pt>
                <c:pt idx="15">
                  <c:v>0</c:v>
                </c:pt>
                <c:pt idx="16">
                  <c:v>0</c:v>
                </c:pt>
                <c:pt idx="17">
                  <c:v>0</c:v>
                </c:pt>
                <c:pt idx="18">
                  <c:v>4</c:v>
                </c:pt>
                <c:pt idx="19">
                  <c:v>7</c:v>
                </c:pt>
                <c:pt idx="20">
                  <c:v>11</c:v>
                </c:pt>
                <c:pt idx="21">
                  <c:v>0</c:v>
                </c:pt>
                <c:pt idx="22">
                  <c:v>2</c:v>
                </c:pt>
                <c:pt idx="23">
                  <c:v>0</c:v>
                </c:pt>
              </c:numCache>
            </c:numRef>
          </c:val>
          <c:smooth val="0"/>
          <c:extLst>
            <c:ext xmlns:c16="http://schemas.microsoft.com/office/drawing/2014/chart" uri="{C3380CC4-5D6E-409C-BE32-E72D297353CC}">
              <c16:uniqueId val="{00000006-1E19-429A-BA9C-4EC03A49B3FE}"/>
            </c:ext>
          </c:extLst>
        </c:ser>
        <c:ser>
          <c:idx val="7"/>
          <c:order val="7"/>
          <c:tx>
            <c:strRef>
              <c:f>Sheet1!$I$1</c:f>
              <c:strCache>
                <c:ptCount val="1"/>
                <c:pt idx="0">
                  <c:v>Giant Bicycles 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1</c:v>
                </c:pt>
                <c:pt idx="10">
                  <c:v>1</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1E19-429A-BA9C-4EC03A49B3FE}"/>
            </c:ext>
          </c:extLst>
        </c:ser>
        <c:dLbls>
          <c:showLegendKey val="0"/>
          <c:showVal val="0"/>
          <c:showCatName val="0"/>
          <c:showSerName val="0"/>
          <c:showPercent val="0"/>
          <c:showBubbleSize val="0"/>
        </c:dLbls>
        <c:smooth val="0"/>
        <c:axId val="327512840"/>
        <c:axId val="333131600"/>
      </c:lineChart>
      <c:catAx>
        <c:axId val="327512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131600"/>
        <c:crosses val="autoZero"/>
        <c:auto val="1"/>
        <c:lblAlgn val="ctr"/>
        <c:lblOffset val="100"/>
        <c:noMultiLvlLbl val="0"/>
      </c:catAx>
      <c:valAx>
        <c:axId val="333131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512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Orbea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0-82EA-462C-9E57-8BBAA27E9537}"/>
            </c:ext>
          </c:extLst>
        </c:ser>
        <c:ser>
          <c:idx val="1"/>
          <c:order val="1"/>
          <c:tx>
            <c:strRef>
              <c:f>Sheet1!$C$1</c:f>
              <c:strCache>
                <c:ptCount val="1"/>
                <c:pt idx="0">
                  <c:v>Cannondale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1-82EA-462C-9E57-8BBAA27E9537}"/>
            </c:ext>
          </c:extLst>
        </c:ser>
        <c:ser>
          <c:idx val="2"/>
          <c:order val="2"/>
          <c:tx>
            <c:strRef>
              <c:f>Sheet1!$D$1</c:f>
              <c:strCache>
                <c:ptCount val="1"/>
                <c:pt idx="0">
                  <c:v>Merida Bikes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1</c:v>
                </c:pt>
                <c:pt idx="2">
                  <c:v>0</c:v>
                </c:pt>
                <c:pt idx="3">
                  <c:v>1</c:v>
                </c:pt>
                <c:pt idx="4">
                  <c:v>2</c:v>
                </c:pt>
                <c:pt idx="5">
                  <c:v>0</c:v>
                </c:pt>
                <c:pt idx="6">
                  <c:v>1</c:v>
                </c:pt>
              </c:numCache>
            </c:numRef>
          </c:val>
          <c:extLst>
            <c:ext xmlns:c16="http://schemas.microsoft.com/office/drawing/2014/chart" uri="{C3380CC4-5D6E-409C-BE32-E72D297353CC}">
              <c16:uniqueId val="{00000002-82EA-462C-9E57-8BBAA27E9537}"/>
            </c:ext>
          </c:extLst>
        </c:ser>
        <c:ser>
          <c:idx val="3"/>
          <c:order val="3"/>
          <c:tx>
            <c:strRef>
              <c:f>Sheet1!$E$1</c:f>
              <c:strCache>
                <c:ptCount val="1"/>
                <c:pt idx="0">
                  <c:v>Trek Bicycle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2</c:v>
                </c:pt>
                <c:pt idx="2">
                  <c:v>4</c:v>
                </c:pt>
                <c:pt idx="3">
                  <c:v>3</c:v>
                </c:pt>
                <c:pt idx="4">
                  <c:v>4</c:v>
                </c:pt>
                <c:pt idx="5">
                  <c:v>0</c:v>
                </c:pt>
                <c:pt idx="6">
                  <c:v>0</c:v>
                </c:pt>
              </c:numCache>
            </c:numRef>
          </c:val>
          <c:extLst>
            <c:ext xmlns:c16="http://schemas.microsoft.com/office/drawing/2014/chart" uri="{C3380CC4-5D6E-409C-BE32-E72D297353CC}">
              <c16:uniqueId val="{00000003-82EA-462C-9E57-8BBAA27E9537}"/>
            </c:ext>
          </c:extLst>
        </c:ser>
        <c:ser>
          <c:idx val="4"/>
          <c:order val="4"/>
          <c:tx>
            <c:strRef>
              <c:f>Sheet1!$F$1</c:f>
              <c:strCache>
                <c:ptCount val="1"/>
                <c:pt idx="0">
                  <c:v>Cervelo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4-82EA-462C-9E57-8BBAA27E9537}"/>
            </c:ext>
          </c:extLst>
        </c:ser>
        <c:ser>
          <c:idx val="5"/>
          <c:order val="5"/>
          <c:tx>
            <c:strRef>
              <c:f>Sheet1!$G$1</c:f>
              <c:strCache>
                <c:ptCount val="1"/>
                <c:pt idx="0">
                  <c:v>Specialized Bicycles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4</c:v>
                </c:pt>
                <c:pt idx="1">
                  <c:v>1</c:v>
                </c:pt>
                <c:pt idx="2">
                  <c:v>3</c:v>
                </c:pt>
                <c:pt idx="3">
                  <c:v>3</c:v>
                </c:pt>
                <c:pt idx="4">
                  <c:v>4</c:v>
                </c:pt>
                <c:pt idx="5">
                  <c:v>1</c:v>
                </c:pt>
                <c:pt idx="6">
                  <c:v>0</c:v>
                </c:pt>
              </c:numCache>
            </c:numRef>
          </c:val>
          <c:extLst>
            <c:ext xmlns:c16="http://schemas.microsoft.com/office/drawing/2014/chart" uri="{C3380CC4-5D6E-409C-BE32-E72D297353CC}">
              <c16:uniqueId val="{00000005-82EA-462C-9E57-8BBAA27E9537}"/>
            </c:ext>
          </c:extLst>
        </c:ser>
        <c:ser>
          <c:idx val="6"/>
          <c:order val="6"/>
          <c:tx>
            <c:strRef>
              <c:f>Sheet1!$H$1</c:f>
              <c:strCache>
                <c:ptCount val="1"/>
                <c:pt idx="0">
                  <c:v>Scott Sports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6</c:v>
                </c:pt>
                <c:pt idx="1">
                  <c:v>4</c:v>
                </c:pt>
                <c:pt idx="2">
                  <c:v>4</c:v>
                </c:pt>
                <c:pt idx="3">
                  <c:v>3</c:v>
                </c:pt>
                <c:pt idx="4">
                  <c:v>5</c:v>
                </c:pt>
                <c:pt idx="5">
                  <c:v>5</c:v>
                </c:pt>
                <c:pt idx="6">
                  <c:v>3</c:v>
                </c:pt>
              </c:numCache>
            </c:numRef>
          </c:val>
          <c:extLst>
            <c:ext xmlns:c16="http://schemas.microsoft.com/office/drawing/2014/chart" uri="{C3380CC4-5D6E-409C-BE32-E72D297353CC}">
              <c16:uniqueId val="{00000006-82EA-462C-9E57-8BBAA27E9537}"/>
            </c:ext>
          </c:extLst>
        </c:ser>
        <c:ser>
          <c:idx val="7"/>
          <c:order val="7"/>
          <c:tx>
            <c:strRef>
              <c:f>Sheet1!$I$1</c:f>
              <c:strCache>
                <c:ptCount val="1"/>
                <c:pt idx="0">
                  <c:v>Giant Bicycles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2</c:v>
                </c:pt>
                <c:pt idx="2">
                  <c:v>0</c:v>
                </c:pt>
                <c:pt idx="3">
                  <c:v>0</c:v>
                </c:pt>
                <c:pt idx="4">
                  <c:v>0</c:v>
                </c:pt>
                <c:pt idx="5">
                  <c:v>0</c:v>
                </c:pt>
                <c:pt idx="6">
                  <c:v>0</c:v>
                </c:pt>
              </c:numCache>
            </c:numRef>
          </c:val>
          <c:extLst>
            <c:ext xmlns:c16="http://schemas.microsoft.com/office/drawing/2014/chart" uri="{C3380CC4-5D6E-409C-BE32-E72D297353CC}">
              <c16:uniqueId val="{00000007-82EA-462C-9E57-8BBAA27E9537}"/>
            </c:ext>
          </c:extLst>
        </c:ser>
        <c:dLbls>
          <c:showLegendKey val="0"/>
          <c:showVal val="0"/>
          <c:showCatName val="0"/>
          <c:showSerName val="0"/>
          <c:showPercent val="0"/>
          <c:showBubbleSize val="0"/>
        </c:dLbls>
        <c:gapWidth val="219"/>
        <c:overlap val="-27"/>
        <c:axId val="412967728"/>
        <c:axId val="412966416"/>
      </c:barChart>
      <c:catAx>
        <c:axId val="412967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966416"/>
        <c:crosses val="autoZero"/>
        <c:auto val="1"/>
        <c:lblAlgn val="ctr"/>
        <c:lblOffset val="100"/>
        <c:noMultiLvlLbl val="0"/>
      </c:catAx>
      <c:valAx>
        <c:axId val="412966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967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Sheet1!$A$2:$A$9</c:f>
              <c:strCache>
                <c:ptCount val="8"/>
                <c:pt idx="0">
                  <c:v>Orbea Argentina</c:v>
                </c:pt>
                <c:pt idx="1">
                  <c:v>Cannondale Argentina</c:v>
                </c:pt>
                <c:pt idx="2">
                  <c:v>Merida Bikes Argentina</c:v>
                </c:pt>
                <c:pt idx="3">
                  <c:v>Trek Bicycle Argentina</c:v>
                </c:pt>
                <c:pt idx="4">
                  <c:v>Cervelo Argentina</c:v>
                </c:pt>
                <c:pt idx="5">
                  <c:v>Specialized Bicycles</c:v>
                </c:pt>
                <c:pt idx="6">
                  <c:v>Scott Sports Argentina</c:v>
                </c:pt>
                <c:pt idx="7">
                  <c:v>Giant Bicycles Argentina</c:v>
                </c:pt>
              </c:strCache>
            </c:strRef>
          </c:cat>
          <c:val>
            <c:numRef>
              <c:f>Sheet1!$B$2:$B$9</c:f>
              <c:numCache>
                <c:formatCode>General</c:formatCode>
                <c:ptCount val="8"/>
                <c:pt idx="2">
                  <c:v>54</c:v>
                </c:pt>
                <c:pt idx="3">
                  <c:v>192</c:v>
                </c:pt>
                <c:pt idx="5">
                  <c:v>218</c:v>
                </c:pt>
                <c:pt idx="6">
                  <c:v>738</c:v>
                </c:pt>
                <c:pt idx="7">
                  <c:v>10</c:v>
                </c:pt>
              </c:numCache>
            </c:numRef>
          </c:val>
          <c:extLst>
            <c:ext xmlns:c16="http://schemas.microsoft.com/office/drawing/2014/chart" uri="{C3380CC4-5D6E-409C-BE32-E72D297353CC}">
              <c16:uniqueId val="{00000000-8DE2-4A74-BC44-3C69F2DCA237}"/>
            </c:ext>
          </c:extLst>
        </c:ser>
        <c:ser>
          <c:idx val="1"/>
          <c:order val="1"/>
          <c:tx>
            <c:strRef>
              <c:f>Sheet1!$C$1</c:f>
              <c:strCache>
                <c:ptCount val="1"/>
                <c:pt idx="0">
                  <c:v>Love</c:v>
                </c:pt>
              </c:strCache>
            </c:strRef>
          </c:tx>
          <c:spPr>
            <a:solidFill>
              <a:schemeClr val="accent2"/>
            </a:solidFill>
            <a:ln>
              <a:noFill/>
            </a:ln>
            <a:effectLst/>
          </c:spPr>
          <c:invertIfNegative val="0"/>
          <c:cat>
            <c:strRef>
              <c:f>Sheet1!$A$2:$A$9</c:f>
              <c:strCache>
                <c:ptCount val="8"/>
                <c:pt idx="0">
                  <c:v>Orbea Argentina</c:v>
                </c:pt>
                <c:pt idx="1">
                  <c:v>Cannondale Argentina</c:v>
                </c:pt>
                <c:pt idx="2">
                  <c:v>Merida Bikes Argentina</c:v>
                </c:pt>
                <c:pt idx="3">
                  <c:v>Trek Bicycle Argentina</c:v>
                </c:pt>
                <c:pt idx="4">
                  <c:v>Cervelo Argentina</c:v>
                </c:pt>
                <c:pt idx="5">
                  <c:v>Specialized Bicycles</c:v>
                </c:pt>
                <c:pt idx="6">
                  <c:v>Scott Sports Argentina</c:v>
                </c:pt>
                <c:pt idx="7">
                  <c:v>Giant Bicycles Argentina</c:v>
                </c:pt>
              </c:strCache>
            </c:strRef>
          </c:cat>
          <c:val>
            <c:numRef>
              <c:f>Sheet1!$C$2:$C$9</c:f>
              <c:numCache>
                <c:formatCode>General</c:formatCode>
                <c:ptCount val="8"/>
                <c:pt idx="2">
                  <c:v>8</c:v>
                </c:pt>
                <c:pt idx="3">
                  <c:v>19</c:v>
                </c:pt>
                <c:pt idx="5">
                  <c:v>26</c:v>
                </c:pt>
                <c:pt idx="6">
                  <c:v>117</c:v>
                </c:pt>
                <c:pt idx="7">
                  <c:v>1</c:v>
                </c:pt>
              </c:numCache>
            </c:numRef>
          </c:val>
          <c:extLst>
            <c:ext xmlns:c16="http://schemas.microsoft.com/office/drawing/2014/chart" uri="{C3380CC4-5D6E-409C-BE32-E72D297353CC}">
              <c16:uniqueId val="{00000001-8DE2-4A74-BC44-3C69F2DCA237}"/>
            </c:ext>
          </c:extLst>
        </c:ser>
        <c:ser>
          <c:idx val="2"/>
          <c:order val="2"/>
          <c:tx>
            <c:strRef>
              <c:f>Sheet1!$D$1</c:f>
              <c:strCache>
                <c:ptCount val="1"/>
                <c:pt idx="0">
                  <c:v>Haha</c:v>
                </c:pt>
              </c:strCache>
            </c:strRef>
          </c:tx>
          <c:spPr>
            <a:solidFill>
              <a:schemeClr val="accent3"/>
            </a:solidFill>
            <a:ln>
              <a:noFill/>
            </a:ln>
            <a:effectLst/>
          </c:spPr>
          <c:invertIfNegative val="0"/>
          <c:cat>
            <c:strRef>
              <c:f>Sheet1!$A$2:$A$9</c:f>
              <c:strCache>
                <c:ptCount val="8"/>
                <c:pt idx="0">
                  <c:v>Orbea Argentina</c:v>
                </c:pt>
                <c:pt idx="1">
                  <c:v>Cannondale Argentina</c:v>
                </c:pt>
                <c:pt idx="2">
                  <c:v>Merida Bikes Argentina</c:v>
                </c:pt>
                <c:pt idx="3">
                  <c:v>Trek Bicycle Argentina</c:v>
                </c:pt>
                <c:pt idx="4">
                  <c:v>Cervelo Argentina</c:v>
                </c:pt>
                <c:pt idx="5">
                  <c:v>Specialized Bicycles</c:v>
                </c:pt>
                <c:pt idx="6">
                  <c:v>Scott Sports Argentina</c:v>
                </c:pt>
                <c:pt idx="7">
                  <c:v>Giant Bicycles Argentina</c:v>
                </c:pt>
              </c:strCache>
            </c:strRef>
          </c:cat>
          <c:val>
            <c:numRef>
              <c:f>Sheet1!$D$2:$D$9</c:f>
              <c:numCache>
                <c:formatCode>General</c:formatCode>
                <c:ptCount val="8"/>
                <c:pt idx="2">
                  <c:v>0</c:v>
                </c:pt>
                <c:pt idx="3">
                  <c:v>0</c:v>
                </c:pt>
                <c:pt idx="5">
                  <c:v>0</c:v>
                </c:pt>
                <c:pt idx="6">
                  <c:v>0</c:v>
                </c:pt>
                <c:pt idx="7">
                  <c:v>0</c:v>
                </c:pt>
              </c:numCache>
            </c:numRef>
          </c:val>
          <c:extLst>
            <c:ext xmlns:c16="http://schemas.microsoft.com/office/drawing/2014/chart" uri="{C3380CC4-5D6E-409C-BE32-E72D297353CC}">
              <c16:uniqueId val="{00000002-8DE2-4A74-BC44-3C69F2DCA237}"/>
            </c:ext>
          </c:extLst>
        </c:ser>
        <c:ser>
          <c:idx val="3"/>
          <c:order val="3"/>
          <c:tx>
            <c:strRef>
              <c:f>Sheet1!$E$1</c:f>
              <c:strCache>
                <c:ptCount val="1"/>
                <c:pt idx="0">
                  <c:v>Wow</c:v>
                </c:pt>
              </c:strCache>
            </c:strRef>
          </c:tx>
          <c:spPr>
            <a:solidFill>
              <a:schemeClr val="accent4"/>
            </a:solidFill>
            <a:ln>
              <a:noFill/>
            </a:ln>
            <a:effectLst/>
          </c:spPr>
          <c:invertIfNegative val="0"/>
          <c:cat>
            <c:strRef>
              <c:f>Sheet1!$A$2:$A$9</c:f>
              <c:strCache>
                <c:ptCount val="8"/>
                <c:pt idx="0">
                  <c:v>Orbea Argentina</c:v>
                </c:pt>
                <c:pt idx="1">
                  <c:v>Cannondale Argentina</c:v>
                </c:pt>
                <c:pt idx="2">
                  <c:v>Merida Bikes Argentina</c:v>
                </c:pt>
                <c:pt idx="3">
                  <c:v>Trek Bicycle Argentina</c:v>
                </c:pt>
                <c:pt idx="4">
                  <c:v>Cervelo Argentina</c:v>
                </c:pt>
                <c:pt idx="5">
                  <c:v>Specialized Bicycles</c:v>
                </c:pt>
                <c:pt idx="6">
                  <c:v>Scott Sports Argentina</c:v>
                </c:pt>
                <c:pt idx="7">
                  <c:v>Giant Bicycles Argentina</c:v>
                </c:pt>
              </c:strCache>
            </c:strRef>
          </c:cat>
          <c:val>
            <c:numRef>
              <c:f>Sheet1!$E$2:$E$9</c:f>
              <c:numCache>
                <c:formatCode>General</c:formatCode>
                <c:ptCount val="8"/>
                <c:pt idx="2">
                  <c:v>0</c:v>
                </c:pt>
                <c:pt idx="3">
                  <c:v>0</c:v>
                </c:pt>
                <c:pt idx="5">
                  <c:v>0</c:v>
                </c:pt>
                <c:pt idx="6">
                  <c:v>3</c:v>
                </c:pt>
                <c:pt idx="7">
                  <c:v>0</c:v>
                </c:pt>
              </c:numCache>
            </c:numRef>
          </c:val>
          <c:extLst>
            <c:ext xmlns:c16="http://schemas.microsoft.com/office/drawing/2014/chart" uri="{C3380CC4-5D6E-409C-BE32-E72D297353CC}">
              <c16:uniqueId val="{00000003-8DE2-4A74-BC44-3C69F2DCA237}"/>
            </c:ext>
          </c:extLst>
        </c:ser>
        <c:ser>
          <c:idx val="4"/>
          <c:order val="4"/>
          <c:tx>
            <c:strRef>
              <c:f>Sheet1!$F$1</c:f>
              <c:strCache>
                <c:ptCount val="1"/>
                <c:pt idx="0">
                  <c:v>Sad</c:v>
                </c:pt>
              </c:strCache>
            </c:strRef>
          </c:tx>
          <c:spPr>
            <a:solidFill>
              <a:schemeClr val="accent5"/>
            </a:solidFill>
            <a:ln>
              <a:noFill/>
            </a:ln>
            <a:effectLst/>
          </c:spPr>
          <c:invertIfNegative val="0"/>
          <c:cat>
            <c:strRef>
              <c:f>Sheet1!$A$2:$A$9</c:f>
              <c:strCache>
                <c:ptCount val="8"/>
                <c:pt idx="0">
                  <c:v>Orbea Argentina</c:v>
                </c:pt>
                <c:pt idx="1">
                  <c:v>Cannondale Argentina</c:v>
                </c:pt>
                <c:pt idx="2">
                  <c:v>Merida Bikes Argentina</c:v>
                </c:pt>
                <c:pt idx="3">
                  <c:v>Trek Bicycle Argentina</c:v>
                </c:pt>
                <c:pt idx="4">
                  <c:v>Cervelo Argentina</c:v>
                </c:pt>
                <c:pt idx="5">
                  <c:v>Specialized Bicycles</c:v>
                </c:pt>
                <c:pt idx="6">
                  <c:v>Scott Sports Argentina</c:v>
                </c:pt>
                <c:pt idx="7">
                  <c:v>Giant Bicycles Argentina</c:v>
                </c:pt>
              </c:strCache>
            </c:strRef>
          </c:cat>
          <c:val>
            <c:numRef>
              <c:f>Sheet1!$F$2:$F$9</c:f>
              <c:numCache>
                <c:formatCode>General</c:formatCode>
                <c:ptCount val="8"/>
                <c:pt idx="2">
                  <c:v>0</c:v>
                </c:pt>
                <c:pt idx="3">
                  <c:v>0</c:v>
                </c:pt>
                <c:pt idx="5">
                  <c:v>0</c:v>
                </c:pt>
                <c:pt idx="6">
                  <c:v>0</c:v>
                </c:pt>
                <c:pt idx="7">
                  <c:v>0</c:v>
                </c:pt>
              </c:numCache>
            </c:numRef>
          </c:val>
          <c:extLst>
            <c:ext xmlns:c16="http://schemas.microsoft.com/office/drawing/2014/chart" uri="{C3380CC4-5D6E-409C-BE32-E72D297353CC}">
              <c16:uniqueId val="{00000004-8DE2-4A74-BC44-3C69F2DCA237}"/>
            </c:ext>
          </c:extLst>
        </c:ser>
        <c:ser>
          <c:idx val="5"/>
          <c:order val="5"/>
          <c:tx>
            <c:strRef>
              <c:f>Sheet1!$G$1</c:f>
              <c:strCache>
                <c:ptCount val="1"/>
                <c:pt idx="0">
                  <c:v>Angry</c:v>
                </c:pt>
              </c:strCache>
            </c:strRef>
          </c:tx>
          <c:spPr>
            <a:solidFill>
              <a:schemeClr val="accent6"/>
            </a:solidFill>
            <a:ln>
              <a:noFill/>
            </a:ln>
            <a:effectLst/>
          </c:spPr>
          <c:invertIfNegative val="0"/>
          <c:cat>
            <c:strRef>
              <c:f>Sheet1!$A$2:$A$9</c:f>
              <c:strCache>
                <c:ptCount val="8"/>
                <c:pt idx="0">
                  <c:v>Orbea Argentina</c:v>
                </c:pt>
                <c:pt idx="1">
                  <c:v>Cannondale Argentina</c:v>
                </c:pt>
                <c:pt idx="2">
                  <c:v>Merida Bikes Argentina</c:v>
                </c:pt>
                <c:pt idx="3">
                  <c:v>Trek Bicycle Argentina</c:v>
                </c:pt>
                <c:pt idx="4">
                  <c:v>Cervelo Argentina</c:v>
                </c:pt>
                <c:pt idx="5">
                  <c:v>Specialized Bicycles</c:v>
                </c:pt>
                <c:pt idx="6">
                  <c:v>Scott Sports Argentina</c:v>
                </c:pt>
                <c:pt idx="7">
                  <c:v>Giant Bicycles Argentina</c:v>
                </c:pt>
              </c:strCache>
            </c:strRef>
          </c:cat>
          <c:val>
            <c:numRef>
              <c:f>Sheet1!$G$2:$G$9</c:f>
              <c:numCache>
                <c:formatCode>General</c:formatCode>
                <c:ptCount val="8"/>
                <c:pt idx="2">
                  <c:v>1</c:v>
                </c:pt>
                <c:pt idx="3">
                  <c:v>0</c:v>
                </c:pt>
                <c:pt idx="5">
                  <c:v>0</c:v>
                </c:pt>
                <c:pt idx="6">
                  <c:v>0</c:v>
                </c:pt>
                <c:pt idx="7">
                  <c:v>0</c:v>
                </c:pt>
              </c:numCache>
            </c:numRef>
          </c:val>
          <c:extLst>
            <c:ext xmlns:c16="http://schemas.microsoft.com/office/drawing/2014/chart" uri="{C3380CC4-5D6E-409C-BE32-E72D297353CC}">
              <c16:uniqueId val="{00000005-8DE2-4A74-BC44-3C69F2DCA23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Sheet1!$A$2:$A$9</c:f>
              <c:strCache>
                <c:ptCount val="8"/>
                <c:pt idx="0">
                  <c:v>Orbea Argentina</c:v>
                </c:pt>
                <c:pt idx="1">
                  <c:v>Cannondale Argentina</c:v>
                </c:pt>
                <c:pt idx="2">
                  <c:v>Merida Bikes Argentina</c:v>
                </c:pt>
                <c:pt idx="3">
                  <c:v>Trek Bicycle Argentina</c:v>
                </c:pt>
                <c:pt idx="4">
                  <c:v>Cervelo Argentina</c:v>
                </c:pt>
                <c:pt idx="5">
                  <c:v>Specialized Bicycles</c:v>
                </c:pt>
                <c:pt idx="6">
                  <c:v>Scott Sports Argentina</c:v>
                </c:pt>
                <c:pt idx="7">
                  <c:v>Giant Bicycles Argentina</c:v>
                </c:pt>
              </c:strCache>
            </c:strRef>
          </c:cat>
          <c:val>
            <c:numRef>
              <c:f>Sheet1!$H$2:$H$9</c:f>
              <c:numCache>
                <c:formatCode>General</c:formatCode>
                <c:ptCount val="8"/>
                <c:pt idx="2">
                  <c:v>11</c:v>
                </c:pt>
                <c:pt idx="3">
                  <c:v>7</c:v>
                </c:pt>
                <c:pt idx="5">
                  <c:v>7</c:v>
                </c:pt>
                <c:pt idx="6">
                  <c:v>37</c:v>
                </c:pt>
                <c:pt idx="7">
                  <c:v>0</c:v>
                </c:pt>
              </c:numCache>
            </c:numRef>
          </c:val>
          <c:extLst>
            <c:ext xmlns:c16="http://schemas.microsoft.com/office/drawing/2014/chart" uri="{C3380CC4-5D6E-409C-BE32-E72D297353CC}">
              <c16:uniqueId val="{00000006-8DE2-4A74-BC44-3C69F2DCA23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Sheet1!$A$2:$A$9</c:f>
              <c:strCache>
                <c:ptCount val="8"/>
                <c:pt idx="0">
                  <c:v>Orbea Argentina</c:v>
                </c:pt>
                <c:pt idx="1">
                  <c:v>Cannondale Argentina</c:v>
                </c:pt>
                <c:pt idx="2">
                  <c:v>Merida Bikes Argentina</c:v>
                </c:pt>
                <c:pt idx="3">
                  <c:v>Trek Bicycle Argentina</c:v>
                </c:pt>
                <c:pt idx="4">
                  <c:v>Cervelo Argentina</c:v>
                </c:pt>
                <c:pt idx="5">
                  <c:v>Specialized Bicycles</c:v>
                </c:pt>
                <c:pt idx="6">
                  <c:v>Scott Sports Argentina</c:v>
                </c:pt>
                <c:pt idx="7">
                  <c:v>Giant Bicycles Argentina</c:v>
                </c:pt>
              </c:strCache>
            </c:strRef>
          </c:cat>
          <c:val>
            <c:numRef>
              <c:f>Sheet1!$I$2:$I$9</c:f>
              <c:numCache>
                <c:formatCode>General</c:formatCode>
                <c:ptCount val="8"/>
                <c:pt idx="2">
                  <c:v>4</c:v>
                </c:pt>
                <c:pt idx="3">
                  <c:v>11</c:v>
                </c:pt>
                <c:pt idx="5">
                  <c:v>4</c:v>
                </c:pt>
                <c:pt idx="6">
                  <c:v>33</c:v>
                </c:pt>
                <c:pt idx="7">
                  <c:v>1</c:v>
                </c:pt>
              </c:numCache>
            </c:numRef>
          </c:val>
          <c:extLst>
            <c:ext xmlns:c16="http://schemas.microsoft.com/office/drawing/2014/chart" uri="{C3380CC4-5D6E-409C-BE32-E72D297353CC}">
              <c16:uniqueId val="{00000007-8DE2-4A74-BC44-3C69F2DCA237}"/>
            </c:ext>
          </c:extLst>
        </c:ser>
        <c:dLbls>
          <c:showLegendKey val="0"/>
          <c:showVal val="0"/>
          <c:showCatName val="0"/>
          <c:showSerName val="0"/>
          <c:showPercent val="0"/>
          <c:showBubbleSize val="0"/>
        </c:dLbls>
        <c:gapWidth val="150"/>
        <c:overlap val="100"/>
        <c:axId val="412972648"/>
        <c:axId val="412970680"/>
      </c:barChart>
      <c:catAx>
        <c:axId val="412972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970680"/>
        <c:crosses val="autoZero"/>
        <c:auto val="1"/>
        <c:lblAlgn val="ctr"/>
        <c:lblOffset val="100"/>
        <c:noMultiLvlLbl val="0"/>
      </c:catAx>
      <c:valAx>
        <c:axId val="4129706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972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Sheet1!$A$2:$A$9</c:f>
              <c:strCache>
                <c:ptCount val="8"/>
                <c:pt idx="0">
                  <c:v>Orbea Argentina</c:v>
                </c:pt>
                <c:pt idx="1">
                  <c:v>Cannondale Argentina</c:v>
                </c:pt>
                <c:pt idx="2">
                  <c:v>Merida Bikes Argentina</c:v>
                </c:pt>
                <c:pt idx="3">
                  <c:v>Trek Bicycle Argentina</c:v>
                </c:pt>
                <c:pt idx="4">
                  <c:v>Cervelo Argentina</c:v>
                </c:pt>
                <c:pt idx="5">
                  <c:v>Specialized Bicycles</c:v>
                </c:pt>
                <c:pt idx="6">
                  <c:v>Scott Sports Argentina</c:v>
                </c:pt>
                <c:pt idx="7">
                  <c:v>Giant Bicycles Argentina</c:v>
                </c:pt>
              </c:strCache>
            </c:strRef>
          </c:cat>
          <c:val>
            <c:numRef>
              <c:f>Sheet1!$B$2:$B$9</c:f>
              <c:numCache>
                <c:formatCode>General</c:formatCode>
                <c:ptCount val="8"/>
                <c:pt idx="0">
                  <c:v>0</c:v>
                </c:pt>
                <c:pt idx="1">
                  <c:v>0</c:v>
                </c:pt>
                <c:pt idx="2">
                  <c:v>2</c:v>
                </c:pt>
                <c:pt idx="3">
                  <c:v>4</c:v>
                </c:pt>
                <c:pt idx="4">
                  <c:v>0</c:v>
                </c:pt>
                <c:pt idx="5">
                  <c:v>6</c:v>
                </c:pt>
                <c:pt idx="6">
                  <c:v>7</c:v>
                </c:pt>
                <c:pt idx="7">
                  <c:v>0</c:v>
                </c:pt>
              </c:numCache>
            </c:numRef>
          </c:val>
          <c:extLst>
            <c:ext xmlns:c16="http://schemas.microsoft.com/office/drawing/2014/chart" uri="{C3380CC4-5D6E-409C-BE32-E72D297353CC}">
              <c16:uniqueId val="{00000000-ED17-410D-9B71-D8C877971661}"/>
            </c:ext>
          </c:extLst>
        </c:ser>
        <c:ser>
          <c:idx val="1"/>
          <c:order val="1"/>
          <c:tx>
            <c:strRef>
              <c:f>Sheet1!$C$1</c:f>
              <c:strCache>
                <c:ptCount val="1"/>
                <c:pt idx="0">
                  <c:v>Link</c:v>
                </c:pt>
              </c:strCache>
            </c:strRef>
          </c:tx>
          <c:spPr>
            <a:solidFill>
              <a:schemeClr val="accent2"/>
            </a:solidFill>
            <a:ln>
              <a:noFill/>
            </a:ln>
            <a:effectLst/>
          </c:spPr>
          <c:invertIfNegative val="0"/>
          <c:cat>
            <c:strRef>
              <c:f>Sheet1!$A$2:$A$9</c:f>
              <c:strCache>
                <c:ptCount val="8"/>
                <c:pt idx="0">
                  <c:v>Orbea Argentina</c:v>
                </c:pt>
                <c:pt idx="1">
                  <c:v>Cannondale Argentina</c:v>
                </c:pt>
                <c:pt idx="2">
                  <c:v>Merida Bikes Argentina</c:v>
                </c:pt>
                <c:pt idx="3">
                  <c:v>Trek Bicycle Argentina</c:v>
                </c:pt>
                <c:pt idx="4">
                  <c:v>Cervelo Argentina</c:v>
                </c:pt>
                <c:pt idx="5">
                  <c:v>Specialized Bicycles</c:v>
                </c:pt>
                <c:pt idx="6">
                  <c:v>Scott Sports Argentina</c:v>
                </c:pt>
                <c:pt idx="7">
                  <c:v>Giant Bicycles Argentina</c:v>
                </c:pt>
              </c:strCache>
            </c:strRef>
          </c:cat>
          <c:val>
            <c:numRef>
              <c:f>Sheet1!$C$2:$C$9</c:f>
              <c:numCache>
                <c:formatCode>General</c:formatCode>
                <c:ptCount val="8"/>
                <c:pt idx="0">
                  <c:v>0</c:v>
                </c:pt>
                <c:pt idx="1">
                  <c:v>0</c:v>
                </c:pt>
                <c:pt idx="2">
                  <c:v>0</c:v>
                </c:pt>
                <c:pt idx="3">
                  <c:v>1</c:v>
                </c:pt>
                <c:pt idx="4">
                  <c:v>0</c:v>
                </c:pt>
                <c:pt idx="5">
                  <c:v>1</c:v>
                </c:pt>
                <c:pt idx="6">
                  <c:v>1</c:v>
                </c:pt>
                <c:pt idx="7">
                  <c:v>0</c:v>
                </c:pt>
              </c:numCache>
            </c:numRef>
          </c:val>
          <c:extLst>
            <c:ext xmlns:c16="http://schemas.microsoft.com/office/drawing/2014/chart" uri="{C3380CC4-5D6E-409C-BE32-E72D297353CC}">
              <c16:uniqueId val="{00000001-ED17-410D-9B71-D8C877971661}"/>
            </c:ext>
          </c:extLst>
        </c:ser>
        <c:ser>
          <c:idx val="2"/>
          <c:order val="2"/>
          <c:tx>
            <c:strRef>
              <c:f>Sheet1!$D$1</c:f>
              <c:strCache>
                <c:ptCount val="1"/>
                <c:pt idx="0">
                  <c:v>Photo</c:v>
                </c:pt>
              </c:strCache>
            </c:strRef>
          </c:tx>
          <c:spPr>
            <a:solidFill>
              <a:schemeClr val="accent3"/>
            </a:solidFill>
            <a:ln>
              <a:noFill/>
            </a:ln>
            <a:effectLst/>
          </c:spPr>
          <c:invertIfNegative val="0"/>
          <c:cat>
            <c:strRef>
              <c:f>Sheet1!$A$2:$A$9</c:f>
              <c:strCache>
                <c:ptCount val="8"/>
                <c:pt idx="0">
                  <c:v>Orbea Argentina</c:v>
                </c:pt>
                <c:pt idx="1">
                  <c:v>Cannondale Argentina</c:v>
                </c:pt>
                <c:pt idx="2">
                  <c:v>Merida Bikes Argentina</c:v>
                </c:pt>
                <c:pt idx="3">
                  <c:v>Trek Bicycle Argentina</c:v>
                </c:pt>
                <c:pt idx="4">
                  <c:v>Cervelo Argentina</c:v>
                </c:pt>
                <c:pt idx="5">
                  <c:v>Specialized Bicycles</c:v>
                </c:pt>
                <c:pt idx="6">
                  <c:v>Scott Sports Argentina</c:v>
                </c:pt>
                <c:pt idx="7">
                  <c:v>Giant Bicycles Argentina</c:v>
                </c:pt>
              </c:strCache>
            </c:strRef>
          </c:cat>
          <c:val>
            <c:numRef>
              <c:f>Sheet1!$D$2:$D$9</c:f>
              <c:numCache>
                <c:formatCode>General</c:formatCode>
                <c:ptCount val="8"/>
                <c:pt idx="0">
                  <c:v>0</c:v>
                </c:pt>
                <c:pt idx="1">
                  <c:v>0</c:v>
                </c:pt>
                <c:pt idx="2">
                  <c:v>2</c:v>
                </c:pt>
                <c:pt idx="3">
                  <c:v>7</c:v>
                </c:pt>
                <c:pt idx="4">
                  <c:v>0</c:v>
                </c:pt>
                <c:pt idx="5">
                  <c:v>6</c:v>
                </c:pt>
                <c:pt idx="6">
                  <c:v>20</c:v>
                </c:pt>
                <c:pt idx="7">
                  <c:v>1</c:v>
                </c:pt>
              </c:numCache>
            </c:numRef>
          </c:val>
          <c:extLst>
            <c:ext xmlns:c16="http://schemas.microsoft.com/office/drawing/2014/chart" uri="{C3380CC4-5D6E-409C-BE32-E72D297353CC}">
              <c16:uniqueId val="{00000002-ED17-410D-9B71-D8C877971661}"/>
            </c:ext>
          </c:extLst>
        </c:ser>
        <c:ser>
          <c:idx val="3"/>
          <c:order val="3"/>
          <c:tx>
            <c:strRef>
              <c:f>Sheet1!$E$1</c:f>
              <c:strCache>
                <c:ptCount val="1"/>
                <c:pt idx="0">
                  <c:v>Video</c:v>
                </c:pt>
              </c:strCache>
            </c:strRef>
          </c:tx>
          <c:spPr>
            <a:solidFill>
              <a:schemeClr val="accent4"/>
            </a:solidFill>
            <a:ln>
              <a:noFill/>
            </a:ln>
            <a:effectLst/>
          </c:spPr>
          <c:invertIfNegative val="0"/>
          <c:cat>
            <c:strRef>
              <c:f>Sheet1!$A$2:$A$9</c:f>
              <c:strCache>
                <c:ptCount val="8"/>
                <c:pt idx="0">
                  <c:v>Orbea Argentina</c:v>
                </c:pt>
                <c:pt idx="1">
                  <c:v>Cannondale Argentina</c:v>
                </c:pt>
                <c:pt idx="2">
                  <c:v>Merida Bikes Argentina</c:v>
                </c:pt>
                <c:pt idx="3">
                  <c:v>Trek Bicycle Argentina</c:v>
                </c:pt>
                <c:pt idx="4">
                  <c:v>Cervelo Argentina</c:v>
                </c:pt>
                <c:pt idx="5">
                  <c:v>Specialized Bicycles</c:v>
                </c:pt>
                <c:pt idx="6">
                  <c:v>Scott Sports Argentina</c:v>
                </c:pt>
                <c:pt idx="7">
                  <c:v>Giant Bicycles Argentina</c:v>
                </c:pt>
              </c:strCache>
            </c:strRef>
          </c:cat>
          <c:val>
            <c:numRef>
              <c:f>Sheet1!$E$2:$E$9</c:f>
              <c:numCache>
                <c:formatCode>General</c:formatCode>
                <c:ptCount val="8"/>
                <c:pt idx="0">
                  <c:v>0</c:v>
                </c:pt>
                <c:pt idx="1">
                  <c:v>0</c:v>
                </c:pt>
                <c:pt idx="2">
                  <c:v>2</c:v>
                </c:pt>
                <c:pt idx="3">
                  <c:v>4</c:v>
                </c:pt>
                <c:pt idx="4">
                  <c:v>0</c:v>
                </c:pt>
                <c:pt idx="5">
                  <c:v>3</c:v>
                </c:pt>
                <c:pt idx="6">
                  <c:v>2</c:v>
                </c:pt>
                <c:pt idx="7">
                  <c:v>1</c:v>
                </c:pt>
              </c:numCache>
            </c:numRef>
          </c:val>
          <c:extLst>
            <c:ext xmlns:c16="http://schemas.microsoft.com/office/drawing/2014/chart" uri="{C3380CC4-5D6E-409C-BE32-E72D297353CC}">
              <c16:uniqueId val="{00000003-ED17-410D-9B71-D8C877971661}"/>
            </c:ext>
          </c:extLst>
        </c:ser>
        <c:dLbls>
          <c:showLegendKey val="0"/>
          <c:showVal val="0"/>
          <c:showCatName val="0"/>
          <c:showSerName val="0"/>
          <c:showPercent val="0"/>
          <c:showBubbleSize val="0"/>
        </c:dLbls>
        <c:gapWidth val="150"/>
        <c:overlap val="100"/>
        <c:axId val="412974616"/>
        <c:axId val="412975600"/>
      </c:barChart>
      <c:catAx>
        <c:axId val="412974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975600"/>
        <c:crosses val="autoZero"/>
        <c:auto val="1"/>
        <c:lblAlgn val="ctr"/>
        <c:lblOffset val="100"/>
        <c:noMultiLvlLbl val="0"/>
      </c:catAx>
      <c:valAx>
        <c:axId val="4129756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974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Orbea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numCache>
            </c:numRef>
          </c:val>
          <c:extLst>
            <c:ext xmlns:c16="http://schemas.microsoft.com/office/drawing/2014/chart" uri="{C3380CC4-5D6E-409C-BE32-E72D297353CC}">
              <c16:uniqueId val="{00000000-0D6B-46CF-8E8A-618294E96507}"/>
            </c:ext>
          </c:extLst>
        </c:ser>
        <c:ser>
          <c:idx val="1"/>
          <c:order val="1"/>
          <c:tx>
            <c:strRef>
              <c:f>Sheet1!$C$1</c:f>
              <c:strCache>
                <c:ptCount val="1"/>
                <c:pt idx="0">
                  <c:v>Cannondale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numCache>
            </c:numRef>
          </c:val>
          <c:extLst>
            <c:ext xmlns:c16="http://schemas.microsoft.com/office/drawing/2014/chart" uri="{C3380CC4-5D6E-409C-BE32-E72D297353CC}">
              <c16:uniqueId val="{00000001-0D6B-46CF-8E8A-618294E96507}"/>
            </c:ext>
          </c:extLst>
        </c:ser>
        <c:ser>
          <c:idx val="2"/>
          <c:order val="2"/>
          <c:tx>
            <c:strRef>
              <c:f>Sheet1!$D$1</c:f>
              <c:strCache>
                <c:ptCount val="1"/>
                <c:pt idx="0">
                  <c:v>Merida Bikes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0.13519603424966201</c:v>
                </c:pt>
                <c:pt idx="1">
                  <c:v>0.67598017124831</c:v>
                </c:pt>
                <c:pt idx="3">
                  <c:v>9.0130689499774694E-2</c:v>
                </c:pt>
                <c:pt idx="4">
                  <c:v>9.0130689499774694E-2</c:v>
                </c:pt>
                <c:pt idx="6">
                  <c:v>9.0130689499774694E-2</c:v>
                </c:pt>
              </c:numCache>
            </c:numRef>
          </c:val>
          <c:extLst>
            <c:ext xmlns:c16="http://schemas.microsoft.com/office/drawing/2014/chart" uri="{C3380CC4-5D6E-409C-BE32-E72D297353CC}">
              <c16:uniqueId val="{00000002-0D6B-46CF-8E8A-618294E96507}"/>
            </c:ext>
          </c:extLst>
        </c:ser>
        <c:ser>
          <c:idx val="3"/>
          <c:order val="3"/>
          <c:tx>
            <c:strRef>
              <c:f>Sheet1!$E$1</c:f>
              <c:strCache>
                <c:ptCount val="1"/>
                <c:pt idx="0">
                  <c:v>Trek Bicycle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7.5750301400847098E-2</c:v>
                </c:pt>
                <c:pt idx="1">
                  <c:v>5.7612905290785103E-2</c:v>
                </c:pt>
                <c:pt idx="2">
                  <c:v>3.8408603527190097E-2</c:v>
                </c:pt>
                <c:pt idx="3">
                  <c:v>4.0542414834256198E-2</c:v>
                </c:pt>
                <c:pt idx="4">
                  <c:v>2.88064526453926E-2</c:v>
                </c:pt>
              </c:numCache>
            </c:numRef>
          </c:val>
          <c:extLst>
            <c:ext xmlns:c16="http://schemas.microsoft.com/office/drawing/2014/chart" uri="{C3380CC4-5D6E-409C-BE32-E72D297353CC}">
              <c16:uniqueId val="{00000003-0D6B-46CF-8E8A-618294E96507}"/>
            </c:ext>
          </c:extLst>
        </c:ser>
        <c:ser>
          <c:idx val="4"/>
          <c:order val="4"/>
          <c:tx>
            <c:strRef>
              <c:f>Sheet1!$F$1</c:f>
              <c:strCache>
                <c:ptCount val="1"/>
                <c:pt idx="0">
                  <c:v>Cervelo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numCache>
            </c:numRef>
          </c:val>
          <c:extLst>
            <c:ext xmlns:c16="http://schemas.microsoft.com/office/drawing/2014/chart" uri="{C3380CC4-5D6E-409C-BE32-E72D297353CC}">
              <c16:uniqueId val="{00000004-0D6B-46CF-8E8A-618294E96507}"/>
            </c:ext>
          </c:extLst>
        </c:ser>
        <c:ser>
          <c:idx val="5"/>
          <c:order val="5"/>
          <c:tx>
            <c:strRef>
              <c:f>Sheet1!$G$1</c:f>
              <c:strCache>
                <c:ptCount val="1"/>
                <c:pt idx="0">
                  <c:v>Specialized Bicycles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9.5925440689047605E-4</c:v>
                </c:pt>
                <c:pt idx="1">
                  <c:v>2.5243537023433599E-4</c:v>
                </c:pt>
                <c:pt idx="2">
                  <c:v>8.2462220943216303E-4</c:v>
                </c:pt>
                <c:pt idx="3">
                  <c:v>3.1975146896349202E-4</c:v>
                </c:pt>
                <c:pt idx="4">
                  <c:v>1.2369333141482499E-3</c:v>
                </c:pt>
                <c:pt idx="5">
                  <c:v>4.0389659237493702E-4</c:v>
                </c:pt>
              </c:numCache>
            </c:numRef>
          </c:val>
          <c:extLst>
            <c:ext xmlns:c16="http://schemas.microsoft.com/office/drawing/2014/chart" uri="{C3380CC4-5D6E-409C-BE32-E72D297353CC}">
              <c16:uniqueId val="{00000005-0D6B-46CF-8E8A-618294E96507}"/>
            </c:ext>
          </c:extLst>
        </c:ser>
        <c:ser>
          <c:idx val="6"/>
          <c:order val="6"/>
          <c:tx>
            <c:strRef>
              <c:f>Sheet1!$H$1</c:f>
              <c:strCache>
                <c:ptCount val="1"/>
                <c:pt idx="0">
                  <c:v>Scott Sports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3.5704597315971698E-2</c:v>
                </c:pt>
                <c:pt idx="1">
                  <c:v>5.1163291684618702E-2</c:v>
                </c:pt>
                <c:pt idx="2">
                  <c:v>3.6801665948585402E-2</c:v>
                </c:pt>
                <c:pt idx="3">
                  <c:v>2.9122185520289799E-2</c:v>
                </c:pt>
                <c:pt idx="4">
                  <c:v>4.5239121068505E-2</c:v>
                </c:pt>
                <c:pt idx="5">
                  <c:v>2.6329647182727799E-2</c:v>
                </c:pt>
                <c:pt idx="6">
                  <c:v>3.3111526002521298E-2</c:v>
                </c:pt>
              </c:numCache>
            </c:numRef>
          </c:val>
          <c:extLst>
            <c:ext xmlns:c16="http://schemas.microsoft.com/office/drawing/2014/chart" uri="{C3380CC4-5D6E-409C-BE32-E72D297353CC}">
              <c16:uniqueId val="{00000006-0D6B-46CF-8E8A-618294E96507}"/>
            </c:ext>
          </c:extLst>
        </c:ser>
        <c:ser>
          <c:idx val="7"/>
          <c:order val="7"/>
          <c:tx>
            <c:strRef>
              <c:f>Sheet1!$I$1</c:f>
              <c:strCache>
                <c:ptCount val="1"/>
                <c:pt idx="0">
                  <c:v>Giant Bicycles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1">
                  <c:v>3.0469226081657499E-2</c:v>
                </c:pt>
              </c:numCache>
            </c:numRef>
          </c:val>
          <c:extLst>
            <c:ext xmlns:c16="http://schemas.microsoft.com/office/drawing/2014/chart" uri="{C3380CC4-5D6E-409C-BE32-E72D297353CC}">
              <c16:uniqueId val="{00000007-0D6B-46CF-8E8A-618294E96507}"/>
            </c:ext>
          </c:extLst>
        </c:ser>
        <c:dLbls>
          <c:showLegendKey val="0"/>
          <c:showVal val="0"/>
          <c:showCatName val="0"/>
          <c:showSerName val="0"/>
          <c:showPercent val="0"/>
          <c:showBubbleSize val="0"/>
        </c:dLbls>
        <c:gapWidth val="219"/>
        <c:overlap val="-27"/>
        <c:axId val="412976584"/>
        <c:axId val="412980848"/>
      </c:barChart>
      <c:catAx>
        <c:axId val="412976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980848"/>
        <c:crosses val="autoZero"/>
        <c:auto val="1"/>
        <c:lblAlgn val="ctr"/>
        <c:lblOffset val="100"/>
        <c:noMultiLvlLbl val="0"/>
      </c:catAx>
      <c:valAx>
        <c:axId val="412980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976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Orbea Argentina</c:v>
                </c:pt>
              </c:strCache>
            </c:strRef>
          </c:tx>
          <c:spPr>
            <a:ln w="28575" cap="rnd">
              <a:solidFill>
                <a:schemeClr val="accent1"/>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1CA5-40EE-9FAE-FEC2DD683349}"/>
            </c:ext>
          </c:extLst>
        </c:ser>
        <c:ser>
          <c:idx val="1"/>
          <c:order val="1"/>
          <c:tx>
            <c:strRef>
              <c:f>Sheet1!$C$1</c:f>
              <c:strCache>
                <c:ptCount val="1"/>
                <c:pt idx="0">
                  <c:v>Cannondale Argentina</c:v>
                </c:pt>
              </c:strCache>
            </c:strRef>
          </c:tx>
          <c:spPr>
            <a:ln w="28575" cap="rnd">
              <a:solidFill>
                <a:schemeClr val="accent2"/>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Sheet1!$C$2:$C$29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1-1CA5-40EE-9FAE-FEC2DD683349}"/>
            </c:ext>
          </c:extLst>
        </c:ser>
        <c:ser>
          <c:idx val="2"/>
          <c:order val="2"/>
          <c:tx>
            <c:strRef>
              <c:f>Sheet1!$D$1</c:f>
              <c:strCache>
                <c:ptCount val="1"/>
                <c:pt idx="0">
                  <c:v>Merida Bikes Argentina</c:v>
                </c:pt>
              </c:strCache>
            </c:strRef>
          </c:tx>
          <c:spPr>
            <a:ln w="28575" cap="rnd">
              <a:solidFill>
                <a:schemeClr val="accent3"/>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Sheet1!$D$2:$D$29</c:f>
              <c:numCache>
                <c:formatCode>General</c:formatCode>
                <c:ptCount val="28"/>
                <c:pt idx="0">
                  <c:v>0</c:v>
                </c:pt>
                <c:pt idx="1">
                  <c:v>0</c:v>
                </c:pt>
                <c:pt idx="2">
                  <c:v>0</c:v>
                </c:pt>
                <c:pt idx="3">
                  <c:v>0.105804111245466</c:v>
                </c:pt>
                <c:pt idx="4">
                  <c:v>0</c:v>
                </c:pt>
                <c:pt idx="5">
                  <c:v>0</c:v>
                </c:pt>
                <c:pt idx="6">
                  <c:v>0</c:v>
                </c:pt>
                <c:pt idx="7">
                  <c:v>0</c:v>
                </c:pt>
                <c:pt idx="8">
                  <c:v>0</c:v>
                </c:pt>
                <c:pt idx="9">
                  <c:v>0</c:v>
                </c:pt>
                <c:pt idx="10">
                  <c:v>0</c:v>
                </c:pt>
                <c:pt idx="11">
                  <c:v>0</c:v>
                </c:pt>
                <c:pt idx="12">
                  <c:v>0</c:v>
                </c:pt>
                <c:pt idx="13">
                  <c:v>0</c:v>
                </c:pt>
                <c:pt idx="14">
                  <c:v>0</c:v>
                </c:pt>
                <c:pt idx="15">
                  <c:v>0</c:v>
                </c:pt>
                <c:pt idx="16">
                  <c:v>8.9955022488755601E-2</c:v>
                </c:pt>
                <c:pt idx="17">
                  <c:v>0</c:v>
                </c:pt>
                <c:pt idx="18">
                  <c:v>0</c:v>
                </c:pt>
                <c:pt idx="19">
                  <c:v>8.9806915132465207E-2</c:v>
                </c:pt>
                <c:pt idx="20">
                  <c:v>0</c:v>
                </c:pt>
                <c:pt idx="21">
                  <c:v>0.672444710101614</c:v>
                </c:pt>
                <c:pt idx="22">
                  <c:v>0</c:v>
                </c:pt>
                <c:pt idx="23">
                  <c:v>0</c:v>
                </c:pt>
                <c:pt idx="24">
                  <c:v>7.4615728995672301E-2</c:v>
                </c:pt>
                <c:pt idx="25">
                  <c:v>0</c:v>
                </c:pt>
                <c:pt idx="26">
                  <c:v>0</c:v>
                </c:pt>
                <c:pt idx="27">
                  <c:v>0.134188161622186</c:v>
                </c:pt>
              </c:numCache>
            </c:numRef>
          </c:val>
          <c:smooth val="0"/>
          <c:extLst>
            <c:ext xmlns:c16="http://schemas.microsoft.com/office/drawing/2014/chart" uri="{C3380CC4-5D6E-409C-BE32-E72D297353CC}">
              <c16:uniqueId val="{00000002-1CA5-40EE-9FAE-FEC2DD683349}"/>
            </c:ext>
          </c:extLst>
        </c:ser>
        <c:ser>
          <c:idx val="3"/>
          <c:order val="3"/>
          <c:tx>
            <c:strRef>
              <c:f>Sheet1!$E$1</c:f>
              <c:strCache>
                <c:ptCount val="1"/>
                <c:pt idx="0">
                  <c:v>Trek Bicycle Argentina</c:v>
                </c:pt>
              </c:strCache>
            </c:strRef>
          </c:tx>
          <c:spPr>
            <a:ln w="28575" cap="rnd">
              <a:solidFill>
                <a:schemeClr val="accent4"/>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Sheet1!$E$2:$E$29</c:f>
              <c:numCache>
                <c:formatCode>General</c:formatCode>
                <c:ptCount val="28"/>
                <c:pt idx="0">
                  <c:v>0</c:v>
                </c:pt>
                <c:pt idx="1">
                  <c:v>1.92012288786482E-2</c:v>
                </c:pt>
                <c:pt idx="2">
                  <c:v>0</c:v>
                </c:pt>
                <c:pt idx="3">
                  <c:v>2.2402867567048599E-2</c:v>
                </c:pt>
                <c:pt idx="4">
                  <c:v>0</c:v>
                </c:pt>
                <c:pt idx="5">
                  <c:v>0</c:v>
                </c:pt>
                <c:pt idx="6">
                  <c:v>2.5603277219484102E-2</c:v>
                </c:pt>
                <c:pt idx="7">
                  <c:v>0</c:v>
                </c:pt>
                <c:pt idx="8">
                  <c:v>0</c:v>
                </c:pt>
                <c:pt idx="9">
                  <c:v>5.2810139546792999E-2</c:v>
                </c:pt>
                <c:pt idx="10">
                  <c:v>2.24050187241942E-2</c:v>
                </c:pt>
                <c:pt idx="11">
                  <c:v>0</c:v>
                </c:pt>
                <c:pt idx="12">
                  <c:v>0</c:v>
                </c:pt>
                <c:pt idx="13">
                  <c:v>8.0025608194622302E-2</c:v>
                </c:pt>
                <c:pt idx="14">
                  <c:v>7.6827043119177901E-2</c:v>
                </c:pt>
                <c:pt idx="15">
                  <c:v>5.4415671713453503E-2</c:v>
                </c:pt>
                <c:pt idx="16">
                  <c:v>1.6003072589937301E-2</c:v>
                </c:pt>
                <c:pt idx="17">
                  <c:v>3.52045061767906E-2</c:v>
                </c:pt>
                <c:pt idx="18">
                  <c:v>0</c:v>
                </c:pt>
                <c:pt idx="19">
                  <c:v>0</c:v>
                </c:pt>
                <c:pt idx="20">
                  <c:v>0</c:v>
                </c:pt>
                <c:pt idx="21">
                  <c:v>3.8407374215849402E-2</c:v>
                </c:pt>
                <c:pt idx="22">
                  <c:v>4.0007681474843203E-2</c:v>
                </c:pt>
                <c:pt idx="23">
                  <c:v>0</c:v>
                </c:pt>
                <c:pt idx="24">
                  <c:v>3.52078865665909E-2</c:v>
                </c:pt>
                <c:pt idx="25">
                  <c:v>0</c:v>
                </c:pt>
                <c:pt idx="26">
                  <c:v>0</c:v>
                </c:pt>
                <c:pt idx="27">
                  <c:v>0.12164281827203199</c:v>
                </c:pt>
              </c:numCache>
            </c:numRef>
          </c:val>
          <c:smooth val="0"/>
          <c:extLst>
            <c:ext xmlns:c16="http://schemas.microsoft.com/office/drawing/2014/chart" uri="{C3380CC4-5D6E-409C-BE32-E72D297353CC}">
              <c16:uniqueId val="{00000003-1CA5-40EE-9FAE-FEC2DD683349}"/>
            </c:ext>
          </c:extLst>
        </c:ser>
        <c:ser>
          <c:idx val="4"/>
          <c:order val="4"/>
          <c:tx>
            <c:strRef>
              <c:f>Sheet1!$F$1</c:f>
              <c:strCache>
                <c:ptCount val="1"/>
                <c:pt idx="0">
                  <c:v>Cervelo Argentina</c:v>
                </c:pt>
              </c:strCache>
            </c:strRef>
          </c:tx>
          <c:spPr>
            <a:ln w="28575" cap="rnd">
              <a:solidFill>
                <a:schemeClr val="accent5"/>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Sheet1!$F$2:$F$29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4-1CA5-40EE-9FAE-FEC2DD683349}"/>
            </c:ext>
          </c:extLst>
        </c:ser>
        <c:ser>
          <c:idx val="5"/>
          <c:order val="5"/>
          <c:tx>
            <c:strRef>
              <c:f>Sheet1!$G$1</c:f>
              <c:strCache>
                <c:ptCount val="1"/>
                <c:pt idx="0">
                  <c:v>Specialized Bicycles</c:v>
                </c:pt>
              </c:strCache>
            </c:strRef>
          </c:tx>
          <c:spPr>
            <a:ln w="28575" cap="rnd">
              <a:solidFill>
                <a:schemeClr val="accent6"/>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Sheet1!$G$2:$G$29</c:f>
              <c:numCache>
                <c:formatCode>General</c:formatCode>
                <c:ptCount val="28"/>
                <c:pt idx="0">
                  <c:v>0</c:v>
                </c:pt>
                <c:pt idx="1">
                  <c:v>1.8180101172263E-3</c:v>
                </c:pt>
                <c:pt idx="2">
                  <c:v>0</c:v>
                </c:pt>
                <c:pt idx="3">
                  <c:v>9.0880541567244996E-4</c:v>
                </c:pt>
                <c:pt idx="4">
                  <c:v>0</c:v>
                </c:pt>
                <c:pt idx="5">
                  <c:v>0</c:v>
                </c:pt>
                <c:pt idx="6">
                  <c:v>1.3633802134144499E-3</c:v>
                </c:pt>
                <c:pt idx="7">
                  <c:v>0</c:v>
                </c:pt>
                <c:pt idx="8">
                  <c:v>3.0293880938989099E-4</c:v>
                </c:pt>
                <c:pt idx="9">
                  <c:v>0</c:v>
                </c:pt>
                <c:pt idx="10">
                  <c:v>4.5437082010398998E-4</c:v>
                </c:pt>
                <c:pt idx="11">
                  <c:v>0</c:v>
                </c:pt>
                <c:pt idx="12">
                  <c:v>0</c:v>
                </c:pt>
                <c:pt idx="13">
                  <c:v>6.5628623772807796E-4</c:v>
                </c:pt>
                <c:pt idx="14">
                  <c:v>0</c:v>
                </c:pt>
                <c:pt idx="15">
                  <c:v>3.5335920932343302E-4</c:v>
                </c:pt>
                <c:pt idx="16">
                  <c:v>0</c:v>
                </c:pt>
                <c:pt idx="17">
                  <c:v>6.0565989168782301E-4</c:v>
                </c:pt>
                <c:pt idx="18">
                  <c:v>0</c:v>
                </c:pt>
                <c:pt idx="19">
                  <c:v>0</c:v>
                </c:pt>
                <c:pt idx="20">
                  <c:v>1.1608334784375201E-3</c:v>
                </c:pt>
                <c:pt idx="21">
                  <c:v>2.5233663726103699E-4</c:v>
                </c:pt>
                <c:pt idx="22">
                  <c:v>0</c:v>
                </c:pt>
                <c:pt idx="23">
                  <c:v>3.1960156786436499E-4</c:v>
                </c:pt>
                <c:pt idx="24">
                  <c:v>2.9771140663593701E-3</c:v>
                </c:pt>
                <c:pt idx="25">
                  <c:v>4.0370744734267099E-4</c:v>
                </c:pt>
                <c:pt idx="26">
                  <c:v>0</c:v>
                </c:pt>
                <c:pt idx="27">
                  <c:v>6.5611962776819402E-4</c:v>
                </c:pt>
              </c:numCache>
            </c:numRef>
          </c:val>
          <c:smooth val="0"/>
          <c:extLst>
            <c:ext xmlns:c16="http://schemas.microsoft.com/office/drawing/2014/chart" uri="{C3380CC4-5D6E-409C-BE32-E72D297353CC}">
              <c16:uniqueId val="{00000005-1CA5-40EE-9FAE-FEC2DD683349}"/>
            </c:ext>
          </c:extLst>
        </c:ser>
        <c:ser>
          <c:idx val="6"/>
          <c:order val="6"/>
          <c:tx>
            <c:strRef>
              <c:f>Sheet1!$H$1</c:f>
              <c:strCache>
                <c:ptCount val="1"/>
                <c:pt idx="0">
                  <c:v>Scott Sports Argentina</c:v>
                </c:pt>
              </c:strCache>
            </c:strRef>
          </c:tx>
          <c:spPr>
            <a:ln w="28575" cap="rnd">
              <a:solidFill>
                <a:schemeClr val="accent1">
                  <a:lumMod val="60000"/>
                </a:schemeClr>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Sheet1!$H$2:$H$29</c:f>
              <c:numCache>
                <c:formatCode>General</c:formatCode>
                <c:ptCount val="28"/>
                <c:pt idx="0">
                  <c:v>1.5711298840989599E-2</c:v>
                </c:pt>
                <c:pt idx="1">
                  <c:v>3.3819692723934702E-2</c:v>
                </c:pt>
                <c:pt idx="2">
                  <c:v>4.2241452140434697E-2</c:v>
                </c:pt>
                <c:pt idx="3">
                  <c:v>6.02947205942648E-2</c:v>
                </c:pt>
                <c:pt idx="4">
                  <c:v>4.8189287521384003E-2</c:v>
                </c:pt>
                <c:pt idx="5">
                  <c:v>7.3405535499398294E-2</c:v>
                </c:pt>
                <c:pt idx="6">
                  <c:v>2.0433674695898799E-2</c:v>
                </c:pt>
                <c:pt idx="7">
                  <c:v>6.4840719972142496E-2</c:v>
                </c:pt>
                <c:pt idx="8">
                  <c:v>1.79959689029657E-2</c:v>
                </c:pt>
                <c:pt idx="9">
                  <c:v>1.79836708268892E-2</c:v>
                </c:pt>
                <c:pt idx="10">
                  <c:v>4.6728412072704603E-2</c:v>
                </c:pt>
                <c:pt idx="11">
                  <c:v>2.5145785686060899E-2</c:v>
                </c:pt>
                <c:pt idx="12">
                  <c:v>0</c:v>
                </c:pt>
                <c:pt idx="13">
                  <c:v>5.5602721543962001E-2</c:v>
                </c:pt>
                <c:pt idx="14">
                  <c:v>0.108733316605131</c:v>
                </c:pt>
                <c:pt idx="15">
                  <c:v>4.8955808427563301E-2</c:v>
                </c:pt>
                <c:pt idx="16">
                  <c:v>0</c:v>
                </c:pt>
                <c:pt idx="17">
                  <c:v>1.31183513810046E-2</c:v>
                </c:pt>
                <c:pt idx="18">
                  <c:v>2.5625134085003901E-2</c:v>
                </c:pt>
                <c:pt idx="19">
                  <c:v>7.1459196798628003E-3</c:v>
                </c:pt>
                <c:pt idx="20">
                  <c:v>6.0696221362689699E-2</c:v>
                </c:pt>
                <c:pt idx="21">
                  <c:v>1.5462936530592801E-2</c:v>
                </c:pt>
                <c:pt idx="22">
                  <c:v>4.6360135038752297E-2</c:v>
                </c:pt>
                <c:pt idx="23">
                  <c:v>2.7321755244589099E-2</c:v>
                </c:pt>
                <c:pt idx="24">
                  <c:v>9.2600287298327297E-2</c:v>
                </c:pt>
                <c:pt idx="25">
                  <c:v>7.1196335761919503E-3</c:v>
                </c:pt>
                <c:pt idx="26">
                  <c:v>1.8974881999952599E-2</c:v>
                </c:pt>
                <c:pt idx="27">
                  <c:v>1.0669701604011801E-2</c:v>
                </c:pt>
              </c:numCache>
            </c:numRef>
          </c:val>
          <c:smooth val="0"/>
          <c:extLst>
            <c:ext xmlns:c16="http://schemas.microsoft.com/office/drawing/2014/chart" uri="{C3380CC4-5D6E-409C-BE32-E72D297353CC}">
              <c16:uniqueId val="{00000006-1CA5-40EE-9FAE-FEC2DD683349}"/>
            </c:ext>
          </c:extLst>
        </c:ser>
        <c:ser>
          <c:idx val="7"/>
          <c:order val="7"/>
          <c:tx>
            <c:strRef>
              <c:f>Sheet1!$I$1</c:f>
              <c:strCache>
                <c:ptCount val="1"/>
                <c:pt idx="0">
                  <c:v>Giant Bicycles Argentina</c:v>
                </c:pt>
              </c:strCache>
            </c:strRef>
          </c:tx>
          <c:spPr>
            <a:ln w="28575" cap="rnd">
              <a:solidFill>
                <a:schemeClr val="accent2">
                  <a:lumMod val="60000"/>
                </a:schemeClr>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Sheet1!$I$2:$I$29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3.0464584920030499E-2</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7-1CA5-40EE-9FAE-FEC2DD683349}"/>
            </c:ext>
          </c:extLst>
        </c:ser>
        <c:dLbls>
          <c:showLegendKey val="0"/>
          <c:showVal val="0"/>
          <c:showCatName val="0"/>
          <c:showSerName val="0"/>
          <c:showPercent val="0"/>
          <c:showBubbleSize val="0"/>
        </c:dLbls>
        <c:smooth val="0"/>
        <c:axId val="412978552"/>
        <c:axId val="412981832"/>
      </c:lineChart>
      <c:dateAx>
        <c:axId val="412978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981832"/>
        <c:crosses val="autoZero"/>
        <c:auto val="1"/>
        <c:lblOffset val="100"/>
        <c:baseTimeUnit val="days"/>
      </c:dateAx>
      <c:valAx>
        <c:axId val="412981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978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Orbea Argentina</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0-0951-45B6-B83D-7C152C0069BB}"/>
            </c:ext>
          </c:extLst>
        </c:ser>
        <c:ser>
          <c:idx val="1"/>
          <c:order val="1"/>
          <c:tx>
            <c:strRef>
              <c:f>Sheet1!$C$1</c:f>
              <c:strCache>
                <c:ptCount val="1"/>
                <c:pt idx="0">
                  <c:v>Cannondale Argentina</c:v>
                </c:pt>
              </c:strCache>
            </c:strRef>
          </c:tx>
          <c:spPr>
            <a:solidFill>
              <a:schemeClr val="accent2"/>
            </a:solidFill>
            <a:ln>
              <a:noFill/>
            </a:ln>
            <a:effectLst/>
          </c:spPr>
          <c:invertIfNegative val="0"/>
          <c:cat>
            <c:strRef>
              <c:f>Sheet1!$A$2:$A$5</c:f>
              <c:strCache>
                <c:ptCount val="4"/>
                <c:pt idx="0">
                  <c:v>Album</c:v>
                </c:pt>
                <c:pt idx="1">
                  <c:v>Link</c:v>
                </c:pt>
                <c:pt idx="2">
                  <c:v>Photo</c:v>
                </c:pt>
                <c:pt idx="3">
                  <c:v>Video</c:v>
                </c:pt>
              </c:strCache>
            </c:strRef>
          </c:cat>
          <c:val>
            <c:numRef>
              <c:f>Sheet1!$C$2:$C$5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1-0951-45B6-B83D-7C152C0069BB}"/>
            </c:ext>
          </c:extLst>
        </c:ser>
        <c:ser>
          <c:idx val="2"/>
          <c:order val="2"/>
          <c:tx>
            <c:strRef>
              <c:f>Sheet1!$D$1</c:f>
              <c:strCache>
                <c:ptCount val="1"/>
                <c:pt idx="0">
                  <c:v>Merida Bikes Argentina</c:v>
                </c:pt>
              </c:strCache>
            </c:strRef>
          </c:tx>
          <c:spPr>
            <a:solidFill>
              <a:schemeClr val="accent3"/>
            </a:solidFill>
            <a:ln>
              <a:noFill/>
            </a:ln>
            <a:effectLst/>
          </c:spPr>
          <c:invertIfNegative val="0"/>
          <c:cat>
            <c:strRef>
              <c:f>Sheet1!$A$2:$A$5</c:f>
              <c:strCache>
                <c:ptCount val="4"/>
                <c:pt idx="0">
                  <c:v>Album</c:v>
                </c:pt>
                <c:pt idx="1">
                  <c:v>Link</c:v>
                </c:pt>
                <c:pt idx="2">
                  <c:v>Photo</c:v>
                </c:pt>
                <c:pt idx="3">
                  <c:v>Video</c:v>
                </c:pt>
              </c:strCache>
            </c:strRef>
          </c:cat>
          <c:val>
            <c:numRef>
              <c:f>Sheet1!$D$2:$D$5</c:f>
              <c:numCache>
                <c:formatCode>General</c:formatCode>
                <c:ptCount val="4"/>
                <c:pt idx="0">
                  <c:v>9.7843358872534397E-2</c:v>
                </c:pt>
                <c:pt idx="1">
                  <c:v>0</c:v>
                </c:pt>
                <c:pt idx="2">
                  <c:v>0.37337399311654201</c:v>
                </c:pt>
                <c:pt idx="3">
                  <c:v>0.11196738212311701</c:v>
                </c:pt>
              </c:numCache>
            </c:numRef>
          </c:val>
          <c:extLst>
            <c:ext xmlns:c16="http://schemas.microsoft.com/office/drawing/2014/chart" uri="{C3380CC4-5D6E-409C-BE32-E72D297353CC}">
              <c16:uniqueId val="{00000002-0951-45B6-B83D-7C152C0069BB}"/>
            </c:ext>
          </c:extLst>
        </c:ser>
        <c:ser>
          <c:idx val="3"/>
          <c:order val="3"/>
          <c:tx>
            <c:strRef>
              <c:f>Sheet1!$E$1</c:f>
              <c:strCache>
                <c:ptCount val="1"/>
                <c:pt idx="0">
                  <c:v>Trek Bicycle Argentina</c:v>
                </c:pt>
              </c:strCache>
            </c:strRef>
          </c:tx>
          <c:spPr>
            <a:solidFill>
              <a:schemeClr val="accent4"/>
            </a:solidFill>
            <a:ln>
              <a:noFill/>
            </a:ln>
            <a:effectLst/>
          </c:spPr>
          <c:invertIfNegative val="0"/>
          <c:cat>
            <c:strRef>
              <c:f>Sheet1!$A$2:$A$5</c:f>
              <c:strCache>
                <c:ptCount val="4"/>
                <c:pt idx="0">
                  <c:v>Album</c:v>
                </c:pt>
                <c:pt idx="1">
                  <c:v>Link</c:v>
                </c:pt>
                <c:pt idx="2">
                  <c:v>Photo</c:v>
                </c:pt>
                <c:pt idx="3">
                  <c:v>Video</c:v>
                </c:pt>
              </c:strCache>
            </c:strRef>
          </c:cat>
          <c:val>
            <c:numRef>
              <c:f>Sheet1!$E$2:$E$5</c:f>
              <c:numCache>
                <c:formatCode>General</c:formatCode>
                <c:ptCount val="4"/>
                <c:pt idx="0">
                  <c:v>6.9620204956646795E-2</c:v>
                </c:pt>
                <c:pt idx="1">
                  <c:v>1.60020482621776E-2</c:v>
                </c:pt>
                <c:pt idx="2">
                  <c:v>4.0694844889252201E-2</c:v>
                </c:pt>
                <c:pt idx="3">
                  <c:v>3.8407374215849402E-2</c:v>
                </c:pt>
              </c:numCache>
            </c:numRef>
          </c:val>
          <c:extLst>
            <c:ext xmlns:c16="http://schemas.microsoft.com/office/drawing/2014/chart" uri="{C3380CC4-5D6E-409C-BE32-E72D297353CC}">
              <c16:uniqueId val="{00000003-0951-45B6-B83D-7C152C0069BB}"/>
            </c:ext>
          </c:extLst>
        </c:ser>
        <c:ser>
          <c:idx val="4"/>
          <c:order val="4"/>
          <c:tx>
            <c:strRef>
              <c:f>Sheet1!$F$1</c:f>
              <c:strCache>
                <c:ptCount val="1"/>
                <c:pt idx="0">
                  <c:v>Cervelo Argentina</c:v>
                </c:pt>
              </c:strCache>
            </c:strRef>
          </c:tx>
          <c:spPr>
            <a:solidFill>
              <a:schemeClr val="accent5"/>
            </a:solidFill>
            <a:ln>
              <a:noFill/>
            </a:ln>
            <a:effectLst/>
          </c:spPr>
          <c:invertIfNegative val="0"/>
          <c:cat>
            <c:strRef>
              <c:f>Sheet1!$A$2:$A$5</c:f>
              <c:strCache>
                <c:ptCount val="4"/>
                <c:pt idx="0">
                  <c:v>Album</c:v>
                </c:pt>
                <c:pt idx="1">
                  <c:v>Link</c:v>
                </c:pt>
                <c:pt idx="2">
                  <c:v>Photo</c:v>
                </c:pt>
                <c:pt idx="3">
                  <c:v>Video</c:v>
                </c:pt>
              </c:strCache>
            </c:strRef>
          </c:cat>
          <c:val>
            <c:numRef>
              <c:f>Sheet1!$F$2:$F$5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4-0951-45B6-B83D-7C152C0069BB}"/>
            </c:ext>
          </c:extLst>
        </c:ser>
        <c:ser>
          <c:idx val="5"/>
          <c:order val="5"/>
          <c:tx>
            <c:strRef>
              <c:f>Sheet1!$G$1</c:f>
              <c:strCache>
                <c:ptCount val="1"/>
                <c:pt idx="0">
                  <c:v>Specialized Bicycles</c:v>
                </c:pt>
              </c:strCache>
            </c:strRef>
          </c:tx>
          <c:spPr>
            <a:solidFill>
              <a:schemeClr val="accent6"/>
            </a:solidFill>
            <a:ln>
              <a:noFill/>
            </a:ln>
            <a:effectLst/>
          </c:spPr>
          <c:invertIfNegative val="0"/>
          <c:cat>
            <c:strRef>
              <c:f>Sheet1!$A$2:$A$5</c:f>
              <c:strCache>
                <c:ptCount val="4"/>
                <c:pt idx="0">
                  <c:v>Album</c:v>
                </c:pt>
                <c:pt idx="1">
                  <c:v>Link</c:v>
                </c:pt>
                <c:pt idx="2">
                  <c:v>Photo</c:v>
                </c:pt>
                <c:pt idx="3">
                  <c:v>Video</c:v>
                </c:pt>
              </c:strCache>
            </c:strRef>
          </c:cat>
          <c:val>
            <c:numRef>
              <c:f>Sheet1!$G$2:$G$5</c:f>
              <c:numCache>
                <c:formatCode>General</c:formatCode>
                <c:ptCount val="4"/>
                <c:pt idx="0">
                  <c:v>1.3040316089207699E-3</c:v>
                </c:pt>
                <c:pt idx="1">
                  <c:v>1.16075731844872E-3</c:v>
                </c:pt>
                <c:pt idx="2">
                  <c:v>4.7114595788712901E-4</c:v>
                </c:pt>
                <c:pt idx="3">
                  <c:v>3.532638653179E-4</c:v>
                </c:pt>
              </c:numCache>
            </c:numRef>
          </c:val>
          <c:extLst>
            <c:ext xmlns:c16="http://schemas.microsoft.com/office/drawing/2014/chart" uri="{C3380CC4-5D6E-409C-BE32-E72D297353CC}">
              <c16:uniqueId val="{00000005-0951-45B6-B83D-7C152C0069BB}"/>
            </c:ext>
          </c:extLst>
        </c:ser>
        <c:ser>
          <c:idx val="6"/>
          <c:order val="6"/>
          <c:tx>
            <c:strRef>
              <c:f>Sheet1!$H$1</c:f>
              <c:strCache>
                <c:ptCount val="1"/>
                <c:pt idx="0">
                  <c:v>Scott Sports Argentina</c:v>
                </c:pt>
              </c:strCache>
            </c:strRef>
          </c:tx>
          <c:spPr>
            <a:solidFill>
              <a:schemeClr val="accent1">
                <a:lumMod val="60000"/>
              </a:schemeClr>
            </a:solidFill>
            <a:ln>
              <a:noFill/>
            </a:ln>
            <a:effectLst/>
          </c:spPr>
          <c:invertIfNegative val="0"/>
          <c:cat>
            <c:strRef>
              <c:f>Sheet1!$A$2:$A$5</c:f>
              <c:strCache>
                <c:ptCount val="4"/>
                <c:pt idx="0">
                  <c:v>Album</c:v>
                </c:pt>
                <c:pt idx="1">
                  <c:v>Link</c:v>
                </c:pt>
                <c:pt idx="2">
                  <c:v>Photo</c:v>
                </c:pt>
                <c:pt idx="3">
                  <c:v>Video</c:v>
                </c:pt>
              </c:strCache>
            </c:strRef>
          </c:cat>
          <c:val>
            <c:numRef>
              <c:f>Sheet1!$H$2:$H$5</c:f>
              <c:numCache>
                <c:formatCode>General</c:formatCode>
                <c:ptCount val="4"/>
                <c:pt idx="0">
                  <c:v>2.3285210363410101E-2</c:v>
                </c:pt>
                <c:pt idx="1">
                  <c:v>7.3360512802010794E-2</c:v>
                </c:pt>
                <c:pt idx="2">
                  <c:v>4.1623842451453098E-2</c:v>
                </c:pt>
                <c:pt idx="3">
                  <c:v>2.0474656588797199E-2</c:v>
                </c:pt>
              </c:numCache>
            </c:numRef>
          </c:val>
          <c:extLst>
            <c:ext xmlns:c16="http://schemas.microsoft.com/office/drawing/2014/chart" uri="{C3380CC4-5D6E-409C-BE32-E72D297353CC}">
              <c16:uniqueId val="{00000006-0951-45B6-B83D-7C152C0069BB}"/>
            </c:ext>
          </c:extLst>
        </c:ser>
        <c:ser>
          <c:idx val="7"/>
          <c:order val="7"/>
          <c:tx>
            <c:strRef>
              <c:f>Sheet1!$I$1</c:f>
              <c:strCache>
                <c:ptCount val="1"/>
                <c:pt idx="0">
                  <c:v>Giant Bicycles Argentina</c:v>
                </c:pt>
              </c:strCache>
            </c:strRef>
          </c:tx>
          <c:spPr>
            <a:solidFill>
              <a:schemeClr val="accent2">
                <a:lumMod val="60000"/>
              </a:schemeClr>
            </a:solidFill>
            <a:ln>
              <a:noFill/>
            </a:ln>
            <a:effectLst/>
          </c:spPr>
          <c:invertIfNegative val="0"/>
          <c:cat>
            <c:strRef>
              <c:f>Sheet1!$A$2:$A$5</c:f>
              <c:strCache>
                <c:ptCount val="4"/>
                <c:pt idx="0">
                  <c:v>Album</c:v>
                </c:pt>
                <c:pt idx="1">
                  <c:v>Link</c:v>
                </c:pt>
                <c:pt idx="2">
                  <c:v>Photo</c:v>
                </c:pt>
                <c:pt idx="3">
                  <c:v>Video</c:v>
                </c:pt>
              </c:strCache>
            </c:strRef>
          </c:cat>
          <c:val>
            <c:numRef>
              <c:f>Sheet1!$I$2:$I$5</c:f>
              <c:numCache>
                <c:formatCode>General</c:formatCode>
                <c:ptCount val="4"/>
                <c:pt idx="0">
                  <c:v>0</c:v>
                </c:pt>
                <c:pt idx="1">
                  <c:v>0</c:v>
                </c:pt>
                <c:pt idx="2">
                  <c:v>3.0463038180341202E-2</c:v>
                </c:pt>
                <c:pt idx="3">
                  <c:v>3.0463038180341202E-2</c:v>
                </c:pt>
              </c:numCache>
            </c:numRef>
          </c:val>
          <c:extLst>
            <c:ext xmlns:c16="http://schemas.microsoft.com/office/drawing/2014/chart" uri="{C3380CC4-5D6E-409C-BE32-E72D297353CC}">
              <c16:uniqueId val="{00000007-0951-45B6-B83D-7C152C0069BB}"/>
            </c:ext>
          </c:extLst>
        </c:ser>
        <c:dLbls>
          <c:showLegendKey val="0"/>
          <c:showVal val="0"/>
          <c:showCatName val="0"/>
          <c:showSerName val="0"/>
          <c:showPercent val="0"/>
          <c:showBubbleSize val="0"/>
        </c:dLbls>
        <c:gapWidth val="219"/>
        <c:overlap val="-27"/>
        <c:axId val="412961496"/>
        <c:axId val="412955264"/>
      </c:barChart>
      <c:catAx>
        <c:axId val="412961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955264"/>
        <c:crosses val="autoZero"/>
        <c:auto val="1"/>
        <c:lblAlgn val="ctr"/>
        <c:lblOffset val="100"/>
        <c:noMultiLvlLbl val="0"/>
      </c:catAx>
      <c:valAx>
        <c:axId val="412955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961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Orbea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7A36-4ED8-8A5F-D8DEE55562A6}"/>
            </c:ext>
          </c:extLst>
        </c:ser>
        <c:ser>
          <c:idx val="1"/>
          <c:order val="1"/>
          <c:tx>
            <c:strRef>
              <c:f>Sheet1!$C$1</c:f>
              <c:strCache>
                <c:ptCount val="1"/>
                <c:pt idx="0">
                  <c:v>Cannondale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7A36-4ED8-8A5F-D8DEE55562A6}"/>
            </c:ext>
          </c:extLst>
        </c:ser>
        <c:ser>
          <c:idx val="2"/>
          <c:order val="2"/>
          <c:tx>
            <c:strRef>
              <c:f>Sheet1!$D$1</c:f>
              <c:strCache>
                <c:ptCount val="1"/>
                <c:pt idx="0">
                  <c:v>Merida Bikes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0.13521634615384601</c:v>
                </c:pt>
                <c:pt idx="10">
                  <c:v>0</c:v>
                </c:pt>
                <c:pt idx="11">
                  <c:v>0</c:v>
                </c:pt>
                <c:pt idx="12">
                  <c:v>0.105168269230769</c:v>
                </c:pt>
                <c:pt idx="13">
                  <c:v>0</c:v>
                </c:pt>
                <c:pt idx="14">
                  <c:v>0</c:v>
                </c:pt>
                <c:pt idx="15">
                  <c:v>0</c:v>
                </c:pt>
                <c:pt idx="16">
                  <c:v>0</c:v>
                </c:pt>
                <c:pt idx="17">
                  <c:v>0.67608173076923095</c:v>
                </c:pt>
                <c:pt idx="18">
                  <c:v>0</c:v>
                </c:pt>
                <c:pt idx="19">
                  <c:v>0</c:v>
                </c:pt>
                <c:pt idx="20">
                  <c:v>9.0144230769230796E-2</c:v>
                </c:pt>
                <c:pt idx="21">
                  <c:v>7.5120192307692304E-2</c:v>
                </c:pt>
                <c:pt idx="22">
                  <c:v>0</c:v>
                </c:pt>
                <c:pt idx="23">
                  <c:v>0</c:v>
                </c:pt>
              </c:numCache>
            </c:numRef>
          </c:val>
          <c:smooth val="0"/>
          <c:extLst>
            <c:ext xmlns:c16="http://schemas.microsoft.com/office/drawing/2014/chart" uri="{C3380CC4-5D6E-409C-BE32-E72D297353CC}">
              <c16:uniqueId val="{00000002-7A36-4ED8-8A5F-D8DEE55562A6}"/>
            </c:ext>
          </c:extLst>
        </c:ser>
        <c:ser>
          <c:idx val="3"/>
          <c:order val="3"/>
          <c:tx>
            <c:strRef>
              <c:f>Sheet1!$E$1</c:f>
              <c:strCache>
                <c:ptCount val="1"/>
                <c:pt idx="0">
                  <c:v>Trek Bicycle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7.6817207054380193E-2</c:v>
                </c:pt>
                <c:pt idx="15">
                  <c:v>0</c:v>
                </c:pt>
                <c:pt idx="16">
                  <c:v>4.48100374483884E-2</c:v>
                </c:pt>
                <c:pt idx="17">
                  <c:v>4.16093204877893E-2</c:v>
                </c:pt>
                <c:pt idx="18">
                  <c:v>8.0017924014979397E-2</c:v>
                </c:pt>
                <c:pt idx="19">
                  <c:v>3.4567743174471102E-2</c:v>
                </c:pt>
                <c:pt idx="20">
                  <c:v>2.9606631885542401E-2</c:v>
                </c:pt>
                <c:pt idx="21">
                  <c:v>7.8417565534679795E-2</c:v>
                </c:pt>
                <c:pt idx="22">
                  <c:v>0</c:v>
                </c:pt>
                <c:pt idx="23">
                  <c:v>0</c:v>
                </c:pt>
              </c:numCache>
            </c:numRef>
          </c:val>
          <c:smooth val="0"/>
          <c:extLst>
            <c:ext xmlns:c16="http://schemas.microsoft.com/office/drawing/2014/chart" uri="{C3380CC4-5D6E-409C-BE32-E72D297353CC}">
              <c16:uniqueId val="{00000003-7A36-4ED8-8A5F-D8DEE55562A6}"/>
            </c:ext>
          </c:extLst>
        </c:ser>
        <c:ser>
          <c:idx val="4"/>
          <c:order val="4"/>
          <c:tx>
            <c:strRef>
              <c:f>Sheet1!$F$1</c:f>
              <c:strCache>
                <c:ptCount val="1"/>
                <c:pt idx="0">
                  <c:v>Cervelo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7A36-4ED8-8A5F-D8DEE55562A6}"/>
            </c:ext>
          </c:extLst>
        </c:ser>
        <c:ser>
          <c:idx val="5"/>
          <c:order val="5"/>
          <c:tx>
            <c:strRef>
              <c:f>Sheet1!$G$1</c:f>
              <c:strCache>
                <c:ptCount val="1"/>
                <c:pt idx="0">
                  <c:v>Specialized Bicycles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4.0391637315410201E-4</c:v>
                </c:pt>
                <c:pt idx="11">
                  <c:v>0</c:v>
                </c:pt>
                <c:pt idx="12">
                  <c:v>6.5636410637541596E-4</c:v>
                </c:pt>
                <c:pt idx="13">
                  <c:v>0</c:v>
                </c:pt>
                <c:pt idx="14">
                  <c:v>0</c:v>
                </c:pt>
                <c:pt idx="15">
                  <c:v>0</c:v>
                </c:pt>
                <c:pt idx="16">
                  <c:v>1.16125957281804E-3</c:v>
                </c:pt>
                <c:pt idx="17">
                  <c:v>2.52447733221314E-4</c:v>
                </c:pt>
                <c:pt idx="18">
                  <c:v>0</c:v>
                </c:pt>
                <c:pt idx="19">
                  <c:v>9.7613123512241295E-4</c:v>
                </c:pt>
                <c:pt idx="20">
                  <c:v>2.9788832520115001E-3</c:v>
                </c:pt>
                <c:pt idx="21">
                  <c:v>5.3014023976475895E-4</c:v>
                </c:pt>
                <c:pt idx="22">
                  <c:v>3.2313309852328201E-4</c:v>
                </c:pt>
                <c:pt idx="23">
                  <c:v>1.8176236791934599E-3</c:v>
                </c:pt>
              </c:numCache>
            </c:numRef>
          </c:val>
          <c:smooth val="0"/>
          <c:extLst>
            <c:ext xmlns:c16="http://schemas.microsoft.com/office/drawing/2014/chart" uri="{C3380CC4-5D6E-409C-BE32-E72D297353CC}">
              <c16:uniqueId val="{00000005-7A36-4ED8-8A5F-D8DEE55562A6}"/>
            </c:ext>
          </c:extLst>
        </c:ser>
        <c:ser>
          <c:idx val="6"/>
          <c:order val="6"/>
          <c:tx>
            <c:strRef>
              <c:f>Sheet1!$H$1</c:f>
              <c:strCache>
                <c:ptCount val="1"/>
                <c:pt idx="0">
                  <c:v>Scott Sports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1.0174888375489299E-2</c:v>
                </c:pt>
                <c:pt idx="9">
                  <c:v>0</c:v>
                </c:pt>
                <c:pt idx="10">
                  <c:v>1.5561593986042401E-2</c:v>
                </c:pt>
                <c:pt idx="11">
                  <c:v>0</c:v>
                </c:pt>
                <c:pt idx="12">
                  <c:v>4.7881827649361398E-3</c:v>
                </c:pt>
                <c:pt idx="13">
                  <c:v>0</c:v>
                </c:pt>
                <c:pt idx="14">
                  <c:v>0</c:v>
                </c:pt>
                <c:pt idx="15">
                  <c:v>0</c:v>
                </c:pt>
                <c:pt idx="16">
                  <c:v>0</c:v>
                </c:pt>
                <c:pt idx="17">
                  <c:v>0</c:v>
                </c:pt>
                <c:pt idx="18">
                  <c:v>4.9677396186212398E-2</c:v>
                </c:pt>
                <c:pt idx="19">
                  <c:v>3.8134455592169998E-2</c:v>
                </c:pt>
                <c:pt idx="20">
                  <c:v>4.7664182978227901E-2</c:v>
                </c:pt>
                <c:pt idx="21">
                  <c:v>0</c:v>
                </c:pt>
                <c:pt idx="22">
                  <c:v>2.4539436670297701E-2</c:v>
                </c:pt>
                <c:pt idx="23">
                  <c:v>0</c:v>
                </c:pt>
              </c:numCache>
            </c:numRef>
          </c:val>
          <c:smooth val="0"/>
          <c:extLst>
            <c:ext xmlns:c16="http://schemas.microsoft.com/office/drawing/2014/chart" uri="{C3380CC4-5D6E-409C-BE32-E72D297353CC}">
              <c16:uniqueId val="{00000006-7A36-4ED8-8A5F-D8DEE55562A6}"/>
            </c:ext>
          </c:extLst>
        </c:ser>
        <c:ser>
          <c:idx val="7"/>
          <c:order val="7"/>
          <c:tx>
            <c:strRef>
              <c:f>Sheet1!$I$1</c:f>
              <c:strCache>
                <c:ptCount val="1"/>
                <c:pt idx="0">
                  <c:v>Giant Bicycles 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3.0469226081657499E-2</c:v>
                </c:pt>
                <c:pt idx="10">
                  <c:v>3.0469226081657499E-2</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7A36-4ED8-8A5F-D8DEE55562A6}"/>
            </c:ext>
          </c:extLst>
        </c:ser>
        <c:dLbls>
          <c:showLegendKey val="0"/>
          <c:showVal val="0"/>
          <c:showCatName val="0"/>
          <c:showSerName val="0"/>
          <c:showPercent val="0"/>
          <c:showBubbleSize val="0"/>
        </c:dLbls>
        <c:smooth val="0"/>
        <c:axId val="412953952"/>
        <c:axId val="412955920"/>
      </c:lineChart>
      <c:catAx>
        <c:axId val="412953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955920"/>
        <c:crosses val="autoZero"/>
        <c:auto val="1"/>
        <c:lblAlgn val="ctr"/>
        <c:lblOffset val="100"/>
        <c:noMultiLvlLbl val="0"/>
      </c:catAx>
      <c:valAx>
        <c:axId val="412955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953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Orbea Argentina</c:v>
                </c:pt>
              </c:strCache>
            </c:strRef>
          </c:tx>
          <c:spPr>
            <a:ln w="28575" cap="rnd">
              <a:solidFill>
                <a:schemeClr val="accent1"/>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3F44-4060-9C49-18AF1A81ABD8}"/>
            </c:ext>
          </c:extLst>
        </c:ser>
        <c:ser>
          <c:idx val="1"/>
          <c:order val="1"/>
          <c:tx>
            <c:strRef>
              <c:f>Sheet1!$C$1</c:f>
              <c:strCache>
                <c:ptCount val="1"/>
                <c:pt idx="0">
                  <c:v>Cannondale Argentina</c:v>
                </c:pt>
              </c:strCache>
            </c:strRef>
          </c:tx>
          <c:spPr>
            <a:ln w="28575" cap="rnd">
              <a:solidFill>
                <a:schemeClr val="accent2"/>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Sheet1!$C$2:$C$29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1-3F44-4060-9C49-18AF1A81ABD8}"/>
            </c:ext>
          </c:extLst>
        </c:ser>
        <c:ser>
          <c:idx val="2"/>
          <c:order val="2"/>
          <c:tx>
            <c:strRef>
              <c:f>Sheet1!$D$1</c:f>
              <c:strCache>
                <c:ptCount val="1"/>
                <c:pt idx="0">
                  <c:v>Merida Bikes Argentina</c:v>
                </c:pt>
              </c:strCache>
            </c:strRef>
          </c:tx>
          <c:spPr>
            <a:ln w="28575" cap="rnd">
              <a:solidFill>
                <a:schemeClr val="accent3"/>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Sheet1!$D$2:$D$29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2-3F44-4060-9C49-18AF1A81ABD8}"/>
            </c:ext>
          </c:extLst>
        </c:ser>
        <c:ser>
          <c:idx val="3"/>
          <c:order val="3"/>
          <c:tx>
            <c:strRef>
              <c:f>Sheet1!$E$1</c:f>
              <c:strCache>
                <c:ptCount val="1"/>
                <c:pt idx="0">
                  <c:v>Trek Bicycle Argentina</c:v>
                </c:pt>
              </c:strCache>
            </c:strRef>
          </c:tx>
          <c:spPr>
            <a:ln w="28575" cap="rnd">
              <a:solidFill>
                <a:schemeClr val="accent4"/>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Sheet1!$E$2:$E$29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3-3F44-4060-9C49-18AF1A81ABD8}"/>
            </c:ext>
          </c:extLst>
        </c:ser>
        <c:ser>
          <c:idx val="4"/>
          <c:order val="4"/>
          <c:tx>
            <c:strRef>
              <c:f>Sheet1!$F$1</c:f>
              <c:strCache>
                <c:ptCount val="1"/>
                <c:pt idx="0">
                  <c:v>Cervelo Argentina</c:v>
                </c:pt>
              </c:strCache>
            </c:strRef>
          </c:tx>
          <c:spPr>
            <a:ln w="28575" cap="rnd">
              <a:solidFill>
                <a:schemeClr val="accent5"/>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Sheet1!$F$2:$F$29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4-3F44-4060-9C49-18AF1A81ABD8}"/>
            </c:ext>
          </c:extLst>
        </c:ser>
        <c:ser>
          <c:idx val="5"/>
          <c:order val="5"/>
          <c:tx>
            <c:strRef>
              <c:f>Sheet1!$G$1</c:f>
              <c:strCache>
                <c:ptCount val="1"/>
                <c:pt idx="0">
                  <c:v>Specialized Bicycles</c:v>
                </c:pt>
              </c:strCache>
            </c:strRef>
          </c:tx>
          <c:spPr>
            <a:ln w="28575" cap="rnd">
              <a:solidFill>
                <a:schemeClr val="accent6"/>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Sheet1!$G$2:$G$29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5-3F44-4060-9C49-18AF1A81ABD8}"/>
            </c:ext>
          </c:extLst>
        </c:ser>
        <c:ser>
          <c:idx val="6"/>
          <c:order val="6"/>
          <c:tx>
            <c:strRef>
              <c:f>Sheet1!$H$1</c:f>
              <c:strCache>
                <c:ptCount val="1"/>
                <c:pt idx="0">
                  <c:v>Scott Sports Argentina</c:v>
                </c:pt>
              </c:strCache>
            </c:strRef>
          </c:tx>
          <c:spPr>
            <a:ln w="28575" cap="rnd">
              <a:solidFill>
                <a:schemeClr val="accent1">
                  <a:lumMod val="60000"/>
                </a:schemeClr>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Sheet1!$H$2:$H$29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6-3F44-4060-9C49-18AF1A81ABD8}"/>
            </c:ext>
          </c:extLst>
        </c:ser>
        <c:ser>
          <c:idx val="7"/>
          <c:order val="7"/>
          <c:tx>
            <c:strRef>
              <c:f>Sheet1!$I$1</c:f>
              <c:strCache>
                <c:ptCount val="1"/>
                <c:pt idx="0">
                  <c:v>Giant Bicycles Argentina</c:v>
                </c:pt>
              </c:strCache>
            </c:strRef>
          </c:tx>
          <c:spPr>
            <a:ln w="28575" cap="rnd">
              <a:solidFill>
                <a:schemeClr val="accent2">
                  <a:lumMod val="60000"/>
                </a:schemeClr>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Sheet1!$I$2:$I$29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7-3F44-4060-9C49-18AF1A81ABD8}"/>
            </c:ext>
          </c:extLst>
        </c:ser>
        <c:dLbls>
          <c:showLegendKey val="0"/>
          <c:showVal val="0"/>
          <c:showCatName val="0"/>
          <c:showSerName val="0"/>
          <c:showPercent val="0"/>
          <c:showBubbleSize val="0"/>
        </c:dLbls>
        <c:smooth val="0"/>
        <c:axId val="508434288"/>
        <c:axId val="508431336"/>
      </c:lineChart>
      <c:dateAx>
        <c:axId val="508434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431336"/>
        <c:crosses val="autoZero"/>
        <c:auto val="1"/>
        <c:lblOffset val="100"/>
        <c:baseTimeUnit val="days"/>
      </c:dateAx>
      <c:valAx>
        <c:axId val="508431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434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9C3E4-9EA9-49B5-AC8D-A6A866271C26}"/>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3A248D19-23DF-48CF-9C23-B6C095147251}"/>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4880906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D5373-9F3D-4462-A77F-7B4DE898AB01}"/>
              </a:ext>
            </a:extLst>
          </p:cNvPr>
          <p:cNvSpPr>
            <a:spLocks noGrp="1"/>
          </p:cNvSpPr>
          <p:nvPr>
            <p:ph type="title"/>
          </p:nvPr>
        </p:nvSpPr>
        <p:spPr/>
        <p:txBody>
          <a:bodyPr/>
          <a:lstStyle/>
          <a:p>
            <a:r>
              <a:rPr lang="en-US"/>
              <a:t>Facebook Key Metrics Table | Scott</a:t>
            </a:r>
          </a:p>
        </p:txBody>
      </p:sp>
      <p:graphicFrame>
        <p:nvGraphicFramePr>
          <p:cNvPr id="5" name="Table Placeholder 4">
            <a:extLst>
              <a:ext uri="{FF2B5EF4-FFF2-40B4-BE49-F238E27FC236}">
                <a16:creationId xmlns:a16="http://schemas.microsoft.com/office/drawing/2014/main" id="{2BB6F2D3-3C76-4622-8BD3-A0B182E00E4A}"/>
              </a:ext>
            </a:extLst>
          </p:cNvPr>
          <p:cNvGraphicFramePr>
            <a:graphicFrameLocks noGrp="1"/>
          </p:cNvGraphicFramePr>
          <p:nvPr>
            <p:ph type="tbl" sz="quarter" idx="13"/>
            <p:extLst>
              <p:ext uri="{D42A27DB-BD31-4B8C-83A1-F6EECF244321}">
                <p14:modId xmlns:p14="http://schemas.microsoft.com/office/powerpoint/2010/main" val="4076711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06197772"/>
                    </a:ext>
                  </a:extLst>
                </a:gridCol>
                <a:gridCol w="740664">
                  <a:extLst>
                    <a:ext uri="{9D8B030D-6E8A-4147-A177-3AD203B41FA5}">
                      <a16:colId xmlns:a16="http://schemas.microsoft.com/office/drawing/2014/main" val="1700046325"/>
                    </a:ext>
                  </a:extLst>
                </a:gridCol>
                <a:gridCol w="740664">
                  <a:extLst>
                    <a:ext uri="{9D8B030D-6E8A-4147-A177-3AD203B41FA5}">
                      <a16:colId xmlns:a16="http://schemas.microsoft.com/office/drawing/2014/main" val="1037630296"/>
                    </a:ext>
                  </a:extLst>
                </a:gridCol>
                <a:gridCol w="740664">
                  <a:extLst>
                    <a:ext uri="{9D8B030D-6E8A-4147-A177-3AD203B41FA5}">
                      <a16:colId xmlns:a16="http://schemas.microsoft.com/office/drawing/2014/main" val="810345909"/>
                    </a:ext>
                  </a:extLst>
                </a:gridCol>
                <a:gridCol w="740664">
                  <a:extLst>
                    <a:ext uri="{9D8B030D-6E8A-4147-A177-3AD203B41FA5}">
                      <a16:colId xmlns:a16="http://schemas.microsoft.com/office/drawing/2014/main" val="4094691496"/>
                    </a:ext>
                  </a:extLst>
                </a:gridCol>
                <a:gridCol w="740664">
                  <a:extLst>
                    <a:ext uri="{9D8B030D-6E8A-4147-A177-3AD203B41FA5}">
                      <a16:colId xmlns:a16="http://schemas.microsoft.com/office/drawing/2014/main" val="3797594052"/>
                    </a:ext>
                  </a:extLst>
                </a:gridCol>
                <a:gridCol w="740664">
                  <a:extLst>
                    <a:ext uri="{9D8B030D-6E8A-4147-A177-3AD203B41FA5}">
                      <a16:colId xmlns:a16="http://schemas.microsoft.com/office/drawing/2014/main" val="4213371250"/>
                    </a:ext>
                  </a:extLst>
                </a:gridCol>
                <a:gridCol w="740664">
                  <a:extLst>
                    <a:ext uri="{9D8B030D-6E8A-4147-A177-3AD203B41FA5}">
                      <a16:colId xmlns:a16="http://schemas.microsoft.com/office/drawing/2014/main" val="2544514096"/>
                    </a:ext>
                  </a:extLst>
                </a:gridCol>
                <a:gridCol w="740664">
                  <a:extLst>
                    <a:ext uri="{9D8B030D-6E8A-4147-A177-3AD203B41FA5}">
                      <a16:colId xmlns:a16="http://schemas.microsoft.com/office/drawing/2014/main" val="319701580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1391319649"/>
                  </a:ext>
                </a:extLst>
              </a:tr>
              <a:tr h="370840">
                <a:tc>
                  <a:txBody>
                    <a:bodyPr/>
                    <a:lstStyle/>
                    <a:p>
                      <a:r>
                        <a:rPr lang="en-US" sz="1000"/>
                        <a:t>Specialized Bicycles</a:t>
                      </a:r>
                    </a:p>
                  </a:txBody>
                  <a:tcPr/>
                </a:tc>
                <a:tc>
                  <a:txBody>
                    <a:bodyPr/>
                    <a:lstStyle/>
                    <a:p>
                      <a:r>
                        <a:rPr lang="en-US" sz="1000"/>
                        <a:t>1981239</a:t>
                      </a:r>
                    </a:p>
                  </a:txBody>
                  <a:tcPr/>
                </a:tc>
                <a:tc>
                  <a:txBody>
                    <a:bodyPr/>
                    <a:lstStyle/>
                    <a:p>
                      <a:r>
                        <a:rPr lang="en-US" sz="1000"/>
                        <a:t>1317</a:t>
                      </a:r>
                    </a:p>
                  </a:txBody>
                  <a:tcPr/>
                </a:tc>
                <a:tc>
                  <a:txBody>
                    <a:bodyPr/>
                    <a:lstStyle/>
                    <a:p>
                      <a:r>
                        <a:rPr lang="en-US" sz="1000"/>
                        <a:t>16</a:t>
                      </a:r>
                    </a:p>
                  </a:txBody>
                  <a:tcPr/>
                </a:tc>
                <a:tc>
                  <a:txBody>
                    <a:bodyPr/>
                    <a:lstStyle/>
                    <a:p>
                      <a:r>
                        <a:rPr lang="en-US" sz="1000"/>
                        <a:t>244</a:t>
                      </a:r>
                    </a:p>
                  </a:txBody>
                  <a:tcPr/>
                </a:tc>
                <a:tc>
                  <a:txBody>
                    <a:bodyPr/>
                    <a:lstStyle/>
                    <a:p>
                      <a:r>
                        <a:rPr lang="en-US" sz="1000"/>
                        <a:t>7</a:t>
                      </a:r>
                    </a:p>
                  </a:txBody>
                  <a:tcPr/>
                </a:tc>
                <a:tc>
                  <a:txBody>
                    <a:bodyPr/>
                    <a:lstStyle/>
                    <a:p>
                      <a:r>
                        <a:rPr lang="en-US" sz="1000"/>
                        <a:t>4</a:t>
                      </a:r>
                    </a:p>
                  </a:txBody>
                  <a:tcPr/>
                </a:tc>
                <a:tc>
                  <a:txBody>
                    <a:bodyPr/>
                    <a:lstStyle/>
                    <a:p>
                      <a:r>
                        <a:rPr lang="en-US" sz="1000"/>
                        <a:t>0</a:t>
                      </a:r>
                    </a:p>
                  </a:txBody>
                  <a:tcPr/>
                </a:tc>
                <a:tc>
                  <a:txBody>
                    <a:bodyPr/>
                    <a:lstStyle/>
                    <a:p>
                      <a:r>
                        <a:rPr lang="en-US" sz="1000"/>
                        <a:t>0.0008 %</a:t>
                      </a:r>
                    </a:p>
                  </a:txBody>
                  <a:tcPr/>
                </a:tc>
                <a:extLst>
                  <a:ext uri="{0D108BD9-81ED-4DB2-BD59-A6C34878D82A}">
                    <a16:rowId xmlns:a16="http://schemas.microsoft.com/office/drawing/2014/main" val="3478186250"/>
                  </a:ext>
                </a:extLst>
              </a:tr>
              <a:tr h="370840">
                <a:tc>
                  <a:txBody>
                    <a:bodyPr/>
                    <a:lstStyle/>
                    <a:p>
                      <a:r>
                        <a:rPr lang="en-US" sz="1000"/>
                        <a:t>Scott Sports Argentina</a:t>
                      </a:r>
                    </a:p>
                  </a:txBody>
                  <a:tcPr/>
                </a:tc>
                <a:tc>
                  <a:txBody>
                    <a:bodyPr/>
                    <a:lstStyle/>
                    <a:p>
                      <a:r>
                        <a:rPr lang="en-US" sz="1000"/>
                        <a:t>84352</a:t>
                      </a:r>
                    </a:p>
                  </a:txBody>
                  <a:tcPr/>
                </a:tc>
                <a:tc>
                  <a:txBody>
                    <a:bodyPr/>
                    <a:lstStyle/>
                    <a:p>
                      <a:r>
                        <a:rPr lang="en-US" sz="1000"/>
                        <a:t>1625</a:t>
                      </a:r>
                    </a:p>
                  </a:txBody>
                  <a:tcPr/>
                </a:tc>
                <a:tc>
                  <a:txBody>
                    <a:bodyPr/>
                    <a:lstStyle/>
                    <a:p>
                      <a:r>
                        <a:rPr lang="en-US" sz="1000"/>
                        <a:t>30</a:t>
                      </a:r>
                    </a:p>
                  </a:txBody>
                  <a:tcPr/>
                </a:tc>
                <a:tc>
                  <a:txBody>
                    <a:bodyPr/>
                    <a:lstStyle/>
                    <a:p>
                      <a:r>
                        <a:rPr lang="en-US" sz="1000"/>
                        <a:t>858</a:t>
                      </a:r>
                    </a:p>
                  </a:txBody>
                  <a:tcPr/>
                </a:tc>
                <a:tc>
                  <a:txBody>
                    <a:bodyPr/>
                    <a:lstStyle/>
                    <a:p>
                      <a:r>
                        <a:rPr lang="en-US" sz="1000"/>
                        <a:t>37</a:t>
                      </a:r>
                    </a:p>
                  </a:txBody>
                  <a:tcPr/>
                </a:tc>
                <a:tc>
                  <a:txBody>
                    <a:bodyPr/>
                    <a:lstStyle/>
                    <a:p>
                      <a:r>
                        <a:rPr lang="en-US" sz="1000"/>
                        <a:t>33</a:t>
                      </a:r>
                    </a:p>
                  </a:txBody>
                  <a:tcPr/>
                </a:tc>
                <a:tc>
                  <a:txBody>
                    <a:bodyPr/>
                    <a:lstStyle/>
                    <a:p>
                      <a:r>
                        <a:rPr lang="en-US" sz="1000"/>
                        <a:t>0</a:t>
                      </a:r>
                    </a:p>
                  </a:txBody>
                  <a:tcPr/>
                </a:tc>
                <a:tc>
                  <a:txBody>
                    <a:bodyPr/>
                    <a:lstStyle/>
                    <a:p>
                      <a:r>
                        <a:rPr lang="en-US" sz="1000"/>
                        <a:t>0.0370 %</a:t>
                      </a:r>
                    </a:p>
                  </a:txBody>
                  <a:tcPr/>
                </a:tc>
                <a:extLst>
                  <a:ext uri="{0D108BD9-81ED-4DB2-BD59-A6C34878D82A}">
                    <a16:rowId xmlns:a16="http://schemas.microsoft.com/office/drawing/2014/main" val="3516280334"/>
                  </a:ext>
                </a:extLst>
              </a:tr>
              <a:tr h="370840">
                <a:tc>
                  <a:txBody>
                    <a:bodyPr/>
                    <a:lstStyle/>
                    <a:p>
                      <a:r>
                        <a:rPr lang="en-US" sz="1000"/>
                        <a:t>Orbea Argentina</a:t>
                      </a:r>
                    </a:p>
                  </a:txBody>
                  <a:tcPr/>
                </a:tc>
                <a:tc>
                  <a:txBody>
                    <a:bodyPr/>
                    <a:lstStyle/>
                    <a:p>
                      <a:r>
                        <a:rPr lang="en-US" sz="1000"/>
                        <a:t>62499</a:t>
                      </a:r>
                    </a:p>
                  </a:txBody>
                  <a:tcPr/>
                </a:tc>
                <a:tc>
                  <a:txBody>
                    <a:bodyPr/>
                    <a:lstStyle/>
                    <a:p>
                      <a:r>
                        <a:rPr lang="en-US" sz="1000"/>
                        <a:t>28</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4061131278"/>
                  </a:ext>
                </a:extLst>
              </a:tr>
              <a:tr h="370840">
                <a:tc>
                  <a:txBody>
                    <a:bodyPr/>
                    <a:lstStyle/>
                    <a:p>
                      <a:r>
                        <a:rPr lang="en-US" sz="1000"/>
                        <a:t>Trek Bicycle Argentina</a:t>
                      </a:r>
                    </a:p>
                  </a:txBody>
                  <a:tcPr/>
                </a:tc>
                <a:tc>
                  <a:txBody>
                    <a:bodyPr/>
                    <a:lstStyle/>
                    <a:p>
                      <a:r>
                        <a:rPr lang="en-US" sz="1000"/>
                        <a:t>31239</a:t>
                      </a:r>
                    </a:p>
                  </a:txBody>
                  <a:tcPr/>
                </a:tc>
                <a:tc>
                  <a:txBody>
                    <a:bodyPr/>
                    <a:lstStyle/>
                    <a:p>
                      <a:r>
                        <a:rPr lang="en-US" sz="1000"/>
                        <a:t>-8</a:t>
                      </a:r>
                    </a:p>
                  </a:txBody>
                  <a:tcPr/>
                </a:tc>
                <a:tc>
                  <a:txBody>
                    <a:bodyPr/>
                    <a:lstStyle/>
                    <a:p>
                      <a:r>
                        <a:rPr lang="en-US" sz="1000"/>
                        <a:t>16</a:t>
                      </a:r>
                    </a:p>
                  </a:txBody>
                  <a:tcPr/>
                </a:tc>
                <a:tc>
                  <a:txBody>
                    <a:bodyPr/>
                    <a:lstStyle/>
                    <a:p>
                      <a:r>
                        <a:rPr lang="en-US" sz="1000"/>
                        <a:t>211</a:t>
                      </a:r>
                    </a:p>
                  </a:txBody>
                  <a:tcPr/>
                </a:tc>
                <a:tc>
                  <a:txBody>
                    <a:bodyPr/>
                    <a:lstStyle/>
                    <a:p>
                      <a:r>
                        <a:rPr lang="en-US" sz="1000"/>
                        <a:t>7</a:t>
                      </a:r>
                    </a:p>
                  </a:txBody>
                  <a:tcPr/>
                </a:tc>
                <a:tc>
                  <a:txBody>
                    <a:bodyPr/>
                    <a:lstStyle/>
                    <a:p>
                      <a:r>
                        <a:rPr lang="en-US" sz="1000"/>
                        <a:t>11</a:t>
                      </a:r>
                    </a:p>
                  </a:txBody>
                  <a:tcPr/>
                </a:tc>
                <a:tc>
                  <a:txBody>
                    <a:bodyPr/>
                    <a:lstStyle/>
                    <a:p>
                      <a:r>
                        <a:rPr lang="en-US" sz="1000"/>
                        <a:t>0</a:t>
                      </a:r>
                    </a:p>
                  </a:txBody>
                  <a:tcPr/>
                </a:tc>
                <a:tc>
                  <a:txBody>
                    <a:bodyPr/>
                    <a:lstStyle/>
                    <a:p>
                      <a:r>
                        <a:rPr lang="en-US" sz="1000"/>
                        <a:t>0.0458 %</a:t>
                      </a:r>
                    </a:p>
                  </a:txBody>
                  <a:tcPr/>
                </a:tc>
                <a:extLst>
                  <a:ext uri="{0D108BD9-81ED-4DB2-BD59-A6C34878D82A}">
                    <a16:rowId xmlns:a16="http://schemas.microsoft.com/office/drawing/2014/main" val="2713382678"/>
                  </a:ext>
                </a:extLst>
              </a:tr>
              <a:tr h="370840">
                <a:tc>
                  <a:txBody>
                    <a:bodyPr/>
                    <a:lstStyle/>
                    <a:p>
                      <a:r>
                        <a:rPr lang="en-US" sz="1000"/>
                        <a:t>Giant Bicycles Argentina</a:t>
                      </a:r>
                    </a:p>
                  </a:txBody>
                  <a:tcPr/>
                </a:tc>
                <a:tc>
                  <a:txBody>
                    <a:bodyPr/>
                    <a:lstStyle/>
                    <a:p>
                      <a:r>
                        <a:rPr lang="en-US" sz="1000"/>
                        <a:t>19695</a:t>
                      </a:r>
                    </a:p>
                  </a:txBody>
                  <a:tcPr/>
                </a:tc>
                <a:tc>
                  <a:txBody>
                    <a:bodyPr/>
                    <a:lstStyle/>
                    <a:p>
                      <a:r>
                        <a:rPr lang="en-US" sz="1000"/>
                        <a:t>6</a:t>
                      </a:r>
                    </a:p>
                  </a:txBody>
                  <a:tcPr/>
                </a:tc>
                <a:tc>
                  <a:txBody>
                    <a:bodyPr/>
                    <a:lstStyle/>
                    <a:p>
                      <a:r>
                        <a:rPr lang="en-US" sz="1000"/>
                        <a:t>2</a:t>
                      </a:r>
                    </a:p>
                  </a:txBody>
                  <a:tcPr/>
                </a:tc>
                <a:tc>
                  <a:txBody>
                    <a:bodyPr/>
                    <a:lstStyle/>
                    <a:p>
                      <a:r>
                        <a:rPr lang="en-US" sz="1000"/>
                        <a:t>11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0.0305 %</a:t>
                      </a:r>
                    </a:p>
                  </a:txBody>
                  <a:tcPr/>
                </a:tc>
                <a:extLst>
                  <a:ext uri="{0D108BD9-81ED-4DB2-BD59-A6C34878D82A}">
                    <a16:rowId xmlns:a16="http://schemas.microsoft.com/office/drawing/2014/main" val="698127306"/>
                  </a:ext>
                </a:extLst>
              </a:tr>
              <a:tr h="370840">
                <a:tc>
                  <a:txBody>
                    <a:bodyPr/>
                    <a:lstStyle/>
                    <a:p>
                      <a:r>
                        <a:rPr lang="en-US" sz="1000"/>
                        <a:t>Cannondale Argentina</a:t>
                      </a:r>
                    </a:p>
                  </a:txBody>
                  <a:tcPr/>
                </a:tc>
                <a:tc>
                  <a:txBody>
                    <a:bodyPr/>
                    <a:lstStyle/>
                    <a:p>
                      <a:r>
                        <a:rPr lang="en-US" sz="1000"/>
                        <a:t>10433</a:t>
                      </a:r>
                    </a:p>
                  </a:txBody>
                  <a:tcPr/>
                </a:tc>
                <a:tc>
                  <a:txBody>
                    <a:bodyPr/>
                    <a:lstStyle/>
                    <a:p>
                      <a:r>
                        <a:rPr lang="en-US" sz="1000"/>
                        <a:t>5</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775508389"/>
                  </a:ext>
                </a:extLst>
              </a:tr>
              <a:tr h="370840">
                <a:tc>
                  <a:txBody>
                    <a:bodyPr/>
                    <a:lstStyle/>
                    <a:p>
                      <a:r>
                        <a:rPr lang="en-US" sz="1000"/>
                        <a:t>Merida Bikes Argentina</a:t>
                      </a:r>
                    </a:p>
                  </a:txBody>
                  <a:tcPr/>
                </a:tc>
                <a:tc>
                  <a:txBody>
                    <a:bodyPr/>
                    <a:lstStyle/>
                    <a:p>
                      <a:r>
                        <a:rPr lang="en-US" sz="1000"/>
                        <a:t>6708</a:t>
                      </a:r>
                    </a:p>
                  </a:txBody>
                  <a:tcPr/>
                </a:tc>
                <a:tc>
                  <a:txBody>
                    <a:bodyPr/>
                    <a:lstStyle/>
                    <a:p>
                      <a:r>
                        <a:rPr lang="en-US" sz="1000"/>
                        <a:t>106</a:t>
                      </a:r>
                    </a:p>
                  </a:txBody>
                  <a:tcPr/>
                </a:tc>
                <a:tc>
                  <a:txBody>
                    <a:bodyPr/>
                    <a:lstStyle/>
                    <a:p>
                      <a:r>
                        <a:rPr lang="en-US" sz="1000"/>
                        <a:t>6</a:t>
                      </a:r>
                    </a:p>
                  </a:txBody>
                  <a:tcPr/>
                </a:tc>
                <a:tc>
                  <a:txBody>
                    <a:bodyPr/>
                    <a:lstStyle/>
                    <a:p>
                      <a:r>
                        <a:rPr lang="en-US" sz="1000"/>
                        <a:t>63</a:t>
                      </a:r>
                    </a:p>
                  </a:txBody>
                  <a:tcPr/>
                </a:tc>
                <a:tc>
                  <a:txBody>
                    <a:bodyPr/>
                    <a:lstStyle/>
                    <a:p>
                      <a:r>
                        <a:rPr lang="en-US" sz="1000"/>
                        <a:t>11</a:t>
                      </a:r>
                    </a:p>
                  </a:txBody>
                  <a:tcPr/>
                </a:tc>
                <a:tc>
                  <a:txBody>
                    <a:bodyPr/>
                    <a:lstStyle/>
                    <a:p>
                      <a:r>
                        <a:rPr lang="en-US" sz="1000"/>
                        <a:t>4</a:t>
                      </a:r>
                    </a:p>
                  </a:txBody>
                  <a:tcPr/>
                </a:tc>
                <a:tc>
                  <a:txBody>
                    <a:bodyPr/>
                    <a:lstStyle/>
                    <a:p>
                      <a:r>
                        <a:rPr lang="en-US" sz="1000"/>
                        <a:t>0</a:t>
                      </a:r>
                    </a:p>
                  </a:txBody>
                  <a:tcPr/>
                </a:tc>
                <a:tc>
                  <a:txBody>
                    <a:bodyPr/>
                    <a:lstStyle/>
                    <a:p>
                      <a:r>
                        <a:rPr lang="en-US" sz="1000"/>
                        <a:t>0.1953 %</a:t>
                      </a:r>
                    </a:p>
                  </a:txBody>
                  <a:tcPr/>
                </a:tc>
                <a:extLst>
                  <a:ext uri="{0D108BD9-81ED-4DB2-BD59-A6C34878D82A}">
                    <a16:rowId xmlns:a16="http://schemas.microsoft.com/office/drawing/2014/main" val="4201435959"/>
                  </a:ext>
                </a:extLst>
              </a:tr>
              <a:tr h="370840">
                <a:tc>
                  <a:txBody>
                    <a:bodyPr/>
                    <a:lstStyle/>
                    <a:p>
                      <a:r>
                        <a:rPr lang="en-US" sz="1000"/>
                        <a:t>Cervelo Argentina</a:t>
                      </a:r>
                    </a:p>
                  </a:txBody>
                  <a:tcPr/>
                </a:tc>
                <a:tc>
                  <a:txBody>
                    <a:bodyPr/>
                    <a:lstStyle/>
                    <a:p>
                      <a:r>
                        <a:rPr lang="en-US" sz="1000"/>
                        <a:t>2465</a:t>
                      </a:r>
                    </a:p>
                  </a:txBody>
                  <a:tcPr/>
                </a:tc>
                <a:tc>
                  <a:txBody>
                    <a:bodyPr/>
                    <a:lstStyle/>
                    <a:p>
                      <a:r>
                        <a:rPr lang="en-US" sz="1000"/>
                        <a:t>25</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604219869"/>
                  </a:ext>
                </a:extLst>
              </a:tr>
            </a:tbl>
          </a:graphicData>
        </a:graphic>
      </p:graphicFrame>
      <p:sp>
        <p:nvSpPr>
          <p:cNvPr id="4" name="Text Placeholder 3">
            <a:extLst>
              <a:ext uri="{FF2B5EF4-FFF2-40B4-BE49-F238E27FC236}">
                <a16:creationId xmlns:a16="http://schemas.microsoft.com/office/drawing/2014/main" id="{D9A3836F-01AD-4743-9869-F65E2F3AD132}"/>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8214884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1219D-90C6-4F59-A2CE-A1C8044210CD}"/>
              </a:ext>
            </a:extLst>
          </p:cNvPr>
          <p:cNvSpPr>
            <a:spLocks noGrp="1"/>
          </p:cNvSpPr>
          <p:nvPr>
            <p:ph type="title"/>
          </p:nvPr>
        </p:nvSpPr>
        <p:spPr/>
        <p:txBody>
          <a:bodyPr/>
          <a:lstStyle/>
          <a:p>
            <a:r>
              <a:rPr lang="en-US"/>
              <a:t>Facebook Key Metrics Radar | Scott</a:t>
            </a:r>
          </a:p>
        </p:txBody>
      </p:sp>
      <p:graphicFrame>
        <p:nvGraphicFramePr>
          <p:cNvPr id="6" name="Chart Placeholder 5">
            <a:extLst>
              <a:ext uri="{FF2B5EF4-FFF2-40B4-BE49-F238E27FC236}">
                <a16:creationId xmlns:a16="http://schemas.microsoft.com/office/drawing/2014/main" id="{25BB8204-FAE0-4E63-B62D-86EFFC038AF6}"/>
              </a:ext>
            </a:extLst>
          </p:cNvPr>
          <p:cNvGraphicFramePr>
            <a:graphicFrameLocks noGrp="1"/>
          </p:cNvGraphicFramePr>
          <p:nvPr>
            <p:ph type="chart" sz="quarter" idx="13"/>
            <p:extLst>
              <p:ext uri="{D42A27DB-BD31-4B8C-83A1-F6EECF244321}">
                <p14:modId xmlns:p14="http://schemas.microsoft.com/office/powerpoint/2010/main" val="1184291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F6A24E-C50E-400D-B7ED-381483F78EDD}"/>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2142A912-DA03-4CF5-90A0-5D63CD0C3D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6681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57E07-DB96-488C-8E34-B52EF9E0AF46}"/>
              </a:ext>
            </a:extLst>
          </p:cNvPr>
          <p:cNvSpPr>
            <a:spLocks noGrp="1"/>
          </p:cNvSpPr>
          <p:nvPr>
            <p:ph type="title"/>
          </p:nvPr>
        </p:nvSpPr>
        <p:spPr/>
        <p:txBody>
          <a:bodyPr/>
          <a:lstStyle/>
          <a:p>
            <a:r>
              <a:rPr lang="en-US"/>
              <a:t>Facebook Page Likes Total | Scott</a:t>
            </a:r>
          </a:p>
        </p:txBody>
      </p:sp>
      <p:graphicFrame>
        <p:nvGraphicFramePr>
          <p:cNvPr id="6" name="Chart Placeholder 5">
            <a:extLst>
              <a:ext uri="{FF2B5EF4-FFF2-40B4-BE49-F238E27FC236}">
                <a16:creationId xmlns:a16="http://schemas.microsoft.com/office/drawing/2014/main" id="{355ADBC9-504C-45D6-9D17-EBDCE7A83FDD}"/>
              </a:ext>
            </a:extLst>
          </p:cNvPr>
          <p:cNvGraphicFramePr>
            <a:graphicFrameLocks noGrp="1"/>
          </p:cNvGraphicFramePr>
          <p:nvPr>
            <p:ph type="chart" sz="quarter" idx="13"/>
            <p:extLst>
              <p:ext uri="{D42A27DB-BD31-4B8C-83A1-F6EECF244321}">
                <p14:modId xmlns:p14="http://schemas.microsoft.com/office/powerpoint/2010/main" val="15278991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534C10-6887-4D39-976F-719554323DE4}"/>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BF89CACB-DB19-4D39-9F59-32084D4F01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04074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FDDEC-D5DD-4D56-AABB-2C782C971F51}"/>
              </a:ext>
            </a:extLst>
          </p:cNvPr>
          <p:cNvSpPr>
            <a:spLocks noGrp="1"/>
          </p:cNvSpPr>
          <p:nvPr>
            <p:ph type="title"/>
          </p:nvPr>
        </p:nvSpPr>
        <p:spPr/>
        <p:txBody>
          <a:bodyPr/>
          <a:lstStyle/>
          <a:p>
            <a:r>
              <a:rPr lang="en-US"/>
              <a:t>Facebook Fans Change | Scott</a:t>
            </a:r>
          </a:p>
        </p:txBody>
      </p:sp>
      <p:graphicFrame>
        <p:nvGraphicFramePr>
          <p:cNvPr id="6" name="Chart Placeholder 5">
            <a:extLst>
              <a:ext uri="{FF2B5EF4-FFF2-40B4-BE49-F238E27FC236}">
                <a16:creationId xmlns:a16="http://schemas.microsoft.com/office/drawing/2014/main" id="{2629A335-5991-4F4F-AA2D-AF7142992AEC}"/>
              </a:ext>
            </a:extLst>
          </p:cNvPr>
          <p:cNvGraphicFramePr>
            <a:graphicFrameLocks noGrp="1"/>
          </p:cNvGraphicFramePr>
          <p:nvPr>
            <p:ph type="chart" sz="quarter" idx="13"/>
            <p:extLst>
              <p:ext uri="{D42A27DB-BD31-4B8C-83A1-F6EECF244321}">
                <p14:modId xmlns:p14="http://schemas.microsoft.com/office/powerpoint/2010/main" val="24310080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C6EAA0-C468-4C3E-A5E8-DBCE73627FB1}"/>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4A3A4D2C-0F4F-4946-A16B-80CE35E4FB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09654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86695-1FE1-433A-9CE4-E42DBCA0D0B8}"/>
              </a:ext>
            </a:extLst>
          </p:cNvPr>
          <p:cNvSpPr>
            <a:spLocks noGrp="1"/>
          </p:cNvSpPr>
          <p:nvPr>
            <p:ph type="title"/>
          </p:nvPr>
        </p:nvSpPr>
        <p:spPr/>
        <p:txBody>
          <a:bodyPr/>
          <a:lstStyle/>
          <a:p>
            <a:r>
              <a:rPr lang="en-US"/>
              <a:t>Facebook Fans Change Per Weekday | Scott</a:t>
            </a:r>
          </a:p>
        </p:txBody>
      </p:sp>
      <p:graphicFrame>
        <p:nvGraphicFramePr>
          <p:cNvPr id="6" name="Chart Placeholder 5">
            <a:extLst>
              <a:ext uri="{FF2B5EF4-FFF2-40B4-BE49-F238E27FC236}">
                <a16:creationId xmlns:a16="http://schemas.microsoft.com/office/drawing/2014/main" id="{5D123583-4D23-4D99-9E9D-6F3425F94B33}"/>
              </a:ext>
            </a:extLst>
          </p:cNvPr>
          <p:cNvGraphicFramePr>
            <a:graphicFrameLocks noGrp="1"/>
          </p:cNvGraphicFramePr>
          <p:nvPr>
            <p:ph type="chart" sz="quarter" idx="13"/>
            <p:extLst>
              <p:ext uri="{D42A27DB-BD31-4B8C-83A1-F6EECF244321}">
                <p14:modId xmlns:p14="http://schemas.microsoft.com/office/powerpoint/2010/main" val="11111384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25BFED-768C-4DDA-8D15-5CE39EF6940A}"/>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2CD53D18-9356-4C08-B290-C663A468F4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61953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D7FDD-2F56-4B10-888B-5E0BB14832B8}"/>
              </a:ext>
            </a:extLst>
          </p:cNvPr>
          <p:cNvSpPr>
            <a:spLocks noGrp="1"/>
          </p:cNvSpPr>
          <p:nvPr>
            <p:ph type="title"/>
          </p:nvPr>
        </p:nvSpPr>
        <p:spPr/>
        <p:txBody>
          <a:bodyPr/>
          <a:lstStyle/>
          <a:p>
            <a:r>
              <a:rPr lang="en-US"/>
              <a:t>Facebook Fans Change Rate | Scott</a:t>
            </a:r>
          </a:p>
        </p:txBody>
      </p:sp>
      <p:graphicFrame>
        <p:nvGraphicFramePr>
          <p:cNvPr id="6" name="Chart Placeholder 5">
            <a:extLst>
              <a:ext uri="{FF2B5EF4-FFF2-40B4-BE49-F238E27FC236}">
                <a16:creationId xmlns:a16="http://schemas.microsoft.com/office/drawing/2014/main" id="{A7A106AE-B532-4DC7-83B3-6B91F0542F6B}"/>
              </a:ext>
            </a:extLst>
          </p:cNvPr>
          <p:cNvGraphicFramePr>
            <a:graphicFrameLocks noGrp="1"/>
          </p:cNvGraphicFramePr>
          <p:nvPr>
            <p:ph type="chart" sz="quarter" idx="13"/>
            <p:extLst>
              <p:ext uri="{D42A27DB-BD31-4B8C-83A1-F6EECF244321}">
                <p14:modId xmlns:p14="http://schemas.microsoft.com/office/powerpoint/2010/main" val="5118325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9DED6F-A1DA-40BA-8F6F-1A2531BF00E6}"/>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6CE9AED2-CA8E-407B-A129-51BF8603EB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57962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F5364-9609-464A-9A70-656885CE4C8C}"/>
              </a:ext>
            </a:extLst>
          </p:cNvPr>
          <p:cNvSpPr>
            <a:spLocks noGrp="1"/>
          </p:cNvSpPr>
          <p:nvPr>
            <p:ph type="title"/>
          </p:nvPr>
        </p:nvSpPr>
        <p:spPr/>
        <p:txBody>
          <a:bodyPr/>
          <a:lstStyle/>
          <a:p>
            <a:r>
              <a:rPr lang="en-US"/>
              <a:t>Facebook Own Posts | Scott</a:t>
            </a:r>
          </a:p>
        </p:txBody>
      </p:sp>
      <p:graphicFrame>
        <p:nvGraphicFramePr>
          <p:cNvPr id="6" name="Chart Placeholder 5">
            <a:extLst>
              <a:ext uri="{FF2B5EF4-FFF2-40B4-BE49-F238E27FC236}">
                <a16:creationId xmlns:a16="http://schemas.microsoft.com/office/drawing/2014/main" id="{6CE31721-2D29-4987-9A2B-3949EED96558}"/>
              </a:ext>
            </a:extLst>
          </p:cNvPr>
          <p:cNvGraphicFramePr>
            <a:graphicFrameLocks noGrp="1"/>
          </p:cNvGraphicFramePr>
          <p:nvPr>
            <p:ph type="chart" sz="quarter" idx="13"/>
            <p:extLst>
              <p:ext uri="{D42A27DB-BD31-4B8C-83A1-F6EECF244321}">
                <p14:modId xmlns:p14="http://schemas.microsoft.com/office/powerpoint/2010/main" val="26811978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BC81A3-D06C-4243-BB25-E554583D62E8}"/>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E4EF2CDE-6A1C-417E-B47A-D6D3A61027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48817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6D49A-BA27-48AF-BBCD-34A7D01DAB6F}"/>
              </a:ext>
            </a:extLst>
          </p:cNvPr>
          <p:cNvSpPr>
            <a:spLocks noGrp="1"/>
          </p:cNvSpPr>
          <p:nvPr>
            <p:ph type="title"/>
          </p:nvPr>
        </p:nvSpPr>
        <p:spPr/>
        <p:txBody>
          <a:bodyPr/>
          <a:lstStyle/>
          <a:p>
            <a:r>
              <a:rPr lang="en-US"/>
              <a:t>Facebook Own Posts By Hour | Scott</a:t>
            </a:r>
          </a:p>
        </p:txBody>
      </p:sp>
      <p:graphicFrame>
        <p:nvGraphicFramePr>
          <p:cNvPr id="6" name="Chart Placeholder 5">
            <a:extLst>
              <a:ext uri="{FF2B5EF4-FFF2-40B4-BE49-F238E27FC236}">
                <a16:creationId xmlns:a16="http://schemas.microsoft.com/office/drawing/2014/main" id="{71316604-D1D6-4CCE-A52B-32D98AC2EDEE}"/>
              </a:ext>
            </a:extLst>
          </p:cNvPr>
          <p:cNvGraphicFramePr>
            <a:graphicFrameLocks noGrp="1"/>
          </p:cNvGraphicFramePr>
          <p:nvPr>
            <p:ph type="chart" sz="quarter" idx="13"/>
            <p:extLst>
              <p:ext uri="{D42A27DB-BD31-4B8C-83A1-F6EECF244321}">
                <p14:modId xmlns:p14="http://schemas.microsoft.com/office/powerpoint/2010/main" val="5684390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D68221-0AD5-41EB-B7F8-8F0A7EFA50AE}"/>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F51EB595-7DF6-47BB-8028-A5690CBF38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46925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00E35-1204-4F81-A509-F437B51420C5}"/>
              </a:ext>
            </a:extLst>
          </p:cNvPr>
          <p:cNvSpPr>
            <a:spLocks noGrp="1"/>
          </p:cNvSpPr>
          <p:nvPr>
            <p:ph type="title"/>
          </p:nvPr>
        </p:nvSpPr>
        <p:spPr/>
        <p:txBody>
          <a:bodyPr/>
          <a:lstStyle/>
          <a:p>
            <a:r>
              <a:rPr lang="en-US"/>
              <a:t>Facebook Own Posts By Weekday | Scott</a:t>
            </a:r>
          </a:p>
        </p:txBody>
      </p:sp>
      <p:graphicFrame>
        <p:nvGraphicFramePr>
          <p:cNvPr id="6" name="Chart Placeholder 5">
            <a:extLst>
              <a:ext uri="{FF2B5EF4-FFF2-40B4-BE49-F238E27FC236}">
                <a16:creationId xmlns:a16="http://schemas.microsoft.com/office/drawing/2014/main" id="{01854470-9224-4D94-A11A-1D800B6F5D98}"/>
              </a:ext>
            </a:extLst>
          </p:cNvPr>
          <p:cNvGraphicFramePr>
            <a:graphicFrameLocks noGrp="1"/>
          </p:cNvGraphicFramePr>
          <p:nvPr>
            <p:ph type="chart" sz="quarter" idx="13"/>
            <p:extLst>
              <p:ext uri="{D42A27DB-BD31-4B8C-83A1-F6EECF244321}">
                <p14:modId xmlns:p14="http://schemas.microsoft.com/office/powerpoint/2010/main" val="41788962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CCD8F9-6E5F-4577-B564-3BF88C4F7E59}"/>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57720AD6-D8CB-42D3-9A09-ADD5A06399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35022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4DEA5-CF18-4308-B001-653DC4D91203}"/>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F4CCF4A7-BA84-439C-A215-3DA3ACCB26D1}"/>
              </a:ext>
            </a:extLst>
          </p:cNvPr>
          <p:cNvGraphicFramePr>
            <a:graphicFrameLocks noGrp="1"/>
          </p:cNvGraphicFramePr>
          <p:nvPr>
            <p:ph type="chart" sz="quarter" idx="13"/>
            <p:extLst>
              <p:ext uri="{D42A27DB-BD31-4B8C-83A1-F6EECF244321}">
                <p14:modId xmlns:p14="http://schemas.microsoft.com/office/powerpoint/2010/main" val="11619796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15471A-A846-4942-B1B9-FC4E35571B33}"/>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FD5CE4D5-B592-45F6-A954-DCF2F33A49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95279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6EE4E-F42B-44D2-970F-55641B671516}"/>
              </a:ext>
            </a:extLst>
          </p:cNvPr>
          <p:cNvSpPr>
            <a:spLocks noGrp="1"/>
          </p:cNvSpPr>
          <p:nvPr>
            <p:ph type="title"/>
          </p:nvPr>
        </p:nvSpPr>
        <p:spPr/>
        <p:txBody>
          <a:bodyPr/>
          <a:lstStyle/>
          <a:p>
            <a:r>
              <a:rPr lang="en-US"/>
              <a:t>Facebook Post Type Distribution Per Profile | Scott</a:t>
            </a:r>
          </a:p>
        </p:txBody>
      </p:sp>
      <p:graphicFrame>
        <p:nvGraphicFramePr>
          <p:cNvPr id="6" name="Chart Placeholder 5">
            <a:extLst>
              <a:ext uri="{FF2B5EF4-FFF2-40B4-BE49-F238E27FC236}">
                <a16:creationId xmlns:a16="http://schemas.microsoft.com/office/drawing/2014/main" id="{F9E123AF-6785-4911-84CD-6115E32E5C78}"/>
              </a:ext>
            </a:extLst>
          </p:cNvPr>
          <p:cNvGraphicFramePr>
            <a:graphicFrameLocks noGrp="1"/>
          </p:cNvGraphicFramePr>
          <p:nvPr>
            <p:ph type="chart" sz="quarter" idx="13"/>
            <p:extLst>
              <p:ext uri="{D42A27DB-BD31-4B8C-83A1-F6EECF244321}">
                <p14:modId xmlns:p14="http://schemas.microsoft.com/office/powerpoint/2010/main" val="35931346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456D93-1EC4-4823-869C-E95A01218545}"/>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B0AA15A6-08DE-44C0-9DD7-2FE3864A6E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17347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07540-0C1B-4633-B352-E649D36844F1}"/>
              </a:ext>
            </a:extLst>
          </p:cNvPr>
          <p:cNvSpPr>
            <a:spLocks noGrp="1"/>
          </p:cNvSpPr>
          <p:nvPr>
            <p:ph type="title"/>
          </p:nvPr>
        </p:nvSpPr>
        <p:spPr/>
        <p:txBody>
          <a:bodyPr/>
          <a:lstStyle/>
          <a:p>
            <a:r>
              <a:rPr lang="en-US"/>
              <a:t>Facebook Interaction Rate By Weekday | Scott</a:t>
            </a:r>
          </a:p>
        </p:txBody>
      </p:sp>
      <p:graphicFrame>
        <p:nvGraphicFramePr>
          <p:cNvPr id="6" name="Chart Placeholder 5">
            <a:extLst>
              <a:ext uri="{FF2B5EF4-FFF2-40B4-BE49-F238E27FC236}">
                <a16:creationId xmlns:a16="http://schemas.microsoft.com/office/drawing/2014/main" id="{5491482F-D769-47A1-B35D-DE787E54F5D8}"/>
              </a:ext>
            </a:extLst>
          </p:cNvPr>
          <p:cNvGraphicFramePr>
            <a:graphicFrameLocks noGrp="1"/>
          </p:cNvGraphicFramePr>
          <p:nvPr>
            <p:ph type="chart" sz="quarter" idx="13"/>
            <p:extLst>
              <p:ext uri="{D42A27DB-BD31-4B8C-83A1-F6EECF244321}">
                <p14:modId xmlns:p14="http://schemas.microsoft.com/office/powerpoint/2010/main" val="13991808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A10BEE-3956-4B91-A924-22E8BAE171C9}"/>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F1098C46-6463-4153-875E-1DE98C8731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75790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B51C3-EF6B-4FD5-8A1A-580CD7F5E17A}"/>
              </a:ext>
            </a:extLst>
          </p:cNvPr>
          <p:cNvSpPr>
            <a:spLocks noGrp="1"/>
          </p:cNvSpPr>
          <p:nvPr>
            <p:ph type="title"/>
          </p:nvPr>
        </p:nvSpPr>
        <p:spPr/>
        <p:txBody>
          <a:bodyPr/>
          <a:lstStyle/>
          <a:p>
            <a:r>
              <a:rPr lang="en-US"/>
              <a:t>Facebook Interaction Rate | Scott</a:t>
            </a:r>
          </a:p>
        </p:txBody>
      </p:sp>
      <p:graphicFrame>
        <p:nvGraphicFramePr>
          <p:cNvPr id="6" name="Chart Placeholder 5">
            <a:extLst>
              <a:ext uri="{FF2B5EF4-FFF2-40B4-BE49-F238E27FC236}">
                <a16:creationId xmlns:a16="http://schemas.microsoft.com/office/drawing/2014/main" id="{D7419DF5-E7E7-4303-A78F-E9A1DE42CB0E}"/>
              </a:ext>
            </a:extLst>
          </p:cNvPr>
          <p:cNvGraphicFramePr>
            <a:graphicFrameLocks noGrp="1"/>
          </p:cNvGraphicFramePr>
          <p:nvPr>
            <p:ph type="chart" sz="quarter" idx="13"/>
            <p:extLst>
              <p:ext uri="{D42A27DB-BD31-4B8C-83A1-F6EECF244321}">
                <p14:modId xmlns:p14="http://schemas.microsoft.com/office/powerpoint/2010/main" val="40814508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A24C79-FFCC-46BF-AF0E-07CCE2B2B3DE}"/>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E85A3568-ECE7-47B6-B773-D20BE1FAB6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72599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5CA41-AE75-4650-9646-843BBF894CFD}"/>
              </a:ext>
            </a:extLst>
          </p:cNvPr>
          <p:cNvSpPr>
            <a:spLocks noGrp="1"/>
          </p:cNvSpPr>
          <p:nvPr>
            <p:ph type="title"/>
          </p:nvPr>
        </p:nvSpPr>
        <p:spPr/>
        <p:txBody>
          <a:bodyPr/>
          <a:lstStyle/>
          <a:p>
            <a:r>
              <a:rPr lang="en-US"/>
              <a:t>Facebook Interaction Rate By Post Type | Scott</a:t>
            </a:r>
          </a:p>
        </p:txBody>
      </p:sp>
      <p:graphicFrame>
        <p:nvGraphicFramePr>
          <p:cNvPr id="6" name="Chart Placeholder 5">
            <a:extLst>
              <a:ext uri="{FF2B5EF4-FFF2-40B4-BE49-F238E27FC236}">
                <a16:creationId xmlns:a16="http://schemas.microsoft.com/office/drawing/2014/main" id="{A38C4D04-839C-4B43-A203-213263213A00}"/>
              </a:ext>
            </a:extLst>
          </p:cNvPr>
          <p:cNvGraphicFramePr>
            <a:graphicFrameLocks noGrp="1"/>
          </p:cNvGraphicFramePr>
          <p:nvPr>
            <p:ph type="chart" sz="quarter" idx="13"/>
            <p:extLst>
              <p:ext uri="{D42A27DB-BD31-4B8C-83A1-F6EECF244321}">
                <p14:modId xmlns:p14="http://schemas.microsoft.com/office/powerpoint/2010/main" val="9619570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2EBA0F-5D6D-481E-B34D-1438F99EB209}"/>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18CF3482-E207-4D6A-829F-FB246C5D86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82611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9ED13-5B23-42C8-950E-B5E2C3F6DFFD}"/>
              </a:ext>
            </a:extLst>
          </p:cNvPr>
          <p:cNvSpPr>
            <a:spLocks noGrp="1"/>
          </p:cNvSpPr>
          <p:nvPr>
            <p:ph type="title"/>
          </p:nvPr>
        </p:nvSpPr>
        <p:spPr/>
        <p:txBody>
          <a:bodyPr/>
          <a:lstStyle/>
          <a:p>
            <a:r>
              <a:rPr lang="en-US"/>
              <a:t>Facebook Interaction Rate By Hour | Scott</a:t>
            </a:r>
          </a:p>
        </p:txBody>
      </p:sp>
      <p:graphicFrame>
        <p:nvGraphicFramePr>
          <p:cNvPr id="6" name="Chart Placeholder 5">
            <a:extLst>
              <a:ext uri="{FF2B5EF4-FFF2-40B4-BE49-F238E27FC236}">
                <a16:creationId xmlns:a16="http://schemas.microsoft.com/office/drawing/2014/main" id="{468B81D6-0C27-47AE-A463-277659C35308}"/>
              </a:ext>
            </a:extLst>
          </p:cNvPr>
          <p:cNvGraphicFramePr>
            <a:graphicFrameLocks noGrp="1"/>
          </p:cNvGraphicFramePr>
          <p:nvPr>
            <p:ph type="chart" sz="quarter" idx="13"/>
            <p:extLst>
              <p:ext uri="{D42A27DB-BD31-4B8C-83A1-F6EECF244321}">
                <p14:modId xmlns:p14="http://schemas.microsoft.com/office/powerpoint/2010/main" val="11901655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6AE7D2-7DC4-4C35-9359-F63241BAB2A3}"/>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5364FAEC-B4DA-4940-B2DD-F21B14C585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87266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8A4F7-6F45-4281-B6E7-FC3493802D01}"/>
              </a:ext>
            </a:extLst>
          </p:cNvPr>
          <p:cNvSpPr>
            <a:spLocks noGrp="1"/>
          </p:cNvSpPr>
          <p:nvPr>
            <p:ph type="title"/>
          </p:nvPr>
        </p:nvSpPr>
        <p:spPr/>
        <p:txBody>
          <a:bodyPr/>
          <a:lstStyle/>
          <a:p>
            <a:r>
              <a:rPr lang="en-US"/>
              <a:t>Facebook Hashtag Detection | Scott</a:t>
            </a:r>
          </a:p>
        </p:txBody>
      </p:sp>
      <p:graphicFrame>
        <p:nvGraphicFramePr>
          <p:cNvPr id="5" name="Table Placeholder 4">
            <a:extLst>
              <a:ext uri="{FF2B5EF4-FFF2-40B4-BE49-F238E27FC236}">
                <a16:creationId xmlns:a16="http://schemas.microsoft.com/office/drawing/2014/main" id="{3BAC3016-1B1B-44A2-A7D7-F84C97D64322}"/>
              </a:ext>
            </a:extLst>
          </p:cNvPr>
          <p:cNvGraphicFramePr>
            <a:graphicFrameLocks noGrp="1"/>
          </p:cNvGraphicFramePr>
          <p:nvPr>
            <p:ph type="tbl" sz="quarter" idx="13"/>
            <p:extLst>
              <p:ext uri="{D42A27DB-BD31-4B8C-83A1-F6EECF244321}">
                <p14:modId xmlns:p14="http://schemas.microsoft.com/office/powerpoint/2010/main" val="1129732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37114066"/>
                    </a:ext>
                  </a:extLst>
                </a:gridCol>
                <a:gridCol w="1152144">
                  <a:extLst>
                    <a:ext uri="{9D8B030D-6E8A-4147-A177-3AD203B41FA5}">
                      <a16:colId xmlns:a16="http://schemas.microsoft.com/office/drawing/2014/main" val="2120537478"/>
                    </a:ext>
                  </a:extLst>
                </a:gridCol>
                <a:gridCol w="1152144">
                  <a:extLst>
                    <a:ext uri="{9D8B030D-6E8A-4147-A177-3AD203B41FA5}">
                      <a16:colId xmlns:a16="http://schemas.microsoft.com/office/drawing/2014/main" val="3294974012"/>
                    </a:ext>
                  </a:extLst>
                </a:gridCol>
                <a:gridCol w="1152144">
                  <a:extLst>
                    <a:ext uri="{9D8B030D-6E8A-4147-A177-3AD203B41FA5}">
                      <a16:colId xmlns:a16="http://schemas.microsoft.com/office/drawing/2014/main" val="1265796902"/>
                    </a:ext>
                  </a:extLst>
                </a:gridCol>
                <a:gridCol w="1152144">
                  <a:extLst>
                    <a:ext uri="{9D8B030D-6E8A-4147-A177-3AD203B41FA5}">
                      <a16:colId xmlns:a16="http://schemas.microsoft.com/office/drawing/2014/main" val="592445386"/>
                    </a:ext>
                  </a:extLst>
                </a:gridCol>
                <a:gridCol w="1152144">
                  <a:extLst>
                    <a:ext uri="{9D8B030D-6E8A-4147-A177-3AD203B41FA5}">
                      <a16:colId xmlns:a16="http://schemas.microsoft.com/office/drawing/2014/main" val="2472586763"/>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43580726"/>
                  </a:ext>
                </a:extLst>
              </a:tr>
              <a:tr h="370840">
                <a:tc>
                  <a:txBody>
                    <a:bodyPr/>
                    <a:lstStyle/>
                    <a:p>
                      <a:r>
                        <a:rPr lang="en-US" sz="1000"/>
                        <a:t>#SCOTTbikes</a:t>
                      </a:r>
                    </a:p>
                  </a:txBody>
                  <a:tcPr/>
                </a:tc>
                <a:tc>
                  <a:txBody>
                    <a:bodyPr/>
                    <a:lstStyle/>
                    <a:p>
                      <a:r>
                        <a:rPr lang="en-US" sz="1000"/>
                        <a:t>27</a:t>
                      </a:r>
                    </a:p>
                  </a:txBody>
                  <a:tcPr/>
                </a:tc>
                <a:tc>
                  <a:txBody>
                    <a:bodyPr/>
                    <a:lstStyle/>
                    <a:p>
                      <a:r>
                        <a:rPr lang="en-US" sz="1000"/>
                        <a:t>28.37037037037</a:t>
                      </a:r>
                    </a:p>
                  </a:txBody>
                  <a:tcPr/>
                </a:tc>
                <a:tc>
                  <a:txBody>
                    <a:bodyPr/>
                    <a:lstStyle/>
                    <a:p>
                      <a:r>
                        <a:rPr lang="en-US" sz="1000"/>
                        <a:t>1.2592592592593</a:t>
                      </a:r>
                    </a:p>
                  </a:txBody>
                  <a:tcPr/>
                </a:tc>
                <a:tc>
                  <a:txBody>
                    <a:bodyPr/>
                    <a:lstStyle/>
                    <a:p>
                      <a:r>
                        <a:rPr lang="en-US" sz="1000"/>
                        <a:t>0.96296296296296</a:t>
                      </a:r>
                    </a:p>
                  </a:txBody>
                  <a:tcPr/>
                </a:tc>
                <a:tc>
                  <a:txBody>
                    <a:bodyPr/>
                    <a:lstStyle/>
                    <a:p>
                      <a:r>
                        <a:rPr lang="en-US" sz="1000"/>
                        <a:t>30.592592592593</a:t>
                      </a:r>
                    </a:p>
                  </a:txBody>
                  <a:tcPr/>
                </a:tc>
                <a:extLst>
                  <a:ext uri="{0D108BD9-81ED-4DB2-BD59-A6C34878D82A}">
                    <a16:rowId xmlns:a16="http://schemas.microsoft.com/office/drawing/2014/main" val="2890367426"/>
                  </a:ext>
                </a:extLst>
              </a:tr>
              <a:tr h="370840">
                <a:tc>
                  <a:txBody>
                    <a:bodyPr/>
                    <a:lstStyle/>
                    <a:p>
                      <a:r>
                        <a:rPr lang="en-US" sz="1000"/>
                        <a:t>#SCOTTargentina</a:t>
                      </a:r>
                    </a:p>
                  </a:txBody>
                  <a:tcPr/>
                </a:tc>
                <a:tc>
                  <a:txBody>
                    <a:bodyPr/>
                    <a:lstStyle/>
                    <a:p>
                      <a:r>
                        <a:rPr lang="en-US" sz="1000"/>
                        <a:t>26</a:t>
                      </a:r>
                    </a:p>
                  </a:txBody>
                  <a:tcPr/>
                </a:tc>
                <a:tc>
                  <a:txBody>
                    <a:bodyPr/>
                    <a:lstStyle/>
                    <a:p>
                      <a:r>
                        <a:rPr lang="en-US" sz="1000"/>
                        <a:t>28</a:t>
                      </a:r>
                    </a:p>
                  </a:txBody>
                  <a:tcPr/>
                </a:tc>
                <a:tc>
                  <a:txBody>
                    <a:bodyPr/>
                    <a:lstStyle/>
                    <a:p>
                      <a:r>
                        <a:rPr lang="en-US" sz="1000"/>
                        <a:t>1.3076923076923</a:t>
                      </a:r>
                    </a:p>
                  </a:txBody>
                  <a:tcPr/>
                </a:tc>
                <a:tc>
                  <a:txBody>
                    <a:bodyPr/>
                    <a:lstStyle/>
                    <a:p>
                      <a:r>
                        <a:rPr lang="en-US" sz="1000"/>
                        <a:t>0.88461538461538</a:t>
                      </a:r>
                    </a:p>
                  </a:txBody>
                  <a:tcPr/>
                </a:tc>
                <a:tc>
                  <a:txBody>
                    <a:bodyPr/>
                    <a:lstStyle/>
                    <a:p>
                      <a:r>
                        <a:rPr lang="en-US" sz="1000"/>
                        <a:t>30.192307692308</a:t>
                      </a:r>
                    </a:p>
                  </a:txBody>
                  <a:tcPr/>
                </a:tc>
                <a:extLst>
                  <a:ext uri="{0D108BD9-81ED-4DB2-BD59-A6C34878D82A}">
                    <a16:rowId xmlns:a16="http://schemas.microsoft.com/office/drawing/2014/main" val="2544691885"/>
                  </a:ext>
                </a:extLst>
              </a:tr>
              <a:tr h="370840">
                <a:tc>
                  <a:txBody>
                    <a:bodyPr/>
                    <a:lstStyle/>
                    <a:p>
                      <a:r>
                        <a:rPr lang="en-US" sz="1000"/>
                        <a:t>#racedtowin</a:t>
                      </a:r>
                    </a:p>
                  </a:txBody>
                  <a:tcPr/>
                </a:tc>
                <a:tc>
                  <a:txBody>
                    <a:bodyPr/>
                    <a:lstStyle/>
                    <a:p>
                      <a:r>
                        <a:rPr lang="en-US" sz="1000"/>
                        <a:t>23</a:t>
                      </a:r>
                    </a:p>
                  </a:txBody>
                  <a:tcPr/>
                </a:tc>
                <a:tc>
                  <a:txBody>
                    <a:bodyPr/>
                    <a:lstStyle/>
                    <a:p>
                      <a:r>
                        <a:rPr lang="en-US" sz="1000"/>
                        <a:t>11.173913043478</a:t>
                      </a:r>
                    </a:p>
                  </a:txBody>
                  <a:tcPr/>
                </a:tc>
                <a:tc>
                  <a:txBody>
                    <a:bodyPr/>
                    <a:lstStyle/>
                    <a:p>
                      <a:r>
                        <a:rPr lang="en-US" sz="1000"/>
                        <a:t>0.34782608695652</a:t>
                      </a:r>
                    </a:p>
                  </a:txBody>
                  <a:tcPr/>
                </a:tc>
                <a:tc>
                  <a:txBody>
                    <a:bodyPr/>
                    <a:lstStyle/>
                    <a:p>
                      <a:r>
                        <a:rPr lang="en-US" sz="1000"/>
                        <a:t>0.56521739130435</a:t>
                      </a:r>
                    </a:p>
                  </a:txBody>
                  <a:tcPr/>
                </a:tc>
                <a:tc>
                  <a:txBody>
                    <a:bodyPr/>
                    <a:lstStyle/>
                    <a:p>
                      <a:r>
                        <a:rPr lang="en-US" sz="1000"/>
                        <a:t>12.086956521739</a:t>
                      </a:r>
                    </a:p>
                  </a:txBody>
                  <a:tcPr/>
                </a:tc>
                <a:extLst>
                  <a:ext uri="{0D108BD9-81ED-4DB2-BD59-A6C34878D82A}">
                    <a16:rowId xmlns:a16="http://schemas.microsoft.com/office/drawing/2014/main" val="787392809"/>
                  </a:ext>
                </a:extLst>
              </a:tr>
              <a:tr h="370840">
                <a:tc>
                  <a:txBody>
                    <a:bodyPr/>
                    <a:lstStyle/>
                    <a:p>
                      <a:r>
                        <a:rPr lang="en-US" sz="1000"/>
                        <a:t>#trekbikes</a:t>
                      </a:r>
                    </a:p>
                  </a:txBody>
                  <a:tcPr/>
                </a:tc>
                <a:tc>
                  <a:txBody>
                    <a:bodyPr/>
                    <a:lstStyle/>
                    <a:p>
                      <a:r>
                        <a:rPr lang="en-US" sz="1000"/>
                        <a:t>15</a:t>
                      </a:r>
                    </a:p>
                  </a:txBody>
                  <a:tcPr/>
                </a:tc>
                <a:tc>
                  <a:txBody>
                    <a:bodyPr/>
                    <a:lstStyle/>
                    <a:p>
                      <a:r>
                        <a:rPr lang="en-US" sz="1000"/>
                        <a:t>11.6</a:t>
                      </a:r>
                    </a:p>
                  </a:txBody>
                  <a:tcPr/>
                </a:tc>
                <a:tc>
                  <a:txBody>
                    <a:bodyPr/>
                    <a:lstStyle/>
                    <a:p>
                      <a:r>
                        <a:rPr lang="en-US" sz="1000"/>
                        <a:t>0.46666666666667</a:t>
                      </a:r>
                    </a:p>
                  </a:txBody>
                  <a:tcPr/>
                </a:tc>
                <a:tc>
                  <a:txBody>
                    <a:bodyPr/>
                    <a:lstStyle/>
                    <a:p>
                      <a:r>
                        <a:rPr lang="en-US" sz="1000"/>
                        <a:t>0.66666666666667</a:t>
                      </a:r>
                    </a:p>
                  </a:txBody>
                  <a:tcPr/>
                </a:tc>
                <a:tc>
                  <a:txBody>
                    <a:bodyPr/>
                    <a:lstStyle/>
                    <a:p>
                      <a:r>
                        <a:rPr lang="en-US" sz="1000"/>
                        <a:t>12.733333333333</a:t>
                      </a:r>
                    </a:p>
                  </a:txBody>
                  <a:tcPr/>
                </a:tc>
                <a:extLst>
                  <a:ext uri="{0D108BD9-81ED-4DB2-BD59-A6C34878D82A}">
                    <a16:rowId xmlns:a16="http://schemas.microsoft.com/office/drawing/2014/main" val="36903176"/>
                  </a:ext>
                </a:extLst>
              </a:tr>
              <a:tr h="370840">
                <a:tc>
                  <a:txBody>
                    <a:bodyPr/>
                    <a:lstStyle/>
                    <a:p>
                      <a:r>
                        <a:rPr lang="en-US" sz="1000"/>
                        <a:t>#gooutside</a:t>
                      </a:r>
                    </a:p>
                  </a:txBody>
                  <a:tcPr/>
                </a:tc>
                <a:tc>
                  <a:txBody>
                    <a:bodyPr/>
                    <a:lstStyle/>
                    <a:p>
                      <a:r>
                        <a:rPr lang="en-US" sz="1000"/>
                        <a:t>15</a:t>
                      </a:r>
                    </a:p>
                  </a:txBody>
                  <a:tcPr/>
                </a:tc>
                <a:tc>
                  <a:txBody>
                    <a:bodyPr/>
                    <a:lstStyle/>
                    <a:p>
                      <a:r>
                        <a:rPr lang="en-US" sz="1000"/>
                        <a:t>11.6</a:t>
                      </a:r>
                    </a:p>
                  </a:txBody>
                  <a:tcPr/>
                </a:tc>
                <a:tc>
                  <a:txBody>
                    <a:bodyPr/>
                    <a:lstStyle/>
                    <a:p>
                      <a:r>
                        <a:rPr lang="en-US" sz="1000"/>
                        <a:t>0.46666666666667</a:t>
                      </a:r>
                    </a:p>
                  </a:txBody>
                  <a:tcPr/>
                </a:tc>
                <a:tc>
                  <a:txBody>
                    <a:bodyPr/>
                    <a:lstStyle/>
                    <a:p>
                      <a:r>
                        <a:rPr lang="en-US" sz="1000"/>
                        <a:t>0.66666666666667</a:t>
                      </a:r>
                    </a:p>
                  </a:txBody>
                  <a:tcPr/>
                </a:tc>
                <a:tc>
                  <a:txBody>
                    <a:bodyPr/>
                    <a:lstStyle/>
                    <a:p>
                      <a:r>
                        <a:rPr lang="en-US" sz="1000"/>
                        <a:t>12.733333333333</a:t>
                      </a:r>
                    </a:p>
                  </a:txBody>
                  <a:tcPr/>
                </a:tc>
                <a:extLst>
                  <a:ext uri="{0D108BD9-81ED-4DB2-BD59-A6C34878D82A}">
                    <a16:rowId xmlns:a16="http://schemas.microsoft.com/office/drawing/2014/main" val="1381330882"/>
                  </a:ext>
                </a:extLst>
              </a:tr>
              <a:tr h="370840">
                <a:tc>
                  <a:txBody>
                    <a:bodyPr/>
                    <a:lstStyle/>
                    <a:p>
                      <a:r>
                        <a:rPr lang="en-US" sz="1000"/>
                        <a:t>#IamSpecialized</a:t>
                      </a:r>
                    </a:p>
                  </a:txBody>
                  <a:tcPr/>
                </a:tc>
                <a:tc>
                  <a:txBody>
                    <a:bodyPr/>
                    <a:lstStyle/>
                    <a:p>
                      <a:r>
                        <a:rPr lang="en-US" sz="1000"/>
                        <a:t>15</a:t>
                      </a:r>
                    </a:p>
                  </a:txBody>
                  <a:tcPr/>
                </a:tc>
                <a:tc>
                  <a:txBody>
                    <a:bodyPr/>
                    <a:lstStyle/>
                    <a:p>
                      <a:r>
                        <a:rPr lang="en-US" sz="1000"/>
                        <a:t>14.533333333333</a:t>
                      </a:r>
                    </a:p>
                  </a:txBody>
                  <a:tcPr/>
                </a:tc>
                <a:tc>
                  <a:txBody>
                    <a:bodyPr/>
                    <a:lstStyle/>
                    <a:p>
                      <a:r>
                        <a:rPr lang="en-US" sz="1000"/>
                        <a:t>0.46666666666667</a:t>
                      </a:r>
                    </a:p>
                  </a:txBody>
                  <a:tcPr/>
                </a:tc>
                <a:tc>
                  <a:txBody>
                    <a:bodyPr/>
                    <a:lstStyle/>
                    <a:p>
                      <a:r>
                        <a:rPr lang="en-US" sz="1000"/>
                        <a:t>0.2</a:t>
                      </a:r>
                    </a:p>
                  </a:txBody>
                  <a:tcPr/>
                </a:tc>
                <a:tc>
                  <a:txBody>
                    <a:bodyPr/>
                    <a:lstStyle/>
                    <a:p>
                      <a:r>
                        <a:rPr lang="en-US" sz="1000"/>
                        <a:t>15.2</a:t>
                      </a:r>
                    </a:p>
                  </a:txBody>
                  <a:tcPr/>
                </a:tc>
                <a:extLst>
                  <a:ext uri="{0D108BD9-81ED-4DB2-BD59-A6C34878D82A}">
                    <a16:rowId xmlns:a16="http://schemas.microsoft.com/office/drawing/2014/main" val="1301625187"/>
                  </a:ext>
                </a:extLst>
              </a:tr>
              <a:tr h="370840">
                <a:tc>
                  <a:txBody>
                    <a:bodyPr/>
                    <a:lstStyle/>
                    <a:p>
                      <a:r>
                        <a:rPr lang="en-US" sz="1000"/>
                        <a:t>#trekargentina</a:t>
                      </a:r>
                    </a:p>
                  </a:txBody>
                  <a:tcPr/>
                </a:tc>
                <a:tc>
                  <a:txBody>
                    <a:bodyPr/>
                    <a:lstStyle/>
                    <a:p>
                      <a:r>
                        <a:rPr lang="en-US" sz="1000"/>
                        <a:t>14</a:t>
                      </a:r>
                    </a:p>
                  </a:txBody>
                  <a:tcPr/>
                </a:tc>
                <a:tc>
                  <a:txBody>
                    <a:bodyPr/>
                    <a:lstStyle/>
                    <a:p>
                      <a:r>
                        <a:rPr lang="en-US" sz="1000"/>
                        <a:t>10.928571428571</a:t>
                      </a:r>
                    </a:p>
                  </a:txBody>
                  <a:tcPr/>
                </a:tc>
                <a:tc>
                  <a:txBody>
                    <a:bodyPr/>
                    <a:lstStyle/>
                    <a:p>
                      <a:r>
                        <a:rPr lang="en-US" sz="1000"/>
                        <a:t>0.5</a:t>
                      </a:r>
                    </a:p>
                  </a:txBody>
                  <a:tcPr/>
                </a:tc>
                <a:tc>
                  <a:txBody>
                    <a:bodyPr/>
                    <a:lstStyle/>
                    <a:p>
                      <a:r>
                        <a:rPr lang="en-US" sz="1000"/>
                        <a:t>0.5</a:t>
                      </a:r>
                    </a:p>
                  </a:txBody>
                  <a:tcPr/>
                </a:tc>
                <a:tc>
                  <a:txBody>
                    <a:bodyPr/>
                    <a:lstStyle/>
                    <a:p>
                      <a:r>
                        <a:rPr lang="en-US" sz="1000"/>
                        <a:t>11.928571428571</a:t>
                      </a:r>
                    </a:p>
                  </a:txBody>
                  <a:tcPr/>
                </a:tc>
                <a:extLst>
                  <a:ext uri="{0D108BD9-81ED-4DB2-BD59-A6C34878D82A}">
                    <a16:rowId xmlns:a16="http://schemas.microsoft.com/office/drawing/2014/main" val="2173471662"/>
                  </a:ext>
                </a:extLst>
              </a:tr>
              <a:tr h="370840">
                <a:tc>
                  <a:txBody>
                    <a:bodyPr/>
                    <a:lstStyle/>
                    <a:p>
                      <a:r>
                        <a:rPr lang="en-US" sz="1000"/>
                        <a:t>#creemosenlasbicis</a:t>
                      </a:r>
                    </a:p>
                  </a:txBody>
                  <a:tcPr/>
                </a:tc>
                <a:tc>
                  <a:txBody>
                    <a:bodyPr/>
                    <a:lstStyle/>
                    <a:p>
                      <a:r>
                        <a:rPr lang="en-US" sz="1000"/>
                        <a:t>14</a:t>
                      </a:r>
                    </a:p>
                  </a:txBody>
                  <a:tcPr/>
                </a:tc>
                <a:tc>
                  <a:txBody>
                    <a:bodyPr/>
                    <a:lstStyle/>
                    <a:p>
                      <a:r>
                        <a:rPr lang="en-US" sz="1000"/>
                        <a:t>11.5</a:t>
                      </a:r>
                    </a:p>
                  </a:txBody>
                  <a:tcPr/>
                </a:tc>
                <a:tc>
                  <a:txBody>
                    <a:bodyPr/>
                    <a:lstStyle/>
                    <a:p>
                      <a:r>
                        <a:rPr lang="en-US" sz="1000"/>
                        <a:t>0.5</a:t>
                      </a:r>
                    </a:p>
                  </a:txBody>
                  <a:tcPr/>
                </a:tc>
                <a:tc>
                  <a:txBody>
                    <a:bodyPr/>
                    <a:lstStyle/>
                    <a:p>
                      <a:r>
                        <a:rPr lang="en-US" sz="1000"/>
                        <a:t>0.64285714285714</a:t>
                      </a:r>
                    </a:p>
                  </a:txBody>
                  <a:tcPr/>
                </a:tc>
                <a:tc>
                  <a:txBody>
                    <a:bodyPr/>
                    <a:lstStyle/>
                    <a:p>
                      <a:r>
                        <a:rPr lang="en-US" sz="1000"/>
                        <a:t>12.642857142857</a:t>
                      </a:r>
                    </a:p>
                  </a:txBody>
                  <a:tcPr/>
                </a:tc>
                <a:extLst>
                  <a:ext uri="{0D108BD9-81ED-4DB2-BD59-A6C34878D82A}">
                    <a16:rowId xmlns:a16="http://schemas.microsoft.com/office/drawing/2014/main" val="81039930"/>
                  </a:ext>
                </a:extLst>
              </a:tr>
              <a:tr h="370840">
                <a:tc>
                  <a:txBody>
                    <a:bodyPr/>
                    <a:lstStyle/>
                    <a:p>
                      <a:r>
                        <a:rPr lang="en-US" sz="1000"/>
                        <a:t>#SpecializedArgentina</a:t>
                      </a:r>
                    </a:p>
                  </a:txBody>
                  <a:tcPr/>
                </a:tc>
                <a:tc>
                  <a:txBody>
                    <a:bodyPr/>
                    <a:lstStyle/>
                    <a:p>
                      <a:r>
                        <a:rPr lang="en-US" sz="1000"/>
                        <a:t>14</a:t>
                      </a:r>
                    </a:p>
                  </a:txBody>
                  <a:tcPr/>
                </a:tc>
                <a:tc>
                  <a:txBody>
                    <a:bodyPr/>
                    <a:lstStyle/>
                    <a:p>
                      <a:r>
                        <a:rPr lang="en-US" sz="1000"/>
                        <a:t>15.714285714286</a:t>
                      </a:r>
                    </a:p>
                  </a:txBody>
                  <a:tcPr/>
                </a:tc>
                <a:tc>
                  <a:txBody>
                    <a:bodyPr/>
                    <a:lstStyle/>
                    <a:p>
                      <a:r>
                        <a:rPr lang="en-US" sz="1000"/>
                        <a:t>0.42857142857143</a:t>
                      </a:r>
                    </a:p>
                  </a:txBody>
                  <a:tcPr/>
                </a:tc>
                <a:tc>
                  <a:txBody>
                    <a:bodyPr/>
                    <a:lstStyle/>
                    <a:p>
                      <a:r>
                        <a:rPr lang="en-US" sz="1000"/>
                        <a:t>0.28571428571429</a:t>
                      </a:r>
                    </a:p>
                  </a:txBody>
                  <a:tcPr/>
                </a:tc>
                <a:tc>
                  <a:txBody>
                    <a:bodyPr/>
                    <a:lstStyle/>
                    <a:p>
                      <a:r>
                        <a:rPr lang="en-US" sz="1000"/>
                        <a:t>16.428571428571</a:t>
                      </a:r>
                    </a:p>
                  </a:txBody>
                  <a:tcPr/>
                </a:tc>
                <a:extLst>
                  <a:ext uri="{0D108BD9-81ED-4DB2-BD59-A6C34878D82A}">
                    <a16:rowId xmlns:a16="http://schemas.microsoft.com/office/drawing/2014/main" val="3645555859"/>
                  </a:ext>
                </a:extLst>
              </a:tr>
              <a:tr h="370840">
                <a:tc>
                  <a:txBody>
                    <a:bodyPr/>
                    <a:lstStyle/>
                    <a:p>
                      <a:r>
                        <a:rPr lang="en-US" sz="1000"/>
                        <a:t>#bontragerargentina</a:t>
                      </a:r>
                    </a:p>
                  </a:txBody>
                  <a:tcPr/>
                </a:tc>
                <a:tc>
                  <a:txBody>
                    <a:bodyPr/>
                    <a:lstStyle/>
                    <a:p>
                      <a:r>
                        <a:rPr lang="en-US" sz="1000"/>
                        <a:t>11</a:t>
                      </a:r>
                    </a:p>
                  </a:txBody>
                  <a:tcPr/>
                </a:tc>
                <a:tc>
                  <a:txBody>
                    <a:bodyPr/>
                    <a:lstStyle/>
                    <a:p>
                      <a:r>
                        <a:rPr lang="en-US" sz="1000"/>
                        <a:t>10.727272727273</a:t>
                      </a:r>
                    </a:p>
                  </a:txBody>
                  <a:tcPr/>
                </a:tc>
                <a:tc>
                  <a:txBody>
                    <a:bodyPr/>
                    <a:lstStyle/>
                    <a:p>
                      <a:r>
                        <a:rPr lang="en-US" sz="1000"/>
                        <a:t>0.36363636363636</a:t>
                      </a:r>
                    </a:p>
                  </a:txBody>
                  <a:tcPr/>
                </a:tc>
                <a:tc>
                  <a:txBody>
                    <a:bodyPr/>
                    <a:lstStyle/>
                    <a:p>
                      <a:r>
                        <a:rPr lang="en-US" sz="1000"/>
                        <a:t>0.45454545454545</a:t>
                      </a:r>
                    </a:p>
                  </a:txBody>
                  <a:tcPr/>
                </a:tc>
                <a:tc>
                  <a:txBody>
                    <a:bodyPr/>
                    <a:lstStyle/>
                    <a:p>
                      <a:r>
                        <a:rPr lang="en-US" sz="1000"/>
                        <a:t>11.545454545455</a:t>
                      </a:r>
                    </a:p>
                  </a:txBody>
                  <a:tcPr/>
                </a:tc>
                <a:extLst>
                  <a:ext uri="{0D108BD9-81ED-4DB2-BD59-A6C34878D82A}">
                    <a16:rowId xmlns:a16="http://schemas.microsoft.com/office/drawing/2014/main" val="2951003697"/>
                  </a:ext>
                </a:extLst>
              </a:tr>
            </a:tbl>
          </a:graphicData>
        </a:graphic>
      </p:graphicFrame>
      <p:sp>
        <p:nvSpPr>
          <p:cNvPr id="4" name="Text Placeholder 3">
            <a:extLst>
              <a:ext uri="{FF2B5EF4-FFF2-40B4-BE49-F238E27FC236}">
                <a16:creationId xmlns:a16="http://schemas.microsoft.com/office/drawing/2014/main" id="{386F7172-FAF2-4F7F-A1EE-6D191172E40F}"/>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2123293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9A103-B19D-49BA-A017-D719F8C35DAA}"/>
              </a:ext>
            </a:extLst>
          </p:cNvPr>
          <p:cNvSpPr>
            <a:spLocks noGrp="1"/>
          </p:cNvSpPr>
          <p:nvPr>
            <p:ph type="title"/>
          </p:nvPr>
        </p:nvSpPr>
        <p:spPr/>
        <p:txBody>
          <a:bodyPr/>
          <a:lstStyle/>
          <a:p>
            <a:r>
              <a:rPr lang="en-US"/>
              <a:t>Facebook Post Table + Reactions | Scott - 1 of 21</a:t>
            </a:r>
          </a:p>
        </p:txBody>
      </p:sp>
      <p:graphicFrame>
        <p:nvGraphicFramePr>
          <p:cNvPr id="5" name="Table Placeholder 4">
            <a:extLst>
              <a:ext uri="{FF2B5EF4-FFF2-40B4-BE49-F238E27FC236}">
                <a16:creationId xmlns:a16="http://schemas.microsoft.com/office/drawing/2014/main" id="{B38F6941-5CCB-49C4-A742-7B1507EC0062}"/>
              </a:ext>
            </a:extLst>
          </p:cNvPr>
          <p:cNvGraphicFramePr>
            <a:graphicFrameLocks noGrp="1"/>
          </p:cNvGraphicFramePr>
          <p:nvPr>
            <p:ph type="tbl" sz="quarter" idx="13"/>
            <p:extLst>
              <p:ext uri="{D42A27DB-BD31-4B8C-83A1-F6EECF244321}">
                <p14:modId xmlns:p14="http://schemas.microsoft.com/office/powerpoint/2010/main" val="827896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2544697"/>
                    </a:ext>
                  </a:extLst>
                </a:gridCol>
                <a:gridCol w="493776">
                  <a:extLst>
                    <a:ext uri="{9D8B030D-6E8A-4147-A177-3AD203B41FA5}">
                      <a16:colId xmlns:a16="http://schemas.microsoft.com/office/drawing/2014/main" val="1040523275"/>
                    </a:ext>
                  </a:extLst>
                </a:gridCol>
                <a:gridCol w="493776">
                  <a:extLst>
                    <a:ext uri="{9D8B030D-6E8A-4147-A177-3AD203B41FA5}">
                      <a16:colId xmlns:a16="http://schemas.microsoft.com/office/drawing/2014/main" val="1665034617"/>
                    </a:ext>
                  </a:extLst>
                </a:gridCol>
                <a:gridCol w="493776">
                  <a:extLst>
                    <a:ext uri="{9D8B030D-6E8A-4147-A177-3AD203B41FA5}">
                      <a16:colId xmlns:a16="http://schemas.microsoft.com/office/drawing/2014/main" val="3318908880"/>
                    </a:ext>
                  </a:extLst>
                </a:gridCol>
                <a:gridCol w="493776">
                  <a:extLst>
                    <a:ext uri="{9D8B030D-6E8A-4147-A177-3AD203B41FA5}">
                      <a16:colId xmlns:a16="http://schemas.microsoft.com/office/drawing/2014/main" val="814449753"/>
                    </a:ext>
                  </a:extLst>
                </a:gridCol>
                <a:gridCol w="493776">
                  <a:extLst>
                    <a:ext uri="{9D8B030D-6E8A-4147-A177-3AD203B41FA5}">
                      <a16:colId xmlns:a16="http://schemas.microsoft.com/office/drawing/2014/main" val="86423748"/>
                    </a:ext>
                  </a:extLst>
                </a:gridCol>
                <a:gridCol w="493776">
                  <a:extLst>
                    <a:ext uri="{9D8B030D-6E8A-4147-A177-3AD203B41FA5}">
                      <a16:colId xmlns:a16="http://schemas.microsoft.com/office/drawing/2014/main" val="2373742643"/>
                    </a:ext>
                  </a:extLst>
                </a:gridCol>
                <a:gridCol w="493776">
                  <a:extLst>
                    <a:ext uri="{9D8B030D-6E8A-4147-A177-3AD203B41FA5}">
                      <a16:colId xmlns:a16="http://schemas.microsoft.com/office/drawing/2014/main" val="1608709558"/>
                    </a:ext>
                  </a:extLst>
                </a:gridCol>
                <a:gridCol w="493776">
                  <a:extLst>
                    <a:ext uri="{9D8B030D-6E8A-4147-A177-3AD203B41FA5}">
                      <a16:colId xmlns:a16="http://schemas.microsoft.com/office/drawing/2014/main" val="293746768"/>
                    </a:ext>
                  </a:extLst>
                </a:gridCol>
                <a:gridCol w="493776">
                  <a:extLst>
                    <a:ext uri="{9D8B030D-6E8A-4147-A177-3AD203B41FA5}">
                      <a16:colId xmlns:a16="http://schemas.microsoft.com/office/drawing/2014/main" val="3379196696"/>
                    </a:ext>
                  </a:extLst>
                </a:gridCol>
                <a:gridCol w="493776">
                  <a:extLst>
                    <a:ext uri="{9D8B030D-6E8A-4147-A177-3AD203B41FA5}">
                      <a16:colId xmlns:a16="http://schemas.microsoft.com/office/drawing/2014/main" val="587650920"/>
                    </a:ext>
                  </a:extLst>
                </a:gridCol>
                <a:gridCol w="493776">
                  <a:extLst>
                    <a:ext uri="{9D8B030D-6E8A-4147-A177-3AD203B41FA5}">
                      <a16:colId xmlns:a16="http://schemas.microsoft.com/office/drawing/2014/main" val="2082493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31750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- 2022-02-15 20:03:43</a:t>
                      </a:r>
                      <a:r>
                        <a:rPr kumimoji="0" lang="es-ES" sz="1000" b="0" i="0" u="none" strike="noStrike" kern="1200" cap="none" spc="0" normalizeH="0" baseline="0" noProof="0">
                          <a:ln>
                            <a:noFill/>
                          </a:ln>
                          <a:solidFill>
                            <a:prstClr val="black"/>
                          </a:solidFill>
                          <a:effectLst/>
                          <a:uLnTx/>
                          <a:uFillTx/>
                          <a:latin typeface="+mn-lt"/>
                          <a:ea typeface="+mn-ea"/>
                          <a:cs typeface="+mn-cs"/>
                        </a:rPr>
                        <a:t>
 La Scale 930 de SCOTT tiene un cuadro de fibra de carbono superligero. La combinación de suspensión FOX, transmisión Shimano de 12 velocidades y componentes Syncros da como resultado una bicicleta de competición liviana y eficiente.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53052674"/>
                  </a:ext>
                </a:extLst>
              </a:tr>
            </a:tbl>
          </a:graphicData>
        </a:graphic>
      </p:graphicFrame>
      <p:sp>
        <p:nvSpPr>
          <p:cNvPr id="4" name="Text Placeholder 3">
            <a:extLst>
              <a:ext uri="{FF2B5EF4-FFF2-40B4-BE49-F238E27FC236}">
                <a16:creationId xmlns:a16="http://schemas.microsoft.com/office/drawing/2014/main" id="{1A8F75AD-103B-45B8-9005-7BE56F21B939}"/>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3701283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D5291-B0D7-4E12-B37C-904349148466}"/>
              </a:ext>
            </a:extLst>
          </p:cNvPr>
          <p:cNvSpPr>
            <a:spLocks noGrp="1"/>
          </p:cNvSpPr>
          <p:nvPr>
            <p:ph type="title"/>
          </p:nvPr>
        </p:nvSpPr>
        <p:spPr/>
        <p:txBody>
          <a:bodyPr/>
          <a:lstStyle/>
          <a:p>
            <a:r>
              <a:rPr lang="en-US"/>
              <a:t>Facebook Post Table + Reactions | Scott - 2 of 21</a:t>
            </a:r>
          </a:p>
        </p:txBody>
      </p:sp>
      <p:graphicFrame>
        <p:nvGraphicFramePr>
          <p:cNvPr id="5" name="Table Placeholder 4">
            <a:extLst>
              <a:ext uri="{FF2B5EF4-FFF2-40B4-BE49-F238E27FC236}">
                <a16:creationId xmlns:a16="http://schemas.microsoft.com/office/drawing/2014/main" id="{92775DF2-0EE2-4F62-860F-06F53C3DC502}"/>
              </a:ext>
            </a:extLst>
          </p:cNvPr>
          <p:cNvGraphicFramePr>
            <a:graphicFrameLocks noGrp="1"/>
          </p:cNvGraphicFramePr>
          <p:nvPr>
            <p:ph type="tbl" sz="quarter" idx="13"/>
            <p:extLst>
              <p:ext uri="{D42A27DB-BD31-4B8C-83A1-F6EECF244321}">
                <p14:modId xmlns:p14="http://schemas.microsoft.com/office/powerpoint/2010/main" val="49827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88933314"/>
                    </a:ext>
                  </a:extLst>
                </a:gridCol>
                <a:gridCol w="493776">
                  <a:extLst>
                    <a:ext uri="{9D8B030D-6E8A-4147-A177-3AD203B41FA5}">
                      <a16:colId xmlns:a16="http://schemas.microsoft.com/office/drawing/2014/main" val="3402110907"/>
                    </a:ext>
                  </a:extLst>
                </a:gridCol>
                <a:gridCol w="493776">
                  <a:extLst>
                    <a:ext uri="{9D8B030D-6E8A-4147-A177-3AD203B41FA5}">
                      <a16:colId xmlns:a16="http://schemas.microsoft.com/office/drawing/2014/main" val="1632407454"/>
                    </a:ext>
                  </a:extLst>
                </a:gridCol>
                <a:gridCol w="493776">
                  <a:extLst>
                    <a:ext uri="{9D8B030D-6E8A-4147-A177-3AD203B41FA5}">
                      <a16:colId xmlns:a16="http://schemas.microsoft.com/office/drawing/2014/main" val="2875614963"/>
                    </a:ext>
                  </a:extLst>
                </a:gridCol>
                <a:gridCol w="493776">
                  <a:extLst>
                    <a:ext uri="{9D8B030D-6E8A-4147-A177-3AD203B41FA5}">
                      <a16:colId xmlns:a16="http://schemas.microsoft.com/office/drawing/2014/main" val="138504521"/>
                    </a:ext>
                  </a:extLst>
                </a:gridCol>
                <a:gridCol w="493776">
                  <a:extLst>
                    <a:ext uri="{9D8B030D-6E8A-4147-A177-3AD203B41FA5}">
                      <a16:colId xmlns:a16="http://schemas.microsoft.com/office/drawing/2014/main" val="2416998324"/>
                    </a:ext>
                  </a:extLst>
                </a:gridCol>
                <a:gridCol w="493776">
                  <a:extLst>
                    <a:ext uri="{9D8B030D-6E8A-4147-A177-3AD203B41FA5}">
                      <a16:colId xmlns:a16="http://schemas.microsoft.com/office/drawing/2014/main" val="1267257689"/>
                    </a:ext>
                  </a:extLst>
                </a:gridCol>
                <a:gridCol w="493776">
                  <a:extLst>
                    <a:ext uri="{9D8B030D-6E8A-4147-A177-3AD203B41FA5}">
                      <a16:colId xmlns:a16="http://schemas.microsoft.com/office/drawing/2014/main" val="1610953602"/>
                    </a:ext>
                  </a:extLst>
                </a:gridCol>
                <a:gridCol w="493776">
                  <a:extLst>
                    <a:ext uri="{9D8B030D-6E8A-4147-A177-3AD203B41FA5}">
                      <a16:colId xmlns:a16="http://schemas.microsoft.com/office/drawing/2014/main" val="4014931212"/>
                    </a:ext>
                  </a:extLst>
                </a:gridCol>
                <a:gridCol w="493776">
                  <a:extLst>
                    <a:ext uri="{9D8B030D-6E8A-4147-A177-3AD203B41FA5}">
                      <a16:colId xmlns:a16="http://schemas.microsoft.com/office/drawing/2014/main" val="1435664566"/>
                    </a:ext>
                  </a:extLst>
                </a:gridCol>
                <a:gridCol w="493776">
                  <a:extLst>
                    <a:ext uri="{9D8B030D-6E8A-4147-A177-3AD203B41FA5}">
                      <a16:colId xmlns:a16="http://schemas.microsoft.com/office/drawing/2014/main" val="2787920673"/>
                    </a:ext>
                  </a:extLst>
                </a:gridCol>
                <a:gridCol w="493776">
                  <a:extLst>
                    <a:ext uri="{9D8B030D-6E8A-4147-A177-3AD203B41FA5}">
                      <a16:colId xmlns:a16="http://schemas.microsoft.com/office/drawing/2014/main" val="375082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6195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- 2022-02-25 20:26:45</a:t>
                      </a:r>
                      <a:r>
                        <a:rPr kumimoji="0" lang="en-US" sz="1000" b="0" i="0" u="none" strike="noStrike" kern="1200" cap="none" spc="0" normalizeH="0" baseline="0" noProof="0">
                          <a:ln>
                            <a:noFill/>
                          </a:ln>
                          <a:solidFill>
                            <a:prstClr val="black"/>
                          </a:solidFill>
                          <a:effectLst/>
                          <a:uLnTx/>
                          <a:uFillTx/>
                          <a:latin typeface="+mn-lt"/>
                          <a:ea typeface="+mn-ea"/>
                          <a:cs typeface="+mn-cs"/>
                        </a:rPr>
                        <a:t>
 Liviana, rígida y rápida. Esto es lo que te ofrece la Scale RC 900 World Cup.
✅ Cuadro Scale RC de carbono HMX
✅ RockShox SID SL Select+RL3 100 mm
✅ Control remoto RideLoc con 3 posiciones
✅ SRAM X01 Eagle, 12 velocidades
✅ Frenos de disco SRAM Level TLM
✅ Ruedas de carbono Syncros Silverton 1.0
✅ Cubiertas Maxxis Rekon Race Kevlar
✅ Componentes de carbono Syncros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7419578"/>
                  </a:ext>
                </a:extLst>
              </a:tr>
            </a:tbl>
          </a:graphicData>
        </a:graphic>
      </p:graphicFrame>
      <p:sp>
        <p:nvSpPr>
          <p:cNvPr id="4" name="Text Placeholder 3">
            <a:extLst>
              <a:ext uri="{FF2B5EF4-FFF2-40B4-BE49-F238E27FC236}">
                <a16:creationId xmlns:a16="http://schemas.microsoft.com/office/drawing/2014/main" id="{2F424A7B-2B9D-4945-BC35-E9131CCB5E9D}"/>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6996152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524BC-EB3B-4138-A580-71B520D160D2}"/>
              </a:ext>
            </a:extLst>
          </p:cNvPr>
          <p:cNvSpPr>
            <a:spLocks noGrp="1"/>
          </p:cNvSpPr>
          <p:nvPr>
            <p:ph type="title"/>
          </p:nvPr>
        </p:nvSpPr>
        <p:spPr/>
        <p:txBody>
          <a:bodyPr/>
          <a:lstStyle/>
          <a:p>
            <a:r>
              <a:rPr lang="en-US"/>
              <a:t>Facebook Post Table + Reactions | Scott - 3 of 21</a:t>
            </a:r>
          </a:p>
        </p:txBody>
      </p:sp>
      <p:graphicFrame>
        <p:nvGraphicFramePr>
          <p:cNvPr id="5" name="Table Placeholder 4">
            <a:extLst>
              <a:ext uri="{FF2B5EF4-FFF2-40B4-BE49-F238E27FC236}">
                <a16:creationId xmlns:a16="http://schemas.microsoft.com/office/drawing/2014/main" id="{365F4298-D801-40A6-A360-A8E0F643CC6A}"/>
              </a:ext>
            </a:extLst>
          </p:cNvPr>
          <p:cNvGraphicFramePr>
            <a:graphicFrameLocks noGrp="1"/>
          </p:cNvGraphicFramePr>
          <p:nvPr>
            <p:ph type="tbl" sz="quarter" idx="13"/>
            <p:extLst>
              <p:ext uri="{D42A27DB-BD31-4B8C-83A1-F6EECF244321}">
                <p14:modId xmlns:p14="http://schemas.microsoft.com/office/powerpoint/2010/main" val="856702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93152599"/>
                    </a:ext>
                  </a:extLst>
                </a:gridCol>
                <a:gridCol w="493776">
                  <a:extLst>
                    <a:ext uri="{9D8B030D-6E8A-4147-A177-3AD203B41FA5}">
                      <a16:colId xmlns:a16="http://schemas.microsoft.com/office/drawing/2014/main" val="137271652"/>
                    </a:ext>
                  </a:extLst>
                </a:gridCol>
                <a:gridCol w="493776">
                  <a:extLst>
                    <a:ext uri="{9D8B030D-6E8A-4147-A177-3AD203B41FA5}">
                      <a16:colId xmlns:a16="http://schemas.microsoft.com/office/drawing/2014/main" val="2787294684"/>
                    </a:ext>
                  </a:extLst>
                </a:gridCol>
                <a:gridCol w="493776">
                  <a:extLst>
                    <a:ext uri="{9D8B030D-6E8A-4147-A177-3AD203B41FA5}">
                      <a16:colId xmlns:a16="http://schemas.microsoft.com/office/drawing/2014/main" val="2538643742"/>
                    </a:ext>
                  </a:extLst>
                </a:gridCol>
                <a:gridCol w="493776">
                  <a:extLst>
                    <a:ext uri="{9D8B030D-6E8A-4147-A177-3AD203B41FA5}">
                      <a16:colId xmlns:a16="http://schemas.microsoft.com/office/drawing/2014/main" val="4074203479"/>
                    </a:ext>
                  </a:extLst>
                </a:gridCol>
                <a:gridCol w="493776">
                  <a:extLst>
                    <a:ext uri="{9D8B030D-6E8A-4147-A177-3AD203B41FA5}">
                      <a16:colId xmlns:a16="http://schemas.microsoft.com/office/drawing/2014/main" val="3375366369"/>
                    </a:ext>
                  </a:extLst>
                </a:gridCol>
                <a:gridCol w="493776">
                  <a:extLst>
                    <a:ext uri="{9D8B030D-6E8A-4147-A177-3AD203B41FA5}">
                      <a16:colId xmlns:a16="http://schemas.microsoft.com/office/drawing/2014/main" val="1089327890"/>
                    </a:ext>
                  </a:extLst>
                </a:gridCol>
                <a:gridCol w="493776">
                  <a:extLst>
                    <a:ext uri="{9D8B030D-6E8A-4147-A177-3AD203B41FA5}">
                      <a16:colId xmlns:a16="http://schemas.microsoft.com/office/drawing/2014/main" val="3190396628"/>
                    </a:ext>
                  </a:extLst>
                </a:gridCol>
                <a:gridCol w="493776">
                  <a:extLst>
                    <a:ext uri="{9D8B030D-6E8A-4147-A177-3AD203B41FA5}">
                      <a16:colId xmlns:a16="http://schemas.microsoft.com/office/drawing/2014/main" val="883200932"/>
                    </a:ext>
                  </a:extLst>
                </a:gridCol>
                <a:gridCol w="493776">
                  <a:extLst>
                    <a:ext uri="{9D8B030D-6E8A-4147-A177-3AD203B41FA5}">
                      <a16:colId xmlns:a16="http://schemas.microsoft.com/office/drawing/2014/main" val="3166829980"/>
                    </a:ext>
                  </a:extLst>
                </a:gridCol>
                <a:gridCol w="493776">
                  <a:extLst>
                    <a:ext uri="{9D8B030D-6E8A-4147-A177-3AD203B41FA5}">
                      <a16:colId xmlns:a16="http://schemas.microsoft.com/office/drawing/2014/main" val="2419253059"/>
                    </a:ext>
                  </a:extLst>
                </a:gridCol>
                <a:gridCol w="493776">
                  <a:extLst>
                    <a:ext uri="{9D8B030D-6E8A-4147-A177-3AD203B41FA5}">
                      <a16:colId xmlns:a16="http://schemas.microsoft.com/office/drawing/2014/main" val="303422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37944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- 2022-02-14 18:10:31</a:t>
                      </a:r>
                      <a:r>
                        <a:rPr kumimoji="0" lang="es-ES" sz="1000" b="0" i="0" u="none" strike="noStrike" kern="1200" cap="none" spc="0" normalizeH="0" baseline="0" noProof="0">
                          <a:ln>
                            <a:noFill/>
                          </a:ln>
                          <a:solidFill>
                            <a:prstClr val="black"/>
                          </a:solidFill>
                          <a:effectLst/>
                          <a:uLnTx/>
                          <a:uFillTx/>
                          <a:latin typeface="+mn-lt"/>
                          <a:ea typeface="+mn-ea"/>
                          <a:cs typeface="+mn-cs"/>
                        </a:rPr>
                        <a:t>
 En febrero Enamorate de una Scott.
Vení a nuestras tiendas, probá una Aspect 950 y enamorate.
Encontrá la tienda más cercana en nuestro link en bio y en las Stories destacadas.
#EnamorateDeScott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22454946"/>
                  </a:ext>
                </a:extLst>
              </a:tr>
            </a:tbl>
          </a:graphicData>
        </a:graphic>
      </p:graphicFrame>
      <p:sp>
        <p:nvSpPr>
          <p:cNvPr id="4" name="Text Placeholder 3">
            <a:extLst>
              <a:ext uri="{FF2B5EF4-FFF2-40B4-BE49-F238E27FC236}">
                <a16:creationId xmlns:a16="http://schemas.microsoft.com/office/drawing/2014/main" id="{DE54C6BC-3DD9-471D-8ADD-B927521A2B87}"/>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9556666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3D3BE-1DC8-45BA-A33C-33E33A257600}"/>
              </a:ext>
            </a:extLst>
          </p:cNvPr>
          <p:cNvSpPr>
            <a:spLocks noGrp="1"/>
          </p:cNvSpPr>
          <p:nvPr>
            <p:ph type="title"/>
          </p:nvPr>
        </p:nvSpPr>
        <p:spPr/>
        <p:txBody>
          <a:bodyPr/>
          <a:lstStyle/>
          <a:p>
            <a:r>
              <a:rPr lang="en-US"/>
              <a:t>Facebook Post Table + Reactions | Scott - 4 of 21</a:t>
            </a:r>
          </a:p>
        </p:txBody>
      </p:sp>
      <p:graphicFrame>
        <p:nvGraphicFramePr>
          <p:cNvPr id="5" name="Table Placeholder 4">
            <a:extLst>
              <a:ext uri="{FF2B5EF4-FFF2-40B4-BE49-F238E27FC236}">
                <a16:creationId xmlns:a16="http://schemas.microsoft.com/office/drawing/2014/main" id="{34243CED-C92C-4E3A-94BA-F609A51B8887}"/>
              </a:ext>
            </a:extLst>
          </p:cNvPr>
          <p:cNvGraphicFramePr>
            <a:graphicFrameLocks noGrp="1"/>
          </p:cNvGraphicFramePr>
          <p:nvPr>
            <p:ph type="tbl" sz="quarter" idx="13"/>
            <p:extLst>
              <p:ext uri="{D42A27DB-BD31-4B8C-83A1-F6EECF244321}">
                <p14:modId xmlns:p14="http://schemas.microsoft.com/office/powerpoint/2010/main" val="2214793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01043966"/>
                    </a:ext>
                  </a:extLst>
                </a:gridCol>
                <a:gridCol w="493776">
                  <a:extLst>
                    <a:ext uri="{9D8B030D-6E8A-4147-A177-3AD203B41FA5}">
                      <a16:colId xmlns:a16="http://schemas.microsoft.com/office/drawing/2014/main" val="1451829130"/>
                    </a:ext>
                  </a:extLst>
                </a:gridCol>
                <a:gridCol w="493776">
                  <a:extLst>
                    <a:ext uri="{9D8B030D-6E8A-4147-A177-3AD203B41FA5}">
                      <a16:colId xmlns:a16="http://schemas.microsoft.com/office/drawing/2014/main" val="3860490415"/>
                    </a:ext>
                  </a:extLst>
                </a:gridCol>
                <a:gridCol w="493776">
                  <a:extLst>
                    <a:ext uri="{9D8B030D-6E8A-4147-A177-3AD203B41FA5}">
                      <a16:colId xmlns:a16="http://schemas.microsoft.com/office/drawing/2014/main" val="2413376600"/>
                    </a:ext>
                  </a:extLst>
                </a:gridCol>
                <a:gridCol w="493776">
                  <a:extLst>
                    <a:ext uri="{9D8B030D-6E8A-4147-A177-3AD203B41FA5}">
                      <a16:colId xmlns:a16="http://schemas.microsoft.com/office/drawing/2014/main" val="240004863"/>
                    </a:ext>
                  </a:extLst>
                </a:gridCol>
                <a:gridCol w="493776">
                  <a:extLst>
                    <a:ext uri="{9D8B030D-6E8A-4147-A177-3AD203B41FA5}">
                      <a16:colId xmlns:a16="http://schemas.microsoft.com/office/drawing/2014/main" val="3648319810"/>
                    </a:ext>
                  </a:extLst>
                </a:gridCol>
                <a:gridCol w="493776">
                  <a:extLst>
                    <a:ext uri="{9D8B030D-6E8A-4147-A177-3AD203B41FA5}">
                      <a16:colId xmlns:a16="http://schemas.microsoft.com/office/drawing/2014/main" val="368378466"/>
                    </a:ext>
                  </a:extLst>
                </a:gridCol>
                <a:gridCol w="493776">
                  <a:extLst>
                    <a:ext uri="{9D8B030D-6E8A-4147-A177-3AD203B41FA5}">
                      <a16:colId xmlns:a16="http://schemas.microsoft.com/office/drawing/2014/main" val="3801244030"/>
                    </a:ext>
                  </a:extLst>
                </a:gridCol>
                <a:gridCol w="493776">
                  <a:extLst>
                    <a:ext uri="{9D8B030D-6E8A-4147-A177-3AD203B41FA5}">
                      <a16:colId xmlns:a16="http://schemas.microsoft.com/office/drawing/2014/main" val="2908675532"/>
                    </a:ext>
                  </a:extLst>
                </a:gridCol>
                <a:gridCol w="493776">
                  <a:extLst>
                    <a:ext uri="{9D8B030D-6E8A-4147-A177-3AD203B41FA5}">
                      <a16:colId xmlns:a16="http://schemas.microsoft.com/office/drawing/2014/main" val="2279923508"/>
                    </a:ext>
                  </a:extLst>
                </a:gridCol>
                <a:gridCol w="493776">
                  <a:extLst>
                    <a:ext uri="{9D8B030D-6E8A-4147-A177-3AD203B41FA5}">
                      <a16:colId xmlns:a16="http://schemas.microsoft.com/office/drawing/2014/main" val="3539504288"/>
                    </a:ext>
                  </a:extLst>
                </a:gridCol>
                <a:gridCol w="493776">
                  <a:extLst>
                    <a:ext uri="{9D8B030D-6E8A-4147-A177-3AD203B41FA5}">
                      <a16:colId xmlns:a16="http://schemas.microsoft.com/office/drawing/2014/main" val="275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94479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- 2022-02-06 19:52:45</a:t>
                      </a:r>
                      <a:r>
                        <a:rPr kumimoji="0" lang="es-ES" sz="1000" b="0" i="0" u="none" strike="noStrike" kern="1200" cap="none" spc="0" normalizeH="0" baseline="0" noProof="0">
                          <a:ln>
                            <a:noFill/>
                          </a:ln>
                          <a:solidFill>
                            <a:prstClr val="black"/>
                          </a:solidFill>
                          <a:effectLst/>
                          <a:uLnTx/>
                          <a:uFillTx/>
                          <a:latin typeface="+mn-lt"/>
                          <a:ea typeface="+mn-ea"/>
                          <a:cs typeface="+mn-cs"/>
                        </a:rPr>
                        <a:t>
 Bienvenido a casa Catriel Soto 
Bienvenido a Scott
"# NO SHORT CUTS
Llego el día 🙌. Aquí les presento mi nueva compañera de aventuras para este 2022 
Gracias infinitas a Scott Arg por brindarme este excelente material…. Nada de esto hubiera sido posible sin el apoyo por parte de Scott Suiza,  a quienes agradezco infinitamente por apostar a este proyecto. 
Gracias a todas y cada una de las marcas que me acompañarán durante este año. 
Pronto iré contando más novedades 
Gracias a todos"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074498355"/>
                  </a:ext>
                </a:extLst>
              </a:tr>
            </a:tbl>
          </a:graphicData>
        </a:graphic>
      </p:graphicFrame>
      <p:sp>
        <p:nvSpPr>
          <p:cNvPr id="4" name="Text Placeholder 3">
            <a:extLst>
              <a:ext uri="{FF2B5EF4-FFF2-40B4-BE49-F238E27FC236}">
                <a16:creationId xmlns:a16="http://schemas.microsoft.com/office/drawing/2014/main" id="{E77A596E-D58E-440D-AC72-E8E650D69BC9}"/>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9035818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C6A94-47D6-434C-996D-0ACEFC42C3E0}"/>
              </a:ext>
            </a:extLst>
          </p:cNvPr>
          <p:cNvSpPr>
            <a:spLocks noGrp="1"/>
          </p:cNvSpPr>
          <p:nvPr>
            <p:ph type="title"/>
          </p:nvPr>
        </p:nvSpPr>
        <p:spPr/>
        <p:txBody>
          <a:bodyPr/>
          <a:lstStyle/>
          <a:p>
            <a:r>
              <a:rPr lang="en-US"/>
              <a:t>Facebook Post Table + Reactions | Scott - 5 of 21</a:t>
            </a:r>
          </a:p>
        </p:txBody>
      </p:sp>
      <p:graphicFrame>
        <p:nvGraphicFramePr>
          <p:cNvPr id="5" name="Table Placeholder 4">
            <a:extLst>
              <a:ext uri="{FF2B5EF4-FFF2-40B4-BE49-F238E27FC236}">
                <a16:creationId xmlns:a16="http://schemas.microsoft.com/office/drawing/2014/main" id="{38B6C93C-D2F0-406E-A2C7-B3B2D907BF9D}"/>
              </a:ext>
            </a:extLst>
          </p:cNvPr>
          <p:cNvGraphicFramePr>
            <a:graphicFrameLocks noGrp="1"/>
          </p:cNvGraphicFramePr>
          <p:nvPr>
            <p:ph type="tbl" sz="quarter" idx="13"/>
            <p:extLst>
              <p:ext uri="{D42A27DB-BD31-4B8C-83A1-F6EECF244321}">
                <p14:modId xmlns:p14="http://schemas.microsoft.com/office/powerpoint/2010/main" val="110994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74065516"/>
                    </a:ext>
                  </a:extLst>
                </a:gridCol>
                <a:gridCol w="493776">
                  <a:extLst>
                    <a:ext uri="{9D8B030D-6E8A-4147-A177-3AD203B41FA5}">
                      <a16:colId xmlns:a16="http://schemas.microsoft.com/office/drawing/2014/main" val="1303284677"/>
                    </a:ext>
                  </a:extLst>
                </a:gridCol>
                <a:gridCol w="493776">
                  <a:extLst>
                    <a:ext uri="{9D8B030D-6E8A-4147-A177-3AD203B41FA5}">
                      <a16:colId xmlns:a16="http://schemas.microsoft.com/office/drawing/2014/main" val="1375496608"/>
                    </a:ext>
                  </a:extLst>
                </a:gridCol>
                <a:gridCol w="493776">
                  <a:extLst>
                    <a:ext uri="{9D8B030D-6E8A-4147-A177-3AD203B41FA5}">
                      <a16:colId xmlns:a16="http://schemas.microsoft.com/office/drawing/2014/main" val="1771401174"/>
                    </a:ext>
                  </a:extLst>
                </a:gridCol>
                <a:gridCol w="493776">
                  <a:extLst>
                    <a:ext uri="{9D8B030D-6E8A-4147-A177-3AD203B41FA5}">
                      <a16:colId xmlns:a16="http://schemas.microsoft.com/office/drawing/2014/main" val="1411668804"/>
                    </a:ext>
                  </a:extLst>
                </a:gridCol>
                <a:gridCol w="493776">
                  <a:extLst>
                    <a:ext uri="{9D8B030D-6E8A-4147-A177-3AD203B41FA5}">
                      <a16:colId xmlns:a16="http://schemas.microsoft.com/office/drawing/2014/main" val="1143010220"/>
                    </a:ext>
                  </a:extLst>
                </a:gridCol>
                <a:gridCol w="493776">
                  <a:extLst>
                    <a:ext uri="{9D8B030D-6E8A-4147-A177-3AD203B41FA5}">
                      <a16:colId xmlns:a16="http://schemas.microsoft.com/office/drawing/2014/main" val="2690906733"/>
                    </a:ext>
                  </a:extLst>
                </a:gridCol>
                <a:gridCol w="493776">
                  <a:extLst>
                    <a:ext uri="{9D8B030D-6E8A-4147-A177-3AD203B41FA5}">
                      <a16:colId xmlns:a16="http://schemas.microsoft.com/office/drawing/2014/main" val="3532962128"/>
                    </a:ext>
                  </a:extLst>
                </a:gridCol>
                <a:gridCol w="493776">
                  <a:extLst>
                    <a:ext uri="{9D8B030D-6E8A-4147-A177-3AD203B41FA5}">
                      <a16:colId xmlns:a16="http://schemas.microsoft.com/office/drawing/2014/main" val="3373945776"/>
                    </a:ext>
                  </a:extLst>
                </a:gridCol>
                <a:gridCol w="493776">
                  <a:extLst>
                    <a:ext uri="{9D8B030D-6E8A-4147-A177-3AD203B41FA5}">
                      <a16:colId xmlns:a16="http://schemas.microsoft.com/office/drawing/2014/main" val="412195136"/>
                    </a:ext>
                  </a:extLst>
                </a:gridCol>
                <a:gridCol w="493776">
                  <a:extLst>
                    <a:ext uri="{9D8B030D-6E8A-4147-A177-3AD203B41FA5}">
                      <a16:colId xmlns:a16="http://schemas.microsoft.com/office/drawing/2014/main" val="3397730063"/>
                    </a:ext>
                  </a:extLst>
                </a:gridCol>
                <a:gridCol w="493776">
                  <a:extLst>
                    <a:ext uri="{9D8B030D-6E8A-4147-A177-3AD203B41FA5}">
                      <a16:colId xmlns:a16="http://schemas.microsoft.com/office/drawing/2014/main" val="83863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12796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- 2022-02-25 20:14:01</a:t>
                      </a:r>
                      <a:r>
                        <a:rPr kumimoji="0" lang="es-ES" sz="1000" b="0" i="0" u="none" strike="noStrike" kern="1200" cap="none" spc="0" normalizeH="0" baseline="0" noProof="0">
                          <a:ln>
                            <a:noFill/>
                          </a:ln>
                          <a:solidFill>
                            <a:prstClr val="black"/>
                          </a:solidFill>
                          <a:effectLst/>
                          <a:uLnTx/>
                          <a:uFillTx/>
                          <a:latin typeface="+mn-lt"/>
                          <a:ea typeface="+mn-ea"/>
                          <a:cs typeface="+mn-cs"/>
                        </a:rPr>
                        <a:t>
 La nueva Diverge es la bicicleta de Gravel más capaz que hayamos fabricado hasta el momento. 
Disfrutá al máximo de tus salidas con la tecnología Future Shock 2.0, la geometría de un cuadro completamente rediseñado, el mayor espacio entre vainas para cubiertas más anchas y un compartimento interno dentro del cuadro con nuestra tecnología SWAT😎
Conocé a la Diverge a fondo → en el link de nuestra Bio
#IamSpecialized #GravelBike #Diverge #SpecializedDiverge #SpecializedArgentina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024554329"/>
                  </a:ext>
                </a:extLst>
              </a:tr>
            </a:tbl>
          </a:graphicData>
        </a:graphic>
      </p:graphicFrame>
      <p:sp>
        <p:nvSpPr>
          <p:cNvPr id="4" name="Text Placeholder 3">
            <a:extLst>
              <a:ext uri="{FF2B5EF4-FFF2-40B4-BE49-F238E27FC236}">
                <a16:creationId xmlns:a16="http://schemas.microsoft.com/office/drawing/2014/main" id="{3AA55E16-FB2A-477F-8E73-A2ECFED40A7D}"/>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8673081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A405D-DBB9-4696-B326-AF4108921F6B}"/>
              </a:ext>
            </a:extLst>
          </p:cNvPr>
          <p:cNvSpPr>
            <a:spLocks noGrp="1"/>
          </p:cNvSpPr>
          <p:nvPr>
            <p:ph type="title"/>
          </p:nvPr>
        </p:nvSpPr>
        <p:spPr/>
        <p:txBody>
          <a:bodyPr/>
          <a:lstStyle/>
          <a:p>
            <a:r>
              <a:rPr lang="en-US"/>
              <a:t>Facebook Post Table + Reactions | Scott - 6 of 21</a:t>
            </a:r>
          </a:p>
        </p:txBody>
      </p:sp>
      <p:graphicFrame>
        <p:nvGraphicFramePr>
          <p:cNvPr id="5" name="Table Placeholder 4">
            <a:extLst>
              <a:ext uri="{FF2B5EF4-FFF2-40B4-BE49-F238E27FC236}">
                <a16:creationId xmlns:a16="http://schemas.microsoft.com/office/drawing/2014/main" id="{F37B0298-49B7-46B1-A994-EBF80928F426}"/>
              </a:ext>
            </a:extLst>
          </p:cNvPr>
          <p:cNvGraphicFramePr>
            <a:graphicFrameLocks noGrp="1"/>
          </p:cNvGraphicFramePr>
          <p:nvPr>
            <p:ph type="tbl" sz="quarter" idx="13"/>
            <p:extLst>
              <p:ext uri="{D42A27DB-BD31-4B8C-83A1-F6EECF244321}">
                <p14:modId xmlns:p14="http://schemas.microsoft.com/office/powerpoint/2010/main" val="4162713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60739114"/>
                    </a:ext>
                  </a:extLst>
                </a:gridCol>
                <a:gridCol w="493776">
                  <a:extLst>
                    <a:ext uri="{9D8B030D-6E8A-4147-A177-3AD203B41FA5}">
                      <a16:colId xmlns:a16="http://schemas.microsoft.com/office/drawing/2014/main" val="1056965298"/>
                    </a:ext>
                  </a:extLst>
                </a:gridCol>
                <a:gridCol w="493776">
                  <a:extLst>
                    <a:ext uri="{9D8B030D-6E8A-4147-A177-3AD203B41FA5}">
                      <a16:colId xmlns:a16="http://schemas.microsoft.com/office/drawing/2014/main" val="2115105212"/>
                    </a:ext>
                  </a:extLst>
                </a:gridCol>
                <a:gridCol w="493776">
                  <a:extLst>
                    <a:ext uri="{9D8B030D-6E8A-4147-A177-3AD203B41FA5}">
                      <a16:colId xmlns:a16="http://schemas.microsoft.com/office/drawing/2014/main" val="980083030"/>
                    </a:ext>
                  </a:extLst>
                </a:gridCol>
                <a:gridCol w="493776">
                  <a:extLst>
                    <a:ext uri="{9D8B030D-6E8A-4147-A177-3AD203B41FA5}">
                      <a16:colId xmlns:a16="http://schemas.microsoft.com/office/drawing/2014/main" val="3699731144"/>
                    </a:ext>
                  </a:extLst>
                </a:gridCol>
                <a:gridCol w="493776">
                  <a:extLst>
                    <a:ext uri="{9D8B030D-6E8A-4147-A177-3AD203B41FA5}">
                      <a16:colId xmlns:a16="http://schemas.microsoft.com/office/drawing/2014/main" val="1281614230"/>
                    </a:ext>
                  </a:extLst>
                </a:gridCol>
                <a:gridCol w="493776">
                  <a:extLst>
                    <a:ext uri="{9D8B030D-6E8A-4147-A177-3AD203B41FA5}">
                      <a16:colId xmlns:a16="http://schemas.microsoft.com/office/drawing/2014/main" val="3784860541"/>
                    </a:ext>
                  </a:extLst>
                </a:gridCol>
                <a:gridCol w="493776">
                  <a:extLst>
                    <a:ext uri="{9D8B030D-6E8A-4147-A177-3AD203B41FA5}">
                      <a16:colId xmlns:a16="http://schemas.microsoft.com/office/drawing/2014/main" val="1677333168"/>
                    </a:ext>
                  </a:extLst>
                </a:gridCol>
                <a:gridCol w="493776">
                  <a:extLst>
                    <a:ext uri="{9D8B030D-6E8A-4147-A177-3AD203B41FA5}">
                      <a16:colId xmlns:a16="http://schemas.microsoft.com/office/drawing/2014/main" val="636599804"/>
                    </a:ext>
                  </a:extLst>
                </a:gridCol>
                <a:gridCol w="493776">
                  <a:extLst>
                    <a:ext uri="{9D8B030D-6E8A-4147-A177-3AD203B41FA5}">
                      <a16:colId xmlns:a16="http://schemas.microsoft.com/office/drawing/2014/main" val="2445927019"/>
                    </a:ext>
                  </a:extLst>
                </a:gridCol>
                <a:gridCol w="493776">
                  <a:extLst>
                    <a:ext uri="{9D8B030D-6E8A-4147-A177-3AD203B41FA5}">
                      <a16:colId xmlns:a16="http://schemas.microsoft.com/office/drawing/2014/main" val="528407225"/>
                    </a:ext>
                  </a:extLst>
                </a:gridCol>
                <a:gridCol w="493776">
                  <a:extLst>
                    <a:ext uri="{9D8B030D-6E8A-4147-A177-3AD203B41FA5}">
                      <a16:colId xmlns:a16="http://schemas.microsoft.com/office/drawing/2014/main" val="1565764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07225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- 2022-02-08 19:18:25</a:t>
                      </a:r>
                      <a:r>
                        <a:rPr kumimoji="0" lang="es-ES" sz="1000" b="0" i="0" u="none" strike="noStrike" kern="1200" cap="none" spc="0" normalizeH="0" baseline="0" noProof="0">
                          <a:ln>
                            <a:noFill/>
                          </a:ln>
                          <a:solidFill>
                            <a:prstClr val="black"/>
                          </a:solidFill>
                          <a:effectLst/>
                          <a:uLnTx/>
                          <a:uFillTx/>
                          <a:latin typeface="+mn-lt"/>
                          <a:ea typeface="+mn-ea"/>
                          <a:cs typeface="+mn-cs"/>
                        </a:rPr>
                        <a:t>
 La Scott Scale 970 viene equipada con transmisión de 12 velocidades SRAM Eagle y una horquilla Rock Shox, junto con tecnología de bloqueo remoto para permitir diferentes ajustes del recorrido en función de las necesidades de cada momento.
Encontrala en nuestras tiendas. Link en bio.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04129053"/>
                  </a:ext>
                </a:extLst>
              </a:tr>
            </a:tbl>
          </a:graphicData>
        </a:graphic>
      </p:graphicFrame>
      <p:sp>
        <p:nvSpPr>
          <p:cNvPr id="4" name="Text Placeholder 3">
            <a:extLst>
              <a:ext uri="{FF2B5EF4-FFF2-40B4-BE49-F238E27FC236}">
                <a16:creationId xmlns:a16="http://schemas.microsoft.com/office/drawing/2014/main" id="{93611068-EABB-470C-9ED4-3097634B2AF1}"/>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0994299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D0DBE-A5A5-417E-9712-F0DCDFB97D1C}"/>
              </a:ext>
            </a:extLst>
          </p:cNvPr>
          <p:cNvSpPr>
            <a:spLocks noGrp="1"/>
          </p:cNvSpPr>
          <p:nvPr>
            <p:ph type="title"/>
          </p:nvPr>
        </p:nvSpPr>
        <p:spPr/>
        <p:txBody>
          <a:bodyPr/>
          <a:lstStyle/>
          <a:p>
            <a:r>
              <a:rPr lang="en-US"/>
              <a:t>Facebook Post Table + Reactions | Scott - 7 of 21</a:t>
            </a:r>
          </a:p>
        </p:txBody>
      </p:sp>
      <p:graphicFrame>
        <p:nvGraphicFramePr>
          <p:cNvPr id="5" name="Table Placeholder 4">
            <a:extLst>
              <a:ext uri="{FF2B5EF4-FFF2-40B4-BE49-F238E27FC236}">
                <a16:creationId xmlns:a16="http://schemas.microsoft.com/office/drawing/2014/main" id="{26EA8629-CC5C-47C4-BDB2-DBEE440D42A3}"/>
              </a:ext>
            </a:extLst>
          </p:cNvPr>
          <p:cNvGraphicFramePr>
            <a:graphicFrameLocks noGrp="1"/>
          </p:cNvGraphicFramePr>
          <p:nvPr>
            <p:ph type="tbl" sz="quarter" idx="13"/>
            <p:extLst>
              <p:ext uri="{D42A27DB-BD31-4B8C-83A1-F6EECF244321}">
                <p14:modId xmlns:p14="http://schemas.microsoft.com/office/powerpoint/2010/main" val="1680795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94338221"/>
                    </a:ext>
                  </a:extLst>
                </a:gridCol>
                <a:gridCol w="493776">
                  <a:extLst>
                    <a:ext uri="{9D8B030D-6E8A-4147-A177-3AD203B41FA5}">
                      <a16:colId xmlns:a16="http://schemas.microsoft.com/office/drawing/2014/main" val="1379251870"/>
                    </a:ext>
                  </a:extLst>
                </a:gridCol>
                <a:gridCol w="493776">
                  <a:extLst>
                    <a:ext uri="{9D8B030D-6E8A-4147-A177-3AD203B41FA5}">
                      <a16:colId xmlns:a16="http://schemas.microsoft.com/office/drawing/2014/main" val="2809305117"/>
                    </a:ext>
                  </a:extLst>
                </a:gridCol>
                <a:gridCol w="493776">
                  <a:extLst>
                    <a:ext uri="{9D8B030D-6E8A-4147-A177-3AD203B41FA5}">
                      <a16:colId xmlns:a16="http://schemas.microsoft.com/office/drawing/2014/main" val="2494141641"/>
                    </a:ext>
                  </a:extLst>
                </a:gridCol>
                <a:gridCol w="493776">
                  <a:extLst>
                    <a:ext uri="{9D8B030D-6E8A-4147-A177-3AD203B41FA5}">
                      <a16:colId xmlns:a16="http://schemas.microsoft.com/office/drawing/2014/main" val="814735687"/>
                    </a:ext>
                  </a:extLst>
                </a:gridCol>
                <a:gridCol w="493776">
                  <a:extLst>
                    <a:ext uri="{9D8B030D-6E8A-4147-A177-3AD203B41FA5}">
                      <a16:colId xmlns:a16="http://schemas.microsoft.com/office/drawing/2014/main" val="2399981416"/>
                    </a:ext>
                  </a:extLst>
                </a:gridCol>
                <a:gridCol w="493776">
                  <a:extLst>
                    <a:ext uri="{9D8B030D-6E8A-4147-A177-3AD203B41FA5}">
                      <a16:colId xmlns:a16="http://schemas.microsoft.com/office/drawing/2014/main" val="327552882"/>
                    </a:ext>
                  </a:extLst>
                </a:gridCol>
                <a:gridCol w="493776">
                  <a:extLst>
                    <a:ext uri="{9D8B030D-6E8A-4147-A177-3AD203B41FA5}">
                      <a16:colId xmlns:a16="http://schemas.microsoft.com/office/drawing/2014/main" val="4210929626"/>
                    </a:ext>
                  </a:extLst>
                </a:gridCol>
                <a:gridCol w="493776">
                  <a:extLst>
                    <a:ext uri="{9D8B030D-6E8A-4147-A177-3AD203B41FA5}">
                      <a16:colId xmlns:a16="http://schemas.microsoft.com/office/drawing/2014/main" val="1724921586"/>
                    </a:ext>
                  </a:extLst>
                </a:gridCol>
                <a:gridCol w="493776">
                  <a:extLst>
                    <a:ext uri="{9D8B030D-6E8A-4147-A177-3AD203B41FA5}">
                      <a16:colId xmlns:a16="http://schemas.microsoft.com/office/drawing/2014/main" val="1843408401"/>
                    </a:ext>
                  </a:extLst>
                </a:gridCol>
                <a:gridCol w="493776">
                  <a:extLst>
                    <a:ext uri="{9D8B030D-6E8A-4147-A177-3AD203B41FA5}">
                      <a16:colId xmlns:a16="http://schemas.microsoft.com/office/drawing/2014/main" val="2645702142"/>
                    </a:ext>
                  </a:extLst>
                </a:gridCol>
                <a:gridCol w="493776">
                  <a:extLst>
                    <a:ext uri="{9D8B030D-6E8A-4147-A177-3AD203B41FA5}">
                      <a16:colId xmlns:a16="http://schemas.microsoft.com/office/drawing/2014/main" val="1786748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87806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- 2022-02-21 20:24:09</a:t>
                      </a:r>
                      <a:r>
                        <a:rPr kumimoji="0" lang="en-US" sz="1000" b="0" i="0" u="none" strike="noStrike" kern="1200" cap="none" spc="0" normalizeH="0" baseline="0" noProof="0">
                          <a:ln>
                            <a:noFill/>
                          </a:ln>
                          <a:solidFill>
                            <a:prstClr val="black"/>
                          </a:solidFill>
                          <a:effectLst/>
                          <a:uLnTx/>
                          <a:uFillTx/>
                          <a:latin typeface="+mn-lt"/>
                          <a:ea typeface="+mn-ea"/>
                          <a:cs typeface="+mn-cs"/>
                        </a:rPr>
                        <a:t>
 Spark RC Comp, ingeniería de vanguardia en una bicicleta que va más allá de todo.
✅ Cuadro Spark RC de carbono HMF
✅ Horquilla FOX 32 Float Rhythm 120 mm
✅ FOX Float Custom, 120 mm, TwinLoc
✅ SRAM NX Eagle, 12 velocidades
✅ Frenos de disco Shimano Deore
✅ Llantas Syncros X-30SE TR
✅ Cubiertas Maxxis Rekon Race Foldable
✅ Componentes Syncros
#SCOTTbikes  
#SCOTTargentina   
#FastIsFun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47605781"/>
                  </a:ext>
                </a:extLst>
              </a:tr>
            </a:tbl>
          </a:graphicData>
        </a:graphic>
      </p:graphicFrame>
      <p:sp>
        <p:nvSpPr>
          <p:cNvPr id="4" name="Text Placeholder 3">
            <a:extLst>
              <a:ext uri="{FF2B5EF4-FFF2-40B4-BE49-F238E27FC236}">
                <a16:creationId xmlns:a16="http://schemas.microsoft.com/office/drawing/2014/main" id="{BF4BF295-CEE0-4AA8-83C5-C06311556114}"/>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5794562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BF3F6-4A17-4C90-8801-CD419FAC0DE6}"/>
              </a:ext>
            </a:extLst>
          </p:cNvPr>
          <p:cNvSpPr>
            <a:spLocks noGrp="1"/>
          </p:cNvSpPr>
          <p:nvPr>
            <p:ph type="title"/>
          </p:nvPr>
        </p:nvSpPr>
        <p:spPr/>
        <p:txBody>
          <a:bodyPr/>
          <a:lstStyle/>
          <a:p>
            <a:r>
              <a:rPr lang="en-US"/>
              <a:t>Facebook Post Table + Reactions | Scott - 8 of 21</a:t>
            </a:r>
          </a:p>
        </p:txBody>
      </p:sp>
      <p:graphicFrame>
        <p:nvGraphicFramePr>
          <p:cNvPr id="5" name="Table Placeholder 4">
            <a:extLst>
              <a:ext uri="{FF2B5EF4-FFF2-40B4-BE49-F238E27FC236}">
                <a16:creationId xmlns:a16="http://schemas.microsoft.com/office/drawing/2014/main" id="{13F678CF-2059-4B47-9B35-F99A8AECD780}"/>
              </a:ext>
            </a:extLst>
          </p:cNvPr>
          <p:cNvGraphicFramePr>
            <a:graphicFrameLocks noGrp="1"/>
          </p:cNvGraphicFramePr>
          <p:nvPr>
            <p:ph type="tbl" sz="quarter" idx="13"/>
            <p:extLst>
              <p:ext uri="{D42A27DB-BD31-4B8C-83A1-F6EECF244321}">
                <p14:modId xmlns:p14="http://schemas.microsoft.com/office/powerpoint/2010/main" val="1805289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58037711"/>
                    </a:ext>
                  </a:extLst>
                </a:gridCol>
                <a:gridCol w="493776">
                  <a:extLst>
                    <a:ext uri="{9D8B030D-6E8A-4147-A177-3AD203B41FA5}">
                      <a16:colId xmlns:a16="http://schemas.microsoft.com/office/drawing/2014/main" val="2442250160"/>
                    </a:ext>
                  </a:extLst>
                </a:gridCol>
                <a:gridCol w="493776">
                  <a:extLst>
                    <a:ext uri="{9D8B030D-6E8A-4147-A177-3AD203B41FA5}">
                      <a16:colId xmlns:a16="http://schemas.microsoft.com/office/drawing/2014/main" val="966491793"/>
                    </a:ext>
                  </a:extLst>
                </a:gridCol>
                <a:gridCol w="493776">
                  <a:extLst>
                    <a:ext uri="{9D8B030D-6E8A-4147-A177-3AD203B41FA5}">
                      <a16:colId xmlns:a16="http://schemas.microsoft.com/office/drawing/2014/main" val="2269082953"/>
                    </a:ext>
                  </a:extLst>
                </a:gridCol>
                <a:gridCol w="493776">
                  <a:extLst>
                    <a:ext uri="{9D8B030D-6E8A-4147-A177-3AD203B41FA5}">
                      <a16:colId xmlns:a16="http://schemas.microsoft.com/office/drawing/2014/main" val="2924410253"/>
                    </a:ext>
                  </a:extLst>
                </a:gridCol>
                <a:gridCol w="493776">
                  <a:extLst>
                    <a:ext uri="{9D8B030D-6E8A-4147-A177-3AD203B41FA5}">
                      <a16:colId xmlns:a16="http://schemas.microsoft.com/office/drawing/2014/main" val="2168411335"/>
                    </a:ext>
                  </a:extLst>
                </a:gridCol>
                <a:gridCol w="493776">
                  <a:extLst>
                    <a:ext uri="{9D8B030D-6E8A-4147-A177-3AD203B41FA5}">
                      <a16:colId xmlns:a16="http://schemas.microsoft.com/office/drawing/2014/main" val="2666668413"/>
                    </a:ext>
                  </a:extLst>
                </a:gridCol>
                <a:gridCol w="493776">
                  <a:extLst>
                    <a:ext uri="{9D8B030D-6E8A-4147-A177-3AD203B41FA5}">
                      <a16:colId xmlns:a16="http://schemas.microsoft.com/office/drawing/2014/main" val="575720000"/>
                    </a:ext>
                  </a:extLst>
                </a:gridCol>
                <a:gridCol w="493776">
                  <a:extLst>
                    <a:ext uri="{9D8B030D-6E8A-4147-A177-3AD203B41FA5}">
                      <a16:colId xmlns:a16="http://schemas.microsoft.com/office/drawing/2014/main" val="864462182"/>
                    </a:ext>
                  </a:extLst>
                </a:gridCol>
                <a:gridCol w="493776">
                  <a:extLst>
                    <a:ext uri="{9D8B030D-6E8A-4147-A177-3AD203B41FA5}">
                      <a16:colId xmlns:a16="http://schemas.microsoft.com/office/drawing/2014/main" val="216387432"/>
                    </a:ext>
                  </a:extLst>
                </a:gridCol>
                <a:gridCol w="493776">
                  <a:extLst>
                    <a:ext uri="{9D8B030D-6E8A-4147-A177-3AD203B41FA5}">
                      <a16:colId xmlns:a16="http://schemas.microsoft.com/office/drawing/2014/main" val="4105387704"/>
                    </a:ext>
                  </a:extLst>
                </a:gridCol>
                <a:gridCol w="493776">
                  <a:extLst>
                    <a:ext uri="{9D8B030D-6E8A-4147-A177-3AD203B41FA5}">
                      <a16:colId xmlns:a16="http://schemas.microsoft.com/office/drawing/2014/main" val="4241768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47002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- 2022-02-04 18:06:41</a:t>
                      </a:r>
                      <a:r>
                        <a:rPr kumimoji="0" lang="en-US" sz="1000" b="0" i="0" u="none" strike="noStrike" kern="1200" cap="none" spc="0" normalizeH="0" baseline="0" noProof="0">
                          <a:ln>
                            <a:noFill/>
                          </a:ln>
                          <a:solidFill>
                            <a:prstClr val="black"/>
                          </a:solidFill>
                          <a:effectLst/>
                          <a:uLnTx/>
                          <a:uFillTx/>
                          <a:latin typeface="+mn-lt"/>
                          <a:ea typeface="+mn-ea"/>
                          <a:cs typeface="+mn-cs"/>
                        </a:rPr>
                        <a:t>
 Es tiempo de mejorar tu performance en la ruta.
Scott Addict RC30.
✅ Cuadro de carbono HMX Addict RC Disc
✅ Horquilla Addict RC HMX
✅ SRAM RIVAL eTap AXS, 24 velocidades
✅ Ruedas Syncros RP2.0 Disc
✅ Cubiertas Schwalbe ONE Race-Guard
✅ Componentes de carbono/aleación Syncros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90808091"/>
                  </a:ext>
                </a:extLst>
              </a:tr>
            </a:tbl>
          </a:graphicData>
        </a:graphic>
      </p:graphicFrame>
      <p:sp>
        <p:nvSpPr>
          <p:cNvPr id="4" name="Text Placeholder 3">
            <a:extLst>
              <a:ext uri="{FF2B5EF4-FFF2-40B4-BE49-F238E27FC236}">
                <a16:creationId xmlns:a16="http://schemas.microsoft.com/office/drawing/2014/main" id="{718A1D0B-BCE3-41AF-AFAF-A85DD8D75E23}"/>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0907726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D61B5-26F9-4C94-B87D-D03305828D7D}"/>
              </a:ext>
            </a:extLst>
          </p:cNvPr>
          <p:cNvSpPr>
            <a:spLocks noGrp="1"/>
          </p:cNvSpPr>
          <p:nvPr>
            <p:ph type="title"/>
          </p:nvPr>
        </p:nvSpPr>
        <p:spPr/>
        <p:txBody>
          <a:bodyPr/>
          <a:lstStyle/>
          <a:p>
            <a:r>
              <a:rPr lang="en-US"/>
              <a:t>Facebook Post Table + Reactions | Scott - 9 of 21</a:t>
            </a:r>
          </a:p>
        </p:txBody>
      </p:sp>
      <p:graphicFrame>
        <p:nvGraphicFramePr>
          <p:cNvPr id="5" name="Table Placeholder 4">
            <a:extLst>
              <a:ext uri="{FF2B5EF4-FFF2-40B4-BE49-F238E27FC236}">
                <a16:creationId xmlns:a16="http://schemas.microsoft.com/office/drawing/2014/main" id="{E6A759CE-3DA7-4F1A-A7E8-D86DC4EF54B6}"/>
              </a:ext>
            </a:extLst>
          </p:cNvPr>
          <p:cNvGraphicFramePr>
            <a:graphicFrameLocks noGrp="1"/>
          </p:cNvGraphicFramePr>
          <p:nvPr>
            <p:ph type="tbl" sz="quarter" idx="13"/>
            <p:extLst>
              <p:ext uri="{D42A27DB-BD31-4B8C-83A1-F6EECF244321}">
                <p14:modId xmlns:p14="http://schemas.microsoft.com/office/powerpoint/2010/main" val="100582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26223149"/>
                    </a:ext>
                  </a:extLst>
                </a:gridCol>
                <a:gridCol w="493776">
                  <a:extLst>
                    <a:ext uri="{9D8B030D-6E8A-4147-A177-3AD203B41FA5}">
                      <a16:colId xmlns:a16="http://schemas.microsoft.com/office/drawing/2014/main" val="683329304"/>
                    </a:ext>
                  </a:extLst>
                </a:gridCol>
                <a:gridCol w="493776">
                  <a:extLst>
                    <a:ext uri="{9D8B030D-6E8A-4147-A177-3AD203B41FA5}">
                      <a16:colId xmlns:a16="http://schemas.microsoft.com/office/drawing/2014/main" val="1430414469"/>
                    </a:ext>
                  </a:extLst>
                </a:gridCol>
                <a:gridCol w="493776">
                  <a:extLst>
                    <a:ext uri="{9D8B030D-6E8A-4147-A177-3AD203B41FA5}">
                      <a16:colId xmlns:a16="http://schemas.microsoft.com/office/drawing/2014/main" val="2302572499"/>
                    </a:ext>
                  </a:extLst>
                </a:gridCol>
                <a:gridCol w="493776">
                  <a:extLst>
                    <a:ext uri="{9D8B030D-6E8A-4147-A177-3AD203B41FA5}">
                      <a16:colId xmlns:a16="http://schemas.microsoft.com/office/drawing/2014/main" val="1010261848"/>
                    </a:ext>
                  </a:extLst>
                </a:gridCol>
                <a:gridCol w="493776">
                  <a:extLst>
                    <a:ext uri="{9D8B030D-6E8A-4147-A177-3AD203B41FA5}">
                      <a16:colId xmlns:a16="http://schemas.microsoft.com/office/drawing/2014/main" val="1341470711"/>
                    </a:ext>
                  </a:extLst>
                </a:gridCol>
                <a:gridCol w="493776">
                  <a:extLst>
                    <a:ext uri="{9D8B030D-6E8A-4147-A177-3AD203B41FA5}">
                      <a16:colId xmlns:a16="http://schemas.microsoft.com/office/drawing/2014/main" val="156856644"/>
                    </a:ext>
                  </a:extLst>
                </a:gridCol>
                <a:gridCol w="493776">
                  <a:extLst>
                    <a:ext uri="{9D8B030D-6E8A-4147-A177-3AD203B41FA5}">
                      <a16:colId xmlns:a16="http://schemas.microsoft.com/office/drawing/2014/main" val="3131889993"/>
                    </a:ext>
                  </a:extLst>
                </a:gridCol>
                <a:gridCol w="493776">
                  <a:extLst>
                    <a:ext uri="{9D8B030D-6E8A-4147-A177-3AD203B41FA5}">
                      <a16:colId xmlns:a16="http://schemas.microsoft.com/office/drawing/2014/main" val="2515451301"/>
                    </a:ext>
                  </a:extLst>
                </a:gridCol>
                <a:gridCol w="493776">
                  <a:extLst>
                    <a:ext uri="{9D8B030D-6E8A-4147-A177-3AD203B41FA5}">
                      <a16:colId xmlns:a16="http://schemas.microsoft.com/office/drawing/2014/main" val="644504894"/>
                    </a:ext>
                  </a:extLst>
                </a:gridCol>
                <a:gridCol w="493776">
                  <a:extLst>
                    <a:ext uri="{9D8B030D-6E8A-4147-A177-3AD203B41FA5}">
                      <a16:colId xmlns:a16="http://schemas.microsoft.com/office/drawing/2014/main" val="495878963"/>
                    </a:ext>
                  </a:extLst>
                </a:gridCol>
                <a:gridCol w="493776">
                  <a:extLst>
                    <a:ext uri="{9D8B030D-6E8A-4147-A177-3AD203B41FA5}">
                      <a16:colId xmlns:a16="http://schemas.microsoft.com/office/drawing/2014/main" val="1531538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63669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Merida Bikes Argentina - 2022-02-22 17:00:04</a:t>
                      </a:r>
                      <a:r>
                        <a:rPr kumimoji="0" lang="es-ES" sz="1000" b="0" i="0" u="none" strike="noStrike" kern="1200" cap="none" spc="0" normalizeH="0" baseline="0" noProof="0">
                          <a:ln>
                            <a:noFill/>
                          </a:ln>
                          <a:solidFill>
                            <a:prstClr val="black"/>
                          </a:solidFill>
                          <a:effectLst/>
                          <a:uLnTx/>
                          <a:uFillTx/>
                          <a:latin typeface="+mn-lt"/>
                          <a:ea typeface="+mn-ea"/>
                          <a:cs typeface="+mn-cs"/>
                        </a:rPr>
                        <a:t>
 La Big Nine 600 es una bicicleta que te ofrece de todo para la persona amante del MTB.  👉🏻 Un cuadro de aluminio Big Nine Lite con aleación 6061 el cual es extremadamente ligero y duradero. Utilizando espesores de pared de triple empalme y tecnología de hidroformado, podemos ajustar los tubos de aluminio para dar la mejor relación posible entre rigidez y peso.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99847830"/>
                  </a:ext>
                </a:extLst>
              </a:tr>
            </a:tbl>
          </a:graphicData>
        </a:graphic>
      </p:graphicFrame>
      <p:sp>
        <p:nvSpPr>
          <p:cNvPr id="4" name="Text Placeholder 3">
            <a:extLst>
              <a:ext uri="{FF2B5EF4-FFF2-40B4-BE49-F238E27FC236}">
                <a16:creationId xmlns:a16="http://schemas.microsoft.com/office/drawing/2014/main" id="{516E8C2C-E67C-42E8-A255-A7DA2FFF6B85}"/>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41271321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88383-E11A-4364-83B5-0B189FA3E150}"/>
              </a:ext>
            </a:extLst>
          </p:cNvPr>
          <p:cNvSpPr>
            <a:spLocks noGrp="1"/>
          </p:cNvSpPr>
          <p:nvPr>
            <p:ph type="title"/>
          </p:nvPr>
        </p:nvSpPr>
        <p:spPr/>
        <p:txBody>
          <a:bodyPr/>
          <a:lstStyle/>
          <a:p>
            <a:r>
              <a:rPr lang="en-US"/>
              <a:t>Facebook Post Table + Reactions | Scott - 10 of 21</a:t>
            </a:r>
          </a:p>
        </p:txBody>
      </p:sp>
      <p:graphicFrame>
        <p:nvGraphicFramePr>
          <p:cNvPr id="5" name="Table Placeholder 4">
            <a:extLst>
              <a:ext uri="{FF2B5EF4-FFF2-40B4-BE49-F238E27FC236}">
                <a16:creationId xmlns:a16="http://schemas.microsoft.com/office/drawing/2014/main" id="{9397E09B-27DC-44EE-851D-BB93607D46BC}"/>
              </a:ext>
            </a:extLst>
          </p:cNvPr>
          <p:cNvGraphicFramePr>
            <a:graphicFrameLocks noGrp="1"/>
          </p:cNvGraphicFramePr>
          <p:nvPr>
            <p:ph type="tbl" sz="quarter" idx="13"/>
            <p:extLst>
              <p:ext uri="{D42A27DB-BD31-4B8C-83A1-F6EECF244321}">
                <p14:modId xmlns:p14="http://schemas.microsoft.com/office/powerpoint/2010/main" val="3385355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20761527"/>
                    </a:ext>
                  </a:extLst>
                </a:gridCol>
                <a:gridCol w="493776">
                  <a:extLst>
                    <a:ext uri="{9D8B030D-6E8A-4147-A177-3AD203B41FA5}">
                      <a16:colId xmlns:a16="http://schemas.microsoft.com/office/drawing/2014/main" val="167856200"/>
                    </a:ext>
                  </a:extLst>
                </a:gridCol>
                <a:gridCol w="493776">
                  <a:extLst>
                    <a:ext uri="{9D8B030D-6E8A-4147-A177-3AD203B41FA5}">
                      <a16:colId xmlns:a16="http://schemas.microsoft.com/office/drawing/2014/main" val="1716626427"/>
                    </a:ext>
                  </a:extLst>
                </a:gridCol>
                <a:gridCol w="493776">
                  <a:extLst>
                    <a:ext uri="{9D8B030D-6E8A-4147-A177-3AD203B41FA5}">
                      <a16:colId xmlns:a16="http://schemas.microsoft.com/office/drawing/2014/main" val="3865349197"/>
                    </a:ext>
                  </a:extLst>
                </a:gridCol>
                <a:gridCol w="493776">
                  <a:extLst>
                    <a:ext uri="{9D8B030D-6E8A-4147-A177-3AD203B41FA5}">
                      <a16:colId xmlns:a16="http://schemas.microsoft.com/office/drawing/2014/main" val="3570272587"/>
                    </a:ext>
                  </a:extLst>
                </a:gridCol>
                <a:gridCol w="493776">
                  <a:extLst>
                    <a:ext uri="{9D8B030D-6E8A-4147-A177-3AD203B41FA5}">
                      <a16:colId xmlns:a16="http://schemas.microsoft.com/office/drawing/2014/main" val="2788258656"/>
                    </a:ext>
                  </a:extLst>
                </a:gridCol>
                <a:gridCol w="493776">
                  <a:extLst>
                    <a:ext uri="{9D8B030D-6E8A-4147-A177-3AD203B41FA5}">
                      <a16:colId xmlns:a16="http://schemas.microsoft.com/office/drawing/2014/main" val="2537042341"/>
                    </a:ext>
                  </a:extLst>
                </a:gridCol>
                <a:gridCol w="493776">
                  <a:extLst>
                    <a:ext uri="{9D8B030D-6E8A-4147-A177-3AD203B41FA5}">
                      <a16:colId xmlns:a16="http://schemas.microsoft.com/office/drawing/2014/main" val="1345878667"/>
                    </a:ext>
                  </a:extLst>
                </a:gridCol>
                <a:gridCol w="493776">
                  <a:extLst>
                    <a:ext uri="{9D8B030D-6E8A-4147-A177-3AD203B41FA5}">
                      <a16:colId xmlns:a16="http://schemas.microsoft.com/office/drawing/2014/main" val="3534275531"/>
                    </a:ext>
                  </a:extLst>
                </a:gridCol>
                <a:gridCol w="493776">
                  <a:extLst>
                    <a:ext uri="{9D8B030D-6E8A-4147-A177-3AD203B41FA5}">
                      <a16:colId xmlns:a16="http://schemas.microsoft.com/office/drawing/2014/main" val="1492414310"/>
                    </a:ext>
                  </a:extLst>
                </a:gridCol>
                <a:gridCol w="493776">
                  <a:extLst>
                    <a:ext uri="{9D8B030D-6E8A-4147-A177-3AD203B41FA5}">
                      <a16:colId xmlns:a16="http://schemas.microsoft.com/office/drawing/2014/main" val="2995269723"/>
                    </a:ext>
                  </a:extLst>
                </a:gridCol>
                <a:gridCol w="493776">
                  <a:extLst>
                    <a:ext uri="{9D8B030D-6E8A-4147-A177-3AD203B41FA5}">
                      <a16:colId xmlns:a16="http://schemas.microsoft.com/office/drawing/2014/main" val="2294960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80281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- 2022-02-16 20:38:46</a:t>
                      </a:r>
                      <a:r>
                        <a:rPr kumimoji="0" lang="en-US" sz="1000" b="0" i="0" u="none" strike="noStrike" kern="1200" cap="none" spc="0" normalizeH="0" baseline="0" noProof="0">
                          <a:ln>
                            <a:noFill/>
                          </a:ln>
                          <a:solidFill>
                            <a:prstClr val="black"/>
                          </a:solidFill>
                          <a:effectLst/>
                          <a:uLnTx/>
                          <a:uFillTx/>
                          <a:latin typeface="+mn-lt"/>
                          <a:ea typeface="+mn-ea"/>
                          <a:cs typeface="+mn-cs"/>
                        </a:rPr>
                        <a:t>
 Tu primera Scott te está esperando.
✅ Cuadro de aleación Aspect 700/900
✅ Suntour XCR32-LO-R 100 mm
✅ Shimano Alivio, 18 velocidades
✅ Frenos Shimano
✅ Kenda Booster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82919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- 2022-02-05 19:03:26</a:t>
                      </a:r>
                      <a:r>
                        <a:rPr kumimoji="0" lang="en-US" sz="1000" b="0" i="0" u="none" strike="noStrike" kern="1200" cap="none" spc="0" normalizeH="0" baseline="0" noProof="0">
                          <a:ln>
                            <a:noFill/>
                          </a:ln>
                          <a:solidFill>
                            <a:prstClr val="black"/>
                          </a:solidFill>
                          <a:effectLst/>
                          <a:uLnTx/>
                          <a:uFillTx/>
                          <a:latin typeface="+mn-lt"/>
                          <a:ea typeface="+mn-ea"/>
                          <a:cs typeface="+mn-cs"/>
                        </a:rPr>
                        <a:t>
 Arranca la temporada 2022 y el Team DSM  ya tiene sus Scott listas. Addict RC para trepadas y terrenos complicados, FOIL para velocidad y Plasma para contrareloj.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320995227"/>
                  </a:ext>
                </a:extLst>
              </a:tr>
            </a:tbl>
          </a:graphicData>
        </a:graphic>
      </p:graphicFrame>
      <p:sp>
        <p:nvSpPr>
          <p:cNvPr id="4" name="Text Placeholder 3">
            <a:extLst>
              <a:ext uri="{FF2B5EF4-FFF2-40B4-BE49-F238E27FC236}">
                <a16:creationId xmlns:a16="http://schemas.microsoft.com/office/drawing/2014/main" id="{D5132DC4-945C-4439-8FC2-0E3622E0C7C7}"/>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6641723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A5B76-24D5-4BA8-9BB9-06680DC56D66}"/>
              </a:ext>
            </a:extLst>
          </p:cNvPr>
          <p:cNvSpPr>
            <a:spLocks noGrp="1"/>
          </p:cNvSpPr>
          <p:nvPr>
            <p:ph type="title"/>
          </p:nvPr>
        </p:nvSpPr>
        <p:spPr/>
        <p:txBody>
          <a:bodyPr/>
          <a:lstStyle/>
          <a:p>
            <a:r>
              <a:rPr lang="en-US"/>
              <a:t>Facebook Post Table + Reactions | Scott - 11 of 21</a:t>
            </a:r>
          </a:p>
        </p:txBody>
      </p:sp>
      <p:graphicFrame>
        <p:nvGraphicFramePr>
          <p:cNvPr id="5" name="Table Placeholder 4">
            <a:extLst>
              <a:ext uri="{FF2B5EF4-FFF2-40B4-BE49-F238E27FC236}">
                <a16:creationId xmlns:a16="http://schemas.microsoft.com/office/drawing/2014/main" id="{A1FC2463-2516-47E7-B82E-42216CF63A7B}"/>
              </a:ext>
            </a:extLst>
          </p:cNvPr>
          <p:cNvGraphicFramePr>
            <a:graphicFrameLocks noGrp="1"/>
          </p:cNvGraphicFramePr>
          <p:nvPr>
            <p:ph type="tbl" sz="quarter" idx="13"/>
            <p:extLst>
              <p:ext uri="{D42A27DB-BD31-4B8C-83A1-F6EECF244321}">
                <p14:modId xmlns:p14="http://schemas.microsoft.com/office/powerpoint/2010/main" val="579237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14369634"/>
                    </a:ext>
                  </a:extLst>
                </a:gridCol>
                <a:gridCol w="493776">
                  <a:extLst>
                    <a:ext uri="{9D8B030D-6E8A-4147-A177-3AD203B41FA5}">
                      <a16:colId xmlns:a16="http://schemas.microsoft.com/office/drawing/2014/main" val="948981227"/>
                    </a:ext>
                  </a:extLst>
                </a:gridCol>
                <a:gridCol w="493776">
                  <a:extLst>
                    <a:ext uri="{9D8B030D-6E8A-4147-A177-3AD203B41FA5}">
                      <a16:colId xmlns:a16="http://schemas.microsoft.com/office/drawing/2014/main" val="3562673189"/>
                    </a:ext>
                  </a:extLst>
                </a:gridCol>
                <a:gridCol w="493776">
                  <a:extLst>
                    <a:ext uri="{9D8B030D-6E8A-4147-A177-3AD203B41FA5}">
                      <a16:colId xmlns:a16="http://schemas.microsoft.com/office/drawing/2014/main" val="4192223274"/>
                    </a:ext>
                  </a:extLst>
                </a:gridCol>
                <a:gridCol w="493776">
                  <a:extLst>
                    <a:ext uri="{9D8B030D-6E8A-4147-A177-3AD203B41FA5}">
                      <a16:colId xmlns:a16="http://schemas.microsoft.com/office/drawing/2014/main" val="764524027"/>
                    </a:ext>
                  </a:extLst>
                </a:gridCol>
                <a:gridCol w="493776">
                  <a:extLst>
                    <a:ext uri="{9D8B030D-6E8A-4147-A177-3AD203B41FA5}">
                      <a16:colId xmlns:a16="http://schemas.microsoft.com/office/drawing/2014/main" val="3048161217"/>
                    </a:ext>
                  </a:extLst>
                </a:gridCol>
                <a:gridCol w="493776">
                  <a:extLst>
                    <a:ext uri="{9D8B030D-6E8A-4147-A177-3AD203B41FA5}">
                      <a16:colId xmlns:a16="http://schemas.microsoft.com/office/drawing/2014/main" val="1038796145"/>
                    </a:ext>
                  </a:extLst>
                </a:gridCol>
                <a:gridCol w="493776">
                  <a:extLst>
                    <a:ext uri="{9D8B030D-6E8A-4147-A177-3AD203B41FA5}">
                      <a16:colId xmlns:a16="http://schemas.microsoft.com/office/drawing/2014/main" val="1175753180"/>
                    </a:ext>
                  </a:extLst>
                </a:gridCol>
                <a:gridCol w="493776">
                  <a:extLst>
                    <a:ext uri="{9D8B030D-6E8A-4147-A177-3AD203B41FA5}">
                      <a16:colId xmlns:a16="http://schemas.microsoft.com/office/drawing/2014/main" val="3263009646"/>
                    </a:ext>
                  </a:extLst>
                </a:gridCol>
                <a:gridCol w="493776">
                  <a:extLst>
                    <a:ext uri="{9D8B030D-6E8A-4147-A177-3AD203B41FA5}">
                      <a16:colId xmlns:a16="http://schemas.microsoft.com/office/drawing/2014/main" val="1913137660"/>
                    </a:ext>
                  </a:extLst>
                </a:gridCol>
                <a:gridCol w="493776">
                  <a:extLst>
                    <a:ext uri="{9D8B030D-6E8A-4147-A177-3AD203B41FA5}">
                      <a16:colId xmlns:a16="http://schemas.microsoft.com/office/drawing/2014/main" val="4005638898"/>
                    </a:ext>
                  </a:extLst>
                </a:gridCol>
                <a:gridCol w="493776">
                  <a:extLst>
                    <a:ext uri="{9D8B030D-6E8A-4147-A177-3AD203B41FA5}">
                      <a16:colId xmlns:a16="http://schemas.microsoft.com/office/drawing/2014/main" val="3250079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39253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- 2022-02-11 20:22:05</a:t>
                      </a:r>
                      <a:r>
                        <a:rPr kumimoji="0" lang="en-US" sz="1000" b="0" i="0" u="none" strike="noStrike" kern="1200" cap="none" spc="0" normalizeH="0" baseline="0" noProof="0">
                          <a:ln>
                            <a:noFill/>
                          </a:ln>
                          <a:solidFill>
                            <a:prstClr val="black"/>
                          </a:solidFill>
                          <a:effectLst/>
                          <a:uLnTx/>
                          <a:uFillTx/>
                          <a:latin typeface="+mn-lt"/>
                          <a:ea typeface="+mn-ea"/>
                          <a:cs typeface="+mn-cs"/>
                        </a:rPr>
                        <a:t>
 Más liviana, más rápida. Así es detalle por detalle la Scott Addict RC 20:
✅ Cuadro de carbono HMX Addict RC Disc
✅ Horquilla Addict RC HMX
✅ SRAM FORCE eTap AXS, 24 velocidades
✅ Ruedas Syncros RP2.0 Disc
✅ Cubiertas Schwalbe ONE Race-Guard
✅ Componentes de carbono/aleación Syncros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17643710"/>
                  </a:ext>
                </a:extLst>
              </a:tr>
            </a:tbl>
          </a:graphicData>
        </a:graphic>
      </p:graphicFrame>
      <p:sp>
        <p:nvSpPr>
          <p:cNvPr id="4" name="Text Placeholder 3">
            <a:extLst>
              <a:ext uri="{FF2B5EF4-FFF2-40B4-BE49-F238E27FC236}">
                <a16:creationId xmlns:a16="http://schemas.microsoft.com/office/drawing/2014/main" id="{4641F307-E4A3-4D9D-BE3B-FFE58544862A}"/>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5008077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4A3D8-EA18-4954-B3FF-1C028AEE7A46}"/>
              </a:ext>
            </a:extLst>
          </p:cNvPr>
          <p:cNvSpPr>
            <a:spLocks noGrp="1"/>
          </p:cNvSpPr>
          <p:nvPr>
            <p:ph type="title"/>
          </p:nvPr>
        </p:nvSpPr>
        <p:spPr/>
        <p:txBody>
          <a:bodyPr/>
          <a:lstStyle/>
          <a:p>
            <a:r>
              <a:rPr lang="en-US"/>
              <a:t>Facebook Post Table + Reactions | Scott - 12 of 21</a:t>
            </a:r>
          </a:p>
        </p:txBody>
      </p:sp>
      <p:graphicFrame>
        <p:nvGraphicFramePr>
          <p:cNvPr id="5" name="Table Placeholder 4">
            <a:extLst>
              <a:ext uri="{FF2B5EF4-FFF2-40B4-BE49-F238E27FC236}">
                <a16:creationId xmlns:a16="http://schemas.microsoft.com/office/drawing/2014/main" id="{229013B0-7575-4EC5-A339-47D22E3ADC3A}"/>
              </a:ext>
            </a:extLst>
          </p:cNvPr>
          <p:cNvGraphicFramePr>
            <a:graphicFrameLocks noGrp="1"/>
          </p:cNvGraphicFramePr>
          <p:nvPr>
            <p:ph type="tbl" sz="quarter" idx="13"/>
            <p:extLst>
              <p:ext uri="{D42A27DB-BD31-4B8C-83A1-F6EECF244321}">
                <p14:modId xmlns:p14="http://schemas.microsoft.com/office/powerpoint/2010/main" val="478335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73420610"/>
                    </a:ext>
                  </a:extLst>
                </a:gridCol>
                <a:gridCol w="493776">
                  <a:extLst>
                    <a:ext uri="{9D8B030D-6E8A-4147-A177-3AD203B41FA5}">
                      <a16:colId xmlns:a16="http://schemas.microsoft.com/office/drawing/2014/main" val="1998922958"/>
                    </a:ext>
                  </a:extLst>
                </a:gridCol>
                <a:gridCol w="493776">
                  <a:extLst>
                    <a:ext uri="{9D8B030D-6E8A-4147-A177-3AD203B41FA5}">
                      <a16:colId xmlns:a16="http://schemas.microsoft.com/office/drawing/2014/main" val="2777148956"/>
                    </a:ext>
                  </a:extLst>
                </a:gridCol>
                <a:gridCol w="493776">
                  <a:extLst>
                    <a:ext uri="{9D8B030D-6E8A-4147-A177-3AD203B41FA5}">
                      <a16:colId xmlns:a16="http://schemas.microsoft.com/office/drawing/2014/main" val="3236588866"/>
                    </a:ext>
                  </a:extLst>
                </a:gridCol>
                <a:gridCol w="493776">
                  <a:extLst>
                    <a:ext uri="{9D8B030D-6E8A-4147-A177-3AD203B41FA5}">
                      <a16:colId xmlns:a16="http://schemas.microsoft.com/office/drawing/2014/main" val="354496246"/>
                    </a:ext>
                  </a:extLst>
                </a:gridCol>
                <a:gridCol w="493776">
                  <a:extLst>
                    <a:ext uri="{9D8B030D-6E8A-4147-A177-3AD203B41FA5}">
                      <a16:colId xmlns:a16="http://schemas.microsoft.com/office/drawing/2014/main" val="4162616717"/>
                    </a:ext>
                  </a:extLst>
                </a:gridCol>
                <a:gridCol w="493776">
                  <a:extLst>
                    <a:ext uri="{9D8B030D-6E8A-4147-A177-3AD203B41FA5}">
                      <a16:colId xmlns:a16="http://schemas.microsoft.com/office/drawing/2014/main" val="4156612101"/>
                    </a:ext>
                  </a:extLst>
                </a:gridCol>
                <a:gridCol w="493776">
                  <a:extLst>
                    <a:ext uri="{9D8B030D-6E8A-4147-A177-3AD203B41FA5}">
                      <a16:colId xmlns:a16="http://schemas.microsoft.com/office/drawing/2014/main" val="775524826"/>
                    </a:ext>
                  </a:extLst>
                </a:gridCol>
                <a:gridCol w="493776">
                  <a:extLst>
                    <a:ext uri="{9D8B030D-6E8A-4147-A177-3AD203B41FA5}">
                      <a16:colId xmlns:a16="http://schemas.microsoft.com/office/drawing/2014/main" val="488219328"/>
                    </a:ext>
                  </a:extLst>
                </a:gridCol>
                <a:gridCol w="493776">
                  <a:extLst>
                    <a:ext uri="{9D8B030D-6E8A-4147-A177-3AD203B41FA5}">
                      <a16:colId xmlns:a16="http://schemas.microsoft.com/office/drawing/2014/main" val="3347991167"/>
                    </a:ext>
                  </a:extLst>
                </a:gridCol>
                <a:gridCol w="493776">
                  <a:extLst>
                    <a:ext uri="{9D8B030D-6E8A-4147-A177-3AD203B41FA5}">
                      <a16:colId xmlns:a16="http://schemas.microsoft.com/office/drawing/2014/main" val="829883585"/>
                    </a:ext>
                  </a:extLst>
                </a:gridCol>
                <a:gridCol w="493776">
                  <a:extLst>
                    <a:ext uri="{9D8B030D-6E8A-4147-A177-3AD203B41FA5}">
                      <a16:colId xmlns:a16="http://schemas.microsoft.com/office/drawing/2014/main" val="116133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49497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- 2022-02-23 20:08:38</a:t>
                      </a:r>
                      <a:r>
                        <a:rPr kumimoji="0" lang="es-ES" sz="1000" b="0" i="0" u="none" strike="noStrike" kern="1200" cap="none" spc="0" normalizeH="0" baseline="0" noProof="0">
                          <a:ln>
                            <a:noFill/>
                          </a:ln>
                          <a:solidFill>
                            <a:prstClr val="black"/>
                          </a:solidFill>
                          <a:effectLst/>
                          <a:uLnTx/>
                          <a:uFillTx/>
                          <a:latin typeface="+mn-lt"/>
                          <a:ea typeface="+mn-ea"/>
                          <a:cs typeface="+mn-cs"/>
                        </a:rPr>
                        <a:t>
 Todavía quedan días de febrero para que te Enamores de una Scott.
Vení a nuestras tiendas, probá una Aspect 950 y enamorate.
Encontrá la tienda más cercana en nuestro link en bio y en las Stories destacadas.
#EnamorateDeScott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2651655"/>
                  </a:ext>
                </a:extLst>
              </a:tr>
            </a:tbl>
          </a:graphicData>
        </a:graphic>
      </p:graphicFrame>
      <p:sp>
        <p:nvSpPr>
          <p:cNvPr id="4" name="Text Placeholder 3">
            <a:extLst>
              <a:ext uri="{FF2B5EF4-FFF2-40B4-BE49-F238E27FC236}">
                <a16:creationId xmlns:a16="http://schemas.microsoft.com/office/drawing/2014/main" id="{9399EB4D-6A03-4289-BBFE-08BF4D19B201}"/>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42518730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C869D-BEAC-4459-85DE-6ECA52CF7789}"/>
              </a:ext>
            </a:extLst>
          </p:cNvPr>
          <p:cNvSpPr>
            <a:spLocks noGrp="1"/>
          </p:cNvSpPr>
          <p:nvPr>
            <p:ph type="title"/>
          </p:nvPr>
        </p:nvSpPr>
        <p:spPr/>
        <p:txBody>
          <a:bodyPr/>
          <a:lstStyle/>
          <a:p>
            <a:r>
              <a:rPr lang="en-US"/>
              <a:t>Facebook Post Table + Reactions | Scott - 13 of 21</a:t>
            </a:r>
          </a:p>
        </p:txBody>
      </p:sp>
      <p:graphicFrame>
        <p:nvGraphicFramePr>
          <p:cNvPr id="5" name="Table Placeholder 4">
            <a:extLst>
              <a:ext uri="{FF2B5EF4-FFF2-40B4-BE49-F238E27FC236}">
                <a16:creationId xmlns:a16="http://schemas.microsoft.com/office/drawing/2014/main" id="{DF8CF681-C96A-47CC-B64A-5323CD68F3FC}"/>
              </a:ext>
            </a:extLst>
          </p:cNvPr>
          <p:cNvGraphicFramePr>
            <a:graphicFrameLocks noGrp="1"/>
          </p:cNvGraphicFramePr>
          <p:nvPr>
            <p:ph type="tbl" sz="quarter" idx="13"/>
            <p:extLst>
              <p:ext uri="{D42A27DB-BD31-4B8C-83A1-F6EECF244321}">
                <p14:modId xmlns:p14="http://schemas.microsoft.com/office/powerpoint/2010/main" val="1935692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0692124"/>
                    </a:ext>
                  </a:extLst>
                </a:gridCol>
                <a:gridCol w="493776">
                  <a:extLst>
                    <a:ext uri="{9D8B030D-6E8A-4147-A177-3AD203B41FA5}">
                      <a16:colId xmlns:a16="http://schemas.microsoft.com/office/drawing/2014/main" val="3232872562"/>
                    </a:ext>
                  </a:extLst>
                </a:gridCol>
                <a:gridCol w="493776">
                  <a:extLst>
                    <a:ext uri="{9D8B030D-6E8A-4147-A177-3AD203B41FA5}">
                      <a16:colId xmlns:a16="http://schemas.microsoft.com/office/drawing/2014/main" val="2965361751"/>
                    </a:ext>
                  </a:extLst>
                </a:gridCol>
                <a:gridCol w="493776">
                  <a:extLst>
                    <a:ext uri="{9D8B030D-6E8A-4147-A177-3AD203B41FA5}">
                      <a16:colId xmlns:a16="http://schemas.microsoft.com/office/drawing/2014/main" val="2791141000"/>
                    </a:ext>
                  </a:extLst>
                </a:gridCol>
                <a:gridCol w="493776">
                  <a:extLst>
                    <a:ext uri="{9D8B030D-6E8A-4147-A177-3AD203B41FA5}">
                      <a16:colId xmlns:a16="http://schemas.microsoft.com/office/drawing/2014/main" val="679281025"/>
                    </a:ext>
                  </a:extLst>
                </a:gridCol>
                <a:gridCol w="493776">
                  <a:extLst>
                    <a:ext uri="{9D8B030D-6E8A-4147-A177-3AD203B41FA5}">
                      <a16:colId xmlns:a16="http://schemas.microsoft.com/office/drawing/2014/main" val="901072509"/>
                    </a:ext>
                  </a:extLst>
                </a:gridCol>
                <a:gridCol w="493776">
                  <a:extLst>
                    <a:ext uri="{9D8B030D-6E8A-4147-A177-3AD203B41FA5}">
                      <a16:colId xmlns:a16="http://schemas.microsoft.com/office/drawing/2014/main" val="1931130034"/>
                    </a:ext>
                  </a:extLst>
                </a:gridCol>
                <a:gridCol w="493776">
                  <a:extLst>
                    <a:ext uri="{9D8B030D-6E8A-4147-A177-3AD203B41FA5}">
                      <a16:colId xmlns:a16="http://schemas.microsoft.com/office/drawing/2014/main" val="3678445298"/>
                    </a:ext>
                  </a:extLst>
                </a:gridCol>
                <a:gridCol w="493776">
                  <a:extLst>
                    <a:ext uri="{9D8B030D-6E8A-4147-A177-3AD203B41FA5}">
                      <a16:colId xmlns:a16="http://schemas.microsoft.com/office/drawing/2014/main" val="4202737437"/>
                    </a:ext>
                  </a:extLst>
                </a:gridCol>
                <a:gridCol w="493776">
                  <a:extLst>
                    <a:ext uri="{9D8B030D-6E8A-4147-A177-3AD203B41FA5}">
                      <a16:colId xmlns:a16="http://schemas.microsoft.com/office/drawing/2014/main" val="437965494"/>
                    </a:ext>
                  </a:extLst>
                </a:gridCol>
                <a:gridCol w="493776">
                  <a:extLst>
                    <a:ext uri="{9D8B030D-6E8A-4147-A177-3AD203B41FA5}">
                      <a16:colId xmlns:a16="http://schemas.microsoft.com/office/drawing/2014/main" val="579236533"/>
                    </a:ext>
                  </a:extLst>
                </a:gridCol>
                <a:gridCol w="493776">
                  <a:extLst>
                    <a:ext uri="{9D8B030D-6E8A-4147-A177-3AD203B41FA5}">
                      <a16:colId xmlns:a16="http://schemas.microsoft.com/office/drawing/2014/main" val="196575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36073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- 2022-02-28 21:21:36</a:t>
                      </a:r>
                      <a:r>
                        <a:rPr kumimoji="0" lang="es-ES" sz="1000" b="0" i="0" u="none" strike="noStrike" kern="1200" cap="none" spc="0" normalizeH="0" baseline="0" noProof="0">
                          <a:ln>
                            <a:noFill/>
                          </a:ln>
                          <a:solidFill>
                            <a:prstClr val="black"/>
                          </a:solidFill>
                          <a:effectLst/>
                          <a:uLnTx/>
                          <a:uFillTx/>
                          <a:latin typeface="+mn-lt"/>
                          <a:ea typeface="+mn-ea"/>
                          <a:cs typeface="+mn-cs"/>
                        </a:rPr>
                        <a:t>
 ¡Gran arranque de temporada oficial del #SuperTeamTrek llena de podios! 
@chiquita.cantelmi, @bikecarito y @facu_cayata en lo más alto del podio de @marathonlosreartes.
Descubrí todos los detalles de sus posiciones en las próximas publicaciones. 
@trekbikes @trekbicycleargentina @bontragerargentina @santini_arg @OpticaCentralStore @shimanoargentina @colchonespiero  @santini_arg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985148332"/>
                  </a:ext>
                </a:extLst>
              </a:tr>
            </a:tbl>
          </a:graphicData>
        </a:graphic>
      </p:graphicFrame>
      <p:sp>
        <p:nvSpPr>
          <p:cNvPr id="4" name="Text Placeholder 3">
            <a:extLst>
              <a:ext uri="{FF2B5EF4-FFF2-40B4-BE49-F238E27FC236}">
                <a16:creationId xmlns:a16="http://schemas.microsoft.com/office/drawing/2014/main" id="{7476982B-8E01-4AA6-A2E0-08B954699A14}"/>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3022519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9F264-116C-40F5-9E84-BBE0CD5DB160}"/>
              </a:ext>
            </a:extLst>
          </p:cNvPr>
          <p:cNvSpPr>
            <a:spLocks noGrp="1"/>
          </p:cNvSpPr>
          <p:nvPr>
            <p:ph type="title"/>
          </p:nvPr>
        </p:nvSpPr>
        <p:spPr/>
        <p:txBody>
          <a:bodyPr/>
          <a:lstStyle/>
          <a:p>
            <a:r>
              <a:rPr lang="en-US"/>
              <a:t>Facebook Post Table + Reactions | Scott - 14 of 21</a:t>
            </a:r>
          </a:p>
        </p:txBody>
      </p:sp>
      <p:graphicFrame>
        <p:nvGraphicFramePr>
          <p:cNvPr id="5" name="Table Placeholder 4">
            <a:extLst>
              <a:ext uri="{FF2B5EF4-FFF2-40B4-BE49-F238E27FC236}">
                <a16:creationId xmlns:a16="http://schemas.microsoft.com/office/drawing/2014/main" id="{14330816-1A03-4551-963C-B973ED6DFF08}"/>
              </a:ext>
            </a:extLst>
          </p:cNvPr>
          <p:cNvGraphicFramePr>
            <a:graphicFrameLocks noGrp="1"/>
          </p:cNvGraphicFramePr>
          <p:nvPr>
            <p:ph type="tbl" sz="quarter" idx="13"/>
            <p:extLst>
              <p:ext uri="{D42A27DB-BD31-4B8C-83A1-F6EECF244321}">
                <p14:modId xmlns:p14="http://schemas.microsoft.com/office/powerpoint/2010/main" val="2442486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42378251"/>
                    </a:ext>
                  </a:extLst>
                </a:gridCol>
                <a:gridCol w="493776">
                  <a:extLst>
                    <a:ext uri="{9D8B030D-6E8A-4147-A177-3AD203B41FA5}">
                      <a16:colId xmlns:a16="http://schemas.microsoft.com/office/drawing/2014/main" val="2059892699"/>
                    </a:ext>
                  </a:extLst>
                </a:gridCol>
                <a:gridCol w="493776">
                  <a:extLst>
                    <a:ext uri="{9D8B030D-6E8A-4147-A177-3AD203B41FA5}">
                      <a16:colId xmlns:a16="http://schemas.microsoft.com/office/drawing/2014/main" val="3792523346"/>
                    </a:ext>
                  </a:extLst>
                </a:gridCol>
                <a:gridCol w="493776">
                  <a:extLst>
                    <a:ext uri="{9D8B030D-6E8A-4147-A177-3AD203B41FA5}">
                      <a16:colId xmlns:a16="http://schemas.microsoft.com/office/drawing/2014/main" val="1990616186"/>
                    </a:ext>
                  </a:extLst>
                </a:gridCol>
                <a:gridCol w="493776">
                  <a:extLst>
                    <a:ext uri="{9D8B030D-6E8A-4147-A177-3AD203B41FA5}">
                      <a16:colId xmlns:a16="http://schemas.microsoft.com/office/drawing/2014/main" val="407904238"/>
                    </a:ext>
                  </a:extLst>
                </a:gridCol>
                <a:gridCol w="493776">
                  <a:extLst>
                    <a:ext uri="{9D8B030D-6E8A-4147-A177-3AD203B41FA5}">
                      <a16:colId xmlns:a16="http://schemas.microsoft.com/office/drawing/2014/main" val="2594171298"/>
                    </a:ext>
                  </a:extLst>
                </a:gridCol>
                <a:gridCol w="493776">
                  <a:extLst>
                    <a:ext uri="{9D8B030D-6E8A-4147-A177-3AD203B41FA5}">
                      <a16:colId xmlns:a16="http://schemas.microsoft.com/office/drawing/2014/main" val="2676986949"/>
                    </a:ext>
                  </a:extLst>
                </a:gridCol>
                <a:gridCol w="493776">
                  <a:extLst>
                    <a:ext uri="{9D8B030D-6E8A-4147-A177-3AD203B41FA5}">
                      <a16:colId xmlns:a16="http://schemas.microsoft.com/office/drawing/2014/main" val="160519537"/>
                    </a:ext>
                  </a:extLst>
                </a:gridCol>
                <a:gridCol w="493776">
                  <a:extLst>
                    <a:ext uri="{9D8B030D-6E8A-4147-A177-3AD203B41FA5}">
                      <a16:colId xmlns:a16="http://schemas.microsoft.com/office/drawing/2014/main" val="1151267160"/>
                    </a:ext>
                  </a:extLst>
                </a:gridCol>
                <a:gridCol w="493776">
                  <a:extLst>
                    <a:ext uri="{9D8B030D-6E8A-4147-A177-3AD203B41FA5}">
                      <a16:colId xmlns:a16="http://schemas.microsoft.com/office/drawing/2014/main" val="155819135"/>
                    </a:ext>
                  </a:extLst>
                </a:gridCol>
                <a:gridCol w="493776">
                  <a:extLst>
                    <a:ext uri="{9D8B030D-6E8A-4147-A177-3AD203B41FA5}">
                      <a16:colId xmlns:a16="http://schemas.microsoft.com/office/drawing/2014/main" val="3286116889"/>
                    </a:ext>
                  </a:extLst>
                </a:gridCol>
                <a:gridCol w="493776">
                  <a:extLst>
                    <a:ext uri="{9D8B030D-6E8A-4147-A177-3AD203B41FA5}">
                      <a16:colId xmlns:a16="http://schemas.microsoft.com/office/drawing/2014/main" val="3805771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95804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 Bicycles - 2022-02-02 23:00:05</a:t>
                      </a:r>
                      <a:r>
                        <a:rPr kumimoji="0" lang="en-US" sz="1000" b="0" i="0" u="none" strike="noStrike" kern="1200" cap="none" spc="0" normalizeH="0" baseline="0" noProof="0">
                          <a:ln>
                            <a:noFill/>
                          </a:ln>
                          <a:solidFill>
                            <a:prstClr val="black"/>
                          </a:solidFill>
                          <a:effectLst/>
                          <a:uLnTx/>
                          <a:uFillTx/>
                          <a:latin typeface="+mn-lt"/>
                          <a:ea typeface="+mn-ea"/>
                          <a:cs typeface="+mn-cs"/>
                        </a:rPr>
                        <a:t>
 Rápida, eficiente y liviana como ninguna. La Specialized Epic Expert te hará volar en los senderos más técnicos.🚵‍♂️💨 
Su alma es un cuadro súper liviano de geometría moderna, construido en carbono FACT 11M, con suspensión RockShox SID SL BRAIN y un renovado shock RockShox Specialized BRAIN, el más duradero y con la mejor respuesta que jamás se haya fabricado. Viene equipada con ruedas Roval Control de carbono, transmisión 1x12 Sram X01 Eagle y frenos SRAM Level TL.
🔺 Encontrala en nuestras tiendas autorizadas🔺 
#IamSpecialized #SpecializedEpic #Specialized #Epic #SpecializedArgentina #MTB #Xc #XCMTB #SpecializedBrain #MountainBike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82802275"/>
                  </a:ext>
                </a:extLst>
              </a:tr>
            </a:tbl>
          </a:graphicData>
        </a:graphic>
      </p:graphicFrame>
      <p:sp>
        <p:nvSpPr>
          <p:cNvPr id="4" name="Text Placeholder 3">
            <a:extLst>
              <a:ext uri="{FF2B5EF4-FFF2-40B4-BE49-F238E27FC236}">
                <a16:creationId xmlns:a16="http://schemas.microsoft.com/office/drawing/2014/main" id="{82DC1ECD-B356-4B91-B4CA-EA0EEAAC0D4D}"/>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8514264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7F1B5-1CEF-4E03-8F31-B4DBE9586B4B}"/>
              </a:ext>
            </a:extLst>
          </p:cNvPr>
          <p:cNvSpPr>
            <a:spLocks noGrp="1"/>
          </p:cNvSpPr>
          <p:nvPr>
            <p:ph type="title"/>
          </p:nvPr>
        </p:nvSpPr>
        <p:spPr/>
        <p:txBody>
          <a:bodyPr/>
          <a:lstStyle/>
          <a:p>
            <a:r>
              <a:rPr lang="en-US"/>
              <a:t>Facebook Post Table + Reactions | Scott - 15 of 21</a:t>
            </a:r>
          </a:p>
        </p:txBody>
      </p:sp>
      <p:graphicFrame>
        <p:nvGraphicFramePr>
          <p:cNvPr id="5" name="Table Placeholder 4">
            <a:extLst>
              <a:ext uri="{FF2B5EF4-FFF2-40B4-BE49-F238E27FC236}">
                <a16:creationId xmlns:a16="http://schemas.microsoft.com/office/drawing/2014/main" id="{F9B4858C-DE37-4966-901F-D26B2A605DBB}"/>
              </a:ext>
            </a:extLst>
          </p:cNvPr>
          <p:cNvGraphicFramePr>
            <a:graphicFrameLocks noGrp="1"/>
          </p:cNvGraphicFramePr>
          <p:nvPr>
            <p:ph type="tbl" sz="quarter" idx="13"/>
            <p:extLst>
              <p:ext uri="{D42A27DB-BD31-4B8C-83A1-F6EECF244321}">
                <p14:modId xmlns:p14="http://schemas.microsoft.com/office/powerpoint/2010/main" val="2049989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85853068"/>
                    </a:ext>
                  </a:extLst>
                </a:gridCol>
                <a:gridCol w="493776">
                  <a:extLst>
                    <a:ext uri="{9D8B030D-6E8A-4147-A177-3AD203B41FA5}">
                      <a16:colId xmlns:a16="http://schemas.microsoft.com/office/drawing/2014/main" val="1377486312"/>
                    </a:ext>
                  </a:extLst>
                </a:gridCol>
                <a:gridCol w="493776">
                  <a:extLst>
                    <a:ext uri="{9D8B030D-6E8A-4147-A177-3AD203B41FA5}">
                      <a16:colId xmlns:a16="http://schemas.microsoft.com/office/drawing/2014/main" val="608872095"/>
                    </a:ext>
                  </a:extLst>
                </a:gridCol>
                <a:gridCol w="493776">
                  <a:extLst>
                    <a:ext uri="{9D8B030D-6E8A-4147-A177-3AD203B41FA5}">
                      <a16:colId xmlns:a16="http://schemas.microsoft.com/office/drawing/2014/main" val="3256120892"/>
                    </a:ext>
                  </a:extLst>
                </a:gridCol>
                <a:gridCol w="493776">
                  <a:extLst>
                    <a:ext uri="{9D8B030D-6E8A-4147-A177-3AD203B41FA5}">
                      <a16:colId xmlns:a16="http://schemas.microsoft.com/office/drawing/2014/main" val="2929406933"/>
                    </a:ext>
                  </a:extLst>
                </a:gridCol>
                <a:gridCol w="493776">
                  <a:extLst>
                    <a:ext uri="{9D8B030D-6E8A-4147-A177-3AD203B41FA5}">
                      <a16:colId xmlns:a16="http://schemas.microsoft.com/office/drawing/2014/main" val="3370858252"/>
                    </a:ext>
                  </a:extLst>
                </a:gridCol>
                <a:gridCol w="493776">
                  <a:extLst>
                    <a:ext uri="{9D8B030D-6E8A-4147-A177-3AD203B41FA5}">
                      <a16:colId xmlns:a16="http://schemas.microsoft.com/office/drawing/2014/main" val="1758052441"/>
                    </a:ext>
                  </a:extLst>
                </a:gridCol>
                <a:gridCol w="493776">
                  <a:extLst>
                    <a:ext uri="{9D8B030D-6E8A-4147-A177-3AD203B41FA5}">
                      <a16:colId xmlns:a16="http://schemas.microsoft.com/office/drawing/2014/main" val="3931328710"/>
                    </a:ext>
                  </a:extLst>
                </a:gridCol>
                <a:gridCol w="493776">
                  <a:extLst>
                    <a:ext uri="{9D8B030D-6E8A-4147-A177-3AD203B41FA5}">
                      <a16:colId xmlns:a16="http://schemas.microsoft.com/office/drawing/2014/main" val="1656569131"/>
                    </a:ext>
                  </a:extLst>
                </a:gridCol>
                <a:gridCol w="493776">
                  <a:extLst>
                    <a:ext uri="{9D8B030D-6E8A-4147-A177-3AD203B41FA5}">
                      <a16:colId xmlns:a16="http://schemas.microsoft.com/office/drawing/2014/main" val="2038210468"/>
                    </a:ext>
                  </a:extLst>
                </a:gridCol>
                <a:gridCol w="493776">
                  <a:extLst>
                    <a:ext uri="{9D8B030D-6E8A-4147-A177-3AD203B41FA5}">
                      <a16:colId xmlns:a16="http://schemas.microsoft.com/office/drawing/2014/main" val="880809472"/>
                    </a:ext>
                  </a:extLst>
                </a:gridCol>
                <a:gridCol w="493776">
                  <a:extLst>
                    <a:ext uri="{9D8B030D-6E8A-4147-A177-3AD203B41FA5}">
                      <a16:colId xmlns:a16="http://schemas.microsoft.com/office/drawing/2014/main" val="1871730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17306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- 2022-02-03 20:08:23</a:t>
                      </a:r>
                      <a:r>
                        <a:rPr kumimoji="0" lang="es-ES" sz="1000" b="0" i="0" u="none" strike="noStrike" kern="1200" cap="none" spc="0" normalizeH="0" baseline="0" noProof="0">
                          <a:ln>
                            <a:noFill/>
                          </a:ln>
                          <a:solidFill>
                            <a:prstClr val="black"/>
                          </a:solidFill>
                          <a:effectLst/>
                          <a:uLnTx/>
                          <a:uFillTx/>
                          <a:latin typeface="+mn-lt"/>
                          <a:ea typeface="+mn-ea"/>
                          <a:cs typeface="+mn-cs"/>
                        </a:rPr>
                        <a:t>
 #TBT 
Recordamos lo que pasó el sábado pasado en Neuquén, con el tercer Test Ride de Spark organizado por @scottstorear y @scott_patagonia 
#FastIsFun  
#SCOTTbikes  
#SCOTTargentina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23143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- 2022-02-19 18:34:37</a:t>
                      </a:r>
                      <a:r>
                        <a:rPr kumimoji="0" lang="es-ES" sz="1000" b="0" i="0" u="none" strike="noStrike" kern="1200" cap="none" spc="0" normalizeH="0" baseline="0" noProof="0">
                          <a:ln>
                            <a:noFill/>
                          </a:ln>
                          <a:solidFill>
                            <a:prstClr val="black"/>
                          </a:solidFill>
                          <a:effectLst/>
                          <a:uLnTx/>
                          <a:uFillTx/>
                          <a:latin typeface="+mn-lt"/>
                          <a:ea typeface="+mn-ea"/>
                          <a:cs typeface="+mn-cs"/>
                        </a:rPr>
                        <a:t>
 Un sábado más arriba de tu  Scott.
¿Dónde fuiste hoy?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80023699"/>
                  </a:ext>
                </a:extLst>
              </a:tr>
            </a:tbl>
          </a:graphicData>
        </a:graphic>
      </p:graphicFrame>
      <p:sp>
        <p:nvSpPr>
          <p:cNvPr id="4" name="Text Placeholder 3">
            <a:extLst>
              <a:ext uri="{FF2B5EF4-FFF2-40B4-BE49-F238E27FC236}">
                <a16:creationId xmlns:a16="http://schemas.microsoft.com/office/drawing/2014/main" id="{B0857838-616F-49FB-8CE9-160A09D0E0CB}"/>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5293221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B2E78-8C6D-493D-8DBC-CA6CFD98F3F3}"/>
              </a:ext>
            </a:extLst>
          </p:cNvPr>
          <p:cNvSpPr>
            <a:spLocks noGrp="1"/>
          </p:cNvSpPr>
          <p:nvPr>
            <p:ph type="title"/>
          </p:nvPr>
        </p:nvSpPr>
        <p:spPr/>
        <p:txBody>
          <a:bodyPr/>
          <a:lstStyle/>
          <a:p>
            <a:r>
              <a:rPr lang="en-US"/>
              <a:t>Facebook Post Table + Reactions | Scott - 16 of 21</a:t>
            </a:r>
          </a:p>
        </p:txBody>
      </p:sp>
      <p:graphicFrame>
        <p:nvGraphicFramePr>
          <p:cNvPr id="5" name="Table Placeholder 4">
            <a:extLst>
              <a:ext uri="{FF2B5EF4-FFF2-40B4-BE49-F238E27FC236}">
                <a16:creationId xmlns:a16="http://schemas.microsoft.com/office/drawing/2014/main" id="{14BF959D-202F-4308-852A-D6CE29DE6E00}"/>
              </a:ext>
            </a:extLst>
          </p:cNvPr>
          <p:cNvGraphicFramePr>
            <a:graphicFrameLocks noGrp="1"/>
          </p:cNvGraphicFramePr>
          <p:nvPr>
            <p:ph type="tbl" sz="quarter" idx="13"/>
            <p:extLst>
              <p:ext uri="{D42A27DB-BD31-4B8C-83A1-F6EECF244321}">
                <p14:modId xmlns:p14="http://schemas.microsoft.com/office/powerpoint/2010/main" val="1520865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22584053"/>
                    </a:ext>
                  </a:extLst>
                </a:gridCol>
                <a:gridCol w="493776">
                  <a:extLst>
                    <a:ext uri="{9D8B030D-6E8A-4147-A177-3AD203B41FA5}">
                      <a16:colId xmlns:a16="http://schemas.microsoft.com/office/drawing/2014/main" val="815127116"/>
                    </a:ext>
                  </a:extLst>
                </a:gridCol>
                <a:gridCol w="493776">
                  <a:extLst>
                    <a:ext uri="{9D8B030D-6E8A-4147-A177-3AD203B41FA5}">
                      <a16:colId xmlns:a16="http://schemas.microsoft.com/office/drawing/2014/main" val="3137056402"/>
                    </a:ext>
                  </a:extLst>
                </a:gridCol>
                <a:gridCol w="493776">
                  <a:extLst>
                    <a:ext uri="{9D8B030D-6E8A-4147-A177-3AD203B41FA5}">
                      <a16:colId xmlns:a16="http://schemas.microsoft.com/office/drawing/2014/main" val="3839077020"/>
                    </a:ext>
                  </a:extLst>
                </a:gridCol>
                <a:gridCol w="493776">
                  <a:extLst>
                    <a:ext uri="{9D8B030D-6E8A-4147-A177-3AD203B41FA5}">
                      <a16:colId xmlns:a16="http://schemas.microsoft.com/office/drawing/2014/main" val="276872780"/>
                    </a:ext>
                  </a:extLst>
                </a:gridCol>
                <a:gridCol w="493776">
                  <a:extLst>
                    <a:ext uri="{9D8B030D-6E8A-4147-A177-3AD203B41FA5}">
                      <a16:colId xmlns:a16="http://schemas.microsoft.com/office/drawing/2014/main" val="241335018"/>
                    </a:ext>
                  </a:extLst>
                </a:gridCol>
                <a:gridCol w="493776">
                  <a:extLst>
                    <a:ext uri="{9D8B030D-6E8A-4147-A177-3AD203B41FA5}">
                      <a16:colId xmlns:a16="http://schemas.microsoft.com/office/drawing/2014/main" val="384320082"/>
                    </a:ext>
                  </a:extLst>
                </a:gridCol>
                <a:gridCol w="493776">
                  <a:extLst>
                    <a:ext uri="{9D8B030D-6E8A-4147-A177-3AD203B41FA5}">
                      <a16:colId xmlns:a16="http://schemas.microsoft.com/office/drawing/2014/main" val="2536662782"/>
                    </a:ext>
                  </a:extLst>
                </a:gridCol>
                <a:gridCol w="493776">
                  <a:extLst>
                    <a:ext uri="{9D8B030D-6E8A-4147-A177-3AD203B41FA5}">
                      <a16:colId xmlns:a16="http://schemas.microsoft.com/office/drawing/2014/main" val="1629677370"/>
                    </a:ext>
                  </a:extLst>
                </a:gridCol>
                <a:gridCol w="493776">
                  <a:extLst>
                    <a:ext uri="{9D8B030D-6E8A-4147-A177-3AD203B41FA5}">
                      <a16:colId xmlns:a16="http://schemas.microsoft.com/office/drawing/2014/main" val="670673753"/>
                    </a:ext>
                  </a:extLst>
                </a:gridCol>
                <a:gridCol w="493776">
                  <a:extLst>
                    <a:ext uri="{9D8B030D-6E8A-4147-A177-3AD203B41FA5}">
                      <a16:colId xmlns:a16="http://schemas.microsoft.com/office/drawing/2014/main" val="37370995"/>
                    </a:ext>
                  </a:extLst>
                </a:gridCol>
                <a:gridCol w="493776">
                  <a:extLst>
                    <a:ext uri="{9D8B030D-6E8A-4147-A177-3AD203B41FA5}">
                      <a16:colId xmlns:a16="http://schemas.microsoft.com/office/drawing/2014/main" val="1070733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76100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- 2022-02-02 22:12:21</a:t>
                      </a:r>
                      <a:r>
                        <a:rPr kumimoji="0" lang="es-ES" sz="1000" b="0" i="0" u="none" strike="noStrike" kern="1200" cap="none" spc="0" normalizeH="0" baseline="0" noProof="0">
                          <a:ln>
                            <a:noFill/>
                          </a:ln>
                          <a:solidFill>
                            <a:prstClr val="black"/>
                          </a:solidFill>
                          <a:effectLst/>
                          <a:uLnTx/>
                          <a:uFillTx/>
                          <a:latin typeface="+mn-lt"/>
                          <a:ea typeface="+mn-ea"/>
                          <a:cs typeface="+mn-cs"/>
                        </a:rPr>
                        <a:t>
 El secreto mejor guardado de la nueva Spark.
#Scottbikes 
#Scottargentina 
#FastIsFun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64623750"/>
                  </a:ext>
                </a:extLst>
              </a:tr>
            </a:tbl>
          </a:graphicData>
        </a:graphic>
      </p:graphicFrame>
      <p:sp>
        <p:nvSpPr>
          <p:cNvPr id="4" name="Text Placeholder 3">
            <a:extLst>
              <a:ext uri="{FF2B5EF4-FFF2-40B4-BE49-F238E27FC236}">
                <a16:creationId xmlns:a16="http://schemas.microsoft.com/office/drawing/2014/main" id="{5B15A19A-6D5F-4D98-9968-D4925FBD5D91}"/>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2807022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BD46A-629F-448D-AE27-707F32977C92}"/>
              </a:ext>
            </a:extLst>
          </p:cNvPr>
          <p:cNvSpPr>
            <a:spLocks noGrp="1"/>
          </p:cNvSpPr>
          <p:nvPr>
            <p:ph type="title"/>
          </p:nvPr>
        </p:nvSpPr>
        <p:spPr/>
        <p:txBody>
          <a:bodyPr/>
          <a:lstStyle/>
          <a:p>
            <a:r>
              <a:rPr lang="en-US"/>
              <a:t>Facebook Post Table + Reactions | Scott - 17 of 21</a:t>
            </a:r>
          </a:p>
        </p:txBody>
      </p:sp>
      <p:graphicFrame>
        <p:nvGraphicFramePr>
          <p:cNvPr id="5" name="Table Placeholder 4">
            <a:extLst>
              <a:ext uri="{FF2B5EF4-FFF2-40B4-BE49-F238E27FC236}">
                <a16:creationId xmlns:a16="http://schemas.microsoft.com/office/drawing/2014/main" id="{15F75512-2FB4-4928-BDAB-E1CAFEA96D5C}"/>
              </a:ext>
            </a:extLst>
          </p:cNvPr>
          <p:cNvGraphicFramePr>
            <a:graphicFrameLocks noGrp="1"/>
          </p:cNvGraphicFramePr>
          <p:nvPr>
            <p:ph type="tbl" sz="quarter" idx="13"/>
            <p:extLst>
              <p:ext uri="{D42A27DB-BD31-4B8C-83A1-F6EECF244321}">
                <p14:modId xmlns:p14="http://schemas.microsoft.com/office/powerpoint/2010/main" val="884908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59612814"/>
                    </a:ext>
                  </a:extLst>
                </a:gridCol>
                <a:gridCol w="493776">
                  <a:extLst>
                    <a:ext uri="{9D8B030D-6E8A-4147-A177-3AD203B41FA5}">
                      <a16:colId xmlns:a16="http://schemas.microsoft.com/office/drawing/2014/main" val="189347627"/>
                    </a:ext>
                  </a:extLst>
                </a:gridCol>
                <a:gridCol w="493776">
                  <a:extLst>
                    <a:ext uri="{9D8B030D-6E8A-4147-A177-3AD203B41FA5}">
                      <a16:colId xmlns:a16="http://schemas.microsoft.com/office/drawing/2014/main" val="3477721671"/>
                    </a:ext>
                  </a:extLst>
                </a:gridCol>
                <a:gridCol w="493776">
                  <a:extLst>
                    <a:ext uri="{9D8B030D-6E8A-4147-A177-3AD203B41FA5}">
                      <a16:colId xmlns:a16="http://schemas.microsoft.com/office/drawing/2014/main" val="2089503987"/>
                    </a:ext>
                  </a:extLst>
                </a:gridCol>
                <a:gridCol w="493776">
                  <a:extLst>
                    <a:ext uri="{9D8B030D-6E8A-4147-A177-3AD203B41FA5}">
                      <a16:colId xmlns:a16="http://schemas.microsoft.com/office/drawing/2014/main" val="3155322407"/>
                    </a:ext>
                  </a:extLst>
                </a:gridCol>
                <a:gridCol w="493776">
                  <a:extLst>
                    <a:ext uri="{9D8B030D-6E8A-4147-A177-3AD203B41FA5}">
                      <a16:colId xmlns:a16="http://schemas.microsoft.com/office/drawing/2014/main" val="3446051103"/>
                    </a:ext>
                  </a:extLst>
                </a:gridCol>
                <a:gridCol w="493776">
                  <a:extLst>
                    <a:ext uri="{9D8B030D-6E8A-4147-A177-3AD203B41FA5}">
                      <a16:colId xmlns:a16="http://schemas.microsoft.com/office/drawing/2014/main" val="927745151"/>
                    </a:ext>
                  </a:extLst>
                </a:gridCol>
                <a:gridCol w="493776">
                  <a:extLst>
                    <a:ext uri="{9D8B030D-6E8A-4147-A177-3AD203B41FA5}">
                      <a16:colId xmlns:a16="http://schemas.microsoft.com/office/drawing/2014/main" val="155151376"/>
                    </a:ext>
                  </a:extLst>
                </a:gridCol>
                <a:gridCol w="493776">
                  <a:extLst>
                    <a:ext uri="{9D8B030D-6E8A-4147-A177-3AD203B41FA5}">
                      <a16:colId xmlns:a16="http://schemas.microsoft.com/office/drawing/2014/main" val="3611879074"/>
                    </a:ext>
                  </a:extLst>
                </a:gridCol>
                <a:gridCol w="493776">
                  <a:extLst>
                    <a:ext uri="{9D8B030D-6E8A-4147-A177-3AD203B41FA5}">
                      <a16:colId xmlns:a16="http://schemas.microsoft.com/office/drawing/2014/main" val="3127214323"/>
                    </a:ext>
                  </a:extLst>
                </a:gridCol>
                <a:gridCol w="493776">
                  <a:extLst>
                    <a:ext uri="{9D8B030D-6E8A-4147-A177-3AD203B41FA5}">
                      <a16:colId xmlns:a16="http://schemas.microsoft.com/office/drawing/2014/main" val="1486322035"/>
                    </a:ext>
                  </a:extLst>
                </a:gridCol>
                <a:gridCol w="493776">
                  <a:extLst>
                    <a:ext uri="{9D8B030D-6E8A-4147-A177-3AD203B41FA5}">
                      <a16:colId xmlns:a16="http://schemas.microsoft.com/office/drawing/2014/main" val="753614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84575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- 2022-02-07 19:10:02</a:t>
                      </a:r>
                      <a:r>
                        <a:rPr kumimoji="0" lang="es-ES" sz="1000" b="0" i="0" u="none" strike="noStrike" kern="1200" cap="none" spc="0" normalizeH="0" baseline="0" noProof="0">
                          <a:ln>
                            <a:noFill/>
                          </a:ln>
                          <a:solidFill>
                            <a:prstClr val="black"/>
                          </a:solidFill>
                          <a:effectLst/>
                          <a:uLnTx/>
                          <a:uFillTx/>
                          <a:latin typeface="+mn-lt"/>
                          <a:ea typeface="+mn-ea"/>
                          <a:cs typeface="+mn-cs"/>
                        </a:rPr>
                        <a:t>
 Pedalear hasta la cima y llegar con fuerzas para más es posible.💪🚵‍♂️.
⚡️La Specialized Turbo Levo es nuestra mountain bike de pedaleo asistido inspirada en la Stumpjumper.
Con un cuadro súper liviano, rígido y y capaz de todo junto a un motor muy potente y suave y una batería con una gran autonomía, la Turbo Levo te permitirá llegar a donde nunca hubieses imaginado.
Además, la posibilidad de personalizar al máximo sus controles hará que tu experiencia Turbo sea perfecta.
La Turbo Levo te dará el poder de recorrer más y más senderos💪⚡️
🔺 Acercate a nuestras tiendas autorizadas y conocela🔺
#iamspecialized #SpecializedArgentina #Turbo #ModoTurbo #TurboLevo #SpecializedTurboLevo #ebike
📸 @ubkman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72857263"/>
                  </a:ext>
                </a:extLst>
              </a:tr>
            </a:tbl>
          </a:graphicData>
        </a:graphic>
      </p:graphicFrame>
      <p:sp>
        <p:nvSpPr>
          <p:cNvPr id="4" name="Text Placeholder 3">
            <a:extLst>
              <a:ext uri="{FF2B5EF4-FFF2-40B4-BE49-F238E27FC236}">
                <a16:creationId xmlns:a16="http://schemas.microsoft.com/office/drawing/2014/main" id="{9C89D3B7-F6DA-4A63-9A90-BEBF4FF0C83E}"/>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822218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9723D-9D30-41BE-9301-1EF619FA0B72}"/>
              </a:ext>
            </a:extLst>
          </p:cNvPr>
          <p:cNvSpPr>
            <a:spLocks noGrp="1"/>
          </p:cNvSpPr>
          <p:nvPr>
            <p:ph type="title"/>
          </p:nvPr>
        </p:nvSpPr>
        <p:spPr/>
        <p:txBody>
          <a:bodyPr/>
          <a:lstStyle/>
          <a:p>
            <a:r>
              <a:rPr lang="en-US"/>
              <a:t>Facebook Post Table + Reactions | Scott - 18 of 21</a:t>
            </a:r>
          </a:p>
        </p:txBody>
      </p:sp>
      <p:graphicFrame>
        <p:nvGraphicFramePr>
          <p:cNvPr id="5" name="Table Placeholder 4">
            <a:extLst>
              <a:ext uri="{FF2B5EF4-FFF2-40B4-BE49-F238E27FC236}">
                <a16:creationId xmlns:a16="http://schemas.microsoft.com/office/drawing/2014/main" id="{056112E2-72A3-467E-A307-9DB8A899C34C}"/>
              </a:ext>
            </a:extLst>
          </p:cNvPr>
          <p:cNvGraphicFramePr>
            <a:graphicFrameLocks noGrp="1"/>
          </p:cNvGraphicFramePr>
          <p:nvPr>
            <p:ph type="tbl" sz="quarter" idx="13"/>
            <p:extLst>
              <p:ext uri="{D42A27DB-BD31-4B8C-83A1-F6EECF244321}">
                <p14:modId xmlns:p14="http://schemas.microsoft.com/office/powerpoint/2010/main" val="740882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42759321"/>
                    </a:ext>
                  </a:extLst>
                </a:gridCol>
                <a:gridCol w="493776">
                  <a:extLst>
                    <a:ext uri="{9D8B030D-6E8A-4147-A177-3AD203B41FA5}">
                      <a16:colId xmlns:a16="http://schemas.microsoft.com/office/drawing/2014/main" val="3260141719"/>
                    </a:ext>
                  </a:extLst>
                </a:gridCol>
                <a:gridCol w="493776">
                  <a:extLst>
                    <a:ext uri="{9D8B030D-6E8A-4147-A177-3AD203B41FA5}">
                      <a16:colId xmlns:a16="http://schemas.microsoft.com/office/drawing/2014/main" val="97098084"/>
                    </a:ext>
                  </a:extLst>
                </a:gridCol>
                <a:gridCol w="493776">
                  <a:extLst>
                    <a:ext uri="{9D8B030D-6E8A-4147-A177-3AD203B41FA5}">
                      <a16:colId xmlns:a16="http://schemas.microsoft.com/office/drawing/2014/main" val="3109701602"/>
                    </a:ext>
                  </a:extLst>
                </a:gridCol>
                <a:gridCol w="493776">
                  <a:extLst>
                    <a:ext uri="{9D8B030D-6E8A-4147-A177-3AD203B41FA5}">
                      <a16:colId xmlns:a16="http://schemas.microsoft.com/office/drawing/2014/main" val="3573497196"/>
                    </a:ext>
                  </a:extLst>
                </a:gridCol>
                <a:gridCol w="493776">
                  <a:extLst>
                    <a:ext uri="{9D8B030D-6E8A-4147-A177-3AD203B41FA5}">
                      <a16:colId xmlns:a16="http://schemas.microsoft.com/office/drawing/2014/main" val="186482455"/>
                    </a:ext>
                  </a:extLst>
                </a:gridCol>
                <a:gridCol w="493776">
                  <a:extLst>
                    <a:ext uri="{9D8B030D-6E8A-4147-A177-3AD203B41FA5}">
                      <a16:colId xmlns:a16="http://schemas.microsoft.com/office/drawing/2014/main" val="1325995543"/>
                    </a:ext>
                  </a:extLst>
                </a:gridCol>
                <a:gridCol w="493776">
                  <a:extLst>
                    <a:ext uri="{9D8B030D-6E8A-4147-A177-3AD203B41FA5}">
                      <a16:colId xmlns:a16="http://schemas.microsoft.com/office/drawing/2014/main" val="3996464077"/>
                    </a:ext>
                  </a:extLst>
                </a:gridCol>
                <a:gridCol w="493776">
                  <a:extLst>
                    <a:ext uri="{9D8B030D-6E8A-4147-A177-3AD203B41FA5}">
                      <a16:colId xmlns:a16="http://schemas.microsoft.com/office/drawing/2014/main" val="1576970289"/>
                    </a:ext>
                  </a:extLst>
                </a:gridCol>
                <a:gridCol w="493776">
                  <a:extLst>
                    <a:ext uri="{9D8B030D-6E8A-4147-A177-3AD203B41FA5}">
                      <a16:colId xmlns:a16="http://schemas.microsoft.com/office/drawing/2014/main" val="2402003760"/>
                    </a:ext>
                  </a:extLst>
                </a:gridCol>
                <a:gridCol w="493776">
                  <a:extLst>
                    <a:ext uri="{9D8B030D-6E8A-4147-A177-3AD203B41FA5}">
                      <a16:colId xmlns:a16="http://schemas.microsoft.com/office/drawing/2014/main" val="1208200600"/>
                    </a:ext>
                  </a:extLst>
                </a:gridCol>
                <a:gridCol w="493776">
                  <a:extLst>
                    <a:ext uri="{9D8B030D-6E8A-4147-A177-3AD203B41FA5}">
                      <a16:colId xmlns:a16="http://schemas.microsoft.com/office/drawing/2014/main" val="2458006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39045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- 2022-02-14 10:50:45</a:t>
                      </a:r>
                      <a:r>
                        <a:rPr kumimoji="0" lang="en-US" sz="1000" b="0" i="0" u="none" strike="noStrike" kern="1200" cap="none" spc="0" normalizeH="0" baseline="0" noProof="0">
                          <a:ln>
                            <a:noFill/>
                          </a:ln>
                          <a:solidFill>
                            <a:prstClr val="black"/>
                          </a:solidFill>
                          <a:effectLst/>
                          <a:uLnTx/>
                          <a:uFillTx/>
                          <a:latin typeface="+mn-lt"/>
                          <a:ea typeface="+mn-ea"/>
                          <a:cs typeface="+mn-cs"/>
                        </a:rPr>
                        <a:t>
 Quedate con esa persona que siempre esté preparada para salir a pedalear.
#SanValentin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40151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- 2022-02-14 18:57:20</a:t>
                      </a:r>
                      <a:r>
                        <a:rPr kumimoji="0" lang="en-US" sz="1000" b="0" i="0" u="none" strike="noStrike" kern="1200" cap="none" spc="0" normalizeH="0" baseline="0" noProof="0">
                          <a:ln>
                            <a:noFill/>
                          </a:ln>
                          <a:solidFill>
                            <a:prstClr val="black"/>
                          </a:solidFill>
                          <a:effectLst/>
                          <a:uLnTx/>
                          <a:uFillTx/>
                          <a:latin typeface="+mn-lt"/>
                          <a:ea typeface="+mn-ea"/>
                          <a:cs typeface="+mn-cs"/>
                        </a:rPr>
                        <a:t>
 ¡Feliz día de San Valentín! 
Disfruta el viaje y más cuando el camino se rueda junto al amor y una #Trekbikes
@trekbikes @trekbicycleargentina @bontragerargentina #trekbikes #trekargentina #bontragerargentina #cascos  #wavecell #racedtowin #gooutside #creemosenlasbicis #racedtowin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07526449"/>
                  </a:ext>
                </a:extLst>
              </a:tr>
            </a:tbl>
          </a:graphicData>
        </a:graphic>
      </p:graphicFrame>
      <p:sp>
        <p:nvSpPr>
          <p:cNvPr id="4" name="Text Placeholder 3">
            <a:extLst>
              <a:ext uri="{FF2B5EF4-FFF2-40B4-BE49-F238E27FC236}">
                <a16:creationId xmlns:a16="http://schemas.microsoft.com/office/drawing/2014/main" id="{36383F76-46FC-43B8-8F2A-B6EEBC6E6439}"/>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5890730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08AEB-0D61-4242-9848-BF0FF9E473BA}"/>
              </a:ext>
            </a:extLst>
          </p:cNvPr>
          <p:cNvSpPr>
            <a:spLocks noGrp="1"/>
          </p:cNvSpPr>
          <p:nvPr>
            <p:ph type="title"/>
          </p:nvPr>
        </p:nvSpPr>
        <p:spPr/>
        <p:txBody>
          <a:bodyPr/>
          <a:lstStyle/>
          <a:p>
            <a:r>
              <a:rPr lang="en-US"/>
              <a:t>Facebook Post Table + Reactions | Scott - 19 of 21</a:t>
            </a:r>
          </a:p>
        </p:txBody>
      </p:sp>
      <p:graphicFrame>
        <p:nvGraphicFramePr>
          <p:cNvPr id="5" name="Table Placeholder 4">
            <a:extLst>
              <a:ext uri="{FF2B5EF4-FFF2-40B4-BE49-F238E27FC236}">
                <a16:creationId xmlns:a16="http://schemas.microsoft.com/office/drawing/2014/main" id="{CFD6E77D-A24E-42BF-9E2F-A4A23BC7483A}"/>
              </a:ext>
            </a:extLst>
          </p:cNvPr>
          <p:cNvGraphicFramePr>
            <a:graphicFrameLocks noGrp="1"/>
          </p:cNvGraphicFramePr>
          <p:nvPr>
            <p:ph type="tbl" sz="quarter" idx="13"/>
            <p:extLst>
              <p:ext uri="{D42A27DB-BD31-4B8C-83A1-F6EECF244321}">
                <p14:modId xmlns:p14="http://schemas.microsoft.com/office/powerpoint/2010/main" val="1995449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9628424"/>
                    </a:ext>
                  </a:extLst>
                </a:gridCol>
                <a:gridCol w="493776">
                  <a:extLst>
                    <a:ext uri="{9D8B030D-6E8A-4147-A177-3AD203B41FA5}">
                      <a16:colId xmlns:a16="http://schemas.microsoft.com/office/drawing/2014/main" val="4182900935"/>
                    </a:ext>
                  </a:extLst>
                </a:gridCol>
                <a:gridCol w="493776">
                  <a:extLst>
                    <a:ext uri="{9D8B030D-6E8A-4147-A177-3AD203B41FA5}">
                      <a16:colId xmlns:a16="http://schemas.microsoft.com/office/drawing/2014/main" val="3837879195"/>
                    </a:ext>
                  </a:extLst>
                </a:gridCol>
                <a:gridCol w="493776">
                  <a:extLst>
                    <a:ext uri="{9D8B030D-6E8A-4147-A177-3AD203B41FA5}">
                      <a16:colId xmlns:a16="http://schemas.microsoft.com/office/drawing/2014/main" val="783705613"/>
                    </a:ext>
                  </a:extLst>
                </a:gridCol>
                <a:gridCol w="493776">
                  <a:extLst>
                    <a:ext uri="{9D8B030D-6E8A-4147-A177-3AD203B41FA5}">
                      <a16:colId xmlns:a16="http://schemas.microsoft.com/office/drawing/2014/main" val="2321240053"/>
                    </a:ext>
                  </a:extLst>
                </a:gridCol>
                <a:gridCol w="493776">
                  <a:extLst>
                    <a:ext uri="{9D8B030D-6E8A-4147-A177-3AD203B41FA5}">
                      <a16:colId xmlns:a16="http://schemas.microsoft.com/office/drawing/2014/main" val="2033861441"/>
                    </a:ext>
                  </a:extLst>
                </a:gridCol>
                <a:gridCol w="493776">
                  <a:extLst>
                    <a:ext uri="{9D8B030D-6E8A-4147-A177-3AD203B41FA5}">
                      <a16:colId xmlns:a16="http://schemas.microsoft.com/office/drawing/2014/main" val="3222579115"/>
                    </a:ext>
                  </a:extLst>
                </a:gridCol>
                <a:gridCol w="493776">
                  <a:extLst>
                    <a:ext uri="{9D8B030D-6E8A-4147-A177-3AD203B41FA5}">
                      <a16:colId xmlns:a16="http://schemas.microsoft.com/office/drawing/2014/main" val="668170075"/>
                    </a:ext>
                  </a:extLst>
                </a:gridCol>
                <a:gridCol w="493776">
                  <a:extLst>
                    <a:ext uri="{9D8B030D-6E8A-4147-A177-3AD203B41FA5}">
                      <a16:colId xmlns:a16="http://schemas.microsoft.com/office/drawing/2014/main" val="802033234"/>
                    </a:ext>
                  </a:extLst>
                </a:gridCol>
                <a:gridCol w="493776">
                  <a:extLst>
                    <a:ext uri="{9D8B030D-6E8A-4147-A177-3AD203B41FA5}">
                      <a16:colId xmlns:a16="http://schemas.microsoft.com/office/drawing/2014/main" val="3038801104"/>
                    </a:ext>
                  </a:extLst>
                </a:gridCol>
                <a:gridCol w="493776">
                  <a:extLst>
                    <a:ext uri="{9D8B030D-6E8A-4147-A177-3AD203B41FA5}">
                      <a16:colId xmlns:a16="http://schemas.microsoft.com/office/drawing/2014/main" val="215147796"/>
                    </a:ext>
                  </a:extLst>
                </a:gridCol>
                <a:gridCol w="493776">
                  <a:extLst>
                    <a:ext uri="{9D8B030D-6E8A-4147-A177-3AD203B41FA5}">
                      <a16:colId xmlns:a16="http://schemas.microsoft.com/office/drawing/2014/main" val="1711267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73823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- 2022-02-15 14:15:33</a:t>
                      </a:r>
                      <a:r>
                        <a:rPr kumimoji="0" lang="en-US" sz="1000" b="0" i="0" u="none" strike="noStrike" kern="1200" cap="none" spc="0" normalizeH="0" baseline="0" noProof="0">
                          <a:ln>
                            <a:noFill/>
                          </a:ln>
                          <a:solidFill>
                            <a:prstClr val="black"/>
                          </a:solidFill>
                          <a:effectLst/>
                          <a:uLnTx/>
                          <a:uFillTx/>
                          <a:latin typeface="+mn-lt"/>
                          <a:ea typeface="+mn-ea"/>
                          <a:cs typeface="+mn-cs"/>
                        </a:rPr>
                        <a:t>
 Descubrí la espectacular bici del 
exciclista profesional y ganador del Tour de Francia 2006, @oscarpereiro 
Qué te parece esta edición especial de la Madone? 
@trekbikes  @ridebontrager  #trekbikes #gobybike #racedtowin #gooutside #creemosenlasbicis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510486232"/>
                  </a:ext>
                </a:extLst>
              </a:tr>
            </a:tbl>
          </a:graphicData>
        </a:graphic>
      </p:graphicFrame>
      <p:sp>
        <p:nvSpPr>
          <p:cNvPr id="4" name="Text Placeholder 3">
            <a:extLst>
              <a:ext uri="{FF2B5EF4-FFF2-40B4-BE49-F238E27FC236}">
                <a16:creationId xmlns:a16="http://schemas.microsoft.com/office/drawing/2014/main" id="{C4A843D4-1F50-461D-A0B6-6B2A3CA2DA97}"/>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747501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D04A8-BFBD-40B5-A6C7-48CA90D987B6}"/>
              </a:ext>
            </a:extLst>
          </p:cNvPr>
          <p:cNvSpPr>
            <a:spLocks noGrp="1"/>
          </p:cNvSpPr>
          <p:nvPr>
            <p:ph type="title"/>
          </p:nvPr>
        </p:nvSpPr>
        <p:spPr/>
        <p:txBody>
          <a:bodyPr/>
          <a:lstStyle/>
          <a:p>
            <a:r>
              <a:rPr lang="en-US"/>
              <a:t>Facebook Post Table + Reactions | Scott - 20 of 21</a:t>
            </a:r>
          </a:p>
        </p:txBody>
      </p:sp>
      <p:graphicFrame>
        <p:nvGraphicFramePr>
          <p:cNvPr id="5" name="Table Placeholder 4">
            <a:extLst>
              <a:ext uri="{FF2B5EF4-FFF2-40B4-BE49-F238E27FC236}">
                <a16:creationId xmlns:a16="http://schemas.microsoft.com/office/drawing/2014/main" id="{0B53CE40-6168-4722-8222-82A69859E38F}"/>
              </a:ext>
            </a:extLst>
          </p:cNvPr>
          <p:cNvGraphicFramePr>
            <a:graphicFrameLocks noGrp="1"/>
          </p:cNvGraphicFramePr>
          <p:nvPr>
            <p:ph type="tbl" sz="quarter" idx="13"/>
            <p:extLst>
              <p:ext uri="{D42A27DB-BD31-4B8C-83A1-F6EECF244321}">
                <p14:modId xmlns:p14="http://schemas.microsoft.com/office/powerpoint/2010/main" val="1692708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50384183"/>
                    </a:ext>
                  </a:extLst>
                </a:gridCol>
                <a:gridCol w="493776">
                  <a:extLst>
                    <a:ext uri="{9D8B030D-6E8A-4147-A177-3AD203B41FA5}">
                      <a16:colId xmlns:a16="http://schemas.microsoft.com/office/drawing/2014/main" val="2188480510"/>
                    </a:ext>
                  </a:extLst>
                </a:gridCol>
                <a:gridCol w="493776">
                  <a:extLst>
                    <a:ext uri="{9D8B030D-6E8A-4147-A177-3AD203B41FA5}">
                      <a16:colId xmlns:a16="http://schemas.microsoft.com/office/drawing/2014/main" val="3599604166"/>
                    </a:ext>
                  </a:extLst>
                </a:gridCol>
                <a:gridCol w="493776">
                  <a:extLst>
                    <a:ext uri="{9D8B030D-6E8A-4147-A177-3AD203B41FA5}">
                      <a16:colId xmlns:a16="http://schemas.microsoft.com/office/drawing/2014/main" val="535977746"/>
                    </a:ext>
                  </a:extLst>
                </a:gridCol>
                <a:gridCol w="493776">
                  <a:extLst>
                    <a:ext uri="{9D8B030D-6E8A-4147-A177-3AD203B41FA5}">
                      <a16:colId xmlns:a16="http://schemas.microsoft.com/office/drawing/2014/main" val="466248969"/>
                    </a:ext>
                  </a:extLst>
                </a:gridCol>
                <a:gridCol w="493776">
                  <a:extLst>
                    <a:ext uri="{9D8B030D-6E8A-4147-A177-3AD203B41FA5}">
                      <a16:colId xmlns:a16="http://schemas.microsoft.com/office/drawing/2014/main" val="2211716447"/>
                    </a:ext>
                  </a:extLst>
                </a:gridCol>
                <a:gridCol w="493776">
                  <a:extLst>
                    <a:ext uri="{9D8B030D-6E8A-4147-A177-3AD203B41FA5}">
                      <a16:colId xmlns:a16="http://schemas.microsoft.com/office/drawing/2014/main" val="2253476447"/>
                    </a:ext>
                  </a:extLst>
                </a:gridCol>
                <a:gridCol w="493776">
                  <a:extLst>
                    <a:ext uri="{9D8B030D-6E8A-4147-A177-3AD203B41FA5}">
                      <a16:colId xmlns:a16="http://schemas.microsoft.com/office/drawing/2014/main" val="346299879"/>
                    </a:ext>
                  </a:extLst>
                </a:gridCol>
                <a:gridCol w="493776">
                  <a:extLst>
                    <a:ext uri="{9D8B030D-6E8A-4147-A177-3AD203B41FA5}">
                      <a16:colId xmlns:a16="http://schemas.microsoft.com/office/drawing/2014/main" val="1886195355"/>
                    </a:ext>
                  </a:extLst>
                </a:gridCol>
                <a:gridCol w="493776">
                  <a:extLst>
                    <a:ext uri="{9D8B030D-6E8A-4147-A177-3AD203B41FA5}">
                      <a16:colId xmlns:a16="http://schemas.microsoft.com/office/drawing/2014/main" val="475973870"/>
                    </a:ext>
                  </a:extLst>
                </a:gridCol>
                <a:gridCol w="493776">
                  <a:extLst>
                    <a:ext uri="{9D8B030D-6E8A-4147-A177-3AD203B41FA5}">
                      <a16:colId xmlns:a16="http://schemas.microsoft.com/office/drawing/2014/main" val="2354003896"/>
                    </a:ext>
                  </a:extLst>
                </a:gridCol>
                <a:gridCol w="493776">
                  <a:extLst>
                    <a:ext uri="{9D8B030D-6E8A-4147-A177-3AD203B41FA5}">
                      <a16:colId xmlns:a16="http://schemas.microsoft.com/office/drawing/2014/main" val="1530878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85768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- 2022-02-21 16:25:46</a:t>
                      </a:r>
                      <a:r>
                        <a:rPr kumimoji="0" lang="es-ES" sz="1000" b="0" i="0" u="none" strike="noStrike" kern="1200" cap="none" spc="0" normalizeH="0" baseline="0" noProof="0">
                          <a:ln>
                            <a:noFill/>
                          </a:ln>
                          <a:solidFill>
                            <a:prstClr val="black"/>
                          </a:solidFill>
                          <a:effectLst/>
                          <a:uLnTx/>
                          <a:uFillTx/>
                          <a:latin typeface="+mn-lt"/>
                          <a:ea typeface="+mn-ea"/>
                          <a:cs typeface="+mn-cs"/>
                        </a:rPr>
                        <a:t>
 Durante más de 20 años, las Epic 🚵 han llevado a más ciclistas a la cima del podio 🏆 que cualquier otra bici de XC de doble suspensión💪 
Leé la nota que publicó Biciclub Revista sobre la evolución de la Specialized Epic y todas las mejoras y cambios que ha tenido esta doble suspensión tan ganadora para llegar a una Epic totalmente renovada😍
👉 
https://biciclub.com/la-epica-historia-detras-de-la-bici-epic-de-specialized/
#IamSpecialized #SpecializedArgentina #SpecializedMTB #SpecializedEpic 
#MTB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264294251"/>
                  </a:ext>
                </a:extLst>
              </a:tr>
            </a:tbl>
          </a:graphicData>
        </a:graphic>
      </p:graphicFrame>
      <p:sp>
        <p:nvSpPr>
          <p:cNvPr id="4" name="Text Placeholder 3">
            <a:extLst>
              <a:ext uri="{FF2B5EF4-FFF2-40B4-BE49-F238E27FC236}">
                <a16:creationId xmlns:a16="http://schemas.microsoft.com/office/drawing/2014/main" id="{116AFCAA-3084-427F-A65F-1C692AD5C2D3}"/>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6973054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2CE5F-826D-40F3-8788-C45D84646AE8}"/>
              </a:ext>
            </a:extLst>
          </p:cNvPr>
          <p:cNvSpPr>
            <a:spLocks noGrp="1"/>
          </p:cNvSpPr>
          <p:nvPr>
            <p:ph type="title"/>
          </p:nvPr>
        </p:nvSpPr>
        <p:spPr/>
        <p:txBody>
          <a:bodyPr/>
          <a:lstStyle/>
          <a:p>
            <a:r>
              <a:rPr lang="en-US"/>
              <a:t>Facebook Post Table + Reactions | Scott - 21 of 21</a:t>
            </a:r>
          </a:p>
        </p:txBody>
      </p:sp>
      <p:graphicFrame>
        <p:nvGraphicFramePr>
          <p:cNvPr id="5" name="Table Placeholder 4">
            <a:extLst>
              <a:ext uri="{FF2B5EF4-FFF2-40B4-BE49-F238E27FC236}">
                <a16:creationId xmlns:a16="http://schemas.microsoft.com/office/drawing/2014/main" id="{5BB6EF61-3BCC-4542-ABB8-E7DF0FD7480F}"/>
              </a:ext>
            </a:extLst>
          </p:cNvPr>
          <p:cNvGraphicFramePr>
            <a:graphicFrameLocks noGrp="1"/>
          </p:cNvGraphicFramePr>
          <p:nvPr>
            <p:ph type="tbl" sz="quarter" idx="13"/>
            <p:extLst>
              <p:ext uri="{D42A27DB-BD31-4B8C-83A1-F6EECF244321}">
                <p14:modId xmlns:p14="http://schemas.microsoft.com/office/powerpoint/2010/main" val="3059806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9105176"/>
                    </a:ext>
                  </a:extLst>
                </a:gridCol>
                <a:gridCol w="493776">
                  <a:extLst>
                    <a:ext uri="{9D8B030D-6E8A-4147-A177-3AD203B41FA5}">
                      <a16:colId xmlns:a16="http://schemas.microsoft.com/office/drawing/2014/main" val="4086572025"/>
                    </a:ext>
                  </a:extLst>
                </a:gridCol>
                <a:gridCol w="493776">
                  <a:extLst>
                    <a:ext uri="{9D8B030D-6E8A-4147-A177-3AD203B41FA5}">
                      <a16:colId xmlns:a16="http://schemas.microsoft.com/office/drawing/2014/main" val="805210955"/>
                    </a:ext>
                  </a:extLst>
                </a:gridCol>
                <a:gridCol w="493776">
                  <a:extLst>
                    <a:ext uri="{9D8B030D-6E8A-4147-A177-3AD203B41FA5}">
                      <a16:colId xmlns:a16="http://schemas.microsoft.com/office/drawing/2014/main" val="2027947364"/>
                    </a:ext>
                  </a:extLst>
                </a:gridCol>
                <a:gridCol w="493776">
                  <a:extLst>
                    <a:ext uri="{9D8B030D-6E8A-4147-A177-3AD203B41FA5}">
                      <a16:colId xmlns:a16="http://schemas.microsoft.com/office/drawing/2014/main" val="1159017525"/>
                    </a:ext>
                  </a:extLst>
                </a:gridCol>
                <a:gridCol w="493776">
                  <a:extLst>
                    <a:ext uri="{9D8B030D-6E8A-4147-A177-3AD203B41FA5}">
                      <a16:colId xmlns:a16="http://schemas.microsoft.com/office/drawing/2014/main" val="3327078943"/>
                    </a:ext>
                  </a:extLst>
                </a:gridCol>
                <a:gridCol w="493776">
                  <a:extLst>
                    <a:ext uri="{9D8B030D-6E8A-4147-A177-3AD203B41FA5}">
                      <a16:colId xmlns:a16="http://schemas.microsoft.com/office/drawing/2014/main" val="944562734"/>
                    </a:ext>
                  </a:extLst>
                </a:gridCol>
                <a:gridCol w="493776">
                  <a:extLst>
                    <a:ext uri="{9D8B030D-6E8A-4147-A177-3AD203B41FA5}">
                      <a16:colId xmlns:a16="http://schemas.microsoft.com/office/drawing/2014/main" val="3811538176"/>
                    </a:ext>
                  </a:extLst>
                </a:gridCol>
                <a:gridCol w="493776">
                  <a:extLst>
                    <a:ext uri="{9D8B030D-6E8A-4147-A177-3AD203B41FA5}">
                      <a16:colId xmlns:a16="http://schemas.microsoft.com/office/drawing/2014/main" val="839940047"/>
                    </a:ext>
                  </a:extLst>
                </a:gridCol>
                <a:gridCol w="493776">
                  <a:extLst>
                    <a:ext uri="{9D8B030D-6E8A-4147-A177-3AD203B41FA5}">
                      <a16:colId xmlns:a16="http://schemas.microsoft.com/office/drawing/2014/main" val="964504193"/>
                    </a:ext>
                  </a:extLst>
                </a:gridCol>
                <a:gridCol w="493776">
                  <a:extLst>
                    <a:ext uri="{9D8B030D-6E8A-4147-A177-3AD203B41FA5}">
                      <a16:colId xmlns:a16="http://schemas.microsoft.com/office/drawing/2014/main" val="2919536785"/>
                    </a:ext>
                  </a:extLst>
                </a:gridCol>
                <a:gridCol w="493776">
                  <a:extLst>
                    <a:ext uri="{9D8B030D-6E8A-4147-A177-3AD203B41FA5}">
                      <a16:colId xmlns:a16="http://schemas.microsoft.com/office/drawing/2014/main" val="198676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58729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- 2022-02-24 19:49:06</a:t>
                      </a:r>
                      <a:r>
                        <a:rPr kumimoji="0" lang="es-ES" sz="1000" b="0" i="0" u="none" strike="noStrike" kern="1200" cap="none" spc="0" normalizeH="0" baseline="0" noProof="0">
                          <a:ln>
                            <a:noFill/>
                          </a:ln>
                          <a:solidFill>
                            <a:prstClr val="black"/>
                          </a:solidFill>
                          <a:effectLst/>
                          <a:uLnTx/>
                          <a:uFillTx/>
                          <a:latin typeface="+mn-lt"/>
                          <a:ea typeface="+mn-ea"/>
                          <a:cs typeface="+mn-cs"/>
                        </a:rPr>
                        <a:t>
 ¿Estás empezando a salir en bici? 
Este casco es para vos.
Cuenta con el sistema de ajuste MRAS SOLO que puede personalizarse a medida, mientras que la construcción en molde y la adición de una mosquitera te garantizan seguridad y comodidad en todo tipo de situaciones.
Encontralo en nuestras tiendas.
Link en bio y en Stories destacadas.
#SCOTTargentina  
#SCOTTbikes.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215849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- 2022-02-12 20:22:03</a:t>
                      </a:r>
                      <a:r>
                        <a:rPr kumimoji="0" lang="es-ES" sz="1000" b="0" i="0" u="none" strike="noStrike" kern="1200" cap="none" spc="0" normalizeH="0" baseline="0" noProof="0">
                          <a:ln>
                            <a:noFill/>
                          </a:ln>
                          <a:solidFill>
                            <a:prstClr val="black"/>
                          </a:solidFill>
                          <a:effectLst/>
                          <a:uLnTx/>
                          <a:uFillTx/>
                          <a:latin typeface="+mn-lt"/>
                          <a:ea typeface="+mn-ea"/>
                          <a:cs typeface="+mn-cs"/>
                        </a:rPr>
                        <a:t>
 Sábado de chicas.
¿Cuántos kilómetros metieron hoy?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9677181"/>
                  </a:ext>
                </a:extLst>
              </a:tr>
            </a:tbl>
          </a:graphicData>
        </a:graphic>
      </p:graphicFrame>
      <p:sp>
        <p:nvSpPr>
          <p:cNvPr id="4" name="Text Placeholder 3">
            <a:extLst>
              <a:ext uri="{FF2B5EF4-FFF2-40B4-BE49-F238E27FC236}">
                <a16:creationId xmlns:a16="http://schemas.microsoft.com/office/drawing/2014/main" id="{AC080774-B18A-437E-9FEE-7245160D757A}"/>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104713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FA667-60EF-4450-9B89-3A6A93E14160}"/>
              </a:ext>
            </a:extLst>
          </p:cNvPr>
          <p:cNvSpPr>
            <a:spLocks noGrp="1"/>
          </p:cNvSpPr>
          <p:nvPr>
            <p:ph type="title"/>
          </p:nvPr>
        </p:nvSpPr>
        <p:spPr/>
        <p:txBody>
          <a:bodyPr/>
          <a:lstStyle/>
          <a:p>
            <a:r>
              <a:rPr lang="en-US"/>
              <a:t>Facebook User Posts | Scott</a:t>
            </a:r>
          </a:p>
        </p:txBody>
      </p:sp>
      <p:graphicFrame>
        <p:nvGraphicFramePr>
          <p:cNvPr id="6" name="Chart Placeholder 5">
            <a:extLst>
              <a:ext uri="{FF2B5EF4-FFF2-40B4-BE49-F238E27FC236}">
                <a16:creationId xmlns:a16="http://schemas.microsoft.com/office/drawing/2014/main" id="{37667187-60C3-4615-80D4-588E3A07505A}"/>
              </a:ext>
            </a:extLst>
          </p:cNvPr>
          <p:cNvGraphicFramePr>
            <a:graphicFrameLocks noGrp="1"/>
          </p:cNvGraphicFramePr>
          <p:nvPr>
            <p:ph type="chart" sz="quarter" idx="13"/>
            <p:extLst>
              <p:ext uri="{D42A27DB-BD31-4B8C-83A1-F6EECF244321}">
                <p14:modId xmlns:p14="http://schemas.microsoft.com/office/powerpoint/2010/main" val="36405688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8AC6A9-ECB5-4D7A-89BE-EE33A1C11009}"/>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ED91289A-9EFA-4311-94AF-9685488666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489426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1449</Words>
  <Application>Microsoft Office PowerPoint</Application>
  <PresentationFormat>On-screen Show (4:3)</PresentationFormat>
  <Paragraphs>792</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quintly_template</vt:lpstr>
      <vt:lpstr>FACEBOOK NUEVO - La emilia usar</vt:lpstr>
      <vt:lpstr>Facebook Key Metrics Table | Scott</vt:lpstr>
      <vt:lpstr>Facebook Key Metrics Radar | Scott</vt:lpstr>
      <vt:lpstr>Facebook Page Likes Total | Scott</vt:lpstr>
      <vt:lpstr>Facebook Fans Change | Scott</vt:lpstr>
      <vt:lpstr>Facebook Fans Change Per Weekday | Scott</vt:lpstr>
      <vt:lpstr>Facebook Fans Change Rate | Scott</vt:lpstr>
      <vt:lpstr>Facebook Own Posts | Scott</vt:lpstr>
      <vt:lpstr>Facebook Own Posts By Hour | Scott</vt:lpstr>
      <vt:lpstr>Facebook Own Posts By Weekday | Scott</vt:lpstr>
      <vt:lpstr>Facebook Interactions Distribution | Scott</vt:lpstr>
      <vt:lpstr>Facebook Post Type Distribution Per Profile | Scott</vt:lpstr>
      <vt:lpstr>Facebook Interaction Rate By Weekday | Scott</vt:lpstr>
      <vt:lpstr>Facebook Interaction Rate | Scott</vt:lpstr>
      <vt:lpstr>Facebook Interaction Rate By Post Type | Scott</vt:lpstr>
      <vt:lpstr>Facebook Interaction Rate By Hour | Scott</vt:lpstr>
      <vt:lpstr>Facebook Hashtag Detection | Scott</vt:lpstr>
      <vt:lpstr>Facebook Post Table + Reactions | Scott - 1 of 21</vt:lpstr>
      <vt:lpstr>Facebook Post Table + Reactions | Scott - 2 of 21</vt:lpstr>
      <vt:lpstr>Facebook Post Table + Reactions | Scott - 3 of 21</vt:lpstr>
      <vt:lpstr>Facebook Post Table + Reactions | Scott - 4 of 21</vt:lpstr>
      <vt:lpstr>Facebook Post Table + Reactions | Scott - 5 of 21</vt:lpstr>
      <vt:lpstr>Facebook Post Table + Reactions | Scott - 6 of 21</vt:lpstr>
      <vt:lpstr>Facebook Post Table + Reactions | Scott - 7 of 21</vt:lpstr>
      <vt:lpstr>Facebook Post Table + Reactions | Scott - 8 of 21</vt:lpstr>
      <vt:lpstr>Facebook Post Table + Reactions | Scott - 9 of 21</vt:lpstr>
      <vt:lpstr>Facebook Post Table + Reactions | Scott - 10 of 21</vt:lpstr>
      <vt:lpstr>Facebook Post Table + Reactions | Scott - 11 of 21</vt:lpstr>
      <vt:lpstr>Facebook Post Table + Reactions | Scott - 12 of 21</vt:lpstr>
      <vt:lpstr>Facebook Post Table + Reactions | Scott - 13 of 21</vt:lpstr>
      <vt:lpstr>Facebook Post Table + Reactions | Scott - 14 of 21</vt:lpstr>
      <vt:lpstr>Facebook Post Table + Reactions | Scott - 15 of 21</vt:lpstr>
      <vt:lpstr>Facebook Post Table + Reactions | Scott - 16 of 21</vt:lpstr>
      <vt:lpstr>Facebook Post Table + Reactions | Scott - 17 of 21</vt:lpstr>
      <vt:lpstr>Facebook Post Table + Reactions | Scott - 18 of 21</vt:lpstr>
      <vt:lpstr>Facebook Post Table + Reactions | Scott - 19 of 21</vt:lpstr>
      <vt:lpstr>Facebook Post Table + Reactions | Scott - 20 of 21</vt:lpstr>
      <vt:lpstr>Facebook Post Table + Reactions | Scott - 21 of 21</vt:lpstr>
      <vt:lpstr>Facebook User Posts | Scott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Administrator</dc:creator>
  <cp:lastModifiedBy>Administrator</cp:lastModifiedBy>
  <cp:revision>1</cp:revision>
  <dcterms:created xsi:type="dcterms:W3CDTF">2022-03-01T16:15:32Z</dcterms:created>
  <dcterms:modified xsi:type="dcterms:W3CDTF">2022-03-01T16:17:02Z</dcterms:modified>
</cp:coreProperties>
</file>