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 Bikes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10.939399999999999</c:v>
                </c:pt>
                <c:pt idx="1">
                  <c:v>90</c:v>
                </c:pt>
                <c:pt idx="2">
                  <c:v>19.767399999999999</c:v>
                </c:pt>
                <c:pt idx="3">
                  <c:v>0</c:v>
                </c:pt>
                <c:pt idx="4">
                  <c:v>3.1187</c:v>
                </c:pt>
                <c:pt idx="5">
                  <c:v>28.443899999999999</c:v>
                </c:pt>
              </c:numCache>
            </c:numRef>
          </c:val>
          <c:extLst>
            <c:ext xmlns:c16="http://schemas.microsoft.com/office/drawing/2014/chart" uri="{C3380CC4-5D6E-409C-BE32-E72D297353CC}">
              <c16:uniqueId val="{00000000-D1BC-4CA5-B93C-A7E7066C0661}"/>
            </c:ext>
          </c:extLst>
        </c:ser>
        <c:ser>
          <c:idx val="1"/>
          <c:order val="1"/>
          <c:tx>
            <c:strRef>
              <c:f>Sheet1!$C$1</c:f>
              <c:strCache>
                <c:ptCount val="1"/>
                <c:pt idx="0">
                  <c:v>Topmega oficial</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12.135300000000001</c:v>
                </c:pt>
                <c:pt idx="1">
                  <c:v>100</c:v>
                </c:pt>
                <c:pt idx="2">
                  <c:v>65.116299999999995</c:v>
                </c:pt>
                <c:pt idx="3">
                  <c:v>0</c:v>
                </c:pt>
                <c:pt idx="4">
                  <c:v>8.3016000000000005</c:v>
                </c:pt>
                <c:pt idx="5">
                  <c:v>-1.893</c:v>
                </c:pt>
              </c:numCache>
            </c:numRef>
          </c:val>
          <c:extLst>
            <c:ext xmlns:c16="http://schemas.microsoft.com/office/drawing/2014/chart" uri="{C3380CC4-5D6E-409C-BE32-E72D297353CC}">
              <c16:uniqueId val="{00000001-D1BC-4CA5-B93C-A7E7066C0661}"/>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0.50129999999999997</c:v>
                </c:pt>
                <c:pt idx="1">
                  <c:v>40</c:v>
                </c:pt>
                <c:pt idx="2">
                  <c:v>12.790699999999999</c:v>
                </c:pt>
                <c:pt idx="3">
                  <c:v>0</c:v>
                </c:pt>
                <c:pt idx="4">
                  <c:v>100</c:v>
                </c:pt>
                <c:pt idx="5">
                  <c:v>100</c:v>
                </c:pt>
              </c:numCache>
            </c:numRef>
          </c:val>
          <c:extLst>
            <c:ext xmlns:c16="http://schemas.microsoft.com/office/drawing/2014/chart" uri="{C3380CC4-5D6E-409C-BE32-E72D297353CC}">
              <c16:uniqueId val="{00000002-D1BC-4CA5-B93C-A7E7066C0661}"/>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19.329699999999999</c:v>
                </c:pt>
                <c:pt idx="1">
                  <c:v>60</c:v>
                </c:pt>
                <c:pt idx="2">
                  <c:v>100</c:v>
                </c:pt>
                <c:pt idx="3">
                  <c:v>0</c:v>
                </c:pt>
                <c:pt idx="4">
                  <c:v>13.347899999999999</c:v>
                </c:pt>
                <c:pt idx="5">
                  <c:v>2.7517</c:v>
                </c:pt>
              </c:numCache>
            </c:numRef>
          </c:val>
          <c:extLst>
            <c:ext xmlns:c16="http://schemas.microsoft.com/office/drawing/2014/chart" uri="{C3380CC4-5D6E-409C-BE32-E72D297353CC}">
              <c16:uniqueId val="{00000003-D1BC-4CA5-B93C-A7E7066C0661}"/>
            </c:ext>
          </c:extLst>
        </c:ser>
        <c:ser>
          <c:idx val="4"/>
          <c:order val="4"/>
          <c:tx>
            <c:strRef>
              <c:f>Sheet1!$F$1</c:f>
              <c:strCache>
                <c:ptCount val="1"/>
                <c:pt idx="0">
                  <c:v>Motomel Bicicletas</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12.716699999999999</c:v>
                </c:pt>
                <c:pt idx="1">
                  <c:v>50</c:v>
                </c:pt>
                <c:pt idx="2">
                  <c:v>28.488399999999999</c:v>
                </c:pt>
                <c:pt idx="3">
                  <c:v>0</c:v>
                </c:pt>
                <c:pt idx="4">
                  <c:v>7.0083000000000002</c:v>
                </c:pt>
                <c:pt idx="5">
                  <c:v>82.757999999999996</c:v>
                </c:pt>
              </c:numCache>
            </c:numRef>
          </c:val>
          <c:extLst>
            <c:ext xmlns:c16="http://schemas.microsoft.com/office/drawing/2014/chart" uri="{C3380CC4-5D6E-409C-BE32-E72D297353CC}">
              <c16:uniqueId val="{00000004-D1BC-4CA5-B93C-A7E7066C0661}"/>
            </c:ext>
          </c:extLst>
        </c:ser>
        <c:ser>
          <c:idx val="5"/>
          <c:order val="5"/>
          <c:tx>
            <c:strRef>
              <c:f>Sheet1!$G$1</c:f>
              <c:strCache>
                <c:ptCount val="1"/>
                <c:pt idx="0">
                  <c:v>Olmo Bikes</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100</c:v>
                </c:pt>
                <c:pt idx="1">
                  <c:v>0</c:v>
                </c:pt>
                <c:pt idx="2">
                  <c:v>0</c:v>
                </c:pt>
                <c:pt idx="3">
                  <c:v>0</c:v>
                </c:pt>
                <c:pt idx="4">
                  <c:v>0</c:v>
                </c:pt>
                <c:pt idx="5">
                  <c:v>-2.0531000000000001</c:v>
                </c:pt>
              </c:numCache>
            </c:numRef>
          </c:val>
          <c:extLst>
            <c:ext xmlns:c16="http://schemas.microsoft.com/office/drawing/2014/chart" uri="{C3380CC4-5D6E-409C-BE32-E72D297353CC}">
              <c16:uniqueId val="{00000005-D1BC-4CA5-B93C-A7E7066C0661}"/>
            </c:ext>
          </c:extLst>
        </c:ser>
        <c:dLbls>
          <c:showLegendKey val="0"/>
          <c:showVal val="0"/>
          <c:showCatName val="0"/>
          <c:showSerName val="0"/>
          <c:showPercent val="0"/>
          <c:showBubbleSize val="0"/>
        </c:dLbls>
        <c:axId val="386454952"/>
        <c:axId val="386453968"/>
      </c:radarChart>
      <c:catAx>
        <c:axId val="386454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53968"/>
        <c:crosses val="autoZero"/>
        <c:auto val="1"/>
        <c:lblAlgn val="ctr"/>
        <c:lblOffset val="100"/>
        <c:noMultiLvlLbl val="0"/>
      </c:catAx>
      <c:valAx>
        <c:axId val="386453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5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 Bikes</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28705</c:v>
                </c:pt>
                <c:pt idx="1">
                  <c:v>28716</c:v>
                </c:pt>
                <c:pt idx="2">
                  <c:v>28725</c:v>
                </c:pt>
                <c:pt idx="3">
                  <c:v>28727</c:v>
                </c:pt>
                <c:pt idx="4">
                  <c:v>28735</c:v>
                </c:pt>
                <c:pt idx="5">
                  <c:v>28748</c:v>
                </c:pt>
                <c:pt idx="6">
                  <c:v>28766</c:v>
                </c:pt>
                <c:pt idx="7">
                  <c:v>28774</c:v>
                </c:pt>
                <c:pt idx="8">
                  <c:v>28781</c:v>
                </c:pt>
                <c:pt idx="9">
                  <c:v>28786</c:v>
                </c:pt>
                <c:pt idx="10">
                  <c:v>28791</c:v>
                </c:pt>
                <c:pt idx="11">
                  <c:v>28798</c:v>
                </c:pt>
                <c:pt idx="12">
                  <c:v>28810</c:v>
                </c:pt>
                <c:pt idx="13">
                  <c:v>28822</c:v>
                </c:pt>
                <c:pt idx="14">
                  <c:v>28827</c:v>
                </c:pt>
                <c:pt idx="15">
                  <c:v>28841</c:v>
                </c:pt>
                <c:pt idx="16">
                  <c:v>28848</c:v>
                </c:pt>
                <c:pt idx="17">
                  <c:v>28860</c:v>
                </c:pt>
                <c:pt idx="18">
                  <c:v>28868</c:v>
                </c:pt>
                <c:pt idx="19">
                  <c:v>28881</c:v>
                </c:pt>
                <c:pt idx="20">
                  <c:v>28889</c:v>
                </c:pt>
                <c:pt idx="21">
                  <c:v>28894</c:v>
                </c:pt>
                <c:pt idx="22">
                  <c:v>28898</c:v>
                </c:pt>
                <c:pt idx="23">
                  <c:v>28899</c:v>
                </c:pt>
                <c:pt idx="24">
                  <c:v>28907</c:v>
                </c:pt>
                <c:pt idx="25">
                  <c:v>28917</c:v>
                </c:pt>
                <c:pt idx="26">
                  <c:v>28916</c:v>
                </c:pt>
                <c:pt idx="27">
                  <c:v>28916</c:v>
                </c:pt>
              </c:numCache>
            </c:numRef>
          </c:val>
          <c:smooth val="0"/>
          <c:extLst>
            <c:ext xmlns:c16="http://schemas.microsoft.com/office/drawing/2014/chart" uri="{C3380CC4-5D6E-409C-BE32-E72D297353CC}">
              <c16:uniqueId val="{00000000-9498-4BF2-9DF7-89677614C96B}"/>
            </c:ext>
          </c:extLst>
        </c:ser>
        <c:ser>
          <c:idx val="1"/>
          <c:order val="1"/>
          <c:tx>
            <c:strRef>
              <c:f>Sheet1!$C$1</c:f>
              <c:strCache>
                <c:ptCount val="1"/>
                <c:pt idx="0">
                  <c:v>Topmega oficial</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32093</c:v>
                </c:pt>
                <c:pt idx="1">
                  <c:v>32091</c:v>
                </c:pt>
                <c:pt idx="2">
                  <c:v>32089</c:v>
                </c:pt>
                <c:pt idx="3">
                  <c:v>32088</c:v>
                </c:pt>
                <c:pt idx="4">
                  <c:v>32089</c:v>
                </c:pt>
                <c:pt idx="5">
                  <c:v>32089</c:v>
                </c:pt>
                <c:pt idx="6">
                  <c:v>32090</c:v>
                </c:pt>
                <c:pt idx="7">
                  <c:v>32091</c:v>
                </c:pt>
                <c:pt idx="8">
                  <c:v>32090</c:v>
                </c:pt>
                <c:pt idx="9">
                  <c:v>32089</c:v>
                </c:pt>
                <c:pt idx="10">
                  <c:v>32090</c:v>
                </c:pt>
                <c:pt idx="11">
                  <c:v>32089</c:v>
                </c:pt>
                <c:pt idx="12">
                  <c:v>32085</c:v>
                </c:pt>
                <c:pt idx="13">
                  <c:v>32084</c:v>
                </c:pt>
                <c:pt idx="14">
                  <c:v>32084</c:v>
                </c:pt>
                <c:pt idx="15">
                  <c:v>32082</c:v>
                </c:pt>
                <c:pt idx="16">
                  <c:v>32082</c:v>
                </c:pt>
                <c:pt idx="17">
                  <c:v>32086</c:v>
                </c:pt>
                <c:pt idx="18">
                  <c:v>32081</c:v>
                </c:pt>
                <c:pt idx="19">
                  <c:v>32079</c:v>
                </c:pt>
                <c:pt idx="20">
                  <c:v>32080</c:v>
                </c:pt>
                <c:pt idx="21">
                  <c:v>32079</c:v>
                </c:pt>
                <c:pt idx="22">
                  <c:v>32081</c:v>
                </c:pt>
                <c:pt idx="23">
                  <c:v>32082</c:v>
                </c:pt>
                <c:pt idx="24">
                  <c:v>32083</c:v>
                </c:pt>
                <c:pt idx="25">
                  <c:v>32082</c:v>
                </c:pt>
                <c:pt idx="26">
                  <c:v>32082</c:v>
                </c:pt>
                <c:pt idx="27">
                  <c:v>32077</c:v>
                </c:pt>
              </c:numCache>
            </c:numRef>
          </c:val>
          <c:smooth val="0"/>
          <c:extLst>
            <c:ext xmlns:c16="http://schemas.microsoft.com/office/drawing/2014/chart" uri="{C3380CC4-5D6E-409C-BE32-E72D297353CC}">
              <c16:uniqueId val="{00000001-9498-4BF2-9DF7-89677614C96B}"/>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1292</c:v>
                </c:pt>
                <c:pt idx="1">
                  <c:v>1293</c:v>
                </c:pt>
                <c:pt idx="2">
                  <c:v>1305</c:v>
                </c:pt>
                <c:pt idx="3">
                  <c:v>1308</c:v>
                </c:pt>
                <c:pt idx="4">
                  <c:v>1314</c:v>
                </c:pt>
                <c:pt idx="5">
                  <c:v>1319</c:v>
                </c:pt>
                <c:pt idx="6">
                  <c:v>1320</c:v>
                </c:pt>
                <c:pt idx="7">
                  <c:v>1321</c:v>
                </c:pt>
                <c:pt idx="8">
                  <c:v>1322</c:v>
                </c:pt>
                <c:pt idx="9">
                  <c:v>1321</c:v>
                </c:pt>
                <c:pt idx="10">
                  <c:v>1322</c:v>
                </c:pt>
                <c:pt idx="11">
                  <c:v>1323</c:v>
                </c:pt>
                <c:pt idx="12">
                  <c:v>1323</c:v>
                </c:pt>
                <c:pt idx="13">
                  <c:v>1323</c:v>
                </c:pt>
                <c:pt idx="14">
                  <c:v>1323</c:v>
                </c:pt>
                <c:pt idx="15">
                  <c:v>1323</c:v>
                </c:pt>
                <c:pt idx="16">
                  <c:v>1323</c:v>
                </c:pt>
                <c:pt idx="17">
                  <c:v>1323</c:v>
                </c:pt>
                <c:pt idx="18">
                  <c:v>1323</c:v>
                </c:pt>
                <c:pt idx="19">
                  <c:v>1323</c:v>
                </c:pt>
                <c:pt idx="20">
                  <c:v>1324</c:v>
                </c:pt>
                <c:pt idx="21">
                  <c:v>1324</c:v>
                </c:pt>
                <c:pt idx="22">
                  <c:v>1324</c:v>
                </c:pt>
                <c:pt idx="23">
                  <c:v>1325</c:v>
                </c:pt>
                <c:pt idx="24">
                  <c:v>1325</c:v>
                </c:pt>
                <c:pt idx="25">
                  <c:v>1324</c:v>
                </c:pt>
                <c:pt idx="26">
                  <c:v>1324</c:v>
                </c:pt>
                <c:pt idx="27">
                  <c:v>1325</c:v>
                </c:pt>
              </c:numCache>
            </c:numRef>
          </c:val>
          <c:smooth val="0"/>
          <c:extLst>
            <c:ext xmlns:c16="http://schemas.microsoft.com/office/drawing/2014/chart" uri="{C3380CC4-5D6E-409C-BE32-E72D297353CC}">
              <c16:uniqueId val="{00000002-9498-4BF2-9DF7-89677614C96B}"/>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51060</c:v>
                </c:pt>
                <c:pt idx="1">
                  <c:v>51061</c:v>
                </c:pt>
                <c:pt idx="2">
                  <c:v>51063</c:v>
                </c:pt>
                <c:pt idx="3">
                  <c:v>51067</c:v>
                </c:pt>
                <c:pt idx="4">
                  <c:v>51068</c:v>
                </c:pt>
                <c:pt idx="5">
                  <c:v>51069</c:v>
                </c:pt>
                <c:pt idx="6">
                  <c:v>51068</c:v>
                </c:pt>
                <c:pt idx="7">
                  <c:v>51069</c:v>
                </c:pt>
                <c:pt idx="8">
                  <c:v>51067</c:v>
                </c:pt>
                <c:pt idx="9">
                  <c:v>51068</c:v>
                </c:pt>
                <c:pt idx="10">
                  <c:v>51067</c:v>
                </c:pt>
                <c:pt idx="11">
                  <c:v>51064</c:v>
                </c:pt>
                <c:pt idx="12">
                  <c:v>51061</c:v>
                </c:pt>
                <c:pt idx="13">
                  <c:v>51058</c:v>
                </c:pt>
                <c:pt idx="14">
                  <c:v>51063</c:v>
                </c:pt>
                <c:pt idx="15">
                  <c:v>51066</c:v>
                </c:pt>
                <c:pt idx="16">
                  <c:v>51069</c:v>
                </c:pt>
                <c:pt idx="17">
                  <c:v>51069</c:v>
                </c:pt>
                <c:pt idx="18">
                  <c:v>51071</c:v>
                </c:pt>
                <c:pt idx="19">
                  <c:v>51074</c:v>
                </c:pt>
                <c:pt idx="20">
                  <c:v>51078</c:v>
                </c:pt>
                <c:pt idx="21">
                  <c:v>51078</c:v>
                </c:pt>
                <c:pt idx="22">
                  <c:v>51082</c:v>
                </c:pt>
                <c:pt idx="23">
                  <c:v>51082</c:v>
                </c:pt>
                <c:pt idx="24">
                  <c:v>51084</c:v>
                </c:pt>
                <c:pt idx="25">
                  <c:v>51086</c:v>
                </c:pt>
                <c:pt idx="26">
                  <c:v>51089</c:v>
                </c:pt>
                <c:pt idx="27">
                  <c:v>51094</c:v>
                </c:pt>
              </c:numCache>
            </c:numRef>
          </c:val>
          <c:smooth val="0"/>
          <c:extLst>
            <c:ext xmlns:c16="http://schemas.microsoft.com/office/drawing/2014/chart" uri="{C3380CC4-5D6E-409C-BE32-E72D297353CC}">
              <c16:uniqueId val="{00000003-9498-4BF2-9DF7-89677614C96B}"/>
            </c:ext>
          </c:extLst>
        </c:ser>
        <c:ser>
          <c:idx val="4"/>
          <c:order val="4"/>
          <c:tx>
            <c:strRef>
              <c:f>Sheet1!$F$1</c:f>
              <c:strCache>
                <c:ptCount val="1"/>
                <c:pt idx="0">
                  <c:v>Motomel Bicicletas</c:v>
                </c:pt>
              </c:strCache>
            </c:strRef>
          </c:tx>
          <c:spPr>
            <a:ln w="28575" cap="rnd">
              <a:solidFill>
                <a:schemeClr val="accent5"/>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Sheet1!$F$2:$F$29</c:f>
              <c:numCache>
                <c:formatCode>General</c:formatCode>
                <c:ptCount val="28"/>
                <c:pt idx="0">
                  <c:v>32908</c:v>
                </c:pt>
                <c:pt idx="1">
                  <c:v>32955</c:v>
                </c:pt>
                <c:pt idx="2">
                  <c:v>32988</c:v>
                </c:pt>
                <c:pt idx="3">
                  <c:v>33006</c:v>
                </c:pt>
                <c:pt idx="4">
                  <c:v>33025</c:v>
                </c:pt>
                <c:pt idx="5">
                  <c:v>33063</c:v>
                </c:pt>
                <c:pt idx="6">
                  <c:v>33098</c:v>
                </c:pt>
                <c:pt idx="7">
                  <c:v>33128</c:v>
                </c:pt>
                <c:pt idx="8">
                  <c:v>33176</c:v>
                </c:pt>
                <c:pt idx="9">
                  <c:v>33200</c:v>
                </c:pt>
                <c:pt idx="10">
                  <c:v>33227</c:v>
                </c:pt>
                <c:pt idx="11">
                  <c:v>33255</c:v>
                </c:pt>
                <c:pt idx="12">
                  <c:v>33273</c:v>
                </c:pt>
                <c:pt idx="13">
                  <c:v>33291</c:v>
                </c:pt>
                <c:pt idx="14">
                  <c:v>33320</c:v>
                </c:pt>
                <c:pt idx="15">
                  <c:v>33340</c:v>
                </c:pt>
                <c:pt idx="16">
                  <c:v>33364</c:v>
                </c:pt>
                <c:pt idx="17">
                  <c:v>33387</c:v>
                </c:pt>
                <c:pt idx="18">
                  <c:v>33412</c:v>
                </c:pt>
                <c:pt idx="19">
                  <c:v>33442</c:v>
                </c:pt>
                <c:pt idx="20">
                  <c:v>33467</c:v>
                </c:pt>
                <c:pt idx="21">
                  <c:v>33483</c:v>
                </c:pt>
                <c:pt idx="22">
                  <c:v>33507</c:v>
                </c:pt>
                <c:pt idx="23">
                  <c:v>33535</c:v>
                </c:pt>
                <c:pt idx="24">
                  <c:v>33559</c:v>
                </c:pt>
                <c:pt idx="25">
                  <c:v>33571</c:v>
                </c:pt>
                <c:pt idx="26">
                  <c:v>33591</c:v>
                </c:pt>
                <c:pt idx="27">
                  <c:v>33614</c:v>
                </c:pt>
              </c:numCache>
            </c:numRef>
          </c:val>
          <c:smooth val="0"/>
          <c:extLst>
            <c:ext xmlns:c16="http://schemas.microsoft.com/office/drawing/2014/chart" uri="{C3380CC4-5D6E-409C-BE32-E72D297353CC}">
              <c16:uniqueId val="{00000004-9498-4BF2-9DF7-89677614C96B}"/>
            </c:ext>
          </c:extLst>
        </c:ser>
        <c:ser>
          <c:idx val="5"/>
          <c:order val="5"/>
          <c:tx>
            <c:strRef>
              <c:f>Sheet1!$G$1</c:f>
              <c:strCache>
                <c:ptCount val="1"/>
                <c:pt idx="0">
                  <c:v>Olmo Bikes</c:v>
                </c:pt>
              </c:strCache>
            </c:strRef>
          </c:tx>
          <c:spPr>
            <a:ln w="28575" cap="rnd">
              <a:solidFill>
                <a:schemeClr val="accent6"/>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Sheet1!$G$2:$G$29</c:f>
              <c:numCache>
                <c:formatCode>General</c:formatCode>
                <c:ptCount val="28"/>
                <c:pt idx="0">
                  <c:v>264465</c:v>
                </c:pt>
                <c:pt idx="1">
                  <c:v>264455</c:v>
                </c:pt>
                <c:pt idx="2">
                  <c:v>264447</c:v>
                </c:pt>
                <c:pt idx="3">
                  <c:v>264440</c:v>
                </c:pt>
                <c:pt idx="4">
                  <c:v>264436</c:v>
                </c:pt>
                <c:pt idx="5">
                  <c:v>264431</c:v>
                </c:pt>
                <c:pt idx="6">
                  <c:v>264423</c:v>
                </c:pt>
                <c:pt idx="7">
                  <c:v>264416</c:v>
                </c:pt>
                <c:pt idx="8">
                  <c:v>264411</c:v>
                </c:pt>
                <c:pt idx="9">
                  <c:v>264409</c:v>
                </c:pt>
                <c:pt idx="10">
                  <c:v>264402</c:v>
                </c:pt>
                <c:pt idx="11">
                  <c:v>264399</c:v>
                </c:pt>
                <c:pt idx="12">
                  <c:v>264393</c:v>
                </c:pt>
                <c:pt idx="13">
                  <c:v>264388</c:v>
                </c:pt>
                <c:pt idx="14">
                  <c:v>264381</c:v>
                </c:pt>
                <c:pt idx="15">
                  <c:v>264381</c:v>
                </c:pt>
                <c:pt idx="16">
                  <c:v>264375</c:v>
                </c:pt>
                <c:pt idx="17">
                  <c:v>264367</c:v>
                </c:pt>
                <c:pt idx="18">
                  <c:v>264362</c:v>
                </c:pt>
                <c:pt idx="19">
                  <c:v>264355</c:v>
                </c:pt>
                <c:pt idx="20">
                  <c:v>264354</c:v>
                </c:pt>
                <c:pt idx="21">
                  <c:v>264349</c:v>
                </c:pt>
                <c:pt idx="22">
                  <c:v>264349</c:v>
                </c:pt>
                <c:pt idx="23">
                  <c:v>264347</c:v>
                </c:pt>
                <c:pt idx="24">
                  <c:v>264337</c:v>
                </c:pt>
                <c:pt idx="25">
                  <c:v>264336</c:v>
                </c:pt>
                <c:pt idx="26">
                  <c:v>264333</c:v>
                </c:pt>
                <c:pt idx="27">
                  <c:v>264329</c:v>
                </c:pt>
              </c:numCache>
            </c:numRef>
          </c:val>
          <c:smooth val="0"/>
          <c:extLst>
            <c:ext xmlns:c16="http://schemas.microsoft.com/office/drawing/2014/chart" uri="{C3380CC4-5D6E-409C-BE32-E72D297353CC}">
              <c16:uniqueId val="{00000005-9498-4BF2-9DF7-89677614C96B}"/>
            </c:ext>
          </c:extLst>
        </c:ser>
        <c:dLbls>
          <c:showLegendKey val="0"/>
          <c:showVal val="0"/>
          <c:showCatName val="0"/>
          <c:showSerName val="0"/>
          <c:showPercent val="0"/>
          <c:showBubbleSize val="0"/>
        </c:dLbls>
        <c:smooth val="0"/>
        <c:axId val="394430120"/>
        <c:axId val="394428480"/>
      </c:lineChart>
      <c:dateAx>
        <c:axId val="394430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28480"/>
        <c:crosses val="autoZero"/>
        <c:auto val="1"/>
        <c:lblOffset val="100"/>
        <c:baseTimeUnit val="days"/>
      </c:dateAx>
      <c:valAx>
        <c:axId val="394428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30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 Bikes</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4</c:v>
                </c:pt>
                <c:pt idx="1">
                  <c:v>11</c:v>
                </c:pt>
                <c:pt idx="2">
                  <c:v>9</c:v>
                </c:pt>
                <c:pt idx="3">
                  <c:v>2</c:v>
                </c:pt>
                <c:pt idx="4">
                  <c:v>8</c:v>
                </c:pt>
                <c:pt idx="5">
                  <c:v>13</c:v>
                </c:pt>
                <c:pt idx="6">
                  <c:v>18</c:v>
                </c:pt>
                <c:pt idx="7">
                  <c:v>8</c:v>
                </c:pt>
                <c:pt idx="8">
                  <c:v>7</c:v>
                </c:pt>
                <c:pt idx="9">
                  <c:v>5</c:v>
                </c:pt>
                <c:pt idx="10">
                  <c:v>5</c:v>
                </c:pt>
                <c:pt idx="11">
                  <c:v>7</c:v>
                </c:pt>
                <c:pt idx="12">
                  <c:v>12</c:v>
                </c:pt>
                <c:pt idx="13">
                  <c:v>12</c:v>
                </c:pt>
                <c:pt idx="14">
                  <c:v>5</c:v>
                </c:pt>
                <c:pt idx="15">
                  <c:v>14</c:v>
                </c:pt>
                <c:pt idx="16">
                  <c:v>7</c:v>
                </c:pt>
                <c:pt idx="17">
                  <c:v>12</c:v>
                </c:pt>
                <c:pt idx="18">
                  <c:v>8</c:v>
                </c:pt>
                <c:pt idx="19">
                  <c:v>13</c:v>
                </c:pt>
                <c:pt idx="20">
                  <c:v>8</c:v>
                </c:pt>
                <c:pt idx="21">
                  <c:v>5</c:v>
                </c:pt>
                <c:pt idx="22">
                  <c:v>4</c:v>
                </c:pt>
                <c:pt idx="23">
                  <c:v>1</c:v>
                </c:pt>
                <c:pt idx="24">
                  <c:v>8</c:v>
                </c:pt>
                <c:pt idx="25">
                  <c:v>10</c:v>
                </c:pt>
                <c:pt idx="26">
                  <c:v>-1</c:v>
                </c:pt>
                <c:pt idx="27">
                  <c:v>0</c:v>
                </c:pt>
              </c:numCache>
            </c:numRef>
          </c:val>
          <c:smooth val="0"/>
          <c:extLst>
            <c:ext xmlns:c16="http://schemas.microsoft.com/office/drawing/2014/chart" uri="{C3380CC4-5D6E-409C-BE32-E72D297353CC}">
              <c16:uniqueId val="{00000000-17B4-4570-88D1-5C58572154EA}"/>
            </c:ext>
          </c:extLst>
        </c:ser>
        <c:ser>
          <c:idx val="1"/>
          <c:order val="1"/>
          <c:tx>
            <c:strRef>
              <c:f>Sheet1!$C$1</c:f>
              <c:strCache>
                <c:ptCount val="1"/>
                <c:pt idx="0">
                  <c:v>Topmega oficial</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0</c:v>
                </c:pt>
                <c:pt idx="1">
                  <c:v>-2</c:v>
                </c:pt>
                <c:pt idx="2">
                  <c:v>-2</c:v>
                </c:pt>
                <c:pt idx="3">
                  <c:v>-1</c:v>
                </c:pt>
                <c:pt idx="4">
                  <c:v>1</c:v>
                </c:pt>
                <c:pt idx="5">
                  <c:v>0</c:v>
                </c:pt>
                <c:pt idx="6">
                  <c:v>1</c:v>
                </c:pt>
                <c:pt idx="7">
                  <c:v>1</c:v>
                </c:pt>
                <c:pt idx="8">
                  <c:v>-1</c:v>
                </c:pt>
                <c:pt idx="9">
                  <c:v>-1</c:v>
                </c:pt>
                <c:pt idx="10">
                  <c:v>1</c:v>
                </c:pt>
                <c:pt idx="11">
                  <c:v>-1</c:v>
                </c:pt>
                <c:pt idx="12">
                  <c:v>-4</c:v>
                </c:pt>
                <c:pt idx="13">
                  <c:v>-1</c:v>
                </c:pt>
                <c:pt idx="14">
                  <c:v>0</c:v>
                </c:pt>
                <c:pt idx="15">
                  <c:v>-2</c:v>
                </c:pt>
                <c:pt idx="16">
                  <c:v>0</c:v>
                </c:pt>
                <c:pt idx="17">
                  <c:v>4</c:v>
                </c:pt>
                <c:pt idx="18">
                  <c:v>-5</c:v>
                </c:pt>
                <c:pt idx="19">
                  <c:v>-2</c:v>
                </c:pt>
                <c:pt idx="20">
                  <c:v>1</c:v>
                </c:pt>
                <c:pt idx="21">
                  <c:v>-1</c:v>
                </c:pt>
                <c:pt idx="22">
                  <c:v>2</c:v>
                </c:pt>
                <c:pt idx="23">
                  <c:v>1</c:v>
                </c:pt>
                <c:pt idx="24">
                  <c:v>1</c:v>
                </c:pt>
                <c:pt idx="25">
                  <c:v>-1</c:v>
                </c:pt>
                <c:pt idx="26">
                  <c:v>0</c:v>
                </c:pt>
                <c:pt idx="27">
                  <c:v>-5</c:v>
                </c:pt>
              </c:numCache>
            </c:numRef>
          </c:val>
          <c:smooth val="0"/>
          <c:extLst>
            <c:ext xmlns:c16="http://schemas.microsoft.com/office/drawing/2014/chart" uri="{C3380CC4-5D6E-409C-BE32-E72D297353CC}">
              <c16:uniqueId val="{00000001-17B4-4570-88D1-5C58572154EA}"/>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1</c:v>
                </c:pt>
                <c:pt idx="1">
                  <c:v>1</c:v>
                </c:pt>
                <c:pt idx="2">
                  <c:v>12</c:v>
                </c:pt>
                <c:pt idx="3">
                  <c:v>3</c:v>
                </c:pt>
                <c:pt idx="4">
                  <c:v>6</c:v>
                </c:pt>
                <c:pt idx="5">
                  <c:v>5</c:v>
                </c:pt>
                <c:pt idx="6">
                  <c:v>1</c:v>
                </c:pt>
                <c:pt idx="7">
                  <c:v>1</c:v>
                </c:pt>
                <c:pt idx="8">
                  <c:v>1</c:v>
                </c:pt>
                <c:pt idx="9">
                  <c:v>-1</c:v>
                </c:pt>
                <c:pt idx="10">
                  <c:v>1</c:v>
                </c:pt>
                <c:pt idx="11">
                  <c:v>1</c:v>
                </c:pt>
                <c:pt idx="12">
                  <c:v>0</c:v>
                </c:pt>
                <c:pt idx="13">
                  <c:v>0</c:v>
                </c:pt>
                <c:pt idx="14">
                  <c:v>0</c:v>
                </c:pt>
                <c:pt idx="15">
                  <c:v>0</c:v>
                </c:pt>
                <c:pt idx="16">
                  <c:v>0</c:v>
                </c:pt>
                <c:pt idx="17">
                  <c:v>0</c:v>
                </c:pt>
                <c:pt idx="18">
                  <c:v>0</c:v>
                </c:pt>
                <c:pt idx="19">
                  <c:v>0</c:v>
                </c:pt>
                <c:pt idx="20">
                  <c:v>1</c:v>
                </c:pt>
                <c:pt idx="21">
                  <c:v>0</c:v>
                </c:pt>
                <c:pt idx="22">
                  <c:v>0</c:v>
                </c:pt>
                <c:pt idx="23">
                  <c:v>1</c:v>
                </c:pt>
                <c:pt idx="24">
                  <c:v>0</c:v>
                </c:pt>
                <c:pt idx="25">
                  <c:v>-1</c:v>
                </c:pt>
                <c:pt idx="26">
                  <c:v>0</c:v>
                </c:pt>
                <c:pt idx="27">
                  <c:v>1</c:v>
                </c:pt>
              </c:numCache>
            </c:numRef>
          </c:val>
          <c:smooth val="0"/>
          <c:extLst>
            <c:ext xmlns:c16="http://schemas.microsoft.com/office/drawing/2014/chart" uri="{C3380CC4-5D6E-409C-BE32-E72D297353CC}">
              <c16:uniqueId val="{00000002-17B4-4570-88D1-5C58572154EA}"/>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3</c:v>
                </c:pt>
                <c:pt idx="1">
                  <c:v>1</c:v>
                </c:pt>
                <c:pt idx="2">
                  <c:v>2</c:v>
                </c:pt>
                <c:pt idx="3">
                  <c:v>4</c:v>
                </c:pt>
                <c:pt idx="4">
                  <c:v>1</c:v>
                </c:pt>
                <c:pt idx="5">
                  <c:v>1</c:v>
                </c:pt>
                <c:pt idx="6">
                  <c:v>-1</c:v>
                </c:pt>
                <c:pt idx="7">
                  <c:v>1</c:v>
                </c:pt>
                <c:pt idx="8">
                  <c:v>-2</c:v>
                </c:pt>
                <c:pt idx="9">
                  <c:v>1</c:v>
                </c:pt>
                <c:pt idx="10">
                  <c:v>-1</c:v>
                </c:pt>
                <c:pt idx="11">
                  <c:v>-3</c:v>
                </c:pt>
                <c:pt idx="12">
                  <c:v>-3</c:v>
                </c:pt>
                <c:pt idx="13">
                  <c:v>-3</c:v>
                </c:pt>
                <c:pt idx="14">
                  <c:v>5</c:v>
                </c:pt>
                <c:pt idx="15">
                  <c:v>3</c:v>
                </c:pt>
                <c:pt idx="16">
                  <c:v>3</c:v>
                </c:pt>
                <c:pt idx="17">
                  <c:v>0</c:v>
                </c:pt>
                <c:pt idx="18">
                  <c:v>2</c:v>
                </c:pt>
                <c:pt idx="19">
                  <c:v>3</c:v>
                </c:pt>
                <c:pt idx="20">
                  <c:v>4</c:v>
                </c:pt>
                <c:pt idx="21">
                  <c:v>0</c:v>
                </c:pt>
                <c:pt idx="22">
                  <c:v>4</c:v>
                </c:pt>
                <c:pt idx="23">
                  <c:v>0</c:v>
                </c:pt>
                <c:pt idx="24">
                  <c:v>2</c:v>
                </c:pt>
                <c:pt idx="25">
                  <c:v>2</c:v>
                </c:pt>
                <c:pt idx="26">
                  <c:v>3</c:v>
                </c:pt>
                <c:pt idx="27">
                  <c:v>5</c:v>
                </c:pt>
              </c:numCache>
            </c:numRef>
          </c:val>
          <c:smooth val="0"/>
          <c:extLst>
            <c:ext xmlns:c16="http://schemas.microsoft.com/office/drawing/2014/chart" uri="{C3380CC4-5D6E-409C-BE32-E72D297353CC}">
              <c16:uniqueId val="{00000003-17B4-4570-88D1-5C58572154EA}"/>
            </c:ext>
          </c:extLst>
        </c:ser>
        <c:ser>
          <c:idx val="4"/>
          <c:order val="4"/>
          <c:tx>
            <c:strRef>
              <c:f>Sheet1!$F$1</c:f>
              <c:strCache>
                <c:ptCount val="1"/>
                <c:pt idx="0">
                  <c:v>Motomel Bicicletas</c:v>
                </c:pt>
              </c:strCache>
            </c:strRef>
          </c:tx>
          <c:spPr>
            <a:ln w="28575" cap="rnd">
              <a:solidFill>
                <a:schemeClr val="accent5"/>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Sheet1!$F$2:$F$29</c:f>
              <c:numCache>
                <c:formatCode>General</c:formatCode>
                <c:ptCount val="28"/>
                <c:pt idx="0">
                  <c:v>11</c:v>
                </c:pt>
                <c:pt idx="1">
                  <c:v>47</c:v>
                </c:pt>
                <c:pt idx="2">
                  <c:v>33</c:v>
                </c:pt>
                <c:pt idx="3">
                  <c:v>18</c:v>
                </c:pt>
                <c:pt idx="4">
                  <c:v>19</c:v>
                </c:pt>
                <c:pt idx="5">
                  <c:v>38</c:v>
                </c:pt>
                <c:pt idx="6">
                  <c:v>35</c:v>
                </c:pt>
                <c:pt idx="7">
                  <c:v>30</c:v>
                </c:pt>
                <c:pt idx="8">
                  <c:v>48</c:v>
                </c:pt>
                <c:pt idx="9">
                  <c:v>24</c:v>
                </c:pt>
                <c:pt idx="10">
                  <c:v>27</c:v>
                </c:pt>
                <c:pt idx="11">
                  <c:v>28</c:v>
                </c:pt>
                <c:pt idx="12">
                  <c:v>18</c:v>
                </c:pt>
                <c:pt idx="13">
                  <c:v>18</c:v>
                </c:pt>
                <c:pt idx="14">
                  <c:v>29</c:v>
                </c:pt>
                <c:pt idx="15">
                  <c:v>20</c:v>
                </c:pt>
                <c:pt idx="16">
                  <c:v>24</c:v>
                </c:pt>
                <c:pt idx="17">
                  <c:v>23</c:v>
                </c:pt>
                <c:pt idx="18">
                  <c:v>25</c:v>
                </c:pt>
                <c:pt idx="19">
                  <c:v>30</c:v>
                </c:pt>
                <c:pt idx="20">
                  <c:v>25</c:v>
                </c:pt>
                <c:pt idx="21">
                  <c:v>16</c:v>
                </c:pt>
                <c:pt idx="22">
                  <c:v>24</c:v>
                </c:pt>
                <c:pt idx="23">
                  <c:v>28</c:v>
                </c:pt>
                <c:pt idx="24">
                  <c:v>24</c:v>
                </c:pt>
                <c:pt idx="25">
                  <c:v>12</c:v>
                </c:pt>
                <c:pt idx="26">
                  <c:v>20</c:v>
                </c:pt>
                <c:pt idx="27">
                  <c:v>23</c:v>
                </c:pt>
              </c:numCache>
            </c:numRef>
          </c:val>
          <c:smooth val="0"/>
          <c:extLst>
            <c:ext xmlns:c16="http://schemas.microsoft.com/office/drawing/2014/chart" uri="{C3380CC4-5D6E-409C-BE32-E72D297353CC}">
              <c16:uniqueId val="{00000004-17B4-4570-88D1-5C58572154EA}"/>
            </c:ext>
          </c:extLst>
        </c:ser>
        <c:ser>
          <c:idx val="5"/>
          <c:order val="5"/>
          <c:tx>
            <c:strRef>
              <c:f>Sheet1!$G$1</c:f>
              <c:strCache>
                <c:ptCount val="1"/>
                <c:pt idx="0">
                  <c:v>Olmo Bikes</c:v>
                </c:pt>
              </c:strCache>
            </c:strRef>
          </c:tx>
          <c:spPr>
            <a:ln w="28575" cap="rnd">
              <a:solidFill>
                <a:schemeClr val="accent6"/>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Sheet1!$G$2:$G$29</c:f>
              <c:numCache>
                <c:formatCode>General</c:formatCode>
                <c:ptCount val="28"/>
                <c:pt idx="0">
                  <c:v>-7</c:v>
                </c:pt>
                <c:pt idx="1">
                  <c:v>-10</c:v>
                </c:pt>
                <c:pt idx="2">
                  <c:v>-8</c:v>
                </c:pt>
                <c:pt idx="3">
                  <c:v>-7</c:v>
                </c:pt>
                <c:pt idx="4">
                  <c:v>-4</c:v>
                </c:pt>
                <c:pt idx="5">
                  <c:v>-5</c:v>
                </c:pt>
                <c:pt idx="6">
                  <c:v>-8</c:v>
                </c:pt>
                <c:pt idx="7">
                  <c:v>-7</c:v>
                </c:pt>
                <c:pt idx="8">
                  <c:v>-5</c:v>
                </c:pt>
                <c:pt idx="9">
                  <c:v>-2</c:v>
                </c:pt>
                <c:pt idx="10">
                  <c:v>-7</c:v>
                </c:pt>
                <c:pt idx="11">
                  <c:v>-3</c:v>
                </c:pt>
                <c:pt idx="12">
                  <c:v>-6</c:v>
                </c:pt>
                <c:pt idx="13">
                  <c:v>-5</c:v>
                </c:pt>
                <c:pt idx="14">
                  <c:v>-7</c:v>
                </c:pt>
                <c:pt idx="15">
                  <c:v>0</c:v>
                </c:pt>
                <c:pt idx="16">
                  <c:v>-6</c:v>
                </c:pt>
                <c:pt idx="17">
                  <c:v>-8</c:v>
                </c:pt>
                <c:pt idx="18">
                  <c:v>-5</c:v>
                </c:pt>
                <c:pt idx="19">
                  <c:v>-7</c:v>
                </c:pt>
                <c:pt idx="20">
                  <c:v>-1</c:v>
                </c:pt>
                <c:pt idx="21">
                  <c:v>-5</c:v>
                </c:pt>
                <c:pt idx="22">
                  <c:v>0</c:v>
                </c:pt>
                <c:pt idx="23">
                  <c:v>-2</c:v>
                </c:pt>
                <c:pt idx="24">
                  <c:v>-10</c:v>
                </c:pt>
                <c:pt idx="25">
                  <c:v>-1</c:v>
                </c:pt>
                <c:pt idx="26">
                  <c:v>-3</c:v>
                </c:pt>
                <c:pt idx="27">
                  <c:v>-4</c:v>
                </c:pt>
              </c:numCache>
            </c:numRef>
          </c:val>
          <c:smooth val="0"/>
          <c:extLst>
            <c:ext xmlns:c16="http://schemas.microsoft.com/office/drawing/2014/chart" uri="{C3380CC4-5D6E-409C-BE32-E72D297353CC}">
              <c16:uniqueId val="{00000005-17B4-4570-88D1-5C58572154EA}"/>
            </c:ext>
          </c:extLst>
        </c:ser>
        <c:dLbls>
          <c:showLegendKey val="0"/>
          <c:showVal val="0"/>
          <c:showCatName val="0"/>
          <c:showSerName val="0"/>
          <c:showPercent val="0"/>
          <c:showBubbleSize val="0"/>
        </c:dLbls>
        <c:smooth val="0"/>
        <c:axId val="394425200"/>
        <c:axId val="394420280"/>
      </c:lineChart>
      <c:dateAx>
        <c:axId val="394425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20280"/>
        <c:crosses val="autoZero"/>
        <c:auto val="1"/>
        <c:lblOffset val="100"/>
        <c:baseTimeUnit val="days"/>
      </c:dateAx>
      <c:valAx>
        <c:axId val="394420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25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 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c:v>
                </c:pt>
                <c:pt idx="1">
                  <c:v>6</c:v>
                </c:pt>
                <c:pt idx="2">
                  <c:v>9</c:v>
                </c:pt>
                <c:pt idx="3">
                  <c:v>6</c:v>
                </c:pt>
                <c:pt idx="4">
                  <c:v>7</c:v>
                </c:pt>
                <c:pt idx="5">
                  <c:v>8</c:v>
                </c:pt>
                <c:pt idx="6">
                  <c:v>9</c:v>
                </c:pt>
              </c:numCache>
            </c:numRef>
          </c:val>
          <c:extLst>
            <c:ext xmlns:c16="http://schemas.microsoft.com/office/drawing/2014/chart" uri="{C3380CC4-5D6E-409C-BE32-E72D297353CC}">
              <c16:uniqueId val="{00000000-8521-4E62-88CA-51D49F099E83}"/>
            </c:ext>
          </c:extLst>
        </c:ser>
        <c:ser>
          <c:idx val="1"/>
          <c:order val="1"/>
          <c:tx>
            <c:strRef>
              <c:f>Sheet1!$C$1</c:f>
              <c:strCache>
                <c:ptCount val="1"/>
                <c:pt idx="0">
                  <c:v>Topmega 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0</c:v>
                </c:pt>
                <c:pt idx="2">
                  <c:v>-1</c:v>
                </c:pt>
                <c:pt idx="3">
                  <c:v>-1</c:v>
                </c:pt>
                <c:pt idx="4">
                  <c:v>1</c:v>
                </c:pt>
                <c:pt idx="5">
                  <c:v>-2</c:v>
                </c:pt>
                <c:pt idx="6">
                  <c:v>-2</c:v>
                </c:pt>
              </c:numCache>
            </c:numRef>
          </c:val>
          <c:extLst>
            <c:ext xmlns:c16="http://schemas.microsoft.com/office/drawing/2014/chart" uri="{C3380CC4-5D6E-409C-BE32-E72D297353CC}">
              <c16:uniqueId val="{00000001-8521-4E62-88CA-51D49F099E83}"/>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1</c:v>
                </c:pt>
                <c:pt idx="3">
                  <c:v>3</c:v>
                </c:pt>
                <c:pt idx="4">
                  <c:v>1</c:v>
                </c:pt>
                <c:pt idx="5">
                  <c:v>2</c:v>
                </c:pt>
                <c:pt idx="6">
                  <c:v>1</c:v>
                </c:pt>
              </c:numCache>
            </c:numRef>
          </c:val>
          <c:extLst>
            <c:ext xmlns:c16="http://schemas.microsoft.com/office/drawing/2014/chart" uri="{C3380CC4-5D6E-409C-BE32-E72D297353CC}">
              <c16:uniqueId val="{00000002-8521-4E62-88CA-51D49F099E83}"/>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2</c:v>
                </c:pt>
                <c:pt idx="2">
                  <c:v>2</c:v>
                </c:pt>
                <c:pt idx="3">
                  <c:v>2</c:v>
                </c:pt>
                <c:pt idx="4">
                  <c:v>1</c:v>
                </c:pt>
                <c:pt idx="5">
                  <c:v>1</c:v>
                </c:pt>
                <c:pt idx="6">
                  <c:v>1</c:v>
                </c:pt>
              </c:numCache>
            </c:numRef>
          </c:val>
          <c:extLst>
            <c:ext xmlns:c16="http://schemas.microsoft.com/office/drawing/2014/chart" uri="{C3380CC4-5D6E-409C-BE32-E72D297353CC}">
              <c16:uniqueId val="{00000003-8521-4E62-88CA-51D49F099E83}"/>
            </c:ext>
          </c:extLst>
        </c:ser>
        <c:ser>
          <c:idx val="4"/>
          <c:order val="4"/>
          <c:tx>
            <c:strRef>
              <c:f>Sheet1!$F$1</c:f>
              <c:strCache>
                <c:ptCount val="1"/>
                <c:pt idx="0">
                  <c:v>Motomel Bicicletas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25</c:v>
                </c:pt>
                <c:pt idx="1">
                  <c:v>22</c:v>
                </c:pt>
                <c:pt idx="2">
                  <c:v>35</c:v>
                </c:pt>
                <c:pt idx="3">
                  <c:v>27</c:v>
                </c:pt>
                <c:pt idx="4">
                  <c:v>23</c:v>
                </c:pt>
                <c:pt idx="5">
                  <c:v>21</c:v>
                </c:pt>
                <c:pt idx="6">
                  <c:v>27</c:v>
                </c:pt>
              </c:numCache>
            </c:numRef>
          </c:val>
          <c:extLst>
            <c:ext xmlns:c16="http://schemas.microsoft.com/office/drawing/2014/chart" uri="{C3380CC4-5D6E-409C-BE32-E72D297353CC}">
              <c16:uniqueId val="{00000004-8521-4E62-88CA-51D49F099E83}"/>
            </c:ext>
          </c:extLst>
        </c:ser>
        <c:ser>
          <c:idx val="5"/>
          <c:order val="5"/>
          <c:tx>
            <c:strRef>
              <c:f>Sheet1!$G$1</c:f>
              <c:strCache>
                <c:ptCount val="1"/>
                <c:pt idx="0">
                  <c:v>Olmo Bikes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c:v>
                </c:pt>
                <c:pt idx="1">
                  <c:v>-7</c:v>
                </c:pt>
                <c:pt idx="2">
                  <c:v>-4</c:v>
                </c:pt>
                <c:pt idx="3">
                  <c:v>-5</c:v>
                </c:pt>
                <c:pt idx="4">
                  <c:v>-8</c:v>
                </c:pt>
                <c:pt idx="5">
                  <c:v>-3</c:v>
                </c:pt>
                <c:pt idx="6">
                  <c:v>-5</c:v>
                </c:pt>
              </c:numCache>
            </c:numRef>
          </c:val>
          <c:extLst>
            <c:ext xmlns:c16="http://schemas.microsoft.com/office/drawing/2014/chart" uri="{C3380CC4-5D6E-409C-BE32-E72D297353CC}">
              <c16:uniqueId val="{00000005-8521-4E62-88CA-51D49F099E83}"/>
            </c:ext>
          </c:extLst>
        </c:ser>
        <c:dLbls>
          <c:showLegendKey val="0"/>
          <c:showVal val="0"/>
          <c:showCatName val="0"/>
          <c:showSerName val="0"/>
          <c:showPercent val="0"/>
          <c:showBubbleSize val="0"/>
        </c:dLbls>
        <c:gapWidth val="219"/>
        <c:overlap val="-27"/>
        <c:axId val="394427168"/>
        <c:axId val="394431760"/>
      </c:barChart>
      <c:catAx>
        <c:axId val="394427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31760"/>
        <c:crosses val="autoZero"/>
        <c:auto val="1"/>
        <c:lblAlgn val="ctr"/>
        <c:lblOffset val="100"/>
        <c:noMultiLvlLbl val="0"/>
      </c:catAx>
      <c:valAx>
        <c:axId val="394431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27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 Bikes</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1.39367966272952E-2</c:v>
                </c:pt>
                <c:pt idx="1">
                  <c:v>3.8320850026127902E-2</c:v>
                </c:pt>
                <c:pt idx="2">
                  <c:v>3.1341412452987903E-2</c:v>
                </c:pt>
                <c:pt idx="3">
                  <c:v>6.9625761531766804E-3</c:v>
                </c:pt>
                <c:pt idx="4">
                  <c:v>2.7848365649041001E-2</c:v>
                </c:pt>
                <c:pt idx="5">
                  <c:v>4.5240995301896597E-2</c:v>
                </c:pt>
                <c:pt idx="6">
                  <c:v>6.2613051342702106E-2</c:v>
                </c:pt>
                <c:pt idx="7">
                  <c:v>2.78106097476187E-2</c:v>
                </c:pt>
                <c:pt idx="8">
                  <c:v>2.4327517898102499E-2</c:v>
                </c:pt>
                <c:pt idx="9">
                  <c:v>1.7372572183037401E-2</c:v>
                </c:pt>
                <c:pt idx="10">
                  <c:v>1.7369554644618899E-2</c:v>
                </c:pt>
                <c:pt idx="11">
                  <c:v>2.4313153415998101E-2</c:v>
                </c:pt>
                <c:pt idx="12">
                  <c:v>4.1669560386137901E-2</c:v>
                </c:pt>
                <c:pt idx="13">
                  <c:v>4.1652204095800102E-2</c:v>
                </c:pt>
                <c:pt idx="14">
                  <c:v>1.73478592741656E-2</c:v>
                </c:pt>
                <c:pt idx="15">
                  <c:v>4.8565580879037E-2</c:v>
                </c:pt>
                <c:pt idx="16">
                  <c:v>2.4271003085884701E-2</c:v>
                </c:pt>
                <c:pt idx="17">
                  <c:v>4.15973377703827E-2</c:v>
                </c:pt>
                <c:pt idx="18">
                  <c:v>2.7720027720027698E-2</c:v>
                </c:pt>
                <c:pt idx="19">
                  <c:v>4.5032562006373802E-2</c:v>
                </c:pt>
                <c:pt idx="20">
                  <c:v>2.76998718880925E-2</c:v>
                </c:pt>
                <c:pt idx="21">
                  <c:v>1.7307625739901002E-2</c:v>
                </c:pt>
                <c:pt idx="22">
                  <c:v>1.3843704575344401E-2</c:v>
                </c:pt>
                <c:pt idx="23">
                  <c:v>3.4604470897639998E-3</c:v>
                </c:pt>
                <c:pt idx="24">
                  <c:v>2.76826187757362E-2</c:v>
                </c:pt>
                <c:pt idx="25">
                  <c:v>3.4593697028401399E-2</c:v>
                </c:pt>
                <c:pt idx="26">
                  <c:v>-3.45817339281392E-3</c:v>
                </c:pt>
                <c:pt idx="27">
                  <c:v>0</c:v>
                </c:pt>
              </c:numCache>
            </c:numRef>
          </c:val>
          <c:smooth val="0"/>
          <c:extLst>
            <c:ext xmlns:c16="http://schemas.microsoft.com/office/drawing/2014/chart" uri="{C3380CC4-5D6E-409C-BE32-E72D297353CC}">
              <c16:uniqueId val="{00000000-8176-458C-B697-46D22BAADDFE}"/>
            </c:ext>
          </c:extLst>
        </c:ser>
        <c:ser>
          <c:idx val="1"/>
          <c:order val="1"/>
          <c:tx>
            <c:strRef>
              <c:f>Sheet1!$C$1</c:f>
              <c:strCache>
                <c:ptCount val="1"/>
                <c:pt idx="0">
                  <c:v>Topmega oficial</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0</c:v>
                </c:pt>
                <c:pt idx="1">
                  <c:v>-6.2318885738322999E-3</c:v>
                </c:pt>
                <c:pt idx="2">
                  <c:v>-6.2322769623882101E-3</c:v>
                </c:pt>
                <c:pt idx="3">
                  <c:v>-3.1163326996790199E-3</c:v>
                </c:pt>
                <c:pt idx="4">
                  <c:v>3.1164298180004998E-3</c:v>
                </c:pt>
                <c:pt idx="5">
                  <c:v>0</c:v>
                </c:pt>
                <c:pt idx="6">
                  <c:v>3.1163326996790199E-3</c:v>
                </c:pt>
                <c:pt idx="7">
                  <c:v>3.11623558741041E-3</c:v>
                </c:pt>
                <c:pt idx="8">
                  <c:v>-3.1161384811940998E-3</c:v>
                </c:pt>
                <c:pt idx="9">
                  <c:v>-3.11623558741041E-3</c:v>
                </c:pt>
                <c:pt idx="10">
                  <c:v>3.1163326996790199E-3</c:v>
                </c:pt>
                <c:pt idx="11">
                  <c:v>-3.11623558741041E-3</c:v>
                </c:pt>
                <c:pt idx="12">
                  <c:v>-1.24653307987161E-2</c:v>
                </c:pt>
                <c:pt idx="13">
                  <c:v>-3.1167212092878299E-3</c:v>
                </c:pt>
                <c:pt idx="14">
                  <c:v>0</c:v>
                </c:pt>
                <c:pt idx="15">
                  <c:v>-6.2336367036529101E-3</c:v>
                </c:pt>
                <c:pt idx="16">
                  <c:v>0</c:v>
                </c:pt>
                <c:pt idx="17">
                  <c:v>1.24680506202855E-2</c:v>
                </c:pt>
                <c:pt idx="18">
                  <c:v>-1.5583120364021701E-2</c:v>
                </c:pt>
                <c:pt idx="19">
                  <c:v>-6.2342196315576196E-3</c:v>
                </c:pt>
                <c:pt idx="20">
                  <c:v>3.1173041553664402E-3</c:v>
                </c:pt>
                <c:pt idx="21">
                  <c:v>-3.1172069825436402E-3</c:v>
                </c:pt>
                <c:pt idx="22">
                  <c:v>6.2346083107328804E-3</c:v>
                </c:pt>
                <c:pt idx="23">
                  <c:v>3.1171098157788098E-3</c:v>
                </c:pt>
                <c:pt idx="24">
                  <c:v>3.1170126550713801E-3</c:v>
                </c:pt>
                <c:pt idx="25">
                  <c:v>-3.11691550042078E-3</c:v>
                </c:pt>
                <c:pt idx="26">
                  <c:v>0</c:v>
                </c:pt>
                <c:pt idx="27">
                  <c:v>-1.55850632753569E-2</c:v>
                </c:pt>
              </c:numCache>
            </c:numRef>
          </c:val>
          <c:smooth val="0"/>
          <c:extLst>
            <c:ext xmlns:c16="http://schemas.microsoft.com/office/drawing/2014/chart" uri="{C3380CC4-5D6E-409C-BE32-E72D297353CC}">
              <c16:uniqueId val="{00000001-8176-458C-B697-46D22BAADDFE}"/>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7.7459333849728904E-2</c:v>
                </c:pt>
                <c:pt idx="1">
                  <c:v>7.7399380804953594E-2</c:v>
                </c:pt>
                <c:pt idx="2">
                  <c:v>0.92807424593967502</c:v>
                </c:pt>
                <c:pt idx="3">
                  <c:v>0.229885057471264</c:v>
                </c:pt>
                <c:pt idx="4">
                  <c:v>0.45871559633027498</c:v>
                </c:pt>
                <c:pt idx="5">
                  <c:v>0.38051750380517502</c:v>
                </c:pt>
                <c:pt idx="6">
                  <c:v>7.5815011372251703E-2</c:v>
                </c:pt>
                <c:pt idx="7">
                  <c:v>7.5757575757575801E-2</c:v>
                </c:pt>
                <c:pt idx="8">
                  <c:v>7.5700227100681305E-2</c:v>
                </c:pt>
                <c:pt idx="9">
                  <c:v>-7.5642965204235996E-2</c:v>
                </c:pt>
                <c:pt idx="10">
                  <c:v>7.5700227100681305E-2</c:v>
                </c:pt>
                <c:pt idx="11">
                  <c:v>7.5642965204235996E-2</c:v>
                </c:pt>
                <c:pt idx="12">
                  <c:v>0</c:v>
                </c:pt>
                <c:pt idx="13">
                  <c:v>0</c:v>
                </c:pt>
                <c:pt idx="14">
                  <c:v>0</c:v>
                </c:pt>
                <c:pt idx="15">
                  <c:v>0</c:v>
                </c:pt>
                <c:pt idx="16">
                  <c:v>0</c:v>
                </c:pt>
                <c:pt idx="17">
                  <c:v>0</c:v>
                </c:pt>
                <c:pt idx="18">
                  <c:v>0</c:v>
                </c:pt>
                <c:pt idx="19">
                  <c:v>0</c:v>
                </c:pt>
                <c:pt idx="20">
                  <c:v>7.5585789871504203E-2</c:v>
                </c:pt>
                <c:pt idx="21">
                  <c:v>0</c:v>
                </c:pt>
                <c:pt idx="22">
                  <c:v>0</c:v>
                </c:pt>
                <c:pt idx="23">
                  <c:v>7.5528700906344406E-2</c:v>
                </c:pt>
                <c:pt idx="24">
                  <c:v>0</c:v>
                </c:pt>
                <c:pt idx="25">
                  <c:v>-7.5471698113207503E-2</c:v>
                </c:pt>
                <c:pt idx="26">
                  <c:v>0</c:v>
                </c:pt>
                <c:pt idx="27">
                  <c:v>7.5528700906344406E-2</c:v>
                </c:pt>
              </c:numCache>
            </c:numRef>
          </c:val>
          <c:smooth val="0"/>
          <c:extLst>
            <c:ext xmlns:c16="http://schemas.microsoft.com/office/drawing/2014/chart" uri="{C3380CC4-5D6E-409C-BE32-E72D297353CC}">
              <c16:uniqueId val="{00000002-8176-458C-B697-46D22BAADDFE}"/>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5.8757858863623001E-3</c:v>
                </c:pt>
                <c:pt idx="1">
                  <c:v>1.9584802193497799E-3</c:v>
                </c:pt>
                <c:pt idx="2">
                  <c:v>3.9168837273065504E-3</c:v>
                </c:pt>
                <c:pt idx="3">
                  <c:v>7.8334606270685208E-3</c:v>
                </c:pt>
                <c:pt idx="4">
                  <c:v>1.9582117610198401E-3</c:v>
                </c:pt>
                <c:pt idx="5">
                  <c:v>1.9581734158377099E-3</c:v>
                </c:pt>
                <c:pt idx="6">
                  <c:v>-1.9581350721572799E-3</c:v>
                </c:pt>
                <c:pt idx="7">
                  <c:v>1.9581734158377099E-3</c:v>
                </c:pt>
                <c:pt idx="8">
                  <c:v>-3.9162701443145502E-3</c:v>
                </c:pt>
                <c:pt idx="9">
                  <c:v>1.9582117610198401E-3</c:v>
                </c:pt>
                <c:pt idx="10">
                  <c:v>-1.9581734158377099E-3</c:v>
                </c:pt>
                <c:pt idx="11">
                  <c:v>-5.8746352830595103E-3</c:v>
                </c:pt>
                <c:pt idx="12">
                  <c:v>-5.8749804167319399E-3</c:v>
                </c:pt>
                <c:pt idx="13">
                  <c:v>-5.8753255909598304E-3</c:v>
                </c:pt>
                <c:pt idx="14">
                  <c:v>9.7927846762505405E-3</c:v>
                </c:pt>
                <c:pt idx="15">
                  <c:v>5.8750954703013902E-3</c:v>
                </c:pt>
                <c:pt idx="16">
                  <c:v>5.8747503231112701E-3</c:v>
                </c:pt>
                <c:pt idx="17">
                  <c:v>0</c:v>
                </c:pt>
                <c:pt idx="18">
                  <c:v>3.9162701443145502E-3</c:v>
                </c:pt>
                <c:pt idx="19">
                  <c:v>5.8741751679035102E-3</c:v>
                </c:pt>
                <c:pt idx="20">
                  <c:v>7.8317735051102299E-3</c:v>
                </c:pt>
                <c:pt idx="21">
                  <c:v>0</c:v>
                </c:pt>
                <c:pt idx="22">
                  <c:v>7.83116018638161E-3</c:v>
                </c:pt>
                <c:pt idx="23">
                  <c:v>0</c:v>
                </c:pt>
                <c:pt idx="24">
                  <c:v>3.91527348185271E-3</c:v>
                </c:pt>
                <c:pt idx="25">
                  <c:v>3.9151201941899604E-3</c:v>
                </c:pt>
                <c:pt idx="26">
                  <c:v>5.8724503777943101E-3</c:v>
                </c:pt>
                <c:pt idx="27">
                  <c:v>9.7868425688504394E-3</c:v>
                </c:pt>
              </c:numCache>
            </c:numRef>
          </c:val>
          <c:smooth val="0"/>
          <c:extLst>
            <c:ext xmlns:c16="http://schemas.microsoft.com/office/drawing/2014/chart" uri="{C3380CC4-5D6E-409C-BE32-E72D297353CC}">
              <c16:uniqueId val="{00000003-8176-458C-B697-46D22BAADDFE}"/>
            </c:ext>
          </c:extLst>
        </c:ser>
        <c:ser>
          <c:idx val="4"/>
          <c:order val="4"/>
          <c:tx>
            <c:strRef>
              <c:f>Sheet1!$F$1</c:f>
              <c:strCache>
                <c:ptCount val="1"/>
                <c:pt idx="0">
                  <c:v>Motomel Bicicletas</c:v>
                </c:pt>
              </c:strCache>
            </c:strRef>
          </c:tx>
          <c:spPr>
            <a:ln w="28575" cap="rnd">
              <a:solidFill>
                <a:schemeClr val="accent5"/>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Sheet1!$F$2:$F$29</c:f>
              <c:numCache>
                <c:formatCode>General</c:formatCode>
                <c:ptCount val="28"/>
                <c:pt idx="0">
                  <c:v>3.3437699486275299E-2</c:v>
                </c:pt>
                <c:pt idx="1">
                  <c:v>0.14282241400267401</c:v>
                </c:pt>
                <c:pt idx="2">
                  <c:v>0.10013654984069199</c:v>
                </c:pt>
                <c:pt idx="3">
                  <c:v>5.4565296471444202E-2</c:v>
                </c:pt>
                <c:pt idx="4">
                  <c:v>5.7565291159183199E-2</c:v>
                </c:pt>
                <c:pt idx="5">
                  <c:v>0.115064345193036</c:v>
                </c:pt>
                <c:pt idx="6">
                  <c:v>0.105858512536672</c:v>
                </c:pt>
                <c:pt idx="7">
                  <c:v>9.0639917819807805E-2</c:v>
                </c:pt>
                <c:pt idx="8">
                  <c:v>0.144892538034291</c:v>
                </c:pt>
                <c:pt idx="9">
                  <c:v>7.2341451651796507E-2</c:v>
                </c:pt>
                <c:pt idx="10">
                  <c:v>8.1325301204819303E-2</c:v>
                </c:pt>
                <c:pt idx="11">
                  <c:v>8.4268817527914E-2</c:v>
                </c:pt>
                <c:pt idx="12">
                  <c:v>5.4127198917456001E-2</c:v>
                </c:pt>
                <c:pt idx="13">
                  <c:v>5.4097917230186601E-2</c:v>
                </c:pt>
                <c:pt idx="14">
                  <c:v>8.7110630500735906E-2</c:v>
                </c:pt>
                <c:pt idx="15">
                  <c:v>6.0024009603841501E-2</c:v>
                </c:pt>
                <c:pt idx="16">
                  <c:v>7.1985602879424099E-2</c:v>
                </c:pt>
                <c:pt idx="17">
                  <c:v>6.89365783479199E-2</c:v>
                </c:pt>
                <c:pt idx="18">
                  <c:v>7.4879444095007006E-2</c:v>
                </c:pt>
                <c:pt idx="19">
                  <c:v>8.9788100083802197E-2</c:v>
                </c:pt>
                <c:pt idx="20">
                  <c:v>7.4756294479995197E-2</c:v>
                </c:pt>
                <c:pt idx="21">
                  <c:v>4.7808288762064097E-2</c:v>
                </c:pt>
                <c:pt idx="22">
                  <c:v>7.1678165038975006E-2</c:v>
                </c:pt>
                <c:pt idx="23">
                  <c:v>8.3564628286626697E-2</c:v>
                </c:pt>
                <c:pt idx="24">
                  <c:v>7.1567019531832393E-2</c:v>
                </c:pt>
                <c:pt idx="25">
                  <c:v>3.57579188891207E-2</c:v>
                </c:pt>
                <c:pt idx="26">
                  <c:v>5.9575228619939802E-2</c:v>
                </c:pt>
                <c:pt idx="27">
                  <c:v>6.8470721324164194E-2</c:v>
                </c:pt>
              </c:numCache>
            </c:numRef>
          </c:val>
          <c:smooth val="0"/>
          <c:extLst>
            <c:ext xmlns:c16="http://schemas.microsoft.com/office/drawing/2014/chart" uri="{C3380CC4-5D6E-409C-BE32-E72D297353CC}">
              <c16:uniqueId val="{00000004-8176-458C-B697-46D22BAADDFE}"/>
            </c:ext>
          </c:extLst>
        </c:ser>
        <c:ser>
          <c:idx val="5"/>
          <c:order val="5"/>
          <c:tx>
            <c:strRef>
              <c:f>Sheet1!$G$1</c:f>
              <c:strCache>
                <c:ptCount val="1"/>
                <c:pt idx="0">
                  <c:v>Olmo Bikes</c:v>
                </c:pt>
              </c:strCache>
            </c:strRef>
          </c:tx>
          <c:spPr>
            <a:ln w="28575" cap="rnd">
              <a:solidFill>
                <a:schemeClr val="accent6"/>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Sheet1!$G$2:$G$29</c:f>
              <c:numCache>
                <c:formatCode>General</c:formatCode>
                <c:ptCount val="28"/>
                <c:pt idx="0">
                  <c:v>-2.6467830242899101E-3</c:v>
                </c:pt>
                <c:pt idx="1">
                  <c:v>-3.7812186867827498E-3</c:v>
                </c:pt>
                <c:pt idx="2">
                  <c:v>-3.0250893346694101E-3</c:v>
                </c:pt>
                <c:pt idx="3">
                  <c:v>-2.6470332429560598E-3</c:v>
                </c:pt>
                <c:pt idx="4">
                  <c:v>-1.5126304643775499E-3</c:v>
                </c:pt>
                <c:pt idx="5">
                  <c:v>-1.8908166815410901E-3</c:v>
                </c:pt>
                <c:pt idx="6">
                  <c:v>-3.0253638945509399E-3</c:v>
                </c:pt>
                <c:pt idx="7">
                  <c:v>-2.6472734973886501E-3</c:v>
                </c:pt>
                <c:pt idx="8">
                  <c:v>-1.8909596998668799E-3</c:v>
                </c:pt>
                <c:pt idx="9">
                  <c:v>-7.5639818313156398E-4</c:v>
                </c:pt>
                <c:pt idx="10">
                  <c:v>-2.6474136659493399E-3</c:v>
                </c:pt>
                <c:pt idx="11">
                  <c:v>-1.13463589534119E-3</c:v>
                </c:pt>
                <c:pt idx="12">
                  <c:v>-2.2692975389468199E-3</c:v>
                </c:pt>
                <c:pt idx="13">
                  <c:v>-1.89112419769056E-3</c:v>
                </c:pt>
                <c:pt idx="14">
                  <c:v>-2.6476239466238999E-3</c:v>
                </c:pt>
                <c:pt idx="15">
                  <c:v>0</c:v>
                </c:pt>
                <c:pt idx="16">
                  <c:v>-2.2694520408047501E-3</c:v>
                </c:pt>
                <c:pt idx="17">
                  <c:v>-3.02600472813239E-3</c:v>
                </c:pt>
                <c:pt idx="18">
                  <c:v>-1.8913101862184001E-3</c:v>
                </c:pt>
                <c:pt idx="19">
                  <c:v>-2.6478843404120099E-3</c:v>
                </c:pt>
                <c:pt idx="20">
                  <c:v>-3.7827920788333899E-4</c:v>
                </c:pt>
                <c:pt idx="21">
                  <c:v>-1.8914031942017101E-3</c:v>
                </c:pt>
                <c:pt idx="22">
                  <c:v>0</c:v>
                </c:pt>
                <c:pt idx="23">
                  <c:v>-7.5657558757551602E-4</c:v>
                </c:pt>
                <c:pt idx="24">
                  <c:v>-3.7829065584250999E-3</c:v>
                </c:pt>
                <c:pt idx="25">
                  <c:v>-3.7830496676590901E-4</c:v>
                </c:pt>
                <c:pt idx="26">
                  <c:v>-1.1349191937533999E-3</c:v>
                </c:pt>
                <c:pt idx="27">
                  <c:v>-1.5132427657537999E-3</c:v>
                </c:pt>
              </c:numCache>
            </c:numRef>
          </c:val>
          <c:smooth val="0"/>
          <c:extLst>
            <c:ext xmlns:c16="http://schemas.microsoft.com/office/drawing/2014/chart" uri="{C3380CC4-5D6E-409C-BE32-E72D297353CC}">
              <c16:uniqueId val="{00000005-8176-458C-B697-46D22BAADDFE}"/>
            </c:ext>
          </c:extLst>
        </c:ser>
        <c:dLbls>
          <c:showLegendKey val="0"/>
          <c:showVal val="0"/>
          <c:showCatName val="0"/>
          <c:showSerName val="0"/>
          <c:showPercent val="0"/>
          <c:showBubbleSize val="0"/>
        </c:dLbls>
        <c:smooth val="0"/>
        <c:axId val="413025712"/>
        <c:axId val="413026040"/>
      </c:lineChart>
      <c:dateAx>
        <c:axId val="413025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26040"/>
        <c:crosses val="autoZero"/>
        <c:auto val="1"/>
        <c:lblOffset val="100"/>
        <c:baseTimeUnit val="days"/>
      </c:dateAx>
      <c:valAx>
        <c:axId val="413026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2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 Bikes</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0</c:v>
                </c:pt>
                <c:pt idx="1">
                  <c:v>1</c:v>
                </c:pt>
                <c:pt idx="2">
                  <c:v>1</c:v>
                </c:pt>
                <c:pt idx="3">
                  <c:v>1</c:v>
                </c:pt>
                <c:pt idx="4">
                  <c:v>0</c:v>
                </c:pt>
                <c:pt idx="5">
                  <c:v>0</c:v>
                </c:pt>
                <c:pt idx="6">
                  <c:v>0</c:v>
                </c:pt>
                <c:pt idx="7">
                  <c:v>1</c:v>
                </c:pt>
                <c:pt idx="8">
                  <c:v>0</c:v>
                </c:pt>
                <c:pt idx="9">
                  <c:v>1</c:v>
                </c:pt>
                <c:pt idx="10">
                  <c:v>0</c:v>
                </c:pt>
                <c:pt idx="11">
                  <c:v>0</c:v>
                </c:pt>
                <c:pt idx="12">
                  <c:v>0</c:v>
                </c:pt>
                <c:pt idx="13">
                  <c:v>1</c:v>
                </c:pt>
                <c:pt idx="14">
                  <c:v>0</c:v>
                </c:pt>
                <c:pt idx="15">
                  <c:v>1</c:v>
                </c:pt>
                <c:pt idx="16">
                  <c:v>0</c:v>
                </c:pt>
                <c:pt idx="17">
                  <c:v>0</c:v>
                </c:pt>
                <c:pt idx="18">
                  <c:v>0</c:v>
                </c:pt>
                <c:pt idx="19">
                  <c:v>0</c:v>
                </c:pt>
                <c:pt idx="20">
                  <c:v>0</c:v>
                </c:pt>
                <c:pt idx="21">
                  <c:v>0</c:v>
                </c:pt>
                <c:pt idx="22">
                  <c:v>0</c:v>
                </c:pt>
                <c:pt idx="23">
                  <c:v>1</c:v>
                </c:pt>
                <c:pt idx="24">
                  <c:v>1</c:v>
                </c:pt>
                <c:pt idx="25">
                  <c:v>0</c:v>
                </c:pt>
                <c:pt idx="26">
                  <c:v>0</c:v>
                </c:pt>
                <c:pt idx="27">
                  <c:v>0</c:v>
                </c:pt>
              </c:numCache>
            </c:numRef>
          </c:val>
          <c:smooth val="0"/>
          <c:extLst>
            <c:ext xmlns:c16="http://schemas.microsoft.com/office/drawing/2014/chart" uri="{C3380CC4-5D6E-409C-BE32-E72D297353CC}">
              <c16:uniqueId val="{00000000-BF17-4901-BA3E-B9DF6A9B80B9}"/>
            </c:ext>
          </c:extLst>
        </c:ser>
        <c:ser>
          <c:idx val="1"/>
          <c:order val="1"/>
          <c:tx>
            <c:strRef>
              <c:f>Sheet1!$C$1</c:f>
              <c:strCache>
                <c:ptCount val="1"/>
                <c:pt idx="0">
                  <c:v>Topmega oficial</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1</c:v>
                </c:pt>
                <c:pt idx="1">
                  <c:v>0</c:v>
                </c:pt>
                <c:pt idx="2">
                  <c:v>1</c:v>
                </c:pt>
                <c:pt idx="3">
                  <c:v>0</c:v>
                </c:pt>
                <c:pt idx="4">
                  <c:v>1</c:v>
                </c:pt>
                <c:pt idx="5">
                  <c:v>0</c:v>
                </c:pt>
                <c:pt idx="6">
                  <c:v>0</c:v>
                </c:pt>
                <c:pt idx="7">
                  <c:v>1</c:v>
                </c:pt>
                <c:pt idx="8">
                  <c:v>0</c:v>
                </c:pt>
                <c:pt idx="9">
                  <c:v>1</c:v>
                </c:pt>
                <c:pt idx="10">
                  <c:v>0</c:v>
                </c:pt>
                <c:pt idx="11">
                  <c:v>1</c:v>
                </c:pt>
                <c:pt idx="12">
                  <c:v>0</c:v>
                </c:pt>
                <c:pt idx="13">
                  <c:v>0</c:v>
                </c:pt>
                <c:pt idx="14">
                  <c:v>1</c:v>
                </c:pt>
                <c:pt idx="15">
                  <c:v>0</c:v>
                </c:pt>
                <c:pt idx="16">
                  <c:v>1</c:v>
                </c:pt>
                <c:pt idx="17">
                  <c:v>0</c:v>
                </c:pt>
                <c:pt idx="18">
                  <c:v>0</c:v>
                </c:pt>
                <c:pt idx="19">
                  <c:v>0</c:v>
                </c:pt>
                <c:pt idx="20">
                  <c:v>1</c:v>
                </c:pt>
                <c:pt idx="21">
                  <c:v>0</c:v>
                </c:pt>
                <c:pt idx="22">
                  <c:v>0</c:v>
                </c:pt>
                <c:pt idx="23">
                  <c:v>0</c:v>
                </c:pt>
                <c:pt idx="24">
                  <c:v>0</c:v>
                </c:pt>
                <c:pt idx="25">
                  <c:v>0</c:v>
                </c:pt>
                <c:pt idx="26">
                  <c:v>0</c:v>
                </c:pt>
                <c:pt idx="27">
                  <c:v>1</c:v>
                </c:pt>
              </c:numCache>
            </c:numRef>
          </c:val>
          <c:smooth val="0"/>
          <c:extLst>
            <c:ext xmlns:c16="http://schemas.microsoft.com/office/drawing/2014/chart" uri="{C3380CC4-5D6E-409C-BE32-E72D297353CC}">
              <c16:uniqueId val="{00000001-BF17-4901-BA3E-B9DF6A9B80B9}"/>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1</c:v>
                </c:pt>
                <c:pt idx="10">
                  <c:v>0</c:v>
                </c:pt>
                <c:pt idx="11">
                  <c:v>0</c:v>
                </c:pt>
                <c:pt idx="12">
                  <c:v>0</c:v>
                </c:pt>
                <c:pt idx="13">
                  <c:v>1</c:v>
                </c:pt>
                <c:pt idx="14">
                  <c:v>0</c:v>
                </c:pt>
                <c:pt idx="15">
                  <c:v>0</c:v>
                </c:pt>
                <c:pt idx="16">
                  <c:v>0</c:v>
                </c:pt>
                <c:pt idx="17">
                  <c:v>0</c:v>
                </c:pt>
                <c:pt idx="18">
                  <c:v>0</c:v>
                </c:pt>
                <c:pt idx="19">
                  <c:v>0</c:v>
                </c:pt>
                <c:pt idx="20">
                  <c:v>0</c:v>
                </c:pt>
                <c:pt idx="21">
                  <c:v>0</c:v>
                </c:pt>
                <c:pt idx="22">
                  <c:v>1</c:v>
                </c:pt>
                <c:pt idx="23">
                  <c:v>0</c:v>
                </c:pt>
                <c:pt idx="24">
                  <c:v>1</c:v>
                </c:pt>
                <c:pt idx="25">
                  <c:v>0</c:v>
                </c:pt>
                <c:pt idx="26">
                  <c:v>0</c:v>
                </c:pt>
                <c:pt idx="27">
                  <c:v>0</c:v>
                </c:pt>
              </c:numCache>
            </c:numRef>
          </c:val>
          <c:smooth val="0"/>
          <c:extLst>
            <c:ext xmlns:c16="http://schemas.microsoft.com/office/drawing/2014/chart" uri="{C3380CC4-5D6E-409C-BE32-E72D297353CC}">
              <c16:uniqueId val="{00000002-BF17-4901-BA3E-B9DF6A9B80B9}"/>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0</c:v>
                </c:pt>
                <c:pt idx="1">
                  <c:v>0</c:v>
                </c:pt>
                <c:pt idx="2">
                  <c:v>0</c:v>
                </c:pt>
                <c:pt idx="3">
                  <c:v>1</c:v>
                </c:pt>
                <c:pt idx="4">
                  <c:v>0</c:v>
                </c:pt>
                <c:pt idx="5">
                  <c:v>0</c:v>
                </c:pt>
                <c:pt idx="6">
                  <c:v>0</c:v>
                </c:pt>
                <c:pt idx="7">
                  <c:v>0</c:v>
                </c:pt>
                <c:pt idx="8">
                  <c:v>0</c:v>
                </c:pt>
                <c:pt idx="9">
                  <c:v>0</c:v>
                </c:pt>
                <c:pt idx="10">
                  <c:v>0</c:v>
                </c:pt>
                <c:pt idx="11">
                  <c:v>0</c:v>
                </c:pt>
                <c:pt idx="12">
                  <c:v>0</c:v>
                </c:pt>
                <c:pt idx="13">
                  <c:v>0</c:v>
                </c:pt>
                <c:pt idx="14">
                  <c:v>1</c:v>
                </c:pt>
                <c:pt idx="15">
                  <c:v>0</c:v>
                </c:pt>
                <c:pt idx="16">
                  <c:v>0</c:v>
                </c:pt>
                <c:pt idx="17">
                  <c:v>0</c:v>
                </c:pt>
                <c:pt idx="18">
                  <c:v>0</c:v>
                </c:pt>
                <c:pt idx="19">
                  <c:v>1</c:v>
                </c:pt>
                <c:pt idx="20">
                  <c:v>0</c:v>
                </c:pt>
                <c:pt idx="21">
                  <c:v>1</c:v>
                </c:pt>
                <c:pt idx="22">
                  <c:v>0</c:v>
                </c:pt>
                <c:pt idx="23">
                  <c:v>1</c:v>
                </c:pt>
                <c:pt idx="24">
                  <c:v>1</c:v>
                </c:pt>
                <c:pt idx="25">
                  <c:v>0</c:v>
                </c:pt>
                <c:pt idx="26">
                  <c:v>0</c:v>
                </c:pt>
                <c:pt idx="27">
                  <c:v>0</c:v>
                </c:pt>
              </c:numCache>
            </c:numRef>
          </c:val>
          <c:smooth val="0"/>
          <c:extLst>
            <c:ext xmlns:c16="http://schemas.microsoft.com/office/drawing/2014/chart" uri="{C3380CC4-5D6E-409C-BE32-E72D297353CC}">
              <c16:uniqueId val="{00000003-BF17-4901-BA3E-B9DF6A9B80B9}"/>
            </c:ext>
          </c:extLst>
        </c:ser>
        <c:ser>
          <c:idx val="4"/>
          <c:order val="4"/>
          <c:tx>
            <c:strRef>
              <c:f>Sheet1!$F$1</c:f>
              <c:strCache>
                <c:ptCount val="1"/>
                <c:pt idx="0">
                  <c:v>Motomel Bicicletas</c:v>
                </c:pt>
              </c:strCache>
            </c:strRef>
          </c:tx>
          <c:spPr>
            <a:ln w="28575" cap="rnd">
              <a:solidFill>
                <a:schemeClr val="accent5"/>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Sheet1!$F$2:$F$29</c:f>
              <c:numCache>
                <c:formatCode>General</c:formatCode>
                <c:ptCount val="28"/>
                <c:pt idx="0">
                  <c:v>0</c:v>
                </c:pt>
                <c:pt idx="1">
                  <c:v>0</c:v>
                </c:pt>
                <c:pt idx="2">
                  <c:v>1</c:v>
                </c:pt>
                <c:pt idx="3">
                  <c:v>0</c:v>
                </c:pt>
                <c:pt idx="4">
                  <c:v>0</c:v>
                </c:pt>
                <c:pt idx="5">
                  <c:v>0</c:v>
                </c:pt>
                <c:pt idx="6">
                  <c:v>0</c:v>
                </c:pt>
                <c:pt idx="7">
                  <c:v>0</c:v>
                </c:pt>
                <c:pt idx="8">
                  <c:v>1</c:v>
                </c:pt>
                <c:pt idx="9">
                  <c:v>0</c:v>
                </c:pt>
                <c:pt idx="10">
                  <c:v>1</c:v>
                </c:pt>
                <c:pt idx="11">
                  <c:v>0</c:v>
                </c:pt>
                <c:pt idx="12">
                  <c:v>0</c:v>
                </c:pt>
                <c:pt idx="13">
                  <c:v>1</c:v>
                </c:pt>
                <c:pt idx="14">
                  <c:v>0</c:v>
                </c:pt>
                <c:pt idx="15">
                  <c:v>0</c:v>
                </c:pt>
                <c:pt idx="16">
                  <c:v>1</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4-BF17-4901-BA3E-B9DF6A9B80B9}"/>
            </c:ext>
          </c:extLst>
        </c:ser>
        <c:ser>
          <c:idx val="5"/>
          <c:order val="5"/>
          <c:tx>
            <c:strRef>
              <c:f>Sheet1!$G$1</c:f>
              <c:strCache>
                <c:ptCount val="1"/>
                <c:pt idx="0">
                  <c:v>Olmo Bikes</c:v>
                </c:pt>
              </c:strCache>
            </c:strRef>
          </c:tx>
          <c:spPr>
            <a:ln w="28575" cap="rnd">
              <a:solidFill>
                <a:schemeClr val="accent6"/>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Sheet1!$G$2:$G$29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5-BF17-4901-BA3E-B9DF6A9B80B9}"/>
            </c:ext>
          </c:extLst>
        </c:ser>
        <c:dLbls>
          <c:showLegendKey val="0"/>
          <c:showVal val="0"/>
          <c:showCatName val="0"/>
          <c:showSerName val="0"/>
          <c:showPercent val="0"/>
          <c:showBubbleSize val="0"/>
        </c:dLbls>
        <c:smooth val="0"/>
        <c:axId val="413020464"/>
        <c:axId val="413021120"/>
      </c:lineChart>
      <c:dateAx>
        <c:axId val="413020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21120"/>
        <c:crosses val="autoZero"/>
        <c:auto val="1"/>
        <c:lblOffset val="100"/>
        <c:baseTimeUnit val="days"/>
      </c:dateAx>
      <c:valAx>
        <c:axId val="413021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20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 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1</c:v>
                </c:pt>
                <c:pt idx="14">
                  <c:v>1</c:v>
                </c:pt>
                <c:pt idx="15">
                  <c:v>0</c:v>
                </c:pt>
                <c:pt idx="16">
                  <c:v>2</c:v>
                </c:pt>
                <c:pt idx="17">
                  <c:v>2</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0-FD7C-4BA4-9F5F-D613C465DFCE}"/>
            </c:ext>
          </c:extLst>
        </c:ser>
        <c:ser>
          <c:idx val="1"/>
          <c:order val="1"/>
          <c:tx>
            <c:strRef>
              <c:f>Sheet1!$C$1</c:f>
              <c:strCache>
                <c:ptCount val="1"/>
                <c:pt idx="0">
                  <c:v>Topmega oficial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3</c:v>
                </c:pt>
                <c:pt idx="10">
                  <c:v>3</c:v>
                </c:pt>
                <c:pt idx="11">
                  <c:v>2</c:v>
                </c:pt>
                <c:pt idx="12">
                  <c:v>2</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FD7C-4BA4-9F5F-D613C465DFCE}"/>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1</c:v>
                </c:pt>
                <c:pt idx="13">
                  <c:v>1</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FD7C-4BA4-9F5F-D613C465DFCE}"/>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0</c:v>
                </c:pt>
                <c:pt idx="13">
                  <c:v>0</c:v>
                </c:pt>
                <c:pt idx="14">
                  <c:v>1</c:v>
                </c:pt>
                <c:pt idx="15">
                  <c:v>0</c:v>
                </c:pt>
                <c:pt idx="16">
                  <c:v>0</c:v>
                </c:pt>
                <c:pt idx="17">
                  <c:v>1</c:v>
                </c:pt>
                <c:pt idx="18">
                  <c:v>0</c:v>
                </c:pt>
                <c:pt idx="19">
                  <c:v>1</c:v>
                </c:pt>
                <c:pt idx="20">
                  <c:v>0</c:v>
                </c:pt>
                <c:pt idx="21">
                  <c:v>1</c:v>
                </c:pt>
                <c:pt idx="22">
                  <c:v>0</c:v>
                </c:pt>
                <c:pt idx="23">
                  <c:v>0</c:v>
                </c:pt>
              </c:numCache>
            </c:numRef>
          </c:val>
          <c:smooth val="0"/>
          <c:extLst>
            <c:ext xmlns:c16="http://schemas.microsoft.com/office/drawing/2014/chart" uri="{C3380CC4-5D6E-409C-BE32-E72D297353CC}">
              <c16:uniqueId val="{00000003-FD7C-4BA4-9F5F-D613C465DFCE}"/>
            </c:ext>
          </c:extLst>
        </c:ser>
        <c:ser>
          <c:idx val="4"/>
          <c:order val="4"/>
          <c:tx>
            <c:strRef>
              <c:f>Sheet1!$F$1</c:f>
              <c:strCache>
                <c:ptCount val="1"/>
                <c:pt idx="0">
                  <c:v>Motomel Bicicletas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2</c:v>
                </c:pt>
                <c:pt idx="17">
                  <c:v>1</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4-FD7C-4BA4-9F5F-D613C465DFCE}"/>
            </c:ext>
          </c:extLst>
        </c:ser>
        <c:ser>
          <c:idx val="5"/>
          <c:order val="5"/>
          <c:tx>
            <c:strRef>
              <c:f>Sheet1!$G$1</c:f>
              <c:strCache>
                <c:ptCount val="1"/>
                <c:pt idx="0">
                  <c:v>Olmo Bikes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FD7C-4BA4-9F5F-D613C465DFCE}"/>
            </c:ext>
          </c:extLst>
        </c:ser>
        <c:dLbls>
          <c:showLegendKey val="0"/>
          <c:showVal val="0"/>
          <c:showCatName val="0"/>
          <c:showSerName val="0"/>
          <c:showPercent val="0"/>
          <c:showBubbleSize val="0"/>
        </c:dLbls>
        <c:smooth val="0"/>
        <c:axId val="413028664"/>
        <c:axId val="413033256"/>
      </c:lineChart>
      <c:catAx>
        <c:axId val="413028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33256"/>
        <c:crosses val="autoZero"/>
        <c:auto val="1"/>
        <c:lblAlgn val="ctr"/>
        <c:lblOffset val="100"/>
        <c:noMultiLvlLbl val="0"/>
      </c:catAx>
      <c:valAx>
        <c:axId val="413033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28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 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2</c:v>
                </c:pt>
                <c:pt idx="3">
                  <c:v>3</c:v>
                </c:pt>
                <c:pt idx="4">
                  <c:v>2</c:v>
                </c:pt>
                <c:pt idx="5">
                  <c:v>0</c:v>
                </c:pt>
                <c:pt idx="6">
                  <c:v>0</c:v>
                </c:pt>
              </c:numCache>
            </c:numRef>
          </c:val>
          <c:extLst>
            <c:ext xmlns:c16="http://schemas.microsoft.com/office/drawing/2014/chart" uri="{C3380CC4-5D6E-409C-BE32-E72D297353CC}">
              <c16:uniqueId val="{00000000-4B34-484E-B072-F49B27729C0F}"/>
            </c:ext>
          </c:extLst>
        </c:ser>
        <c:ser>
          <c:idx val="1"/>
          <c:order val="1"/>
          <c:tx>
            <c:strRef>
              <c:f>Sheet1!$C$1</c:f>
              <c:strCache>
                <c:ptCount val="1"/>
                <c:pt idx="0">
                  <c:v>Topmega 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3</c:v>
                </c:pt>
                <c:pt idx="2">
                  <c:v>0</c:v>
                </c:pt>
                <c:pt idx="3">
                  <c:v>3</c:v>
                </c:pt>
                <c:pt idx="4">
                  <c:v>0</c:v>
                </c:pt>
                <c:pt idx="5">
                  <c:v>2</c:v>
                </c:pt>
                <c:pt idx="6">
                  <c:v>0</c:v>
                </c:pt>
              </c:numCache>
            </c:numRef>
          </c:val>
          <c:extLst>
            <c:ext xmlns:c16="http://schemas.microsoft.com/office/drawing/2014/chart" uri="{C3380CC4-5D6E-409C-BE32-E72D297353CC}">
              <c16:uniqueId val="{00000001-4B34-484E-B072-F49B27729C0F}"/>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1</c:v>
                </c:pt>
                <c:pt idx="3">
                  <c:v>1</c:v>
                </c:pt>
                <c:pt idx="4">
                  <c:v>1</c:v>
                </c:pt>
                <c:pt idx="5">
                  <c:v>0</c:v>
                </c:pt>
                <c:pt idx="6">
                  <c:v>0</c:v>
                </c:pt>
              </c:numCache>
            </c:numRef>
          </c:val>
          <c:extLst>
            <c:ext xmlns:c16="http://schemas.microsoft.com/office/drawing/2014/chart" uri="{C3380CC4-5D6E-409C-BE32-E72D297353CC}">
              <c16:uniqueId val="{00000002-4B34-484E-B072-F49B27729C0F}"/>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2</c:v>
                </c:pt>
                <c:pt idx="2">
                  <c:v>0</c:v>
                </c:pt>
                <c:pt idx="3">
                  <c:v>1</c:v>
                </c:pt>
                <c:pt idx="4">
                  <c:v>2</c:v>
                </c:pt>
                <c:pt idx="5">
                  <c:v>0</c:v>
                </c:pt>
                <c:pt idx="6">
                  <c:v>1</c:v>
                </c:pt>
              </c:numCache>
            </c:numRef>
          </c:val>
          <c:extLst>
            <c:ext xmlns:c16="http://schemas.microsoft.com/office/drawing/2014/chart" uri="{C3380CC4-5D6E-409C-BE32-E72D297353CC}">
              <c16:uniqueId val="{00000003-4B34-484E-B072-F49B27729C0F}"/>
            </c:ext>
          </c:extLst>
        </c:ser>
        <c:ser>
          <c:idx val="4"/>
          <c:order val="4"/>
          <c:tx>
            <c:strRef>
              <c:f>Sheet1!$F$1</c:f>
              <c:strCache>
                <c:ptCount val="1"/>
                <c:pt idx="0">
                  <c:v>Motomel Bicicletas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0</c:v>
                </c:pt>
                <c:pt idx="2">
                  <c:v>1</c:v>
                </c:pt>
                <c:pt idx="3">
                  <c:v>2</c:v>
                </c:pt>
                <c:pt idx="4">
                  <c:v>1</c:v>
                </c:pt>
                <c:pt idx="5">
                  <c:v>0</c:v>
                </c:pt>
                <c:pt idx="6">
                  <c:v>0</c:v>
                </c:pt>
              </c:numCache>
            </c:numRef>
          </c:val>
          <c:extLst>
            <c:ext xmlns:c16="http://schemas.microsoft.com/office/drawing/2014/chart" uri="{C3380CC4-5D6E-409C-BE32-E72D297353CC}">
              <c16:uniqueId val="{00000004-4B34-484E-B072-F49B27729C0F}"/>
            </c:ext>
          </c:extLst>
        </c:ser>
        <c:ser>
          <c:idx val="5"/>
          <c:order val="5"/>
          <c:tx>
            <c:strRef>
              <c:f>Sheet1!$G$1</c:f>
              <c:strCache>
                <c:ptCount val="1"/>
                <c:pt idx="0">
                  <c:v>Olmo Bikes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5-4B34-484E-B072-F49B27729C0F}"/>
            </c:ext>
          </c:extLst>
        </c:ser>
        <c:dLbls>
          <c:showLegendKey val="0"/>
          <c:showVal val="0"/>
          <c:showCatName val="0"/>
          <c:showSerName val="0"/>
          <c:showPercent val="0"/>
          <c:showBubbleSize val="0"/>
        </c:dLbls>
        <c:gapWidth val="219"/>
        <c:overlap val="-27"/>
        <c:axId val="413032600"/>
        <c:axId val="413031616"/>
      </c:barChart>
      <c:catAx>
        <c:axId val="413032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31616"/>
        <c:crosses val="autoZero"/>
        <c:auto val="1"/>
        <c:lblAlgn val="ctr"/>
        <c:lblOffset val="100"/>
        <c:noMultiLvlLbl val="0"/>
      </c:catAx>
      <c:valAx>
        <c:axId val="413031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3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Sheet1!$A$2:$A$7</c:f>
              <c:strCache>
                <c:ptCount val="6"/>
                <c:pt idx="0">
                  <c:v>Teknial Bikes</c:v>
                </c:pt>
                <c:pt idx="1">
                  <c:v>Topmega oficial</c:v>
                </c:pt>
                <c:pt idx="2">
                  <c:v>Raleigh.bicicletas</c:v>
                </c:pt>
                <c:pt idx="3">
                  <c:v>Venzo Argentina</c:v>
                </c:pt>
                <c:pt idx="4">
                  <c:v>Motomel Bicicletas</c:v>
                </c:pt>
                <c:pt idx="5">
                  <c:v>Olmo Bikes</c:v>
                </c:pt>
              </c:strCache>
            </c:strRef>
          </c:cat>
          <c:val>
            <c:numRef>
              <c:f>Sheet1!$B$2:$B$7</c:f>
              <c:numCache>
                <c:formatCode>General</c:formatCode>
                <c:ptCount val="6"/>
                <c:pt idx="0">
                  <c:v>32</c:v>
                </c:pt>
                <c:pt idx="1">
                  <c:v>77</c:v>
                </c:pt>
                <c:pt idx="2">
                  <c:v>16</c:v>
                </c:pt>
                <c:pt idx="3">
                  <c:v>134</c:v>
                </c:pt>
                <c:pt idx="4">
                  <c:v>26</c:v>
                </c:pt>
              </c:numCache>
            </c:numRef>
          </c:val>
          <c:extLst>
            <c:ext xmlns:c16="http://schemas.microsoft.com/office/drawing/2014/chart" uri="{C3380CC4-5D6E-409C-BE32-E72D297353CC}">
              <c16:uniqueId val="{00000000-CDCC-4F69-8A5F-280A4A64302B}"/>
            </c:ext>
          </c:extLst>
        </c:ser>
        <c:ser>
          <c:idx val="1"/>
          <c:order val="1"/>
          <c:tx>
            <c:strRef>
              <c:f>Sheet1!$C$1</c:f>
              <c:strCache>
                <c:ptCount val="1"/>
                <c:pt idx="0">
                  <c:v>Love</c:v>
                </c:pt>
              </c:strCache>
            </c:strRef>
          </c:tx>
          <c:spPr>
            <a:solidFill>
              <a:schemeClr val="accent2"/>
            </a:solidFill>
            <a:ln>
              <a:noFill/>
            </a:ln>
            <a:effectLst/>
          </c:spPr>
          <c:invertIfNegative val="0"/>
          <c:cat>
            <c:strRef>
              <c:f>Sheet1!$A$2:$A$7</c:f>
              <c:strCache>
                <c:ptCount val="6"/>
                <c:pt idx="0">
                  <c:v>Teknial Bikes</c:v>
                </c:pt>
                <c:pt idx="1">
                  <c:v>Topmega oficial</c:v>
                </c:pt>
                <c:pt idx="2">
                  <c:v>Raleigh.bicicletas</c:v>
                </c:pt>
                <c:pt idx="3">
                  <c:v>Venzo Argentina</c:v>
                </c:pt>
                <c:pt idx="4">
                  <c:v>Motomel Bicicletas</c:v>
                </c:pt>
                <c:pt idx="5">
                  <c:v>Olmo Bikes</c:v>
                </c:pt>
              </c:strCache>
            </c:strRef>
          </c:cat>
          <c:val>
            <c:numRef>
              <c:f>Sheet1!$C$2:$C$7</c:f>
              <c:numCache>
                <c:formatCode>General</c:formatCode>
                <c:ptCount val="6"/>
                <c:pt idx="0">
                  <c:v>0</c:v>
                </c:pt>
                <c:pt idx="1">
                  <c:v>10</c:v>
                </c:pt>
                <c:pt idx="2">
                  <c:v>5</c:v>
                </c:pt>
                <c:pt idx="3">
                  <c:v>17</c:v>
                </c:pt>
                <c:pt idx="4">
                  <c:v>2</c:v>
                </c:pt>
              </c:numCache>
            </c:numRef>
          </c:val>
          <c:extLst>
            <c:ext xmlns:c16="http://schemas.microsoft.com/office/drawing/2014/chart" uri="{C3380CC4-5D6E-409C-BE32-E72D297353CC}">
              <c16:uniqueId val="{00000001-CDCC-4F69-8A5F-280A4A64302B}"/>
            </c:ext>
          </c:extLst>
        </c:ser>
        <c:ser>
          <c:idx val="2"/>
          <c:order val="2"/>
          <c:tx>
            <c:strRef>
              <c:f>Sheet1!$D$1</c:f>
              <c:strCache>
                <c:ptCount val="1"/>
                <c:pt idx="0">
                  <c:v>Haha</c:v>
                </c:pt>
              </c:strCache>
            </c:strRef>
          </c:tx>
          <c:spPr>
            <a:solidFill>
              <a:schemeClr val="accent3"/>
            </a:solidFill>
            <a:ln>
              <a:noFill/>
            </a:ln>
            <a:effectLst/>
          </c:spPr>
          <c:invertIfNegative val="0"/>
          <c:cat>
            <c:strRef>
              <c:f>Sheet1!$A$2:$A$7</c:f>
              <c:strCache>
                <c:ptCount val="6"/>
                <c:pt idx="0">
                  <c:v>Teknial Bikes</c:v>
                </c:pt>
                <c:pt idx="1">
                  <c:v>Topmega oficial</c:v>
                </c:pt>
                <c:pt idx="2">
                  <c:v>Raleigh.bicicletas</c:v>
                </c:pt>
                <c:pt idx="3">
                  <c:v>Venzo Argentina</c:v>
                </c:pt>
                <c:pt idx="4">
                  <c:v>Motomel Bicicletas</c:v>
                </c:pt>
                <c:pt idx="5">
                  <c:v>Olmo Bikes</c:v>
                </c:pt>
              </c:strCache>
            </c:strRef>
          </c:cat>
          <c:val>
            <c:numRef>
              <c:f>Sheet1!$D$2:$D$7</c:f>
              <c:numCache>
                <c:formatCode>General</c:formatCode>
                <c:ptCount val="6"/>
                <c:pt idx="0">
                  <c:v>0</c:v>
                </c:pt>
                <c:pt idx="1">
                  <c:v>0</c:v>
                </c:pt>
                <c:pt idx="2">
                  <c:v>0</c:v>
                </c:pt>
                <c:pt idx="3">
                  <c:v>0</c:v>
                </c:pt>
                <c:pt idx="4">
                  <c:v>0</c:v>
                </c:pt>
              </c:numCache>
            </c:numRef>
          </c:val>
          <c:extLst>
            <c:ext xmlns:c16="http://schemas.microsoft.com/office/drawing/2014/chart" uri="{C3380CC4-5D6E-409C-BE32-E72D297353CC}">
              <c16:uniqueId val="{00000002-CDCC-4F69-8A5F-280A4A64302B}"/>
            </c:ext>
          </c:extLst>
        </c:ser>
        <c:ser>
          <c:idx val="3"/>
          <c:order val="3"/>
          <c:tx>
            <c:strRef>
              <c:f>Sheet1!$E$1</c:f>
              <c:strCache>
                <c:ptCount val="1"/>
                <c:pt idx="0">
                  <c:v>Wow</c:v>
                </c:pt>
              </c:strCache>
            </c:strRef>
          </c:tx>
          <c:spPr>
            <a:solidFill>
              <a:schemeClr val="accent4"/>
            </a:solidFill>
            <a:ln>
              <a:noFill/>
            </a:ln>
            <a:effectLst/>
          </c:spPr>
          <c:invertIfNegative val="0"/>
          <c:cat>
            <c:strRef>
              <c:f>Sheet1!$A$2:$A$7</c:f>
              <c:strCache>
                <c:ptCount val="6"/>
                <c:pt idx="0">
                  <c:v>Teknial Bikes</c:v>
                </c:pt>
                <c:pt idx="1">
                  <c:v>Topmega oficial</c:v>
                </c:pt>
                <c:pt idx="2">
                  <c:v>Raleigh.bicicletas</c:v>
                </c:pt>
                <c:pt idx="3">
                  <c:v>Venzo Argentina</c:v>
                </c:pt>
                <c:pt idx="4">
                  <c:v>Motomel Bicicletas</c:v>
                </c:pt>
                <c:pt idx="5">
                  <c:v>Olmo Bikes</c:v>
                </c:pt>
              </c:strCache>
            </c:strRef>
          </c:cat>
          <c:val>
            <c:numRef>
              <c:f>Sheet1!$E$2:$E$7</c:f>
              <c:numCache>
                <c:formatCode>General</c:formatCode>
                <c:ptCount val="6"/>
                <c:pt idx="0">
                  <c:v>0</c:v>
                </c:pt>
                <c:pt idx="1">
                  <c:v>0</c:v>
                </c:pt>
                <c:pt idx="2">
                  <c:v>0</c:v>
                </c:pt>
                <c:pt idx="3">
                  <c:v>0</c:v>
                </c:pt>
                <c:pt idx="4">
                  <c:v>0</c:v>
                </c:pt>
              </c:numCache>
            </c:numRef>
          </c:val>
          <c:extLst>
            <c:ext xmlns:c16="http://schemas.microsoft.com/office/drawing/2014/chart" uri="{C3380CC4-5D6E-409C-BE32-E72D297353CC}">
              <c16:uniqueId val="{00000003-CDCC-4F69-8A5F-280A4A64302B}"/>
            </c:ext>
          </c:extLst>
        </c:ser>
        <c:ser>
          <c:idx val="4"/>
          <c:order val="4"/>
          <c:tx>
            <c:strRef>
              <c:f>Sheet1!$F$1</c:f>
              <c:strCache>
                <c:ptCount val="1"/>
                <c:pt idx="0">
                  <c:v>Sad</c:v>
                </c:pt>
              </c:strCache>
            </c:strRef>
          </c:tx>
          <c:spPr>
            <a:solidFill>
              <a:schemeClr val="accent5"/>
            </a:solidFill>
            <a:ln>
              <a:noFill/>
            </a:ln>
            <a:effectLst/>
          </c:spPr>
          <c:invertIfNegative val="0"/>
          <c:cat>
            <c:strRef>
              <c:f>Sheet1!$A$2:$A$7</c:f>
              <c:strCache>
                <c:ptCount val="6"/>
                <c:pt idx="0">
                  <c:v>Teknial Bikes</c:v>
                </c:pt>
                <c:pt idx="1">
                  <c:v>Topmega oficial</c:v>
                </c:pt>
                <c:pt idx="2">
                  <c:v>Raleigh.bicicletas</c:v>
                </c:pt>
                <c:pt idx="3">
                  <c:v>Venzo Argentina</c:v>
                </c:pt>
                <c:pt idx="4">
                  <c:v>Motomel Bicicletas</c:v>
                </c:pt>
                <c:pt idx="5">
                  <c:v>Olmo Bikes</c:v>
                </c:pt>
              </c:strCache>
            </c:strRef>
          </c:cat>
          <c:val>
            <c:numRef>
              <c:f>Sheet1!$F$2:$F$7</c:f>
              <c:numCache>
                <c:formatCode>General</c:formatCode>
                <c:ptCount val="6"/>
                <c:pt idx="0">
                  <c:v>0</c:v>
                </c:pt>
                <c:pt idx="1">
                  <c:v>0</c:v>
                </c:pt>
                <c:pt idx="2">
                  <c:v>0</c:v>
                </c:pt>
                <c:pt idx="3">
                  <c:v>0</c:v>
                </c:pt>
                <c:pt idx="4">
                  <c:v>0</c:v>
                </c:pt>
              </c:numCache>
            </c:numRef>
          </c:val>
          <c:extLst>
            <c:ext xmlns:c16="http://schemas.microsoft.com/office/drawing/2014/chart" uri="{C3380CC4-5D6E-409C-BE32-E72D297353CC}">
              <c16:uniqueId val="{00000004-CDCC-4F69-8A5F-280A4A64302B}"/>
            </c:ext>
          </c:extLst>
        </c:ser>
        <c:ser>
          <c:idx val="5"/>
          <c:order val="5"/>
          <c:tx>
            <c:strRef>
              <c:f>Sheet1!$G$1</c:f>
              <c:strCache>
                <c:ptCount val="1"/>
                <c:pt idx="0">
                  <c:v>Angry</c:v>
                </c:pt>
              </c:strCache>
            </c:strRef>
          </c:tx>
          <c:spPr>
            <a:solidFill>
              <a:schemeClr val="accent6"/>
            </a:solidFill>
            <a:ln>
              <a:noFill/>
            </a:ln>
            <a:effectLst/>
          </c:spPr>
          <c:invertIfNegative val="0"/>
          <c:cat>
            <c:strRef>
              <c:f>Sheet1!$A$2:$A$7</c:f>
              <c:strCache>
                <c:ptCount val="6"/>
                <c:pt idx="0">
                  <c:v>Teknial Bikes</c:v>
                </c:pt>
                <c:pt idx="1">
                  <c:v>Topmega oficial</c:v>
                </c:pt>
                <c:pt idx="2">
                  <c:v>Raleigh.bicicletas</c:v>
                </c:pt>
                <c:pt idx="3">
                  <c:v>Venzo Argentina</c:v>
                </c:pt>
                <c:pt idx="4">
                  <c:v>Motomel Bicicletas</c:v>
                </c:pt>
                <c:pt idx="5">
                  <c:v>Olmo Bikes</c:v>
                </c:pt>
              </c:strCache>
            </c:strRef>
          </c:cat>
          <c:val>
            <c:numRef>
              <c:f>Sheet1!$G$2:$G$7</c:f>
              <c:numCache>
                <c:formatCode>General</c:formatCode>
                <c:ptCount val="6"/>
                <c:pt idx="0">
                  <c:v>0</c:v>
                </c:pt>
                <c:pt idx="1">
                  <c:v>0</c:v>
                </c:pt>
                <c:pt idx="2">
                  <c:v>0</c:v>
                </c:pt>
                <c:pt idx="3">
                  <c:v>0</c:v>
                </c:pt>
                <c:pt idx="4">
                  <c:v>0</c:v>
                </c:pt>
              </c:numCache>
            </c:numRef>
          </c:val>
          <c:extLst>
            <c:ext xmlns:c16="http://schemas.microsoft.com/office/drawing/2014/chart" uri="{C3380CC4-5D6E-409C-BE32-E72D297353CC}">
              <c16:uniqueId val="{00000005-CDCC-4F69-8A5F-280A4A64302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Sheet1!$A$2:$A$7</c:f>
              <c:strCache>
                <c:ptCount val="6"/>
                <c:pt idx="0">
                  <c:v>Teknial Bikes</c:v>
                </c:pt>
                <c:pt idx="1">
                  <c:v>Topmega oficial</c:v>
                </c:pt>
                <c:pt idx="2">
                  <c:v>Raleigh.bicicletas</c:v>
                </c:pt>
                <c:pt idx="3">
                  <c:v>Venzo Argentina</c:v>
                </c:pt>
                <c:pt idx="4">
                  <c:v>Motomel Bicicletas</c:v>
                </c:pt>
                <c:pt idx="5">
                  <c:v>Olmo Bikes</c:v>
                </c:pt>
              </c:strCache>
            </c:strRef>
          </c:cat>
          <c:val>
            <c:numRef>
              <c:f>Sheet1!$H$2:$H$7</c:f>
              <c:numCache>
                <c:formatCode>General</c:formatCode>
                <c:ptCount val="6"/>
                <c:pt idx="0">
                  <c:v>2</c:v>
                </c:pt>
                <c:pt idx="1">
                  <c:v>21</c:v>
                </c:pt>
                <c:pt idx="2">
                  <c:v>1</c:v>
                </c:pt>
                <c:pt idx="3">
                  <c:v>4</c:v>
                </c:pt>
                <c:pt idx="4">
                  <c:v>21</c:v>
                </c:pt>
              </c:numCache>
            </c:numRef>
          </c:val>
          <c:extLst>
            <c:ext xmlns:c16="http://schemas.microsoft.com/office/drawing/2014/chart" uri="{C3380CC4-5D6E-409C-BE32-E72D297353CC}">
              <c16:uniqueId val="{00000006-CDCC-4F69-8A5F-280A4A64302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Sheet1!$A$2:$A$7</c:f>
              <c:strCache>
                <c:ptCount val="6"/>
                <c:pt idx="0">
                  <c:v>Teknial Bikes</c:v>
                </c:pt>
                <c:pt idx="1">
                  <c:v>Topmega oficial</c:v>
                </c:pt>
                <c:pt idx="2">
                  <c:v>Raleigh.bicicletas</c:v>
                </c:pt>
                <c:pt idx="3">
                  <c:v>Venzo Argentina</c:v>
                </c:pt>
                <c:pt idx="4">
                  <c:v>Motomel Bicicletas</c:v>
                </c:pt>
                <c:pt idx="5">
                  <c:v>Olmo Bikes</c:v>
                </c:pt>
              </c:strCache>
            </c:strRef>
          </c:cat>
          <c:val>
            <c:numRef>
              <c:f>Sheet1!$I$2:$I$7</c:f>
              <c:numCache>
                <c:formatCode>General</c:formatCode>
                <c:ptCount val="6"/>
                <c:pt idx="0">
                  <c:v>0</c:v>
                </c:pt>
                <c:pt idx="1">
                  <c:v>4</c:v>
                </c:pt>
                <c:pt idx="2">
                  <c:v>0</c:v>
                </c:pt>
                <c:pt idx="3">
                  <c:v>17</c:v>
                </c:pt>
                <c:pt idx="4">
                  <c:v>0</c:v>
                </c:pt>
              </c:numCache>
            </c:numRef>
          </c:val>
          <c:extLst>
            <c:ext xmlns:c16="http://schemas.microsoft.com/office/drawing/2014/chart" uri="{C3380CC4-5D6E-409C-BE32-E72D297353CC}">
              <c16:uniqueId val="{00000007-CDCC-4F69-8A5F-280A4A64302B}"/>
            </c:ext>
          </c:extLst>
        </c:ser>
        <c:dLbls>
          <c:showLegendKey val="0"/>
          <c:showVal val="0"/>
          <c:showCatName val="0"/>
          <c:showSerName val="0"/>
          <c:showPercent val="0"/>
          <c:showBubbleSize val="0"/>
        </c:dLbls>
        <c:gapWidth val="150"/>
        <c:overlap val="100"/>
        <c:axId val="394433072"/>
        <c:axId val="394434056"/>
      </c:barChart>
      <c:catAx>
        <c:axId val="394433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34056"/>
        <c:crosses val="autoZero"/>
        <c:auto val="1"/>
        <c:lblAlgn val="ctr"/>
        <c:lblOffset val="100"/>
        <c:noMultiLvlLbl val="0"/>
      </c:catAx>
      <c:valAx>
        <c:axId val="3944340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3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Sheet1!$A$2:$A$7</c:f>
              <c:strCache>
                <c:ptCount val="6"/>
                <c:pt idx="0">
                  <c:v>Teknial Bikes</c:v>
                </c:pt>
                <c:pt idx="1">
                  <c:v>Topmega oficial</c:v>
                </c:pt>
                <c:pt idx="2">
                  <c:v>Raleigh.bicicletas</c:v>
                </c:pt>
                <c:pt idx="3">
                  <c:v>Venzo Argentina</c:v>
                </c:pt>
                <c:pt idx="4">
                  <c:v>Motomel Bicicletas</c:v>
                </c:pt>
                <c:pt idx="5">
                  <c:v>Olmo Bikes</c:v>
                </c:pt>
              </c:strCache>
            </c:strRef>
          </c:cat>
          <c:val>
            <c:numRef>
              <c:f>Sheet1!$B$2:$B$7</c:f>
              <c:numCache>
                <c:formatCode>General</c:formatCode>
                <c:ptCount val="6"/>
                <c:pt idx="0">
                  <c:v>2</c:v>
                </c:pt>
                <c:pt idx="1">
                  <c:v>2</c:v>
                </c:pt>
                <c:pt idx="2">
                  <c:v>3</c:v>
                </c:pt>
                <c:pt idx="3">
                  <c:v>4</c:v>
                </c:pt>
                <c:pt idx="4">
                  <c:v>1</c:v>
                </c:pt>
                <c:pt idx="5">
                  <c:v>0</c:v>
                </c:pt>
              </c:numCache>
            </c:numRef>
          </c:val>
          <c:extLst>
            <c:ext xmlns:c16="http://schemas.microsoft.com/office/drawing/2014/chart" uri="{C3380CC4-5D6E-409C-BE32-E72D297353CC}">
              <c16:uniqueId val="{00000000-5361-4542-8D58-35CEB272DAF9}"/>
            </c:ext>
          </c:extLst>
        </c:ser>
        <c:ser>
          <c:idx val="1"/>
          <c:order val="1"/>
          <c:tx>
            <c:strRef>
              <c:f>Sheet1!$C$1</c:f>
              <c:strCache>
                <c:ptCount val="1"/>
                <c:pt idx="0">
                  <c:v>Photo</c:v>
                </c:pt>
              </c:strCache>
            </c:strRef>
          </c:tx>
          <c:spPr>
            <a:solidFill>
              <a:schemeClr val="accent2"/>
            </a:solidFill>
            <a:ln>
              <a:noFill/>
            </a:ln>
            <a:effectLst/>
          </c:spPr>
          <c:invertIfNegative val="0"/>
          <c:cat>
            <c:strRef>
              <c:f>Sheet1!$A$2:$A$7</c:f>
              <c:strCache>
                <c:ptCount val="6"/>
                <c:pt idx="0">
                  <c:v>Teknial Bikes</c:v>
                </c:pt>
                <c:pt idx="1">
                  <c:v>Topmega oficial</c:v>
                </c:pt>
                <c:pt idx="2">
                  <c:v>Raleigh.bicicletas</c:v>
                </c:pt>
                <c:pt idx="3">
                  <c:v>Venzo Argentina</c:v>
                </c:pt>
                <c:pt idx="4">
                  <c:v>Motomel Bicicletas</c:v>
                </c:pt>
                <c:pt idx="5">
                  <c:v>Olmo Bikes</c:v>
                </c:pt>
              </c:strCache>
            </c:strRef>
          </c:cat>
          <c:val>
            <c:numRef>
              <c:f>Sheet1!$C$2:$C$7</c:f>
              <c:numCache>
                <c:formatCode>General</c:formatCode>
                <c:ptCount val="6"/>
                <c:pt idx="0">
                  <c:v>6</c:v>
                </c:pt>
                <c:pt idx="1">
                  <c:v>6</c:v>
                </c:pt>
                <c:pt idx="2">
                  <c:v>1</c:v>
                </c:pt>
                <c:pt idx="3">
                  <c:v>1</c:v>
                </c:pt>
                <c:pt idx="4">
                  <c:v>2</c:v>
                </c:pt>
                <c:pt idx="5">
                  <c:v>0</c:v>
                </c:pt>
              </c:numCache>
            </c:numRef>
          </c:val>
          <c:extLst>
            <c:ext xmlns:c16="http://schemas.microsoft.com/office/drawing/2014/chart" uri="{C3380CC4-5D6E-409C-BE32-E72D297353CC}">
              <c16:uniqueId val="{00000001-5361-4542-8D58-35CEB272DAF9}"/>
            </c:ext>
          </c:extLst>
        </c:ser>
        <c:ser>
          <c:idx val="2"/>
          <c:order val="2"/>
          <c:tx>
            <c:strRef>
              <c:f>Sheet1!$D$1</c:f>
              <c:strCache>
                <c:ptCount val="1"/>
                <c:pt idx="0">
                  <c:v>Video</c:v>
                </c:pt>
              </c:strCache>
            </c:strRef>
          </c:tx>
          <c:spPr>
            <a:solidFill>
              <a:schemeClr val="accent3"/>
            </a:solidFill>
            <a:ln>
              <a:noFill/>
            </a:ln>
            <a:effectLst/>
          </c:spPr>
          <c:invertIfNegative val="0"/>
          <c:cat>
            <c:strRef>
              <c:f>Sheet1!$A$2:$A$7</c:f>
              <c:strCache>
                <c:ptCount val="6"/>
                <c:pt idx="0">
                  <c:v>Teknial Bikes</c:v>
                </c:pt>
                <c:pt idx="1">
                  <c:v>Topmega oficial</c:v>
                </c:pt>
                <c:pt idx="2">
                  <c:v>Raleigh.bicicletas</c:v>
                </c:pt>
                <c:pt idx="3">
                  <c:v>Venzo Argentina</c:v>
                </c:pt>
                <c:pt idx="4">
                  <c:v>Motomel Bicicletas</c:v>
                </c:pt>
                <c:pt idx="5">
                  <c:v>Olmo Bikes</c:v>
                </c:pt>
              </c:strCache>
            </c:strRef>
          </c:cat>
          <c:val>
            <c:numRef>
              <c:f>Sheet1!$D$2:$D$7</c:f>
              <c:numCache>
                <c:formatCode>General</c:formatCode>
                <c:ptCount val="6"/>
                <c:pt idx="0">
                  <c:v>1</c:v>
                </c:pt>
                <c:pt idx="1">
                  <c:v>1</c:v>
                </c:pt>
                <c:pt idx="2">
                  <c:v>0</c:v>
                </c:pt>
                <c:pt idx="3">
                  <c:v>0</c:v>
                </c:pt>
                <c:pt idx="4">
                  <c:v>2</c:v>
                </c:pt>
                <c:pt idx="5">
                  <c:v>0</c:v>
                </c:pt>
              </c:numCache>
            </c:numRef>
          </c:val>
          <c:extLst>
            <c:ext xmlns:c16="http://schemas.microsoft.com/office/drawing/2014/chart" uri="{C3380CC4-5D6E-409C-BE32-E72D297353CC}">
              <c16:uniqueId val="{00000002-5361-4542-8D58-35CEB272DAF9}"/>
            </c:ext>
          </c:extLst>
        </c:ser>
        <c:ser>
          <c:idx val="3"/>
          <c:order val="3"/>
          <c:tx>
            <c:strRef>
              <c:f>Sheet1!$E$1</c:f>
              <c:strCache>
                <c:ptCount val="1"/>
                <c:pt idx="0">
                  <c:v>Link</c:v>
                </c:pt>
              </c:strCache>
            </c:strRef>
          </c:tx>
          <c:spPr>
            <a:solidFill>
              <a:schemeClr val="accent4"/>
            </a:solidFill>
            <a:ln>
              <a:noFill/>
            </a:ln>
            <a:effectLst/>
          </c:spPr>
          <c:invertIfNegative val="0"/>
          <c:cat>
            <c:strRef>
              <c:f>Sheet1!$A$2:$A$7</c:f>
              <c:strCache>
                <c:ptCount val="6"/>
                <c:pt idx="0">
                  <c:v>Teknial Bikes</c:v>
                </c:pt>
                <c:pt idx="1">
                  <c:v>Topmega oficial</c:v>
                </c:pt>
                <c:pt idx="2">
                  <c:v>Raleigh.bicicletas</c:v>
                </c:pt>
                <c:pt idx="3">
                  <c:v>Venzo Argentina</c:v>
                </c:pt>
                <c:pt idx="4">
                  <c:v>Motomel Bicicletas</c:v>
                </c:pt>
                <c:pt idx="5">
                  <c:v>Olmo Bikes</c:v>
                </c:pt>
              </c:strCache>
            </c:strRef>
          </c:cat>
          <c:val>
            <c:numRef>
              <c:f>Sheet1!$E$2:$E$7</c:f>
              <c:numCache>
                <c:formatCode>General</c:formatCode>
                <c:ptCount val="6"/>
                <c:pt idx="0">
                  <c:v>0</c:v>
                </c:pt>
                <c:pt idx="1">
                  <c:v>1</c:v>
                </c:pt>
                <c:pt idx="2">
                  <c:v>0</c:v>
                </c:pt>
                <c:pt idx="3">
                  <c:v>1</c:v>
                </c:pt>
                <c:pt idx="4">
                  <c:v>0</c:v>
                </c:pt>
                <c:pt idx="5">
                  <c:v>0</c:v>
                </c:pt>
              </c:numCache>
            </c:numRef>
          </c:val>
          <c:extLst>
            <c:ext xmlns:c16="http://schemas.microsoft.com/office/drawing/2014/chart" uri="{C3380CC4-5D6E-409C-BE32-E72D297353CC}">
              <c16:uniqueId val="{00000003-5361-4542-8D58-35CEB272DAF9}"/>
            </c:ext>
          </c:extLst>
        </c:ser>
        <c:dLbls>
          <c:showLegendKey val="0"/>
          <c:showVal val="0"/>
          <c:showCatName val="0"/>
          <c:showSerName val="0"/>
          <c:showPercent val="0"/>
          <c:showBubbleSize val="0"/>
        </c:dLbls>
        <c:gapWidth val="150"/>
        <c:overlap val="100"/>
        <c:axId val="387396016"/>
        <c:axId val="387397984"/>
      </c:barChart>
      <c:catAx>
        <c:axId val="38739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97984"/>
        <c:crosses val="autoZero"/>
        <c:auto val="1"/>
        <c:lblAlgn val="ctr"/>
        <c:lblOffset val="100"/>
        <c:noMultiLvlLbl val="0"/>
      </c:catAx>
      <c:valAx>
        <c:axId val="3873979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9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 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1.7355085039916701E-2</c:v>
                </c:pt>
                <c:pt idx="1">
                  <c:v>6.9420340159666799E-3</c:v>
                </c:pt>
                <c:pt idx="2">
                  <c:v>1.38840680319334E-2</c:v>
                </c:pt>
                <c:pt idx="3">
                  <c:v>1.8512090709244498E-2</c:v>
                </c:pt>
                <c:pt idx="4">
                  <c:v>5.2065255119750102E-3</c:v>
                </c:pt>
              </c:numCache>
            </c:numRef>
          </c:val>
          <c:extLst>
            <c:ext xmlns:c16="http://schemas.microsoft.com/office/drawing/2014/chart" uri="{C3380CC4-5D6E-409C-BE32-E72D297353CC}">
              <c16:uniqueId val="{00000000-877E-4C50-9F7C-79D64D44F15C}"/>
            </c:ext>
          </c:extLst>
        </c:ser>
        <c:ser>
          <c:idx val="1"/>
          <c:order val="1"/>
          <c:tx>
            <c:strRef>
              <c:f>Sheet1!$C$1</c:f>
              <c:strCache>
                <c:ptCount val="1"/>
                <c:pt idx="0">
                  <c:v>Topmega 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2.64921302789465E-2</c:v>
                </c:pt>
                <c:pt idx="1">
                  <c:v>3.7400654511454003E-2</c:v>
                </c:pt>
                <c:pt idx="3">
                  <c:v>3.6361747441691301E-2</c:v>
                </c:pt>
                <c:pt idx="5">
                  <c:v>3.7400654511454003E-2</c:v>
                </c:pt>
              </c:numCache>
            </c:numRef>
          </c:val>
          <c:extLst>
            <c:ext xmlns:c16="http://schemas.microsoft.com/office/drawing/2014/chart" uri="{C3380CC4-5D6E-409C-BE32-E72D297353CC}">
              <c16:uniqueId val="{00000001-877E-4C50-9F7C-79D64D44F15C}"/>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0.99388379204892996</c:v>
                </c:pt>
                <c:pt idx="2">
                  <c:v>0.22935779816513799</c:v>
                </c:pt>
                <c:pt idx="3">
                  <c:v>0.22935779816513799</c:v>
                </c:pt>
                <c:pt idx="4">
                  <c:v>0.22935779816513799</c:v>
                </c:pt>
              </c:numCache>
            </c:numRef>
          </c:val>
          <c:extLst>
            <c:ext xmlns:c16="http://schemas.microsoft.com/office/drawing/2014/chart" uri="{C3380CC4-5D6E-409C-BE32-E72D297353CC}">
              <c16:uniqueId val="{00000002-877E-4C50-9F7C-79D64D44F15C}"/>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1">
                  <c:v>4.5030052665583298E-2</c:v>
                </c:pt>
                <c:pt idx="3">
                  <c:v>7.0481821563521702E-2</c:v>
                </c:pt>
                <c:pt idx="4">
                  <c:v>7.1460735751903995E-2</c:v>
                </c:pt>
                <c:pt idx="6">
                  <c:v>3.3283082404996403E-2</c:v>
                </c:pt>
              </c:numCache>
            </c:numRef>
          </c:val>
          <c:extLst>
            <c:ext xmlns:c16="http://schemas.microsoft.com/office/drawing/2014/chart" uri="{C3380CC4-5D6E-409C-BE32-E72D297353CC}">
              <c16:uniqueId val="{00000003-877E-4C50-9F7C-79D64D44F15C}"/>
            </c:ext>
          </c:extLst>
        </c:ser>
        <c:ser>
          <c:idx val="4"/>
          <c:order val="4"/>
          <c:tx>
            <c:strRef>
              <c:f>Sheet1!$F$1</c:f>
              <c:strCache>
                <c:ptCount val="1"/>
                <c:pt idx="0">
                  <c:v>Motomel Bicicletas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1.20260966296864E-2</c:v>
                </c:pt>
                <c:pt idx="2">
                  <c:v>3.0065241574216001E-2</c:v>
                </c:pt>
                <c:pt idx="3">
                  <c:v>4.3594600282613298E-2</c:v>
                </c:pt>
                <c:pt idx="4">
                  <c:v>1.80391449445296E-2</c:v>
                </c:pt>
              </c:numCache>
            </c:numRef>
          </c:val>
          <c:extLst>
            <c:ext xmlns:c16="http://schemas.microsoft.com/office/drawing/2014/chart" uri="{C3380CC4-5D6E-409C-BE32-E72D297353CC}">
              <c16:uniqueId val="{00000004-877E-4C50-9F7C-79D64D44F15C}"/>
            </c:ext>
          </c:extLst>
        </c:ser>
        <c:ser>
          <c:idx val="5"/>
          <c:order val="5"/>
          <c:tx>
            <c:strRef>
              <c:f>Sheet1!$G$1</c:f>
              <c:strCache>
                <c:ptCount val="1"/>
                <c:pt idx="0">
                  <c:v>Olmo Bikes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numCache>
            </c:numRef>
          </c:val>
          <c:extLst>
            <c:ext xmlns:c16="http://schemas.microsoft.com/office/drawing/2014/chart" uri="{C3380CC4-5D6E-409C-BE32-E72D297353CC}">
              <c16:uniqueId val="{00000005-877E-4C50-9F7C-79D64D44F15C}"/>
            </c:ext>
          </c:extLst>
        </c:ser>
        <c:dLbls>
          <c:showLegendKey val="0"/>
          <c:showVal val="0"/>
          <c:showCatName val="0"/>
          <c:showSerName val="0"/>
          <c:showPercent val="0"/>
          <c:showBubbleSize val="0"/>
        </c:dLbls>
        <c:gapWidth val="219"/>
        <c:overlap val="-27"/>
        <c:axId val="324594336"/>
        <c:axId val="324597616"/>
      </c:barChart>
      <c:catAx>
        <c:axId val="324594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97616"/>
        <c:crosses val="autoZero"/>
        <c:auto val="1"/>
        <c:lblAlgn val="ctr"/>
        <c:lblOffset val="100"/>
        <c:noMultiLvlLbl val="0"/>
      </c:catAx>
      <c:valAx>
        <c:axId val="324597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94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 Bikes</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0</c:v>
                </c:pt>
                <c:pt idx="1">
                  <c:v>3.48310693138279E-3</c:v>
                </c:pt>
                <c:pt idx="2">
                  <c:v>0</c:v>
                </c:pt>
                <c:pt idx="3">
                  <c:v>6.9623337742811403E-3</c:v>
                </c:pt>
                <c:pt idx="4">
                  <c:v>0</c:v>
                </c:pt>
                <c:pt idx="5">
                  <c:v>0</c:v>
                </c:pt>
                <c:pt idx="6">
                  <c:v>0</c:v>
                </c:pt>
                <c:pt idx="7">
                  <c:v>6.9516857838025697E-3</c:v>
                </c:pt>
                <c:pt idx="8">
                  <c:v>0</c:v>
                </c:pt>
                <c:pt idx="9">
                  <c:v>3.8217003092102998E-2</c:v>
                </c:pt>
                <c:pt idx="10">
                  <c:v>0</c:v>
                </c:pt>
                <c:pt idx="11">
                  <c:v>0</c:v>
                </c:pt>
                <c:pt idx="12">
                  <c:v>0</c:v>
                </c:pt>
                <c:pt idx="13">
                  <c:v>1.7351471404775099E-2</c:v>
                </c:pt>
                <c:pt idx="14">
                  <c:v>0</c:v>
                </c:pt>
                <c:pt idx="15">
                  <c:v>2.4276895331899799E-2</c:v>
                </c:pt>
                <c:pt idx="16">
                  <c:v>0</c:v>
                </c:pt>
                <c:pt idx="17">
                  <c:v>0</c:v>
                </c:pt>
                <c:pt idx="18">
                  <c:v>0</c:v>
                </c:pt>
                <c:pt idx="19">
                  <c:v>0</c:v>
                </c:pt>
                <c:pt idx="20">
                  <c:v>0</c:v>
                </c:pt>
                <c:pt idx="21">
                  <c:v>0</c:v>
                </c:pt>
                <c:pt idx="22">
                  <c:v>0</c:v>
                </c:pt>
                <c:pt idx="23">
                  <c:v>1.7302235448820001E-2</c:v>
                </c:pt>
                <c:pt idx="24">
                  <c:v>3.4598484586375101E-3</c:v>
                </c:pt>
                <c:pt idx="25">
                  <c:v>0</c:v>
                </c:pt>
                <c:pt idx="26">
                  <c:v>0</c:v>
                </c:pt>
                <c:pt idx="27">
                  <c:v>0</c:v>
                </c:pt>
              </c:numCache>
            </c:numRef>
          </c:val>
          <c:smooth val="0"/>
          <c:extLst>
            <c:ext xmlns:c16="http://schemas.microsoft.com/office/drawing/2014/chart" uri="{C3380CC4-5D6E-409C-BE32-E72D297353CC}">
              <c16:uniqueId val="{00000000-ED31-454D-985E-FEDC65311B09}"/>
            </c:ext>
          </c:extLst>
        </c:ser>
        <c:ser>
          <c:idx val="1"/>
          <c:order val="1"/>
          <c:tx>
            <c:strRef>
              <c:f>Sheet1!$C$1</c:f>
              <c:strCache>
                <c:ptCount val="1"/>
                <c:pt idx="0">
                  <c:v>Topmega oficial</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2.8043498582245301E-2</c:v>
                </c:pt>
                <c:pt idx="1">
                  <c:v>0</c:v>
                </c:pt>
                <c:pt idx="2">
                  <c:v>4.3627298223745697E-2</c:v>
                </c:pt>
                <c:pt idx="3">
                  <c:v>0</c:v>
                </c:pt>
                <c:pt idx="4">
                  <c:v>2.4931438544003998E-2</c:v>
                </c:pt>
                <c:pt idx="5">
                  <c:v>0</c:v>
                </c:pt>
                <c:pt idx="6">
                  <c:v>0</c:v>
                </c:pt>
                <c:pt idx="7">
                  <c:v>6.8557182923028995E-2</c:v>
                </c:pt>
                <c:pt idx="8">
                  <c:v>0</c:v>
                </c:pt>
                <c:pt idx="9">
                  <c:v>5.2977655894543299E-2</c:v>
                </c:pt>
                <c:pt idx="10">
                  <c:v>0</c:v>
                </c:pt>
                <c:pt idx="11">
                  <c:v>4.9861323194864297E-2</c:v>
                </c:pt>
                <c:pt idx="12">
                  <c:v>0</c:v>
                </c:pt>
                <c:pt idx="13">
                  <c:v>0</c:v>
                </c:pt>
                <c:pt idx="14">
                  <c:v>1.55840917591323E-2</c:v>
                </c:pt>
                <c:pt idx="15">
                  <c:v>0</c:v>
                </c:pt>
                <c:pt idx="16">
                  <c:v>1.24680506202855E-2</c:v>
                </c:pt>
                <c:pt idx="17">
                  <c:v>0</c:v>
                </c:pt>
                <c:pt idx="18">
                  <c:v>0</c:v>
                </c:pt>
                <c:pt idx="19">
                  <c:v>0</c:v>
                </c:pt>
                <c:pt idx="20">
                  <c:v>4.67595623304966E-2</c:v>
                </c:pt>
                <c:pt idx="21">
                  <c:v>0</c:v>
                </c:pt>
                <c:pt idx="22">
                  <c:v>0</c:v>
                </c:pt>
                <c:pt idx="23">
                  <c:v>0</c:v>
                </c:pt>
                <c:pt idx="24">
                  <c:v>0</c:v>
                </c:pt>
                <c:pt idx="25">
                  <c:v>0</c:v>
                </c:pt>
                <c:pt idx="26">
                  <c:v>0</c:v>
                </c:pt>
                <c:pt idx="27">
                  <c:v>6.2346083107328804E-3</c:v>
                </c:pt>
              </c:numCache>
            </c:numRef>
          </c:val>
          <c:smooth val="0"/>
          <c:extLst>
            <c:ext xmlns:c16="http://schemas.microsoft.com/office/drawing/2014/chart" uri="{C3380CC4-5D6E-409C-BE32-E72D297353CC}">
              <c16:uniqueId val="{00000001-ED31-454D-985E-FEDC65311B09}"/>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0.227100681302044</c:v>
                </c:pt>
                <c:pt idx="10">
                  <c:v>0</c:v>
                </c:pt>
                <c:pt idx="11">
                  <c:v>0</c:v>
                </c:pt>
                <c:pt idx="12">
                  <c:v>0</c:v>
                </c:pt>
                <c:pt idx="13">
                  <c:v>0.98261526832955404</c:v>
                </c:pt>
                <c:pt idx="14">
                  <c:v>0</c:v>
                </c:pt>
                <c:pt idx="15">
                  <c:v>0</c:v>
                </c:pt>
                <c:pt idx="16">
                  <c:v>0</c:v>
                </c:pt>
                <c:pt idx="17">
                  <c:v>0</c:v>
                </c:pt>
                <c:pt idx="18">
                  <c:v>0</c:v>
                </c:pt>
                <c:pt idx="19">
                  <c:v>0</c:v>
                </c:pt>
                <c:pt idx="20">
                  <c:v>0</c:v>
                </c:pt>
                <c:pt idx="21">
                  <c:v>0</c:v>
                </c:pt>
                <c:pt idx="22">
                  <c:v>0.22658610271903301</c:v>
                </c:pt>
                <c:pt idx="23">
                  <c:v>0</c:v>
                </c:pt>
                <c:pt idx="24">
                  <c:v>0.22641509433962301</c:v>
                </c:pt>
                <c:pt idx="25">
                  <c:v>0</c:v>
                </c:pt>
                <c:pt idx="26">
                  <c:v>0</c:v>
                </c:pt>
                <c:pt idx="27">
                  <c:v>0</c:v>
                </c:pt>
              </c:numCache>
            </c:numRef>
          </c:val>
          <c:smooth val="0"/>
          <c:extLst>
            <c:ext xmlns:c16="http://schemas.microsoft.com/office/drawing/2014/chart" uri="{C3380CC4-5D6E-409C-BE32-E72D297353CC}">
              <c16:uniqueId val="{00000002-ED31-454D-985E-FEDC65311B09}"/>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0</c:v>
                </c:pt>
                <c:pt idx="1">
                  <c:v>0</c:v>
                </c:pt>
                <c:pt idx="2">
                  <c:v>0</c:v>
                </c:pt>
                <c:pt idx="3">
                  <c:v>9.0081268970919406E-2</c:v>
                </c:pt>
                <c:pt idx="4">
                  <c:v>0</c:v>
                </c:pt>
                <c:pt idx="5">
                  <c:v>0</c:v>
                </c:pt>
                <c:pt idx="6">
                  <c:v>0</c:v>
                </c:pt>
                <c:pt idx="7">
                  <c:v>0</c:v>
                </c:pt>
                <c:pt idx="8">
                  <c:v>0</c:v>
                </c:pt>
                <c:pt idx="9">
                  <c:v>0</c:v>
                </c:pt>
                <c:pt idx="10">
                  <c:v>0</c:v>
                </c:pt>
                <c:pt idx="11">
                  <c:v>0</c:v>
                </c:pt>
                <c:pt idx="12">
                  <c:v>0</c:v>
                </c:pt>
                <c:pt idx="13">
                  <c:v>0</c:v>
                </c:pt>
                <c:pt idx="14">
                  <c:v>2.93772032902468E-2</c:v>
                </c:pt>
                <c:pt idx="15">
                  <c:v>0</c:v>
                </c:pt>
                <c:pt idx="16">
                  <c:v>0</c:v>
                </c:pt>
                <c:pt idx="17">
                  <c:v>0</c:v>
                </c:pt>
                <c:pt idx="18">
                  <c:v>0</c:v>
                </c:pt>
                <c:pt idx="19">
                  <c:v>3.3286340852130301E-2</c:v>
                </c:pt>
                <c:pt idx="20">
                  <c:v>0</c:v>
                </c:pt>
                <c:pt idx="21">
                  <c:v>6.0691491444457499E-2</c:v>
                </c:pt>
                <c:pt idx="22">
                  <c:v>0</c:v>
                </c:pt>
                <c:pt idx="23">
                  <c:v>7.0474922673348706E-2</c:v>
                </c:pt>
                <c:pt idx="24">
                  <c:v>5.2855157293032903E-2</c:v>
                </c:pt>
                <c:pt idx="25">
                  <c:v>0</c:v>
                </c:pt>
                <c:pt idx="26">
                  <c:v>0</c:v>
                </c:pt>
                <c:pt idx="27">
                  <c:v>0</c:v>
                </c:pt>
              </c:numCache>
            </c:numRef>
          </c:val>
          <c:smooth val="0"/>
          <c:extLst>
            <c:ext xmlns:c16="http://schemas.microsoft.com/office/drawing/2014/chart" uri="{C3380CC4-5D6E-409C-BE32-E72D297353CC}">
              <c16:uniqueId val="{00000003-ED31-454D-985E-FEDC65311B09}"/>
            </c:ext>
          </c:extLst>
        </c:ser>
        <c:ser>
          <c:idx val="4"/>
          <c:order val="4"/>
          <c:tx>
            <c:strRef>
              <c:f>Sheet1!$F$1</c:f>
              <c:strCache>
                <c:ptCount val="1"/>
                <c:pt idx="0">
                  <c:v>Motomel Bicicletas</c:v>
                </c:pt>
              </c:strCache>
            </c:strRef>
          </c:tx>
          <c:spPr>
            <a:ln w="28575" cap="rnd">
              <a:solidFill>
                <a:schemeClr val="accent5"/>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Sheet1!$F$2:$F$29</c:f>
              <c:numCache>
                <c:formatCode>General</c:formatCode>
                <c:ptCount val="28"/>
                <c:pt idx="0">
                  <c:v>0</c:v>
                </c:pt>
                <c:pt idx="1">
                  <c:v>0</c:v>
                </c:pt>
                <c:pt idx="2">
                  <c:v>6.06593673227988E-2</c:v>
                </c:pt>
                <c:pt idx="3">
                  <c:v>0</c:v>
                </c:pt>
                <c:pt idx="4">
                  <c:v>0</c:v>
                </c:pt>
                <c:pt idx="5">
                  <c:v>0</c:v>
                </c:pt>
                <c:pt idx="6">
                  <c:v>0</c:v>
                </c:pt>
                <c:pt idx="7">
                  <c:v>0</c:v>
                </c:pt>
                <c:pt idx="8">
                  <c:v>3.0164092664092701E-2</c:v>
                </c:pt>
                <c:pt idx="9">
                  <c:v>0</c:v>
                </c:pt>
                <c:pt idx="10">
                  <c:v>1.8065215427694001E-2</c:v>
                </c:pt>
                <c:pt idx="11">
                  <c:v>0</c:v>
                </c:pt>
                <c:pt idx="12">
                  <c:v>0</c:v>
                </c:pt>
                <c:pt idx="13">
                  <c:v>1.2018508503094801E-2</c:v>
                </c:pt>
                <c:pt idx="14">
                  <c:v>0</c:v>
                </c:pt>
                <c:pt idx="15">
                  <c:v>0</c:v>
                </c:pt>
                <c:pt idx="16">
                  <c:v>2.6984888462460999E-2</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4-ED31-454D-985E-FEDC65311B09}"/>
            </c:ext>
          </c:extLst>
        </c:ser>
        <c:ser>
          <c:idx val="5"/>
          <c:order val="5"/>
          <c:tx>
            <c:strRef>
              <c:f>Sheet1!$G$1</c:f>
              <c:strCache>
                <c:ptCount val="1"/>
                <c:pt idx="0">
                  <c:v>Olmo Bikes</c:v>
                </c:pt>
              </c:strCache>
            </c:strRef>
          </c:tx>
          <c:spPr>
            <a:ln w="28575" cap="rnd">
              <a:solidFill>
                <a:schemeClr val="accent6"/>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Sheet1!$G$2:$G$29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5-ED31-454D-985E-FEDC65311B09}"/>
            </c:ext>
          </c:extLst>
        </c:ser>
        <c:dLbls>
          <c:showLegendKey val="0"/>
          <c:showVal val="0"/>
          <c:showCatName val="0"/>
          <c:showSerName val="0"/>
          <c:showPercent val="0"/>
          <c:showBubbleSize val="0"/>
        </c:dLbls>
        <c:smooth val="0"/>
        <c:axId val="324593024"/>
        <c:axId val="324592040"/>
      </c:lineChart>
      <c:dateAx>
        <c:axId val="324593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92040"/>
        <c:crosses val="autoZero"/>
        <c:auto val="1"/>
        <c:lblOffset val="100"/>
        <c:baseTimeUnit val="days"/>
      </c:dateAx>
      <c:valAx>
        <c:axId val="324592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93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 Bikes</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1.56108612426713E-2</c:v>
                </c:pt>
                <c:pt idx="1">
                  <c:v>1.38806628903771E-2</c:v>
                </c:pt>
                <c:pt idx="2">
                  <c:v>3.4823791614431001E-3</c:v>
                </c:pt>
                <c:pt idx="3">
                  <c:v>0</c:v>
                </c:pt>
              </c:numCache>
            </c:numRef>
          </c:val>
          <c:extLst>
            <c:ext xmlns:c16="http://schemas.microsoft.com/office/drawing/2014/chart" uri="{C3380CC4-5D6E-409C-BE32-E72D297353CC}">
              <c16:uniqueId val="{00000000-7812-44A8-B9F8-881EE26B44AC}"/>
            </c:ext>
          </c:extLst>
        </c:ser>
        <c:ser>
          <c:idx val="1"/>
          <c:order val="1"/>
          <c:tx>
            <c:strRef>
              <c:f>Sheet1!$C$1</c:f>
              <c:strCache>
                <c:ptCount val="1"/>
                <c:pt idx="0">
                  <c:v>Topmega oficial</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1.0909544398754301E-2</c:v>
                </c:pt>
                <c:pt idx="1">
                  <c:v>4.7785241634461802E-2</c:v>
                </c:pt>
                <c:pt idx="2">
                  <c:v>1.24680506202855E-2</c:v>
                </c:pt>
                <c:pt idx="3">
                  <c:v>2.8043498582245301E-2</c:v>
                </c:pt>
              </c:numCache>
            </c:numRef>
          </c:val>
          <c:extLst>
            <c:ext xmlns:c16="http://schemas.microsoft.com/office/drawing/2014/chart" uri="{C3380CC4-5D6E-409C-BE32-E72D297353CC}">
              <c16:uniqueId val="{00000001-7812-44A8-B9F8-881EE26B44AC}"/>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0.22670062612023301</c:v>
                </c:pt>
                <c:pt idx="1">
                  <c:v>0.98261526832955404</c:v>
                </c:pt>
                <c:pt idx="2">
                  <c:v>0</c:v>
                </c:pt>
                <c:pt idx="3">
                  <c:v>0</c:v>
                </c:pt>
              </c:numCache>
            </c:numRef>
          </c:val>
          <c:extLst>
            <c:ext xmlns:c16="http://schemas.microsoft.com/office/drawing/2014/chart" uri="{C3380CC4-5D6E-409C-BE32-E72D297353CC}">
              <c16:uniqueId val="{00000002-7812-44A8-B9F8-881EE26B44AC}"/>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4.8456732216507897E-2</c:v>
                </c:pt>
                <c:pt idx="1">
                  <c:v>9.0077741006912501E-2</c:v>
                </c:pt>
                <c:pt idx="2">
                  <c:v>0</c:v>
                </c:pt>
                <c:pt idx="3">
                  <c:v>5.2854122621564498E-2</c:v>
                </c:pt>
              </c:numCache>
            </c:numRef>
          </c:val>
          <c:extLst>
            <c:ext xmlns:c16="http://schemas.microsoft.com/office/drawing/2014/chart" uri="{C3380CC4-5D6E-409C-BE32-E72D297353CC}">
              <c16:uniqueId val="{00000003-7812-44A8-B9F8-881EE26B44AC}"/>
            </c:ext>
          </c:extLst>
        </c:ser>
        <c:ser>
          <c:idx val="4"/>
          <c:order val="4"/>
          <c:tx>
            <c:strRef>
              <c:f>Sheet1!$F$1</c:f>
              <c:strCache>
                <c:ptCount val="1"/>
                <c:pt idx="0">
                  <c:v>Motomel Bicicletas</c:v>
                </c:pt>
              </c:strCache>
            </c:strRef>
          </c:tx>
          <c:spPr>
            <a:solidFill>
              <a:schemeClr val="accent5"/>
            </a:solidFill>
            <a:ln>
              <a:noFill/>
            </a:ln>
            <a:effectLst/>
          </c:spPr>
          <c:invertIfNegative val="0"/>
          <c:cat>
            <c:strRef>
              <c:f>Sheet1!$A$2:$A$5</c:f>
              <c:strCache>
                <c:ptCount val="4"/>
                <c:pt idx="0">
                  <c:v>Album</c:v>
                </c:pt>
                <c:pt idx="1">
                  <c:v>Photo</c:v>
                </c:pt>
                <c:pt idx="2">
                  <c:v>Video</c:v>
                </c:pt>
                <c:pt idx="3">
                  <c:v>Link</c:v>
                </c:pt>
              </c:strCache>
            </c:strRef>
          </c:cat>
          <c:val>
            <c:numRef>
              <c:f>Sheet1!$F$2:$F$5</c:f>
              <c:numCache>
                <c:formatCode>General</c:formatCode>
                <c:ptCount val="4"/>
                <c:pt idx="0">
                  <c:v>3.0142271521581901E-2</c:v>
                </c:pt>
                <c:pt idx="1">
                  <c:v>1.94952211056033E-2</c:v>
                </c:pt>
                <c:pt idx="2">
                  <c:v>3.9342855473237501E-2</c:v>
                </c:pt>
                <c:pt idx="3">
                  <c:v>0</c:v>
                </c:pt>
              </c:numCache>
            </c:numRef>
          </c:val>
          <c:extLst>
            <c:ext xmlns:c16="http://schemas.microsoft.com/office/drawing/2014/chart" uri="{C3380CC4-5D6E-409C-BE32-E72D297353CC}">
              <c16:uniqueId val="{00000004-7812-44A8-B9F8-881EE26B44AC}"/>
            </c:ext>
          </c:extLst>
        </c:ser>
        <c:ser>
          <c:idx val="5"/>
          <c:order val="5"/>
          <c:tx>
            <c:strRef>
              <c:f>Sheet1!$G$1</c:f>
              <c:strCache>
                <c:ptCount val="1"/>
                <c:pt idx="0">
                  <c:v>Olmo Bikes</c:v>
                </c:pt>
              </c:strCache>
            </c:strRef>
          </c:tx>
          <c:spPr>
            <a:solidFill>
              <a:schemeClr val="accent6"/>
            </a:solidFill>
            <a:ln>
              <a:noFill/>
            </a:ln>
            <a:effectLst/>
          </c:spPr>
          <c:invertIfNegative val="0"/>
          <c:cat>
            <c:strRef>
              <c:f>Sheet1!$A$2:$A$5</c:f>
              <c:strCache>
                <c:ptCount val="4"/>
                <c:pt idx="0">
                  <c:v>Album</c:v>
                </c:pt>
                <c:pt idx="1">
                  <c:v>Photo</c:v>
                </c:pt>
                <c:pt idx="2">
                  <c:v>Video</c:v>
                </c:pt>
                <c:pt idx="3">
                  <c:v>Link</c:v>
                </c:pt>
              </c:strCache>
            </c:strRef>
          </c:cat>
          <c:val>
            <c:numRef>
              <c:f>Sheet1!$G$2:$G$5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5-7812-44A8-B9F8-881EE26B44AC}"/>
            </c:ext>
          </c:extLst>
        </c:ser>
        <c:dLbls>
          <c:showLegendKey val="0"/>
          <c:showVal val="0"/>
          <c:showCatName val="0"/>
          <c:showSerName val="0"/>
          <c:showPercent val="0"/>
          <c:showBubbleSize val="0"/>
        </c:dLbls>
        <c:gapWidth val="219"/>
        <c:overlap val="-27"/>
        <c:axId val="324592368"/>
        <c:axId val="324594008"/>
      </c:barChart>
      <c:catAx>
        <c:axId val="324592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94008"/>
        <c:crosses val="autoZero"/>
        <c:auto val="1"/>
        <c:lblAlgn val="ctr"/>
        <c:lblOffset val="100"/>
        <c:noMultiLvlLbl val="0"/>
      </c:catAx>
      <c:valAx>
        <c:axId val="324594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92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 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1.7356289919466798E-2</c:v>
                </c:pt>
                <c:pt idx="11">
                  <c:v>0</c:v>
                </c:pt>
                <c:pt idx="12">
                  <c:v>0</c:v>
                </c:pt>
                <c:pt idx="13">
                  <c:v>1.7356289919466798E-2</c:v>
                </c:pt>
                <c:pt idx="14">
                  <c:v>6.9425159677867299E-3</c:v>
                </c:pt>
                <c:pt idx="15">
                  <c:v>0</c:v>
                </c:pt>
                <c:pt idx="16">
                  <c:v>3.1241321855040301E-2</c:v>
                </c:pt>
                <c:pt idx="17">
                  <c:v>1.7356289919466801E-3</c:v>
                </c:pt>
                <c:pt idx="18">
                  <c:v>3.4712579838933602E-3</c:v>
                </c:pt>
                <c:pt idx="19">
                  <c:v>6.9425159677867299E-3</c:v>
                </c:pt>
                <c:pt idx="20">
                  <c:v>0</c:v>
                </c:pt>
                <c:pt idx="21">
                  <c:v>0</c:v>
                </c:pt>
                <c:pt idx="22">
                  <c:v>0</c:v>
                </c:pt>
                <c:pt idx="23">
                  <c:v>0</c:v>
                </c:pt>
              </c:numCache>
            </c:numRef>
          </c:val>
          <c:smooth val="0"/>
          <c:extLst>
            <c:ext xmlns:c16="http://schemas.microsoft.com/office/drawing/2014/chart" uri="{C3380CC4-5D6E-409C-BE32-E72D297353CC}">
              <c16:uniqueId val="{00000000-3511-42FA-A6C7-5EFB7AFC368A}"/>
            </c:ext>
          </c:extLst>
        </c:ser>
        <c:ser>
          <c:idx val="1"/>
          <c:order val="1"/>
          <c:tx>
            <c:strRef>
              <c:f>Sheet1!$C$1</c:f>
              <c:strCache>
                <c:ptCount val="1"/>
                <c:pt idx="0">
                  <c:v>Topmega oficial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2.3894862604540001E-2</c:v>
                </c:pt>
                <c:pt idx="10">
                  <c:v>3.84395615812166E-2</c:v>
                </c:pt>
                <c:pt idx="11">
                  <c:v>3.8959015116097902E-2</c:v>
                </c:pt>
                <c:pt idx="12">
                  <c:v>4.20757363253857E-2</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3511-42FA-A6C7-5EFB7AFC368A}"/>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0.61162079510703404</c:v>
                </c:pt>
                <c:pt idx="12">
                  <c:v>0.22935779816513799</c:v>
                </c:pt>
                <c:pt idx="13">
                  <c:v>0.22935779816513799</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3511-42FA-A6C7-5EFB7AFC368A}"/>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6.5588534732555395E-2</c:v>
                </c:pt>
                <c:pt idx="11">
                  <c:v>0</c:v>
                </c:pt>
                <c:pt idx="12">
                  <c:v>0</c:v>
                </c:pt>
                <c:pt idx="13">
                  <c:v>0</c:v>
                </c:pt>
                <c:pt idx="14">
                  <c:v>3.3283734043386297E-2</c:v>
                </c:pt>
                <c:pt idx="15">
                  <c:v>0</c:v>
                </c:pt>
                <c:pt idx="16">
                  <c:v>0</c:v>
                </c:pt>
                <c:pt idx="17">
                  <c:v>2.9368000626517399E-2</c:v>
                </c:pt>
                <c:pt idx="18">
                  <c:v>0</c:v>
                </c:pt>
                <c:pt idx="19">
                  <c:v>5.2862401127731197E-2</c:v>
                </c:pt>
                <c:pt idx="20">
                  <c:v>0</c:v>
                </c:pt>
                <c:pt idx="21">
                  <c:v>9.0061868587986496E-2</c:v>
                </c:pt>
                <c:pt idx="22">
                  <c:v>0</c:v>
                </c:pt>
                <c:pt idx="23">
                  <c:v>0</c:v>
                </c:pt>
              </c:numCache>
            </c:numRef>
          </c:val>
          <c:smooth val="0"/>
          <c:extLst>
            <c:ext xmlns:c16="http://schemas.microsoft.com/office/drawing/2014/chart" uri="{C3380CC4-5D6E-409C-BE32-E72D297353CC}">
              <c16:uniqueId val="{00000003-3511-42FA-A6C7-5EFB7AFC368A}"/>
            </c:ext>
          </c:extLst>
        </c:ser>
        <c:ser>
          <c:idx val="4"/>
          <c:order val="4"/>
          <c:tx>
            <c:strRef>
              <c:f>Sheet1!$F$1</c:f>
              <c:strCache>
                <c:ptCount val="1"/>
                <c:pt idx="0">
                  <c:v>Motomel Bicicletas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1.2028266426101299E-2</c:v>
                </c:pt>
                <c:pt idx="15">
                  <c:v>0</c:v>
                </c:pt>
                <c:pt idx="16">
                  <c:v>2.4056532852202699E-2</c:v>
                </c:pt>
                <c:pt idx="17">
                  <c:v>6.0141332130506701E-2</c:v>
                </c:pt>
                <c:pt idx="18">
                  <c:v>2.7063599458728001E-2</c:v>
                </c:pt>
                <c:pt idx="19">
                  <c:v>0</c:v>
                </c:pt>
                <c:pt idx="20">
                  <c:v>0</c:v>
                </c:pt>
                <c:pt idx="21">
                  <c:v>0</c:v>
                </c:pt>
                <c:pt idx="22">
                  <c:v>0</c:v>
                </c:pt>
                <c:pt idx="23">
                  <c:v>0</c:v>
                </c:pt>
              </c:numCache>
            </c:numRef>
          </c:val>
          <c:smooth val="0"/>
          <c:extLst>
            <c:ext xmlns:c16="http://schemas.microsoft.com/office/drawing/2014/chart" uri="{C3380CC4-5D6E-409C-BE32-E72D297353CC}">
              <c16:uniqueId val="{00000004-3511-42FA-A6C7-5EFB7AFC368A}"/>
            </c:ext>
          </c:extLst>
        </c:ser>
        <c:ser>
          <c:idx val="5"/>
          <c:order val="5"/>
          <c:tx>
            <c:strRef>
              <c:f>Sheet1!$G$1</c:f>
              <c:strCache>
                <c:ptCount val="1"/>
                <c:pt idx="0">
                  <c:v>Olmo Bikes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3511-42FA-A6C7-5EFB7AFC368A}"/>
            </c:ext>
          </c:extLst>
        </c:ser>
        <c:dLbls>
          <c:showLegendKey val="0"/>
          <c:showVal val="0"/>
          <c:showCatName val="0"/>
          <c:showSerName val="0"/>
          <c:showPercent val="0"/>
          <c:showBubbleSize val="0"/>
        </c:dLbls>
        <c:smooth val="0"/>
        <c:axId val="324604504"/>
        <c:axId val="324602864"/>
      </c:lineChart>
      <c:catAx>
        <c:axId val="324604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02864"/>
        <c:crosses val="autoZero"/>
        <c:auto val="1"/>
        <c:lblAlgn val="ctr"/>
        <c:lblOffset val="100"/>
        <c:noMultiLvlLbl val="0"/>
      </c:catAx>
      <c:valAx>
        <c:axId val="324602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0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 Bikes</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01F1-4493-85D0-87586BF48D34}"/>
            </c:ext>
          </c:extLst>
        </c:ser>
        <c:ser>
          <c:idx val="1"/>
          <c:order val="1"/>
          <c:tx>
            <c:strRef>
              <c:f>Sheet1!$C$1</c:f>
              <c:strCache>
                <c:ptCount val="1"/>
                <c:pt idx="0">
                  <c:v>Topmega oficial</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01F1-4493-85D0-87586BF48D34}"/>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01F1-4493-85D0-87586BF48D34}"/>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3-01F1-4493-85D0-87586BF48D34}"/>
            </c:ext>
          </c:extLst>
        </c:ser>
        <c:ser>
          <c:idx val="4"/>
          <c:order val="4"/>
          <c:tx>
            <c:strRef>
              <c:f>Sheet1!$F$1</c:f>
              <c:strCache>
                <c:ptCount val="1"/>
                <c:pt idx="0">
                  <c:v>Motomel Bicicletas</c:v>
                </c:pt>
              </c:strCache>
            </c:strRef>
          </c:tx>
          <c:spPr>
            <a:ln w="28575" cap="rnd">
              <a:solidFill>
                <a:schemeClr val="accent5"/>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Sheet1!$F$2:$F$29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1</c:v>
                </c:pt>
                <c:pt idx="26">
                  <c:v>0</c:v>
                </c:pt>
                <c:pt idx="27">
                  <c:v>0</c:v>
                </c:pt>
              </c:numCache>
            </c:numRef>
          </c:val>
          <c:smooth val="0"/>
          <c:extLst>
            <c:ext xmlns:c16="http://schemas.microsoft.com/office/drawing/2014/chart" uri="{C3380CC4-5D6E-409C-BE32-E72D297353CC}">
              <c16:uniqueId val="{00000004-01F1-4493-85D0-87586BF48D34}"/>
            </c:ext>
          </c:extLst>
        </c:ser>
        <c:ser>
          <c:idx val="5"/>
          <c:order val="5"/>
          <c:tx>
            <c:strRef>
              <c:f>Sheet1!$G$1</c:f>
              <c:strCache>
                <c:ptCount val="1"/>
                <c:pt idx="0">
                  <c:v>Olmo Bikes</c:v>
                </c:pt>
              </c:strCache>
            </c:strRef>
          </c:tx>
          <c:spPr>
            <a:ln w="28575" cap="rnd">
              <a:solidFill>
                <a:schemeClr val="accent6"/>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Sheet1!$G$2:$G$29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5-01F1-4493-85D0-87586BF48D34}"/>
            </c:ext>
          </c:extLst>
        </c:ser>
        <c:dLbls>
          <c:showLegendKey val="0"/>
          <c:showVal val="0"/>
          <c:showCatName val="0"/>
          <c:showSerName val="0"/>
          <c:showPercent val="0"/>
          <c:showBubbleSize val="0"/>
        </c:dLbls>
        <c:smooth val="0"/>
        <c:axId val="491068088"/>
        <c:axId val="491061528"/>
      </c:lineChart>
      <c:dateAx>
        <c:axId val="491068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061528"/>
        <c:crosses val="autoZero"/>
        <c:auto val="1"/>
        <c:lblOffset val="100"/>
        <c:baseTimeUnit val="days"/>
      </c:dateAx>
      <c:valAx>
        <c:axId val="491061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068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27C21-F3D0-42B9-AFF1-21DED91A9830}"/>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6CA1ED78-C46C-4572-84C4-7A89E7BF3E8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854158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E84B5-3BBA-4BA7-873C-CC128D1F964D}"/>
              </a:ext>
            </a:extLst>
          </p:cNvPr>
          <p:cNvSpPr>
            <a:spLocks noGrp="1"/>
          </p:cNvSpPr>
          <p:nvPr>
            <p:ph type="title"/>
          </p:nvPr>
        </p:nvSpPr>
        <p:spPr/>
        <p:txBody>
          <a:bodyPr/>
          <a:lstStyle/>
          <a:p>
            <a:r>
              <a:rPr lang="en-US"/>
              <a:t>Facebook Key Metrics Table | Teknialbikes</a:t>
            </a:r>
          </a:p>
        </p:txBody>
      </p:sp>
      <p:graphicFrame>
        <p:nvGraphicFramePr>
          <p:cNvPr id="5" name="Table Placeholder 4">
            <a:extLst>
              <a:ext uri="{FF2B5EF4-FFF2-40B4-BE49-F238E27FC236}">
                <a16:creationId xmlns:a16="http://schemas.microsoft.com/office/drawing/2014/main" id="{A44B77C5-FD68-4085-B1C7-143B745DDD58}"/>
              </a:ext>
            </a:extLst>
          </p:cNvPr>
          <p:cNvGraphicFramePr>
            <a:graphicFrameLocks noGrp="1"/>
          </p:cNvGraphicFramePr>
          <p:nvPr>
            <p:ph type="tbl" sz="quarter" idx="13"/>
            <p:extLst>
              <p:ext uri="{D42A27DB-BD31-4B8C-83A1-F6EECF244321}">
                <p14:modId xmlns:p14="http://schemas.microsoft.com/office/powerpoint/2010/main" val="772366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9840614"/>
                    </a:ext>
                  </a:extLst>
                </a:gridCol>
                <a:gridCol w="740664">
                  <a:extLst>
                    <a:ext uri="{9D8B030D-6E8A-4147-A177-3AD203B41FA5}">
                      <a16:colId xmlns:a16="http://schemas.microsoft.com/office/drawing/2014/main" val="1060855987"/>
                    </a:ext>
                  </a:extLst>
                </a:gridCol>
                <a:gridCol w="740664">
                  <a:extLst>
                    <a:ext uri="{9D8B030D-6E8A-4147-A177-3AD203B41FA5}">
                      <a16:colId xmlns:a16="http://schemas.microsoft.com/office/drawing/2014/main" val="1815337800"/>
                    </a:ext>
                  </a:extLst>
                </a:gridCol>
                <a:gridCol w="740664">
                  <a:extLst>
                    <a:ext uri="{9D8B030D-6E8A-4147-A177-3AD203B41FA5}">
                      <a16:colId xmlns:a16="http://schemas.microsoft.com/office/drawing/2014/main" val="3151511821"/>
                    </a:ext>
                  </a:extLst>
                </a:gridCol>
                <a:gridCol w="740664">
                  <a:extLst>
                    <a:ext uri="{9D8B030D-6E8A-4147-A177-3AD203B41FA5}">
                      <a16:colId xmlns:a16="http://schemas.microsoft.com/office/drawing/2014/main" val="551511077"/>
                    </a:ext>
                  </a:extLst>
                </a:gridCol>
                <a:gridCol w="740664">
                  <a:extLst>
                    <a:ext uri="{9D8B030D-6E8A-4147-A177-3AD203B41FA5}">
                      <a16:colId xmlns:a16="http://schemas.microsoft.com/office/drawing/2014/main" val="3814455623"/>
                    </a:ext>
                  </a:extLst>
                </a:gridCol>
                <a:gridCol w="740664">
                  <a:extLst>
                    <a:ext uri="{9D8B030D-6E8A-4147-A177-3AD203B41FA5}">
                      <a16:colId xmlns:a16="http://schemas.microsoft.com/office/drawing/2014/main" val="2823761793"/>
                    </a:ext>
                  </a:extLst>
                </a:gridCol>
                <a:gridCol w="740664">
                  <a:extLst>
                    <a:ext uri="{9D8B030D-6E8A-4147-A177-3AD203B41FA5}">
                      <a16:colId xmlns:a16="http://schemas.microsoft.com/office/drawing/2014/main" val="2250192799"/>
                    </a:ext>
                  </a:extLst>
                </a:gridCol>
                <a:gridCol w="740664">
                  <a:extLst>
                    <a:ext uri="{9D8B030D-6E8A-4147-A177-3AD203B41FA5}">
                      <a16:colId xmlns:a16="http://schemas.microsoft.com/office/drawing/2014/main" val="248691560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848535584"/>
                  </a:ext>
                </a:extLst>
              </a:tr>
              <a:tr h="370840">
                <a:tc>
                  <a:txBody>
                    <a:bodyPr/>
                    <a:lstStyle/>
                    <a:p>
                      <a:r>
                        <a:rPr lang="en-US" sz="1000"/>
                        <a:t>Olmo Bikes</a:t>
                      </a:r>
                    </a:p>
                  </a:txBody>
                  <a:tcPr/>
                </a:tc>
                <a:tc>
                  <a:txBody>
                    <a:bodyPr/>
                    <a:lstStyle/>
                    <a:p>
                      <a:r>
                        <a:rPr lang="en-US" sz="1000"/>
                        <a:t>264329</a:t>
                      </a:r>
                    </a:p>
                  </a:txBody>
                  <a:tcPr/>
                </a:tc>
                <a:tc>
                  <a:txBody>
                    <a:bodyPr/>
                    <a:lstStyle/>
                    <a:p>
                      <a:r>
                        <a:rPr lang="en-US" sz="1000"/>
                        <a:t>-143</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974755341"/>
                  </a:ext>
                </a:extLst>
              </a:tr>
              <a:tr h="370840">
                <a:tc>
                  <a:txBody>
                    <a:bodyPr/>
                    <a:lstStyle/>
                    <a:p>
                      <a:r>
                        <a:rPr lang="en-US" sz="1000"/>
                        <a:t>Venzo Argentina</a:t>
                      </a:r>
                    </a:p>
                  </a:txBody>
                  <a:tcPr/>
                </a:tc>
                <a:tc>
                  <a:txBody>
                    <a:bodyPr/>
                    <a:lstStyle/>
                    <a:p>
                      <a:r>
                        <a:rPr lang="en-US" sz="1000"/>
                        <a:t>51094</a:t>
                      </a:r>
                    </a:p>
                  </a:txBody>
                  <a:tcPr/>
                </a:tc>
                <a:tc>
                  <a:txBody>
                    <a:bodyPr/>
                    <a:lstStyle/>
                    <a:p>
                      <a:r>
                        <a:rPr lang="en-US" sz="1000"/>
                        <a:t>37</a:t>
                      </a:r>
                    </a:p>
                  </a:txBody>
                  <a:tcPr/>
                </a:tc>
                <a:tc>
                  <a:txBody>
                    <a:bodyPr/>
                    <a:lstStyle/>
                    <a:p>
                      <a:r>
                        <a:rPr lang="en-US" sz="1000"/>
                        <a:t>6</a:t>
                      </a:r>
                    </a:p>
                  </a:txBody>
                  <a:tcPr/>
                </a:tc>
                <a:tc>
                  <a:txBody>
                    <a:bodyPr/>
                    <a:lstStyle/>
                    <a:p>
                      <a:r>
                        <a:rPr lang="en-US" sz="1000"/>
                        <a:t>151</a:t>
                      </a:r>
                    </a:p>
                  </a:txBody>
                  <a:tcPr/>
                </a:tc>
                <a:tc>
                  <a:txBody>
                    <a:bodyPr/>
                    <a:lstStyle/>
                    <a:p>
                      <a:r>
                        <a:rPr lang="en-US" sz="1000"/>
                        <a:t>4</a:t>
                      </a:r>
                    </a:p>
                  </a:txBody>
                  <a:tcPr/>
                </a:tc>
                <a:tc>
                  <a:txBody>
                    <a:bodyPr/>
                    <a:lstStyle/>
                    <a:p>
                      <a:r>
                        <a:rPr lang="en-US" sz="1000"/>
                        <a:t>17</a:t>
                      </a:r>
                    </a:p>
                  </a:txBody>
                  <a:tcPr/>
                </a:tc>
                <a:tc>
                  <a:txBody>
                    <a:bodyPr/>
                    <a:lstStyle/>
                    <a:p>
                      <a:r>
                        <a:rPr lang="en-US" sz="1000"/>
                        <a:t>0</a:t>
                      </a:r>
                    </a:p>
                  </a:txBody>
                  <a:tcPr/>
                </a:tc>
                <a:tc>
                  <a:txBody>
                    <a:bodyPr/>
                    <a:lstStyle/>
                    <a:p>
                      <a:r>
                        <a:rPr lang="en-US" sz="1000"/>
                        <a:t>0.0561 %</a:t>
                      </a:r>
                    </a:p>
                  </a:txBody>
                  <a:tcPr/>
                </a:tc>
                <a:extLst>
                  <a:ext uri="{0D108BD9-81ED-4DB2-BD59-A6C34878D82A}">
                    <a16:rowId xmlns:a16="http://schemas.microsoft.com/office/drawing/2014/main" val="1578240315"/>
                  </a:ext>
                </a:extLst>
              </a:tr>
              <a:tr h="370840">
                <a:tc>
                  <a:txBody>
                    <a:bodyPr/>
                    <a:lstStyle/>
                    <a:p>
                      <a:r>
                        <a:rPr lang="en-US" sz="1000"/>
                        <a:t>Motomel Bicicletas</a:t>
                      </a:r>
                    </a:p>
                  </a:txBody>
                  <a:tcPr/>
                </a:tc>
                <a:tc>
                  <a:txBody>
                    <a:bodyPr/>
                    <a:lstStyle/>
                    <a:p>
                      <a:r>
                        <a:rPr lang="en-US" sz="1000"/>
                        <a:t>33614</a:t>
                      </a:r>
                    </a:p>
                  </a:txBody>
                  <a:tcPr/>
                </a:tc>
                <a:tc>
                  <a:txBody>
                    <a:bodyPr/>
                    <a:lstStyle/>
                    <a:p>
                      <a:r>
                        <a:rPr lang="en-US" sz="1000"/>
                        <a:t>717</a:t>
                      </a:r>
                    </a:p>
                  </a:txBody>
                  <a:tcPr/>
                </a:tc>
                <a:tc>
                  <a:txBody>
                    <a:bodyPr/>
                    <a:lstStyle/>
                    <a:p>
                      <a:r>
                        <a:rPr lang="en-US" sz="1000"/>
                        <a:t>5</a:t>
                      </a:r>
                    </a:p>
                  </a:txBody>
                  <a:tcPr/>
                </a:tc>
                <a:tc>
                  <a:txBody>
                    <a:bodyPr/>
                    <a:lstStyle/>
                    <a:p>
                      <a:r>
                        <a:rPr lang="en-US" sz="1000"/>
                        <a:t>28</a:t>
                      </a:r>
                    </a:p>
                  </a:txBody>
                  <a:tcPr/>
                </a:tc>
                <a:tc>
                  <a:txBody>
                    <a:bodyPr/>
                    <a:lstStyle/>
                    <a:p>
                      <a:r>
                        <a:rPr lang="en-US" sz="1000"/>
                        <a:t>21</a:t>
                      </a:r>
                    </a:p>
                  </a:txBody>
                  <a:tcPr/>
                </a:tc>
                <a:tc>
                  <a:txBody>
                    <a:bodyPr/>
                    <a:lstStyle/>
                    <a:p>
                      <a:r>
                        <a:rPr lang="en-US" sz="1000"/>
                        <a:t>0</a:t>
                      </a:r>
                    </a:p>
                  </a:txBody>
                  <a:tcPr/>
                </a:tc>
                <a:tc>
                  <a:txBody>
                    <a:bodyPr/>
                    <a:lstStyle/>
                    <a:p>
                      <a:r>
                        <a:rPr lang="en-US" sz="1000"/>
                        <a:t>1</a:t>
                      </a:r>
                    </a:p>
                  </a:txBody>
                  <a:tcPr/>
                </a:tc>
                <a:tc>
                  <a:txBody>
                    <a:bodyPr/>
                    <a:lstStyle/>
                    <a:p>
                      <a:r>
                        <a:rPr lang="en-US" sz="1000"/>
                        <a:t>0.0295 %</a:t>
                      </a:r>
                    </a:p>
                  </a:txBody>
                  <a:tcPr/>
                </a:tc>
                <a:extLst>
                  <a:ext uri="{0D108BD9-81ED-4DB2-BD59-A6C34878D82A}">
                    <a16:rowId xmlns:a16="http://schemas.microsoft.com/office/drawing/2014/main" val="2385424399"/>
                  </a:ext>
                </a:extLst>
              </a:tr>
              <a:tr h="370840">
                <a:tc>
                  <a:txBody>
                    <a:bodyPr/>
                    <a:lstStyle/>
                    <a:p>
                      <a:r>
                        <a:rPr lang="en-US" sz="1000"/>
                        <a:t>Topmega oficial</a:t>
                      </a:r>
                    </a:p>
                  </a:txBody>
                  <a:tcPr/>
                </a:tc>
                <a:tc>
                  <a:txBody>
                    <a:bodyPr/>
                    <a:lstStyle/>
                    <a:p>
                      <a:r>
                        <a:rPr lang="en-US" sz="1000"/>
                        <a:t>32077</a:t>
                      </a:r>
                    </a:p>
                  </a:txBody>
                  <a:tcPr/>
                </a:tc>
                <a:tc>
                  <a:txBody>
                    <a:bodyPr/>
                    <a:lstStyle/>
                    <a:p>
                      <a:r>
                        <a:rPr lang="en-US" sz="1000"/>
                        <a:t>-16</a:t>
                      </a:r>
                    </a:p>
                  </a:txBody>
                  <a:tcPr/>
                </a:tc>
                <a:tc>
                  <a:txBody>
                    <a:bodyPr/>
                    <a:lstStyle/>
                    <a:p>
                      <a:r>
                        <a:rPr lang="en-US" sz="1000"/>
                        <a:t>10</a:t>
                      </a:r>
                    </a:p>
                  </a:txBody>
                  <a:tcPr/>
                </a:tc>
                <a:tc>
                  <a:txBody>
                    <a:bodyPr/>
                    <a:lstStyle/>
                    <a:p>
                      <a:r>
                        <a:rPr lang="en-US" sz="1000"/>
                        <a:t>87</a:t>
                      </a:r>
                    </a:p>
                  </a:txBody>
                  <a:tcPr/>
                </a:tc>
                <a:tc>
                  <a:txBody>
                    <a:bodyPr/>
                    <a:lstStyle/>
                    <a:p>
                      <a:r>
                        <a:rPr lang="en-US" sz="1000"/>
                        <a:t>21</a:t>
                      </a:r>
                    </a:p>
                  </a:txBody>
                  <a:tcPr/>
                </a:tc>
                <a:tc>
                  <a:txBody>
                    <a:bodyPr/>
                    <a:lstStyle/>
                    <a:p>
                      <a:r>
                        <a:rPr lang="en-US" sz="1000"/>
                        <a:t>4</a:t>
                      </a:r>
                    </a:p>
                  </a:txBody>
                  <a:tcPr/>
                </a:tc>
                <a:tc>
                  <a:txBody>
                    <a:bodyPr/>
                    <a:lstStyle/>
                    <a:p>
                      <a:r>
                        <a:rPr lang="en-US" sz="1000"/>
                        <a:t>0</a:t>
                      </a:r>
                    </a:p>
                  </a:txBody>
                  <a:tcPr/>
                </a:tc>
                <a:tc>
                  <a:txBody>
                    <a:bodyPr/>
                    <a:lstStyle/>
                    <a:p>
                      <a:r>
                        <a:rPr lang="en-US" sz="1000"/>
                        <a:t>0.0349 %</a:t>
                      </a:r>
                    </a:p>
                  </a:txBody>
                  <a:tcPr/>
                </a:tc>
                <a:extLst>
                  <a:ext uri="{0D108BD9-81ED-4DB2-BD59-A6C34878D82A}">
                    <a16:rowId xmlns:a16="http://schemas.microsoft.com/office/drawing/2014/main" val="1506763175"/>
                  </a:ext>
                </a:extLst>
              </a:tr>
              <a:tr h="370840">
                <a:tc>
                  <a:txBody>
                    <a:bodyPr/>
                    <a:lstStyle/>
                    <a:p>
                      <a:r>
                        <a:rPr lang="en-US" sz="1000"/>
                        <a:t>Teknial Bikes</a:t>
                      </a:r>
                    </a:p>
                  </a:txBody>
                  <a:tcPr/>
                </a:tc>
                <a:tc>
                  <a:txBody>
                    <a:bodyPr/>
                    <a:lstStyle/>
                    <a:p>
                      <a:r>
                        <a:rPr lang="en-US" sz="1000"/>
                        <a:t>28916</a:t>
                      </a:r>
                    </a:p>
                  </a:txBody>
                  <a:tcPr/>
                </a:tc>
                <a:tc>
                  <a:txBody>
                    <a:bodyPr/>
                    <a:lstStyle/>
                    <a:p>
                      <a:r>
                        <a:rPr lang="en-US" sz="1000"/>
                        <a:t>215</a:t>
                      </a:r>
                    </a:p>
                  </a:txBody>
                  <a:tcPr/>
                </a:tc>
                <a:tc>
                  <a:txBody>
                    <a:bodyPr/>
                    <a:lstStyle/>
                    <a:p>
                      <a:r>
                        <a:rPr lang="en-US" sz="1000"/>
                        <a:t>9</a:t>
                      </a:r>
                    </a:p>
                  </a:txBody>
                  <a:tcPr/>
                </a:tc>
                <a:tc>
                  <a:txBody>
                    <a:bodyPr/>
                    <a:lstStyle/>
                    <a:p>
                      <a:r>
                        <a:rPr lang="en-US" sz="1000"/>
                        <a:t>32</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0.0131 %</a:t>
                      </a:r>
                    </a:p>
                  </a:txBody>
                  <a:tcPr/>
                </a:tc>
                <a:extLst>
                  <a:ext uri="{0D108BD9-81ED-4DB2-BD59-A6C34878D82A}">
                    <a16:rowId xmlns:a16="http://schemas.microsoft.com/office/drawing/2014/main" val="746482426"/>
                  </a:ext>
                </a:extLst>
              </a:tr>
              <a:tr h="370840">
                <a:tc>
                  <a:txBody>
                    <a:bodyPr/>
                    <a:lstStyle/>
                    <a:p>
                      <a:r>
                        <a:rPr lang="en-US" sz="1000"/>
                        <a:t>Raleigh.bicicletas</a:t>
                      </a:r>
                    </a:p>
                  </a:txBody>
                  <a:tcPr/>
                </a:tc>
                <a:tc>
                  <a:txBody>
                    <a:bodyPr/>
                    <a:lstStyle/>
                    <a:p>
                      <a:r>
                        <a:rPr lang="en-US" sz="1000"/>
                        <a:t>1325</a:t>
                      </a:r>
                    </a:p>
                  </a:txBody>
                  <a:tcPr/>
                </a:tc>
                <a:tc>
                  <a:txBody>
                    <a:bodyPr/>
                    <a:lstStyle/>
                    <a:p>
                      <a:r>
                        <a:rPr lang="en-US" sz="1000"/>
                        <a:t>34</a:t>
                      </a:r>
                    </a:p>
                  </a:txBody>
                  <a:tcPr/>
                </a:tc>
                <a:tc>
                  <a:txBody>
                    <a:bodyPr/>
                    <a:lstStyle/>
                    <a:p>
                      <a:r>
                        <a:rPr lang="en-US" sz="1000"/>
                        <a:t>4</a:t>
                      </a:r>
                    </a:p>
                  </a:txBody>
                  <a:tcPr/>
                </a:tc>
                <a:tc>
                  <a:txBody>
                    <a:bodyPr/>
                    <a:lstStyle/>
                    <a:p>
                      <a:r>
                        <a:rPr lang="en-US" sz="1000"/>
                        <a:t>21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0.4205 %</a:t>
                      </a:r>
                    </a:p>
                  </a:txBody>
                  <a:tcPr/>
                </a:tc>
                <a:extLst>
                  <a:ext uri="{0D108BD9-81ED-4DB2-BD59-A6C34878D82A}">
                    <a16:rowId xmlns:a16="http://schemas.microsoft.com/office/drawing/2014/main" val="1401178576"/>
                  </a:ext>
                </a:extLst>
              </a:tr>
            </a:tbl>
          </a:graphicData>
        </a:graphic>
      </p:graphicFrame>
      <p:sp>
        <p:nvSpPr>
          <p:cNvPr id="4" name="Text Placeholder 3">
            <a:extLst>
              <a:ext uri="{FF2B5EF4-FFF2-40B4-BE49-F238E27FC236}">
                <a16:creationId xmlns:a16="http://schemas.microsoft.com/office/drawing/2014/main" id="{D3878160-7FDD-4A52-A398-F3F8D38E5D3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441925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3294E-A5D8-4E5E-AA0A-F21F5BBEDDC4}"/>
              </a:ext>
            </a:extLst>
          </p:cNvPr>
          <p:cNvSpPr>
            <a:spLocks noGrp="1"/>
          </p:cNvSpPr>
          <p:nvPr>
            <p:ph type="title"/>
          </p:nvPr>
        </p:nvSpPr>
        <p:spPr/>
        <p:txBody>
          <a:bodyPr/>
          <a:lstStyle/>
          <a:p>
            <a:r>
              <a:rPr lang="en-US"/>
              <a:t>Facebook Key Metrics Radar | Teknialbikes</a:t>
            </a:r>
          </a:p>
        </p:txBody>
      </p:sp>
      <p:graphicFrame>
        <p:nvGraphicFramePr>
          <p:cNvPr id="6" name="Chart Placeholder 5">
            <a:extLst>
              <a:ext uri="{FF2B5EF4-FFF2-40B4-BE49-F238E27FC236}">
                <a16:creationId xmlns:a16="http://schemas.microsoft.com/office/drawing/2014/main" id="{FAA26F0C-1094-44D6-9D88-FA6ADB1502FD}"/>
              </a:ext>
            </a:extLst>
          </p:cNvPr>
          <p:cNvGraphicFramePr>
            <a:graphicFrameLocks noGrp="1"/>
          </p:cNvGraphicFramePr>
          <p:nvPr>
            <p:ph type="chart" sz="quarter" idx="13"/>
            <p:extLst>
              <p:ext uri="{D42A27DB-BD31-4B8C-83A1-F6EECF244321}">
                <p14:modId xmlns:p14="http://schemas.microsoft.com/office/powerpoint/2010/main" val="23189596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EDD2CD-F1D7-4D08-A874-351212E9E7F6}"/>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D0213155-7BE0-4421-B26E-56688EC7F3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2103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5C588-7A39-404F-813D-B1686063FDB4}"/>
              </a:ext>
            </a:extLst>
          </p:cNvPr>
          <p:cNvSpPr>
            <a:spLocks noGrp="1"/>
          </p:cNvSpPr>
          <p:nvPr>
            <p:ph type="title"/>
          </p:nvPr>
        </p:nvSpPr>
        <p:spPr/>
        <p:txBody>
          <a:bodyPr/>
          <a:lstStyle/>
          <a:p>
            <a:r>
              <a:rPr lang="en-US"/>
              <a:t>Facebook Page Likes Total | Teknialbikes</a:t>
            </a:r>
          </a:p>
        </p:txBody>
      </p:sp>
      <p:graphicFrame>
        <p:nvGraphicFramePr>
          <p:cNvPr id="6" name="Chart Placeholder 5">
            <a:extLst>
              <a:ext uri="{FF2B5EF4-FFF2-40B4-BE49-F238E27FC236}">
                <a16:creationId xmlns:a16="http://schemas.microsoft.com/office/drawing/2014/main" id="{6ACDD71A-E789-48D0-ADE1-6C70D3DA8228}"/>
              </a:ext>
            </a:extLst>
          </p:cNvPr>
          <p:cNvGraphicFramePr>
            <a:graphicFrameLocks noGrp="1"/>
          </p:cNvGraphicFramePr>
          <p:nvPr>
            <p:ph type="chart" sz="quarter" idx="13"/>
            <p:extLst>
              <p:ext uri="{D42A27DB-BD31-4B8C-83A1-F6EECF244321}">
                <p14:modId xmlns:p14="http://schemas.microsoft.com/office/powerpoint/2010/main" val="3690266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CBF802-7BC2-4DBC-9665-9878C9EDD6FE}"/>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4E4D235F-6FA2-4907-AEBC-4F16E73D57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5851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3866D-C3C5-4034-85A2-AECA0E42C490}"/>
              </a:ext>
            </a:extLst>
          </p:cNvPr>
          <p:cNvSpPr>
            <a:spLocks noGrp="1"/>
          </p:cNvSpPr>
          <p:nvPr>
            <p:ph type="title"/>
          </p:nvPr>
        </p:nvSpPr>
        <p:spPr/>
        <p:txBody>
          <a:bodyPr/>
          <a:lstStyle/>
          <a:p>
            <a:r>
              <a:rPr lang="en-US"/>
              <a:t>Facebook Fans Change | Teknialbikes</a:t>
            </a:r>
          </a:p>
        </p:txBody>
      </p:sp>
      <p:graphicFrame>
        <p:nvGraphicFramePr>
          <p:cNvPr id="6" name="Chart Placeholder 5">
            <a:extLst>
              <a:ext uri="{FF2B5EF4-FFF2-40B4-BE49-F238E27FC236}">
                <a16:creationId xmlns:a16="http://schemas.microsoft.com/office/drawing/2014/main" id="{B1539D59-9EA4-4CC3-BE24-83DE192C02DD}"/>
              </a:ext>
            </a:extLst>
          </p:cNvPr>
          <p:cNvGraphicFramePr>
            <a:graphicFrameLocks noGrp="1"/>
          </p:cNvGraphicFramePr>
          <p:nvPr>
            <p:ph type="chart" sz="quarter" idx="13"/>
            <p:extLst>
              <p:ext uri="{D42A27DB-BD31-4B8C-83A1-F6EECF244321}">
                <p14:modId xmlns:p14="http://schemas.microsoft.com/office/powerpoint/2010/main" val="32947973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601EC3-F7C7-4B76-A8D5-91E2E3A0850D}"/>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E50D802C-CADE-4678-ADD5-0770AE9056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5210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35444-431F-424B-899B-FBF1BC2A5F5C}"/>
              </a:ext>
            </a:extLst>
          </p:cNvPr>
          <p:cNvSpPr>
            <a:spLocks noGrp="1"/>
          </p:cNvSpPr>
          <p:nvPr>
            <p:ph type="title"/>
          </p:nvPr>
        </p:nvSpPr>
        <p:spPr/>
        <p:txBody>
          <a:bodyPr/>
          <a:lstStyle/>
          <a:p>
            <a:r>
              <a:rPr lang="en-US"/>
              <a:t>Facebook Fans Change Per Weekday | Teknialbikes</a:t>
            </a:r>
          </a:p>
        </p:txBody>
      </p:sp>
      <p:graphicFrame>
        <p:nvGraphicFramePr>
          <p:cNvPr id="6" name="Chart Placeholder 5">
            <a:extLst>
              <a:ext uri="{FF2B5EF4-FFF2-40B4-BE49-F238E27FC236}">
                <a16:creationId xmlns:a16="http://schemas.microsoft.com/office/drawing/2014/main" id="{70D249B0-7763-4510-B333-5B9DC4C2D852}"/>
              </a:ext>
            </a:extLst>
          </p:cNvPr>
          <p:cNvGraphicFramePr>
            <a:graphicFrameLocks noGrp="1"/>
          </p:cNvGraphicFramePr>
          <p:nvPr>
            <p:ph type="chart" sz="quarter" idx="13"/>
            <p:extLst>
              <p:ext uri="{D42A27DB-BD31-4B8C-83A1-F6EECF244321}">
                <p14:modId xmlns:p14="http://schemas.microsoft.com/office/powerpoint/2010/main" val="14594005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70FD2C-199C-4B75-B366-C2490A3E2F3B}"/>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2CF6A942-BA10-4E75-8653-A02452D0E6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8852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DD7F5-D2FB-487D-9C0C-C1903C22CBD5}"/>
              </a:ext>
            </a:extLst>
          </p:cNvPr>
          <p:cNvSpPr>
            <a:spLocks noGrp="1"/>
          </p:cNvSpPr>
          <p:nvPr>
            <p:ph type="title"/>
          </p:nvPr>
        </p:nvSpPr>
        <p:spPr/>
        <p:txBody>
          <a:bodyPr/>
          <a:lstStyle/>
          <a:p>
            <a:r>
              <a:rPr lang="en-US"/>
              <a:t>Facebook Fans Change Rate | Teknialbikes</a:t>
            </a:r>
          </a:p>
        </p:txBody>
      </p:sp>
      <p:graphicFrame>
        <p:nvGraphicFramePr>
          <p:cNvPr id="6" name="Chart Placeholder 5">
            <a:extLst>
              <a:ext uri="{FF2B5EF4-FFF2-40B4-BE49-F238E27FC236}">
                <a16:creationId xmlns:a16="http://schemas.microsoft.com/office/drawing/2014/main" id="{2BBE5D2F-2F99-4E41-B52A-112DEC2532F0}"/>
              </a:ext>
            </a:extLst>
          </p:cNvPr>
          <p:cNvGraphicFramePr>
            <a:graphicFrameLocks noGrp="1"/>
          </p:cNvGraphicFramePr>
          <p:nvPr>
            <p:ph type="chart" sz="quarter" idx="13"/>
            <p:extLst>
              <p:ext uri="{D42A27DB-BD31-4B8C-83A1-F6EECF244321}">
                <p14:modId xmlns:p14="http://schemas.microsoft.com/office/powerpoint/2010/main" val="2451273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8D506A-ECE8-4BFD-832B-149559484FF3}"/>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02E479D9-6B1B-4B3F-B1DE-5B07961D6C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0906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F9BAD-B6A3-45D1-8C36-60E3E52BD1B6}"/>
              </a:ext>
            </a:extLst>
          </p:cNvPr>
          <p:cNvSpPr>
            <a:spLocks noGrp="1"/>
          </p:cNvSpPr>
          <p:nvPr>
            <p:ph type="title"/>
          </p:nvPr>
        </p:nvSpPr>
        <p:spPr/>
        <p:txBody>
          <a:bodyPr/>
          <a:lstStyle/>
          <a:p>
            <a:r>
              <a:rPr lang="en-US"/>
              <a:t>Facebook Own Posts | Teknialbikes</a:t>
            </a:r>
          </a:p>
        </p:txBody>
      </p:sp>
      <p:graphicFrame>
        <p:nvGraphicFramePr>
          <p:cNvPr id="6" name="Chart Placeholder 5">
            <a:extLst>
              <a:ext uri="{FF2B5EF4-FFF2-40B4-BE49-F238E27FC236}">
                <a16:creationId xmlns:a16="http://schemas.microsoft.com/office/drawing/2014/main" id="{E24EAC7B-5793-4CE3-B295-1131EBCC1B50}"/>
              </a:ext>
            </a:extLst>
          </p:cNvPr>
          <p:cNvGraphicFramePr>
            <a:graphicFrameLocks noGrp="1"/>
          </p:cNvGraphicFramePr>
          <p:nvPr>
            <p:ph type="chart" sz="quarter" idx="13"/>
            <p:extLst>
              <p:ext uri="{D42A27DB-BD31-4B8C-83A1-F6EECF244321}">
                <p14:modId xmlns:p14="http://schemas.microsoft.com/office/powerpoint/2010/main" val="3177199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0C3322-2454-4989-A379-15B72F0E3C57}"/>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984B5A5B-AF0E-4996-9FE6-19EFF39135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2084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27C48-9788-462A-94BA-CC455EC22178}"/>
              </a:ext>
            </a:extLst>
          </p:cNvPr>
          <p:cNvSpPr>
            <a:spLocks noGrp="1"/>
          </p:cNvSpPr>
          <p:nvPr>
            <p:ph type="title"/>
          </p:nvPr>
        </p:nvSpPr>
        <p:spPr/>
        <p:txBody>
          <a:bodyPr/>
          <a:lstStyle/>
          <a:p>
            <a:r>
              <a:rPr lang="en-US"/>
              <a:t>Facebook Own Posts By Hour | Teknialbikes</a:t>
            </a:r>
          </a:p>
        </p:txBody>
      </p:sp>
      <p:graphicFrame>
        <p:nvGraphicFramePr>
          <p:cNvPr id="6" name="Chart Placeholder 5">
            <a:extLst>
              <a:ext uri="{FF2B5EF4-FFF2-40B4-BE49-F238E27FC236}">
                <a16:creationId xmlns:a16="http://schemas.microsoft.com/office/drawing/2014/main" id="{BA6B8BBC-F92A-4D93-94EB-B00B1381B003}"/>
              </a:ext>
            </a:extLst>
          </p:cNvPr>
          <p:cNvGraphicFramePr>
            <a:graphicFrameLocks noGrp="1"/>
          </p:cNvGraphicFramePr>
          <p:nvPr>
            <p:ph type="chart" sz="quarter" idx="13"/>
            <p:extLst>
              <p:ext uri="{D42A27DB-BD31-4B8C-83A1-F6EECF244321}">
                <p14:modId xmlns:p14="http://schemas.microsoft.com/office/powerpoint/2010/main" val="1061943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5FBF77-0301-485D-B417-EEFB610F20FB}"/>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60FBDAFC-5E7D-4DA7-820B-341DB88855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9149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9151E-63F1-4FDE-BAA1-2C670891C59B}"/>
              </a:ext>
            </a:extLst>
          </p:cNvPr>
          <p:cNvSpPr>
            <a:spLocks noGrp="1"/>
          </p:cNvSpPr>
          <p:nvPr>
            <p:ph type="title"/>
          </p:nvPr>
        </p:nvSpPr>
        <p:spPr/>
        <p:txBody>
          <a:bodyPr/>
          <a:lstStyle/>
          <a:p>
            <a:r>
              <a:rPr lang="en-US"/>
              <a:t>Facebook Own Posts By Weekday | Teknialbikes</a:t>
            </a:r>
          </a:p>
        </p:txBody>
      </p:sp>
      <p:graphicFrame>
        <p:nvGraphicFramePr>
          <p:cNvPr id="6" name="Chart Placeholder 5">
            <a:extLst>
              <a:ext uri="{FF2B5EF4-FFF2-40B4-BE49-F238E27FC236}">
                <a16:creationId xmlns:a16="http://schemas.microsoft.com/office/drawing/2014/main" id="{FEDEBDB4-6567-4BFE-BF11-0F2832F0BEF8}"/>
              </a:ext>
            </a:extLst>
          </p:cNvPr>
          <p:cNvGraphicFramePr>
            <a:graphicFrameLocks noGrp="1"/>
          </p:cNvGraphicFramePr>
          <p:nvPr>
            <p:ph type="chart" sz="quarter" idx="13"/>
            <p:extLst>
              <p:ext uri="{D42A27DB-BD31-4B8C-83A1-F6EECF244321}">
                <p14:modId xmlns:p14="http://schemas.microsoft.com/office/powerpoint/2010/main" val="1582417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9D79E8-9C08-4537-BAC7-012DE8E30801}"/>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F024411C-8AA0-44A0-BFE1-8767487213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9773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964EA-E7AF-4AD0-97DF-61C3E9C34FD7}"/>
              </a:ext>
            </a:extLst>
          </p:cNvPr>
          <p:cNvSpPr>
            <a:spLocks noGrp="1"/>
          </p:cNvSpPr>
          <p:nvPr>
            <p:ph type="title"/>
          </p:nvPr>
        </p:nvSpPr>
        <p:spPr/>
        <p:txBody>
          <a:bodyPr/>
          <a:lstStyle/>
          <a:p>
            <a:r>
              <a:rPr lang="en-US"/>
              <a:t>Facebook Interactions Distribution | Teknialbikes</a:t>
            </a:r>
          </a:p>
        </p:txBody>
      </p:sp>
      <p:graphicFrame>
        <p:nvGraphicFramePr>
          <p:cNvPr id="6" name="Chart Placeholder 5">
            <a:extLst>
              <a:ext uri="{FF2B5EF4-FFF2-40B4-BE49-F238E27FC236}">
                <a16:creationId xmlns:a16="http://schemas.microsoft.com/office/drawing/2014/main" id="{2D862660-6A3A-4D8B-894E-36841ABE6233}"/>
              </a:ext>
            </a:extLst>
          </p:cNvPr>
          <p:cNvGraphicFramePr>
            <a:graphicFrameLocks noGrp="1"/>
          </p:cNvGraphicFramePr>
          <p:nvPr>
            <p:ph type="chart" sz="quarter" idx="13"/>
            <p:extLst>
              <p:ext uri="{D42A27DB-BD31-4B8C-83A1-F6EECF244321}">
                <p14:modId xmlns:p14="http://schemas.microsoft.com/office/powerpoint/2010/main" val="3687721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5C6D18-9115-44C2-92AF-A34A7DCBF111}"/>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CCEDE87E-EC52-4C51-BFCF-5338C27B3C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2156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62C0B-E7B7-452B-B9BC-B990E1BD0A0F}"/>
              </a:ext>
            </a:extLst>
          </p:cNvPr>
          <p:cNvSpPr>
            <a:spLocks noGrp="1"/>
          </p:cNvSpPr>
          <p:nvPr>
            <p:ph type="title"/>
          </p:nvPr>
        </p:nvSpPr>
        <p:spPr/>
        <p:txBody>
          <a:bodyPr/>
          <a:lstStyle/>
          <a:p>
            <a:r>
              <a:rPr lang="en-US"/>
              <a:t>Facebook Post Type Distribution Per Profile | Teknialbikes</a:t>
            </a:r>
          </a:p>
        </p:txBody>
      </p:sp>
      <p:graphicFrame>
        <p:nvGraphicFramePr>
          <p:cNvPr id="6" name="Chart Placeholder 5">
            <a:extLst>
              <a:ext uri="{FF2B5EF4-FFF2-40B4-BE49-F238E27FC236}">
                <a16:creationId xmlns:a16="http://schemas.microsoft.com/office/drawing/2014/main" id="{9457AA6A-2616-408F-997C-92ACA426ED58}"/>
              </a:ext>
            </a:extLst>
          </p:cNvPr>
          <p:cNvGraphicFramePr>
            <a:graphicFrameLocks noGrp="1"/>
          </p:cNvGraphicFramePr>
          <p:nvPr>
            <p:ph type="chart" sz="quarter" idx="13"/>
            <p:extLst>
              <p:ext uri="{D42A27DB-BD31-4B8C-83A1-F6EECF244321}">
                <p14:modId xmlns:p14="http://schemas.microsoft.com/office/powerpoint/2010/main" val="878220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9ED292-BE77-4A9C-AE10-F5C4078FF2CE}"/>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26305939-8FB0-4DF2-82D8-60D5EBC170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9706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B9D33-E219-495E-8B71-A8A06CD098C3}"/>
              </a:ext>
            </a:extLst>
          </p:cNvPr>
          <p:cNvSpPr>
            <a:spLocks noGrp="1"/>
          </p:cNvSpPr>
          <p:nvPr>
            <p:ph type="title"/>
          </p:nvPr>
        </p:nvSpPr>
        <p:spPr/>
        <p:txBody>
          <a:bodyPr/>
          <a:lstStyle/>
          <a:p>
            <a:r>
              <a:rPr lang="en-US"/>
              <a:t>Facebook Interaction Rate By Weekday | Teknialbikes</a:t>
            </a:r>
          </a:p>
        </p:txBody>
      </p:sp>
      <p:graphicFrame>
        <p:nvGraphicFramePr>
          <p:cNvPr id="6" name="Chart Placeholder 5">
            <a:extLst>
              <a:ext uri="{FF2B5EF4-FFF2-40B4-BE49-F238E27FC236}">
                <a16:creationId xmlns:a16="http://schemas.microsoft.com/office/drawing/2014/main" id="{69612276-37DD-4BFA-A34B-DD595806CE73}"/>
              </a:ext>
            </a:extLst>
          </p:cNvPr>
          <p:cNvGraphicFramePr>
            <a:graphicFrameLocks noGrp="1"/>
          </p:cNvGraphicFramePr>
          <p:nvPr>
            <p:ph type="chart" sz="quarter" idx="13"/>
            <p:extLst>
              <p:ext uri="{D42A27DB-BD31-4B8C-83A1-F6EECF244321}">
                <p14:modId xmlns:p14="http://schemas.microsoft.com/office/powerpoint/2010/main" val="1931448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57BF99-2541-4788-B108-8FE2E32DE371}"/>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6EFB224F-758A-4D5F-8677-84D83044D3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5888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7B3BB-B78C-4BD9-86FE-5781920ED21A}"/>
              </a:ext>
            </a:extLst>
          </p:cNvPr>
          <p:cNvSpPr>
            <a:spLocks noGrp="1"/>
          </p:cNvSpPr>
          <p:nvPr>
            <p:ph type="title"/>
          </p:nvPr>
        </p:nvSpPr>
        <p:spPr/>
        <p:txBody>
          <a:bodyPr/>
          <a:lstStyle/>
          <a:p>
            <a:r>
              <a:rPr lang="en-US"/>
              <a:t>Facebook Interaction Rate | Teknialbikes</a:t>
            </a:r>
          </a:p>
        </p:txBody>
      </p:sp>
      <p:graphicFrame>
        <p:nvGraphicFramePr>
          <p:cNvPr id="6" name="Chart Placeholder 5">
            <a:extLst>
              <a:ext uri="{FF2B5EF4-FFF2-40B4-BE49-F238E27FC236}">
                <a16:creationId xmlns:a16="http://schemas.microsoft.com/office/drawing/2014/main" id="{D8D0D7F9-D5D7-4C1F-9984-8E8C88E22ADE}"/>
              </a:ext>
            </a:extLst>
          </p:cNvPr>
          <p:cNvGraphicFramePr>
            <a:graphicFrameLocks noGrp="1"/>
          </p:cNvGraphicFramePr>
          <p:nvPr>
            <p:ph type="chart" sz="quarter" idx="13"/>
            <p:extLst>
              <p:ext uri="{D42A27DB-BD31-4B8C-83A1-F6EECF244321}">
                <p14:modId xmlns:p14="http://schemas.microsoft.com/office/powerpoint/2010/main" val="15894150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16DFB2-EC56-445C-A9A0-60F03BC94050}"/>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DB71078B-CDE4-4BDE-8110-FFE682CDFC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1462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66BAC-9ACA-406E-9EA9-702C04A2846F}"/>
              </a:ext>
            </a:extLst>
          </p:cNvPr>
          <p:cNvSpPr>
            <a:spLocks noGrp="1"/>
          </p:cNvSpPr>
          <p:nvPr>
            <p:ph type="title"/>
          </p:nvPr>
        </p:nvSpPr>
        <p:spPr/>
        <p:txBody>
          <a:bodyPr/>
          <a:lstStyle/>
          <a:p>
            <a:r>
              <a:rPr lang="en-US"/>
              <a:t>Facebook Interaction Rate By Post Type | Teknialbikes</a:t>
            </a:r>
          </a:p>
        </p:txBody>
      </p:sp>
      <p:graphicFrame>
        <p:nvGraphicFramePr>
          <p:cNvPr id="6" name="Chart Placeholder 5">
            <a:extLst>
              <a:ext uri="{FF2B5EF4-FFF2-40B4-BE49-F238E27FC236}">
                <a16:creationId xmlns:a16="http://schemas.microsoft.com/office/drawing/2014/main" id="{97262A08-0489-4DE9-8999-2554EF6954FE}"/>
              </a:ext>
            </a:extLst>
          </p:cNvPr>
          <p:cNvGraphicFramePr>
            <a:graphicFrameLocks noGrp="1"/>
          </p:cNvGraphicFramePr>
          <p:nvPr>
            <p:ph type="chart" sz="quarter" idx="13"/>
            <p:extLst>
              <p:ext uri="{D42A27DB-BD31-4B8C-83A1-F6EECF244321}">
                <p14:modId xmlns:p14="http://schemas.microsoft.com/office/powerpoint/2010/main" val="518088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AC5ABB-EA25-460C-9F74-22072CB8A0F1}"/>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62B43147-6B1C-4504-8D35-361C192C1A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2191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9BECB-322D-4353-8FCB-41B5F25EE3D1}"/>
              </a:ext>
            </a:extLst>
          </p:cNvPr>
          <p:cNvSpPr>
            <a:spLocks noGrp="1"/>
          </p:cNvSpPr>
          <p:nvPr>
            <p:ph type="title"/>
          </p:nvPr>
        </p:nvSpPr>
        <p:spPr/>
        <p:txBody>
          <a:bodyPr/>
          <a:lstStyle/>
          <a:p>
            <a:r>
              <a:rPr lang="en-US"/>
              <a:t>Facebook Interaction Rate By Hour | Teknialbikes</a:t>
            </a:r>
          </a:p>
        </p:txBody>
      </p:sp>
      <p:graphicFrame>
        <p:nvGraphicFramePr>
          <p:cNvPr id="6" name="Chart Placeholder 5">
            <a:extLst>
              <a:ext uri="{FF2B5EF4-FFF2-40B4-BE49-F238E27FC236}">
                <a16:creationId xmlns:a16="http://schemas.microsoft.com/office/drawing/2014/main" id="{03DD36AC-02D1-4DEA-BDC3-5C5228A98909}"/>
              </a:ext>
            </a:extLst>
          </p:cNvPr>
          <p:cNvGraphicFramePr>
            <a:graphicFrameLocks noGrp="1"/>
          </p:cNvGraphicFramePr>
          <p:nvPr>
            <p:ph type="chart" sz="quarter" idx="13"/>
            <p:extLst>
              <p:ext uri="{D42A27DB-BD31-4B8C-83A1-F6EECF244321}">
                <p14:modId xmlns:p14="http://schemas.microsoft.com/office/powerpoint/2010/main" val="3585483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7B00BA-03B6-4DC4-BA35-AA6E64AF3EFE}"/>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7B828DEF-23AD-4D9C-B9BD-B48FA46A9E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0757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314D6-8B68-4EC0-8208-0F1F90FE86FB}"/>
              </a:ext>
            </a:extLst>
          </p:cNvPr>
          <p:cNvSpPr>
            <a:spLocks noGrp="1"/>
          </p:cNvSpPr>
          <p:nvPr>
            <p:ph type="title"/>
          </p:nvPr>
        </p:nvSpPr>
        <p:spPr/>
        <p:txBody>
          <a:bodyPr/>
          <a:lstStyle/>
          <a:p>
            <a:r>
              <a:rPr lang="en-US"/>
              <a:t>Facebook Hashtag Detection | Teknialbikes</a:t>
            </a:r>
          </a:p>
        </p:txBody>
      </p:sp>
      <p:graphicFrame>
        <p:nvGraphicFramePr>
          <p:cNvPr id="5" name="Table Placeholder 4">
            <a:extLst>
              <a:ext uri="{FF2B5EF4-FFF2-40B4-BE49-F238E27FC236}">
                <a16:creationId xmlns:a16="http://schemas.microsoft.com/office/drawing/2014/main" id="{ECB0FF6B-0BD0-4A51-B710-BC7B857049F2}"/>
              </a:ext>
            </a:extLst>
          </p:cNvPr>
          <p:cNvGraphicFramePr>
            <a:graphicFrameLocks noGrp="1"/>
          </p:cNvGraphicFramePr>
          <p:nvPr>
            <p:ph type="tbl" sz="quarter" idx="13"/>
            <p:extLst>
              <p:ext uri="{D42A27DB-BD31-4B8C-83A1-F6EECF244321}">
                <p14:modId xmlns:p14="http://schemas.microsoft.com/office/powerpoint/2010/main" val="1036715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92358844"/>
                    </a:ext>
                  </a:extLst>
                </a:gridCol>
                <a:gridCol w="1152144">
                  <a:extLst>
                    <a:ext uri="{9D8B030D-6E8A-4147-A177-3AD203B41FA5}">
                      <a16:colId xmlns:a16="http://schemas.microsoft.com/office/drawing/2014/main" val="2246709496"/>
                    </a:ext>
                  </a:extLst>
                </a:gridCol>
                <a:gridCol w="1152144">
                  <a:extLst>
                    <a:ext uri="{9D8B030D-6E8A-4147-A177-3AD203B41FA5}">
                      <a16:colId xmlns:a16="http://schemas.microsoft.com/office/drawing/2014/main" val="1120767402"/>
                    </a:ext>
                  </a:extLst>
                </a:gridCol>
                <a:gridCol w="1152144">
                  <a:extLst>
                    <a:ext uri="{9D8B030D-6E8A-4147-A177-3AD203B41FA5}">
                      <a16:colId xmlns:a16="http://schemas.microsoft.com/office/drawing/2014/main" val="1785401340"/>
                    </a:ext>
                  </a:extLst>
                </a:gridCol>
                <a:gridCol w="1152144">
                  <a:extLst>
                    <a:ext uri="{9D8B030D-6E8A-4147-A177-3AD203B41FA5}">
                      <a16:colId xmlns:a16="http://schemas.microsoft.com/office/drawing/2014/main" val="1266182314"/>
                    </a:ext>
                  </a:extLst>
                </a:gridCol>
                <a:gridCol w="1152144">
                  <a:extLst>
                    <a:ext uri="{9D8B030D-6E8A-4147-A177-3AD203B41FA5}">
                      <a16:colId xmlns:a16="http://schemas.microsoft.com/office/drawing/2014/main" val="111625636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695401142"/>
                  </a:ext>
                </a:extLst>
              </a:tr>
              <a:tr h="370840">
                <a:tc>
                  <a:txBody>
                    <a:bodyPr/>
                    <a:lstStyle/>
                    <a:p>
                      <a:r>
                        <a:rPr lang="en-US" sz="1000"/>
                        <a:t>#cycling</a:t>
                      </a:r>
                    </a:p>
                  </a:txBody>
                  <a:tcPr/>
                </a:tc>
                <a:tc>
                  <a:txBody>
                    <a:bodyPr/>
                    <a:lstStyle/>
                    <a:p>
                      <a:r>
                        <a:rPr lang="en-US" sz="1000"/>
                        <a:t>14</a:t>
                      </a:r>
                    </a:p>
                  </a:txBody>
                  <a:tcPr/>
                </a:tc>
                <a:tc>
                  <a:txBody>
                    <a:bodyPr/>
                    <a:lstStyle/>
                    <a:p>
                      <a:r>
                        <a:rPr lang="en-US" sz="1000"/>
                        <a:t>12.857142857143</a:t>
                      </a:r>
                    </a:p>
                  </a:txBody>
                  <a:tcPr/>
                </a:tc>
                <a:tc>
                  <a:txBody>
                    <a:bodyPr/>
                    <a:lstStyle/>
                    <a:p>
                      <a:r>
                        <a:rPr lang="en-US" sz="1000"/>
                        <a:t>1.6428571428571</a:t>
                      </a:r>
                    </a:p>
                  </a:txBody>
                  <a:tcPr/>
                </a:tc>
                <a:tc>
                  <a:txBody>
                    <a:bodyPr/>
                    <a:lstStyle/>
                    <a:p>
                      <a:r>
                        <a:rPr lang="en-US" sz="1000"/>
                        <a:t>1.4285714285714</a:t>
                      </a:r>
                    </a:p>
                  </a:txBody>
                  <a:tcPr/>
                </a:tc>
                <a:tc>
                  <a:txBody>
                    <a:bodyPr/>
                    <a:lstStyle/>
                    <a:p>
                      <a:r>
                        <a:rPr lang="en-US" sz="1000"/>
                        <a:t>15.928571428571</a:t>
                      </a:r>
                    </a:p>
                  </a:txBody>
                  <a:tcPr/>
                </a:tc>
                <a:extLst>
                  <a:ext uri="{0D108BD9-81ED-4DB2-BD59-A6C34878D82A}">
                    <a16:rowId xmlns:a16="http://schemas.microsoft.com/office/drawing/2014/main" val="2805142792"/>
                  </a:ext>
                </a:extLst>
              </a:tr>
              <a:tr h="370840">
                <a:tc>
                  <a:txBody>
                    <a:bodyPr/>
                    <a:lstStyle/>
                    <a:p>
                      <a:r>
                        <a:rPr lang="en-US" sz="1000"/>
                        <a:t>#mtblife</a:t>
                      </a:r>
                    </a:p>
                  </a:txBody>
                  <a:tcPr/>
                </a:tc>
                <a:tc>
                  <a:txBody>
                    <a:bodyPr/>
                    <a:lstStyle/>
                    <a:p>
                      <a:r>
                        <a:rPr lang="en-US" sz="1000"/>
                        <a:t>12</a:t>
                      </a:r>
                    </a:p>
                  </a:txBody>
                  <a:tcPr/>
                </a:tc>
                <a:tc>
                  <a:txBody>
                    <a:bodyPr/>
                    <a:lstStyle/>
                    <a:p>
                      <a:r>
                        <a:rPr lang="en-US" sz="1000"/>
                        <a:t>7.75</a:t>
                      </a:r>
                    </a:p>
                  </a:txBody>
                  <a:tcPr/>
                </a:tc>
                <a:tc>
                  <a:txBody>
                    <a:bodyPr/>
                    <a:lstStyle/>
                    <a:p>
                      <a:r>
                        <a:rPr lang="en-US" sz="1000"/>
                        <a:t>1.75</a:t>
                      </a:r>
                    </a:p>
                  </a:txBody>
                  <a:tcPr/>
                </a:tc>
                <a:tc>
                  <a:txBody>
                    <a:bodyPr/>
                    <a:lstStyle/>
                    <a:p>
                      <a:r>
                        <a:rPr lang="en-US" sz="1000"/>
                        <a:t>0.33333333333333</a:t>
                      </a:r>
                    </a:p>
                  </a:txBody>
                  <a:tcPr/>
                </a:tc>
                <a:tc>
                  <a:txBody>
                    <a:bodyPr/>
                    <a:lstStyle/>
                    <a:p>
                      <a:r>
                        <a:rPr lang="en-US" sz="1000"/>
                        <a:t>9.8333333333333</a:t>
                      </a:r>
                    </a:p>
                  </a:txBody>
                  <a:tcPr/>
                </a:tc>
                <a:extLst>
                  <a:ext uri="{0D108BD9-81ED-4DB2-BD59-A6C34878D82A}">
                    <a16:rowId xmlns:a16="http://schemas.microsoft.com/office/drawing/2014/main" val="4043897404"/>
                  </a:ext>
                </a:extLst>
              </a:tr>
              <a:tr h="370840">
                <a:tc>
                  <a:txBody>
                    <a:bodyPr/>
                    <a:lstStyle/>
                    <a:p>
                      <a:r>
                        <a:rPr lang="en-US" sz="1000"/>
                        <a:t>#ciclismo</a:t>
                      </a:r>
                    </a:p>
                  </a:txBody>
                  <a:tcPr/>
                </a:tc>
                <a:tc>
                  <a:txBody>
                    <a:bodyPr/>
                    <a:lstStyle/>
                    <a:p>
                      <a:r>
                        <a:rPr lang="en-US" sz="1000"/>
                        <a:t>12</a:t>
                      </a:r>
                    </a:p>
                  </a:txBody>
                  <a:tcPr/>
                </a:tc>
                <a:tc>
                  <a:txBody>
                    <a:bodyPr/>
                    <a:lstStyle/>
                    <a:p>
                      <a:r>
                        <a:rPr lang="en-US" sz="1000"/>
                        <a:t>10.5</a:t>
                      </a:r>
                    </a:p>
                  </a:txBody>
                  <a:tcPr/>
                </a:tc>
                <a:tc>
                  <a:txBody>
                    <a:bodyPr/>
                    <a:lstStyle/>
                    <a:p>
                      <a:r>
                        <a:rPr lang="en-US" sz="1000"/>
                        <a:t>1.9166666666667</a:t>
                      </a:r>
                    </a:p>
                  </a:txBody>
                  <a:tcPr/>
                </a:tc>
                <a:tc>
                  <a:txBody>
                    <a:bodyPr/>
                    <a:lstStyle/>
                    <a:p>
                      <a:r>
                        <a:rPr lang="en-US" sz="1000"/>
                        <a:t>0.91666666666667</a:t>
                      </a:r>
                    </a:p>
                  </a:txBody>
                  <a:tcPr/>
                </a:tc>
                <a:tc>
                  <a:txBody>
                    <a:bodyPr/>
                    <a:lstStyle/>
                    <a:p>
                      <a:r>
                        <a:rPr lang="en-US" sz="1000"/>
                        <a:t>13.333333333333</a:t>
                      </a:r>
                    </a:p>
                  </a:txBody>
                  <a:tcPr/>
                </a:tc>
                <a:extLst>
                  <a:ext uri="{0D108BD9-81ED-4DB2-BD59-A6C34878D82A}">
                    <a16:rowId xmlns:a16="http://schemas.microsoft.com/office/drawing/2014/main" val="257866258"/>
                  </a:ext>
                </a:extLst>
              </a:tr>
              <a:tr h="370840">
                <a:tc>
                  <a:txBody>
                    <a:bodyPr/>
                    <a:lstStyle/>
                    <a:p>
                      <a:r>
                        <a:rPr lang="en-US" sz="1000"/>
                        <a:t>#bicicletas</a:t>
                      </a:r>
                    </a:p>
                  </a:txBody>
                  <a:tcPr/>
                </a:tc>
                <a:tc>
                  <a:txBody>
                    <a:bodyPr/>
                    <a:lstStyle/>
                    <a:p>
                      <a:r>
                        <a:rPr lang="en-US" sz="1000"/>
                        <a:t>11</a:t>
                      </a:r>
                    </a:p>
                  </a:txBody>
                  <a:tcPr/>
                </a:tc>
                <a:tc>
                  <a:txBody>
                    <a:bodyPr/>
                    <a:lstStyle/>
                    <a:p>
                      <a:r>
                        <a:rPr lang="en-US" sz="1000"/>
                        <a:t>10.090909090909</a:t>
                      </a:r>
                    </a:p>
                  </a:txBody>
                  <a:tcPr/>
                </a:tc>
                <a:tc>
                  <a:txBody>
                    <a:bodyPr/>
                    <a:lstStyle/>
                    <a:p>
                      <a:r>
                        <a:rPr lang="en-US" sz="1000"/>
                        <a:t>2.0909090909091</a:t>
                      </a:r>
                    </a:p>
                  </a:txBody>
                  <a:tcPr/>
                </a:tc>
                <a:tc>
                  <a:txBody>
                    <a:bodyPr/>
                    <a:lstStyle/>
                    <a:p>
                      <a:r>
                        <a:rPr lang="en-US" sz="1000"/>
                        <a:t>0.81818181818182</a:t>
                      </a:r>
                    </a:p>
                  </a:txBody>
                  <a:tcPr/>
                </a:tc>
                <a:tc>
                  <a:txBody>
                    <a:bodyPr/>
                    <a:lstStyle/>
                    <a:p>
                      <a:r>
                        <a:rPr lang="en-US" sz="1000"/>
                        <a:t>13</a:t>
                      </a:r>
                    </a:p>
                  </a:txBody>
                  <a:tcPr/>
                </a:tc>
                <a:extLst>
                  <a:ext uri="{0D108BD9-81ED-4DB2-BD59-A6C34878D82A}">
                    <a16:rowId xmlns:a16="http://schemas.microsoft.com/office/drawing/2014/main" val="630416864"/>
                  </a:ext>
                </a:extLst>
              </a:tr>
              <a:tr h="370840">
                <a:tc>
                  <a:txBody>
                    <a:bodyPr/>
                    <a:lstStyle/>
                    <a:p>
                      <a:r>
                        <a:rPr lang="en-US" sz="1000"/>
                        <a:t>#mountainbike</a:t>
                      </a:r>
                    </a:p>
                  </a:txBody>
                  <a:tcPr/>
                </a:tc>
                <a:tc>
                  <a:txBody>
                    <a:bodyPr/>
                    <a:lstStyle/>
                    <a:p>
                      <a:r>
                        <a:rPr lang="en-US" sz="1000"/>
                        <a:t>11</a:t>
                      </a:r>
                    </a:p>
                  </a:txBody>
                  <a:tcPr/>
                </a:tc>
                <a:tc>
                  <a:txBody>
                    <a:bodyPr/>
                    <a:lstStyle/>
                    <a:p>
                      <a:r>
                        <a:rPr lang="en-US" sz="1000"/>
                        <a:t>9.8181818181818</a:t>
                      </a:r>
                    </a:p>
                  </a:txBody>
                  <a:tcPr/>
                </a:tc>
                <a:tc>
                  <a:txBody>
                    <a:bodyPr/>
                    <a:lstStyle/>
                    <a:p>
                      <a:r>
                        <a:rPr lang="en-US" sz="1000"/>
                        <a:t>1.9090909090909</a:t>
                      </a:r>
                    </a:p>
                  </a:txBody>
                  <a:tcPr/>
                </a:tc>
                <a:tc>
                  <a:txBody>
                    <a:bodyPr/>
                    <a:lstStyle/>
                    <a:p>
                      <a:r>
                        <a:rPr lang="en-US" sz="1000"/>
                        <a:t>0.90909090909091</a:t>
                      </a:r>
                    </a:p>
                  </a:txBody>
                  <a:tcPr/>
                </a:tc>
                <a:tc>
                  <a:txBody>
                    <a:bodyPr/>
                    <a:lstStyle/>
                    <a:p>
                      <a:r>
                        <a:rPr lang="en-US" sz="1000"/>
                        <a:t>12.636363636364</a:t>
                      </a:r>
                    </a:p>
                  </a:txBody>
                  <a:tcPr/>
                </a:tc>
                <a:extLst>
                  <a:ext uri="{0D108BD9-81ED-4DB2-BD59-A6C34878D82A}">
                    <a16:rowId xmlns:a16="http://schemas.microsoft.com/office/drawing/2014/main" val="2054334756"/>
                  </a:ext>
                </a:extLst>
              </a:tr>
              <a:tr h="370840">
                <a:tc>
                  <a:txBody>
                    <a:bodyPr/>
                    <a:lstStyle/>
                    <a:p>
                      <a:r>
                        <a:rPr lang="en-US" sz="1000"/>
                        <a:t>#topmega</a:t>
                      </a:r>
                    </a:p>
                  </a:txBody>
                  <a:tcPr/>
                </a:tc>
                <a:tc>
                  <a:txBody>
                    <a:bodyPr/>
                    <a:lstStyle/>
                    <a:p>
                      <a:r>
                        <a:rPr lang="en-US" sz="1000"/>
                        <a:t>10</a:t>
                      </a:r>
                    </a:p>
                  </a:txBody>
                  <a:tcPr/>
                </a:tc>
                <a:tc>
                  <a:txBody>
                    <a:bodyPr/>
                    <a:lstStyle/>
                    <a:p>
                      <a:r>
                        <a:rPr lang="en-US" sz="1000"/>
                        <a:t>8.7</a:t>
                      </a:r>
                    </a:p>
                  </a:txBody>
                  <a:tcPr/>
                </a:tc>
                <a:tc>
                  <a:txBody>
                    <a:bodyPr/>
                    <a:lstStyle/>
                    <a:p>
                      <a:r>
                        <a:rPr lang="en-US" sz="1000"/>
                        <a:t>2.1</a:t>
                      </a:r>
                    </a:p>
                  </a:txBody>
                  <a:tcPr/>
                </a:tc>
                <a:tc>
                  <a:txBody>
                    <a:bodyPr/>
                    <a:lstStyle/>
                    <a:p>
                      <a:r>
                        <a:rPr lang="en-US" sz="1000"/>
                        <a:t>0.4</a:t>
                      </a:r>
                    </a:p>
                  </a:txBody>
                  <a:tcPr/>
                </a:tc>
                <a:tc>
                  <a:txBody>
                    <a:bodyPr/>
                    <a:lstStyle/>
                    <a:p>
                      <a:r>
                        <a:rPr lang="en-US" sz="1000"/>
                        <a:t>11.2</a:t>
                      </a:r>
                    </a:p>
                  </a:txBody>
                  <a:tcPr/>
                </a:tc>
                <a:extLst>
                  <a:ext uri="{0D108BD9-81ED-4DB2-BD59-A6C34878D82A}">
                    <a16:rowId xmlns:a16="http://schemas.microsoft.com/office/drawing/2014/main" val="3807552319"/>
                  </a:ext>
                </a:extLst>
              </a:tr>
              <a:tr h="370840">
                <a:tc>
                  <a:txBody>
                    <a:bodyPr/>
                    <a:lstStyle/>
                    <a:p>
                      <a:r>
                        <a:rPr lang="en-US" sz="1000"/>
                        <a:t>#tubicitumundo</a:t>
                      </a:r>
                    </a:p>
                  </a:txBody>
                  <a:tcPr/>
                </a:tc>
                <a:tc>
                  <a:txBody>
                    <a:bodyPr/>
                    <a:lstStyle/>
                    <a:p>
                      <a:r>
                        <a:rPr lang="en-US" sz="1000"/>
                        <a:t>10</a:t>
                      </a:r>
                    </a:p>
                  </a:txBody>
                  <a:tcPr/>
                </a:tc>
                <a:tc>
                  <a:txBody>
                    <a:bodyPr/>
                    <a:lstStyle/>
                    <a:p>
                      <a:r>
                        <a:rPr lang="en-US" sz="1000"/>
                        <a:t>8.7</a:t>
                      </a:r>
                    </a:p>
                  </a:txBody>
                  <a:tcPr/>
                </a:tc>
                <a:tc>
                  <a:txBody>
                    <a:bodyPr/>
                    <a:lstStyle/>
                    <a:p>
                      <a:r>
                        <a:rPr lang="en-US" sz="1000"/>
                        <a:t>2.1</a:t>
                      </a:r>
                    </a:p>
                  </a:txBody>
                  <a:tcPr/>
                </a:tc>
                <a:tc>
                  <a:txBody>
                    <a:bodyPr/>
                    <a:lstStyle/>
                    <a:p>
                      <a:r>
                        <a:rPr lang="en-US" sz="1000"/>
                        <a:t>0.4</a:t>
                      </a:r>
                    </a:p>
                  </a:txBody>
                  <a:tcPr/>
                </a:tc>
                <a:tc>
                  <a:txBody>
                    <a:bodyPr/>
                    <a:lstStyle/>
                    <a:p>
                      <a:r>
                        <a:rPr lang="en-US" sz="1000"/>
                        <a:t>11.2</a:t>
                      </a:r>
                    </a:p>
                  </a:txBody>
                  <a:tcPr/>
                </a:tc>
                <a:extLst>
                  <a:ext uri="{0D108BD9-81ED-4DB2-BD59-A6C34878D82A}">
                    <a16:rowId xmlns:a16="http://schemas.microsoft.com/office/drawing/2014/main" val="2135399615"/>
                  </a:ext>
                </a:extLst>
              </a:tr>
              <a:tr h="370840">
                <a:tc>
                  <a:txBody>
                    <a:bodyPr/>
                    <a:lstStyle/>
                    <a:p>
                      <a:r>
                        <a:rPr lang="en-US" sz="1000"/>
                        <a:t>#actitudtopmega</a:t>
                      </a:r>
                    </a:p>
                  </a:txBody>
                  <a:tcPr/>
                </a:tc>
                <a:tc>
                  <a:txBody>
                    <a:bodyPr/>
                    <a:lstStyle/>
                    <a:p>
                      <a:r>
                        <a:rPr lang="en-US" sz="1000"/>
                        <a:t>10</a:t>
                      </a:r>
                    </a:p>
                  </a:txBody>
                  <a:tcPr/>
                </a:tc>
                <a:tc>
                  <a:txBody>
                    <a:bodyPr/>
                    <a:lstStyle/>
                    <a:p>
                      <a:r>
                        <a:rPr lang="en-US" sz="1000"/>
                        <a:t>8.7</a:t>
                      </a:r>
                    </a:p>
                  </a:txBody>
                  <a:tcPr/>
                </a:tc>
                <a:tc>
                  <a:txBody>
                    <a:bodyPr/>
                    <a:lstStyle/>
                    <a:p>
                      <a:r>
                        <a:rPr lang="en-US" sz="1000"/>
                        <a:t>2.1</a:t>
                      </a:r>
                    </a:p>
                  </a:txBody>
                  <a:tcPr/>
                </a:tc>
                <a:tc>
                  <a:txBody>
                    <a:bodyPr/>
                    <a:lstStyle/>
                    <a:p>
                      <a:r>
                        <a:rPr lang="en-US" sz="1000"/>
                        <a:t>0.4</a:t>
                      </a:r>
                    </a:p>
                  </a:txBody>
                  <a:tcPr/>
                </a:tc>
                <a:tc>
                  <a:txBody>
                    <a:bodyPr/>
                    <a:lstStyle/>
                    <a:p>
                      <a:r>
                        <a:rPr lang="en-US" sz="1000"/>
                        <a:t>11.2</a:t>
                      </a:r>
                    </a:p>
                  </a:txBody>
                  <a:tcPr/>
                </a:tc>
                <a:extLst>
                  <a:ext uri="{0D108BD9-81ED-4DB2-BD59-A6C34878D82A}">
                    <a16:rowId xmlns:a16="http://schemas.microsoft.com/office/drawing/2014/main" val="3912472340"/>
                  </a:ext>
                </a:extLst>
              </a:tr>
              <a:tr h="370840">
                <a:tc>
                  <a:txBody>
                    <a:bodyPr/>
                    <a:lstStyle/>
                    <a:p>
                      <a:r>
                        <a:rPr lang="en-US" sz="1000"/>
                        <a:t>#adrenalina</a:t>
                      </a:r>
                    </a:p>
                  </a:txBody>
                  <a:tcPr/>
                </a:tc>
                <a:tc>
                  <a:txBody>
                    <a:bodyPr/>
                    <a:lstStyle/>
                    <a:p>
                      <a:r>
                        <a:rPr lang="en-US" sz="1000"/>
                        <a:t>10</a:t>
                      </a:r>
                    </a:p>
                  </a:txBody>
                  <a:tcPr/>
                </a:tc>
                <a:tc>
                  <a:txBody>
                    <a:bodyPr/>
                    <a:lstStyle/>
                    <a:p>
                      <a:r>
                        <a:rPr lang="en-US" sz="1000"/>
                        <a:t>8.7</a:t>
                      </a:r>
                    </a:p>
                  </a:txBody>
                  <a:tcPr/>
                </a:tc>
                <a:tc>
                  <a:txBody>
                    <a:bodyPr/>
                    <a:lstStyle/>
                    <a:p>
                      <a:r>
                        <a:rPr lang="en-US" sz="1000"/>
                        <a:t>2.1</a:t>
                      </a:r>
                    </a:p>
                  </a:txBody>
                  <a:tcPr/>
                </a:tc>
                <a:tc>
                  <a:txBody>
                    <a:bodyPr/>
                    <a:lstStyle/>
                    <a:p>
                      <a:r>
                        <a:rPr lang="en-US" sz="1000"/>
                        <a:t>0.4</a:t>
                      </a:r>
                    </a:p>
                  </a:txBody>
                  <a:tcPr/>
                </a:tc>
                <a:tc>
                  <a:txBody>
                    <a:bodyPr/>
                    <a:lstStyle/>
                    <a:p>
                      <a:r>
                        <a:rPr lang="en-US" sz="1000"/>
                        <a:t>11.2</a:t>
                      </a:r>
                    </a:p>
                  </a:txBody>
                  <a:tcPr/>
                </a:tc>
                <a:extLst>
                  <a:ext uri="{0D108BD9-81ED-4DB2-BD59-A6C34878D82A}">
                    <a16:rowId xmlns:a16="http://schemas.microsoft.com/office/drawing/2014/main" val="1738869851"/>
                  </a:ext>
                </a:extLst>
              </a:tr>
              <a:tr h="370840">
                <a:tc>
                  <a:txBody>
                    <a:bodyPr/>
                    <a:lstStyle/>
                    <a:p>
                      <a:r>
                        <a:rPr lang="en-US" sz="1000"/>
                        <a:t>#aventura</a:t>
                      </a:r>
                    </a:p>
                  </a:txBody>
                  <a:tcPr/>
                </a:tc>
                <a:tc>
                  <a:txBody>
                    <a:bodyPr/>
                    <a:lstStyle/>
                    <a:p>
                      <a:r>
                        <a:rPr lang="en-US" sz="1000"/>
                        <a:t>10</a:t>
                      </a:r>
                    </a:p>
                  </a:txBody>
                  <a:tcPr/>
                </a:tc>
                <a:tc>
                  <a:txBody>
                    <a:bodyPr/>
                    <a:lstStyle/>
                    <a:p>
                      <a:r>
                        <a:rPr lang="en-US" sz="1000"/>
                        <a:t>8.7</a:t>
                      </a:r>
                    </a:p>
                  </a:txBody>
                  <a:tcPr/>
                </a:tc>
                <a:tc>
                  <a:txBody>
                    <a:bodyPr/>
                    <a:lstStyle/>
                    <a:p>
                      <a:r>
                        <a:rPr lang="en-US" sz="1000"/>
                        <a:t>2.1</a:t>
                      </a:r>
                    </a:p>
                  </a:txBody>
                  <a:tcPr/>
                </a:tc>
                <a:tc>
                  <a:txBody>
                    <a:bodyPr/>
                    <a:lstStyle/>
                    <a:p>
                      <a:r>
                        <a:rPr lang="en-US" sz="1000"/>
                        <a:t>0.4</a:t>
                      </a:r>
                    </a:p>
                  </a:txBody>
                  <a:tcPr/>
                </a:tc>
                <a:tc>
                  <a:txBody>
                    <a:bodyPr/>
                    <a:lstStyle/>
                    <a:p>
                      <a:r>
                        <a:rPr lang="en-US" sz="1000"/>
                        <a:t>11.2</a:t>
                      </a:r>
                    </a:p>
                  </a:txBody>
                  <a:tcPr/>
                </a:tc>
                <a:extLst>
                  <a:ext uri="{0D108BD9-81ED-4DB2-BD59-A6C34878D82A}">
                    <a16:rowId xmlns:a16="http://schemas.microsoft.com/office/drawing/2014/main" val="3026254335"/>
                  </a:ext>
                </a:extLst>
              </a:tr>
            </a:tbl>
          </a:graphicData>
        </a:graphic>
      </p:graphicFrame>
      <p:sp>
        <p:nvSpPr>
          <p:cNvPr id="4" name="Text Placeholder 3">
            <a:extLst>
              <a:ext uri="{FF2B5EF4-FFF2-40B4-BE49-F238E27FC236}">
                <a16:creationId xmlns:a16="http://schemas.microsoft.com/office/drawing/2014/main" id="{C9CD806D-2888-4D62-823D-47E35A7E1D61}"/>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2467842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6A959-BADA-4C89-A88F-09F9E1424557}"/>
              </a:ext>
            </a:extLst>
          </p:cNvPr>
          <p:cNvSpPr>
            <a:spLocks noGrp="1"/>
          </p:cNvSpPr>
          <p:nvPr>
            <p:ph type="title"/>
          </p:nvPr>
        </p:nvSpPr>
        <p:spPr/>
        <p:txBody>
          <a:bodyPr/>
          <a:lstStyle/>
          <a:p>
            <a:r>
              <a:rPr lang="en-US"/>
              <a:t>Facebook Post Table + Reactions | Teknialbikes - 1 of 22</a:t>
            </a:r>
          </a:p>
        </p:txBody>
      </p:sp>
      <p:graphicFrame>
        <p:nvGraphicFramePr>
          <p:cNvPr id="5" name="Table Placeholder 4">
            <a:extLst>
              <a:ext uri="{FF2B5EF4-FFF2-40B4-BE49-F238E27FC236}">
                <a16:creationId xmlns:a16="http://schemas.microsoft.com/office/drawing/2014/main" id="{8D3E72C3-A394-42EA-BAE6-8D0AD81EA6C4}"/>
              </a:ext>
            </a:extLst>
          </p:cNvPr>
          <p:cNvGraphicFramePr>
            <a:graphicFrameLocks noGrp="1"/>
          </p:cNvGraphicFramePr>
          <p:nvPr>
            <p:ph type="tbl" sz="quarter" idx="13"/>
            <p:extLst>
              <p:ext uri="{D42A27DB-BD31-4B8C-83A1-F6EECF244321}">
                <p14:modId xmlns:p14="http://schemas.microsoft.com/office/powerpoint/2010/main" val="1252000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81837600"/>
                    </a:ext>
                  </a:extLst>
                </a:gridCol>
                <a:gridCol w="493776">
                  <a:extLst>
                    <a:ext uri="{9D8B030D-6E8A-4147-A177-3AD203B41FA5}">
                      <a16:colId xmlns:a16="http://schemas.microsoft.com/office/drawing/2014/main" val="2947405390"/>
                    </a:ext>
                  </a:extLst>
                </a:gridCol>
                <a:gridCol w="493776">
                  <a:extLst>
                    <a:ext uri="{9D8B030D-6E8A-4147-A177-3AD203B41FA5}">
                      <a16:colId xmlns:a16="http://schemas.microsoft.com/office/drawing/2014/main" val="3066178152"/>
                    </a:ext>
                  </a:extLst>
                </a:gridCol>
                <a:gridCol w="493776">
                  <a:extLst>
                    <a:ext uri="{9D8B030D-6E8A-4147-A177-3AD203B41FA5}">
                      <a16:colId xmlns:a16="http://schemas.microsoft.com/office/drawing/2014/main" val="2834553491"/>
                    </a:ext>
                  </a:extLst>
                </a:gridCol>
                <a:gridCol w="493776">
                  <a:extLst>
                    <a:ext uri="{9D8B030D-6E8A-4147-A177-3AD203B41FA5}">
                      <a16:colId xmlns:a16="http://schemas.microsoft.com/office/drawing/2014/main" val="453020735"/>
                    </a:ext>
                  </a:extLst>
                </a:gridCol>
                <a:gridCol w="493776">
                  <a:extLst>
                    <a:ext uri="{9D8B030D-6E8A-4147-A177-3AD203B41FA5}">
                      <a16:colId xmlns:a16="http://schemas.microsoft.com/office/drawing/2014/main" val="828251621"/>
                    </a:ext>
                  </a:extLst>
                </a:gridCol>
                <a:gridCol w="493776">
                  <a:extLst>
                    <a:ext uri="{9D8B030D-6E8A-4147-A177-3AD203B41FA5}">
                      <a16:colId xmlns:a16="http://schemas.microsoft.com/office/drawing/2014/main" val="2397991233"/>
                    </a:ext>
                  </a:extLst>
                </a:gridCol>
                <a:gridCol w="493776">
                  <a:extLst>
                    <a:ext uri="{9D8B030D-6E8A-4147-A177-3AD203B41FA5}">
                      <a16:colId xmlns:a16="http://schemas.microsoft.com/office/drawing/2014/main" val="2991907424"/>
                    </a:ext>
                  </a:extLst>
                </a:gridCol>
                <a:gridCol w="493776">
                  <a:extLst>
                    <a:ext uri="{9D8B030D-6E8A-4147-A177-3AD203B41FA5}">
                      <a16:colId xmlns:a16="http://schemas.microsoft.com/office/drawing/2014/main" val="2119454426"/>
                    </a:ext>
                  </a:extLst>
                </a:gridCol>
                <a:gridCol w="493776">
                  <a:extLst>
                    <a:ext uri="{9D8B030D-6E8A-4147-A177-3AD203B41FA5}">
                      <a16:colId xmlns:a16="http://schemas.microsoft.com/office/drawing/2014/main" val="1871122063"/>
                    </a:ext>
                  </a:extLst>
                </a:gridCol>
                <a:gridCol w="493776">
                  <a:extLst>
                    <a:ext uri="{9D8B030D-6E8A-4147-A177-3AD203B41FA5}">
                      <a16:colId xmlns:a16="http://schemas.microsoft.com/office/drawing/2014/main" val="1225844450"/>
                    </a:ext>
                  </a:extLst>
                </a:gridCol>
                <a:gridCol w="493776">
                  <a:extLst>
                    <a:ext uri="{9D8B030D-6E8A-4147-A177-3AD203B41FA5}">
                      <a16:colId xmlns:a16="http://schemas.microsoft.com/office/drawing/2014/main" val="163206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0949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Venzo Argentina - 2022-02-04 21:46:21</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12450350"/>
                  </a:ext>
                </a:extLst>
              </a:tr>
            </a:tbl>
          </a:graphicData>
        </a:graphic>
      </p:graphicFrame>
      <p:sp>
        <p:nvSpPr>
          <p:cNvPr id="4" name="Text Placeholder 3">
            <a:extLst>
              <a:ext uri="{FF2B5EF4-FFF2-40B4-BE49-F238E27FC236}">
                <a16:creationId xmlns:a16="http://schemas.microsoft.com/office/drawing/2014/main" id="{786EDE96-E489-47B5-B337-C173E701C82E}"/>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5251685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EE4DA-D3FD-420A-A73B-7890D25783E4}"/>
              </a:ext>
            </a:extLst>
          </p:cNvPr>
          <p:cNvSpPr>
            <a:spLocks noGrp="1"/>
          </p:cNvSpPr>
          <p:nvPr>
            <p:ph type="title"/>
          </p:nvPr>
        </p:nvSpPr>
        <p:spPr/>
        <p:txBody>
          <a:bodyPr/>
          <a:lstStyle/>
          <a:p>
            <a:r>
              <a:rPr lang="en-US"/>
              <a:t>Facebook Post Table + Reactions | Teknialbikes - 2 of 22</a:t>
            </a:r>
          </a:p>
        </p:txBody>
      </p:sp>
      <p:graphicFrame>
        <p:nvGraphicFramePr>
          <p:cNvPr id="5" name="Table Placeholder 4">
            <a:extLst>
              <a:ext uri="{FF2B5EF4-FFF2-40B4-BE49-F238E27FC236}">
                <a16:creationId xmlns:a16="http://schemas.microsoft.com/office/drawing/2014/main" id="{133A2D20-6D06-40F8-B182-A4F1FEB3DFC3}"/>
              </a:ext>
            </a:extLst>
          </p:cNvPr>
          <p:cNvGraphicFramePr>
            <a:graphicFrameLocks noGrp="1"/>
          </p:cNvGraphicFramePr>
          <p:nvPr>
            <p:ph type="tbl" sz="quarter" idx="13"/>
            <p:extLst>
              <p:ext uri="{D42A27DB-BD31-4B8C-83A1-F6EECF244321}">
                <p14:modId xmlns:p14="http://schemas.microsoft.com/office/powerpoint/2010/main" val="4044488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9077783"/>
                    </a:ext>
                  </a:extLst>
                </a:gridCol>
                <a:gridCol w="493776">
                  <a:extLst>
                    <a:ext uri="{9D8B030D-6E8A-4147-A177-3AD203B41FA5}">
                      <a16:colId xmlns:a16="http://schemas.microsoft.com/office/drawing/2014/main" val="2422608205"/>
                    </a:ext>
                  </a:extLst>
                </a:gridCol>
                <a:gridCol w="493776">
                  <a:extLst>
                    <a:ext uri="{9D8B030D-6E8A-4147-A177-3AD203B41FA5}">
                      <a16:colId xmlns:a16="http://schemas.microsoft.com/office/drawing/2014/main" val="2604046083"/>
                    </a:ext>
                  </a:extLst>
                </a:gridCol>
                <a:gridCol w="493776">
                  <a:extLst>
                    <a:ext uri="{9D8B030D-6E8A-4147-A177-3AD203B41FA5}">
                      <a16:colId xmlns:a16="http://schemas.microsoft.com/office/drawing/2014/main" val="2077133475"/>
                    </a:ext>
                  </a:extLst>
                </a:gridCol>
                <a:gridCol w="493776">
                  <a:extLst>
                    <a:ext uri="{9D8B030D-6E8A-4147-A177-3AD203B41FA5}">
                      <a16:colId xmlns:a16="http://schemas.microsoft.com/office/drawing/2014/main" val="2432271395"/>
                    </a:ext>
                  </a:extLst>
                </a:gridCol>
                <a:gridCol w="493776">
                  <a:extLst>
                    <a:ext uri="{9D8B030D-6E8A-4147-A177-3AD203B41FA5}">
                      <a16:colId xmlns:a16="http://schemas.microsoft.com/office/drawing/2014/main" val="3682609413"/>
                    </a:ext>
                  </a:extLst>
                </a:gridCol>
                <a:gridCol w="493776">
                  <a:extLst>
                    <a:ext uri="{9D8B030D-6E8A-4147-A177-3AD203B41FA5}">
                      <a16:colId xmlns:a16="http://schemas.microsoft.com/office/drawing/2014/main" val="1586503612"/>
                    </a:ext>
                  </a:extLst>
                </a:gridCol>
                <a:gridCol w="493776">
                  <a:extLst>
                    <a:ext uri="{9D8B030D-6E8A-4147-A177-3AD203B41FA5}">
                      <a16:colId xmlns:a16="http://schemas.microsoft.com/office/drawing/2014/main" val="3378094034"/>
                    </a:ext>
                  </a:extLst>
                </a:gridCol>
                <a:gridCol w="493776">
                  <a:extLst>
                    <a:ext uri="{9D8B030D-6E8A-4147-A177-3AD203B41FA5}">
                      <a16:colId xmlns:a16="http://schemas.microsoft.com/office/drawing/2014/main" val="160860133"/>
                    </a:ext>
                  </a:extLst>
                </a:gridCol>
                <a:gridCol w="493776">
                  <a:extLst>
                    <a:ext uri="{9D8B030D-6E8A-4147-A177-3AD203B41FA5}">
                      <a16:colId xmlns:a16="http://schemas.microsoft.com/office/drawing/2014/main" val="2040929524"/>
                    </a:ext>
                  </a:extLst>
                </a:gridCol>
                <a:gridCol w="493776">
                  <a:extLst>
                    <a:ext uri="{9D8B030D-6E8A-4147-A177-3AD203B41FA5}">
                      <a16:colId xmlns:a16="http://schemas.microsoft.com/office/drawing/2014/main" val="1388962063"/>
                    </a:ext>
                  </a:extLst>
                </a:gridCol>
                <a:gridCol w="493776">
                  <a:extLst>
                    <a:ext uri="{9D8B030D-6E8A-4147-A177-3AD203B41FA5}">
                      <a16:colId xmlns:a16="http://schemas.microsoft.com/office/drawing/2014/main" val="2023841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308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- 2022-02-24 10:10:01</a:t>
                      </a:r>
                      <a:r>
                        <a:rPr kumimoji="0" lang="en-US" sz="1000" b="0" i="0" u="none" strike="noStrike" kern="1200" cap="none" spc="0" normalizeH="0" baseline="0" noProof="0">
                          <a:ln>
                            <a:noFill/>
                          </a:ln>
                          <a:solidFill>
                            <a:prstClr val="black"/>
                          </a:solidFill>
                          <a:effectLst/>
                          <a:uLnTx/>
                          <a:uFillTx/>
                          <a:latin typeface="+mn-lt"/>
                          <a:ea typeface="+mn-ea"/>
                          <a:cs typeface="+mn-cs"/>
                        </a:rPr>
                        <a:t>
 La #venzoetna superó con éxito la prueba más importante de #ciclismoderuta de nuestro país
.
.
En la #vueltadelporvenir los miembros del @teamvenzo.arg disputaron las 5 etapas en sus #etna junto a #ciclistas de primer nivel de #latinoamerica
.
.
Equipada con componentes #B1 #B1team de #fibradecarbono, las #Venzo etna se llevaron todas las miradas! 🔥🤩
.
.
#somosvenzo #venzoargentina #ruta #road #cycling #cyclinglife #cyclingroad #grupocarloskarabitian #venzobikes #venzobike #venzoarg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80738637"/>
                  </a:ext>
                </a:extLst>
              </a:tr>
            </a:tbl>
          </a:graphicData>
        </a:graphic>
      </p:graphicFrame>
      <p:sp>
        <p:nvSpPr>
          <p:cNvPr id="4" name="Text Placeholder 3">
            <a:extLst>
              <a:ext uri="{FF2B5EF4-FFF2-40B4-BE49-F238E27FC236}">
                <a16:creationId xmlns:a16="http://schemas.microsoft.com/office/drawing/2014/main" id="{A8778228-ACDA-46CC-978F-1A535EB24B0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9602599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20CCD-1F77-4696-8341-75265E4C81A6}"/>
              </a:ext>
            </a:extLst>
          </p:cNvPr>
          <p:cNvSpPr>
            <a:spLocks noGrp="1"/>
          </p:cNvSpPr>
          <p:nvPr>
            <p:ph type="title"/>
          </p:nvPr>
        </p:nvSpPr>
        <p:spPr/>
        <p:txBody>
          <a:bodyPr/>
          <a:lstStyle/>
          <a:p>
            <a:r>
              <a:rPr lang="en-US"/>
              <a:t>Facebook Post Table + Reactions | Teknialbikes - 3 of 22</a:t>
            </a:r>
          </a:p>
        </p:txBody>
      </p:sp>
      <p:graphicFrame>
        <p:nvGraphicFramePr>
          <p:cNvPr id="5" name="Table Placeholder 4">
            <a:extLst>
              <a:ext uri="{FF2B5EF4-FFF2-40B4-BE49-F238E27FC236}">
                <a16:creationId xmlns:a16="http://schemas.microsoft.com/office/drawing/2014/main" id="{B9F6EC0F-31E5-4841-822A-E81605147E9A}"/>
              </a:ext>
            </a:extLst>
          </p:cNvPr>
          <p:cNvGraphicFramePr>
            <a:graphicFrameLocks noGrp="1"/>
          </p:cNvGraphicFramePr>
          <p:nvPr>
            <p:ph type="tbl" sz="quarter" idx="13"/>
            <p:extLst>
              <p:ext uri="{D42A27DB-BD31-4B8C-83A1-F6EECF244321}">
                <p14:modId xmlns:p14="http://schemas.microsoft.com/office/powerpoint/2010/main" val="769954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58714037"/>
                    </a:ext>
                  </a:extLst>
                </a:gridCol>
                <a:gridCol w="493776">
                  <a:extLst>
                    <a:ext uri="{9D8B030D-6E8A-4147-A177-3AD203B41FA5}">
                      <a16:colId xmlns:a16="http://schemas.microsoft.com/office/drawing/2014/main" val="308235976"/>
                    </a:ext>
                  </a:extLst>
                </a:gridCol>
                <a:gridCol w="493776">
                  <a:extLst>
                    <a:ext uri="{9D8B030D-6E8A-4147-A177-3AD203B41FA5}">
                      <a16:colId xmlns:a16="http://schemas.microsoft.com/office/drawing/2014/main" val="2657398024"/>
                    </a:ext>
                  </a:extLst>
                </a:gridCol>
                <a:gridCol w="493776">
                  <a:extLst>
                    <a:ext uri="{9D8B030D-6E8A-4147-A177-3AD203B41FA5}">
                      <a16:colId xmlns:a16="http://schemas.microsoft.com/office/drawing/2014/main" val="3646141241"/>
                    </a:ext>
                  </a:extLst>
                </a:gridCol>
                <a:gridCol w="493776">
                  <a:extLst>
                    <a:ext uri="{9D8B030D-6E8A-4147-A177-3AD203B41FA5}">
                      <a16:colId xmlns:a16="http://schemas.microsoft.com/office/drawing/2014/main" val="1807742580"/>
                    </a:ext>
                  </a:extLst>
                </a:gridCol>
                <a:gridCol w="493776">
                  <a:extLst>
                    <a:ext uri="{9D8B030D-6E8A-4147-A177-3AD203B41FA5}">
                      <a16:colId xmlns:a16="http://schemas.microsoft.com/office/drawing/2014/main" val="3933919568"/>
                    </a:ext>
                  </a:extLst>
                </a:gridCol>
                <a:gridCol w="493776">
                  <a:extLst>
                    <a:ext uri="{9D8B030D-6E8A-4147-A177-3AD203B41FA5}">
                      <a16:colId xmlns:a16="http://schemas.microsoft.com/office/drawing/2014/main" val="1477428969"/>
                    </a:ext>
                  </a:extLst>
                </a:gridCol>
                <a:gridCol w="493776">
                  <a:extLst>
                    <a:ext uri="{9D8B030D-6E8A-4147-A177-3AD203B41FA5}">
                      <a16:colId xmlns:a16="http://schemas.microsoft.com/office/drawing/2014/main" val="3354724479"/>
                    </a:ext>
                  </a:extLst>
                </a:gridCol>
                <a:gridCol w="493776">
                  <a:extLst>
                    <a:ext uri="{9D8B030D-6E8A-4147-A177-3AD203B41FA5}">
                      <a16:colId xmlns:a16="http://schemas.microsoft.com/office/drawing/2014/main" val="2224518563"/>
                    </a:ext>
                  </a:extLst>
                </a:gridCol>
                <a:gridCol w="493776">
                  <a:extLst>
                    <a:ext uri="{9D8B030D-6E8A-4147-A177-3AD203B41FA5}">
                      <a16:colId xmlns:a16="http://schemas.microsoft.com/office/drawing/2014/main" val="3624904402"/>
                    </a:ext>
                  </a:extLst>
                </a:gridCol>
                <a:gridCol w="493776">
                  <a:extLst>
                    <a:ext uri="{9D8B030D-6E8A-4147-A177-3AD203B41FA5}">
                      <a16:colId xmlns:a16="http://schemas.microsoft.com/office/drawing/2014/main" val="3485121389"/>
                    </a:ext>
                  </a:extLst>
                </a:gridCol>
                <a:gridCol w="493776">
                  <a:extLst>
                    <a:ext uri="{9D8B030D-6E8A-4147-A177-3AD203B41FA5}">
                      <a16:colId xmlns:a16="http://schemas.microsoft.com/office/drawing/2014/main" val="118846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6244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- 2022-02-22 10:57:37</a:t>
                      </a:r>
                      <a:r>
                        <a:rPr kumimoji="0" lang="es-ES" sz="1000" b="0" i="0" u="none" strike="noStrike" kern="1200" cap="none" spc="0" normalizeH="0" baseline="0" noProof="0">
                          <a:ln>
                            <a:noFill/>
                          </a:ln>
                          <a:solidFill>
                            <a:prstClr val="black"/>
                          </a:solidFill>
                          <a:effectLst/>
                          <a:uLnTx/>
                          <a:uFillTx/>
                          <a:latin typeface="+mn-lt"/>
                          <a:ea typeface="+mn-ea"/>
                          <a:cs typeface="+mn-cs"/>
                        </a:rPr>
                        <a:t>
 Detrás de un gran #equipo como el @teamvenzo.arg existe otro más.
Un grupo de personas dispuesto a darlo todo para que cada corredor tenga sus #bicicletas en condiciones, preparados en la llegada con agua, alimento y un abrazo de #felicitaciones.
Ese otro equipo son las personas que conforman @grupocarloskarabitian 
Apasionados, grandes compañeros y excelentes personas. ❤️🖤🤍
#Gracias a cada uno de ellos por brindar lo mejor a esta gran #familia en la #vueltadelporvenir y en cada competencia! 
.
.
#SOMOSVENZO ❤️‍🔥
#venzo #grupocarloskarabitian #sabemosdebicicletas #teamvenzo
#venzoargentina #venzoarg #cycling #cyclinglife #ciclismoargentino #ciclismo #ciclismoderuta #ruta #renault #venzoetna #etna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08859186"/>
                  </a:ext>
                </a:extLst>
              </a:tr>
            </a:tbl>
          </a:graphicData>
        </a:graphic>
      </p:graphicFrame>
      <p:sp>
        <p:nvSpPr>
          <p:cNvPr id="4" name="Text Placeholder 3">
            <a:extLst>
              <a:ext uri="{FF2B5EF4-FFF2-40B4-BE49-F238E27FC236}">
                <a16:creationId xmlns:a16="http://schemas.microsoft.com/office/drawing/2014/main" id="{91BBA523-52D0-4F72-B874-8CBA60CC3601}"/>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7057619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21476-DAE6-4DEB-9157-6FC805106B14}"/>
              </a:ext>
            </a:extLst>
          </p:cNvPr>
          <p:cNvSpPr>
            <a:spLocks noGrp="1"/>
          </p:cNvSpPr>
          <p:nvPr>
            <p:ph type="title"/>
          </p:nvPr>
        </p:nvSpPr>
        <p:spPr/>
        <p:txBody>
          <a:bodyPr/>
          <a:lstStyle/>
          <a:p>
            <a:r>
              <a:rPr lang="en-US"/>
              <a:t>Facebook Post Table + Reactions | Teknialbikes - 4 of 22</a:t>
            </a:r>
          </a:p>
        </p:txBody>
      </p:sp>
      <p:graphicFrame>
        <p:nvGraphicFramePr>
          <p:cNvPr id="5" name="Table Placeholder 4">
            <a:extLst>
              <a:ext uri="{FF2B5EF4-FFF2-40B4-BE49-F238E27FC236}">
                <a16:creationId xmlns:a16="http://schemas.microsoft.com/office/drawing/2014/main" id="{17A80B03-579B-43CE-B006-811D6D29244C}"/>
              </a:ext>
            </a:extLst>
          </p:cNvPr>
          <p:cNvGraphicFramePr>
            <a:graphicFrameLocks noGrp="1"/>
          </p:cNvGraphicFramePr>
          <p:nvPr>
            <p:ph type="tbl" sz="quarter" idx="13"/>
            <p:extLst>
              <p:ext uri="{D42A27DB-BD31-4B8C-83A1-F6EECF244321}">
                <p14:modId xmlns:p14="http://schemas.microsoft.com/office/powerpoint/2010/main" val="2901532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33005183"/>
                    </a:ext>
                  </a:extLst>
                </a:gridCol>
                <a:gridCol w="493776">
                  <a:extLst>
                    <a:ext uri="{9D8B030D-6E8A-4147-A177-3AD203B41FA5}">
                      <a16:colId xmlns:a16="http://schemas.microsoft.com/office/drawing/2014/main" val="2590242834"/>
                    </a:ext>
                  </a:extLst>
                </a:gridCol>
                <a:gridCol w="493776">
                  <a:extLst>
                    <a:ext uri="{9D8B030D-6E8A-4147-A177-3AD203B41FA5}">
                      <a16:colId xmlns:a16="http://schemas.microsoft.com/office/drawing/2014/main" val="3312716117"/>
                    </a:ext>
                  </a:extLst>
                </a:gridCol>
                <a:gridCol w="493776">
                  <a:extLst>
                    <a:ext uri="{9D8B030D-6E8A-4147-A177-3AD203B41FA5}">
                      <a16:colId xmlns:a16="http://schemas.microsoft.com/office/drawing/2014/main" val="2200960750"/>
                    </a:ext>
                  </a:extLst>
                </a:gridCol>
                <a:gridCol w="493776">
                  <a:extLst>
                    <a:ext uri="{9D8B030D-6E8A-4147-A177-3AD203B41FA5}">
                      <a16:colId xmlns:a16="http://schemas.microsoft.com/office/drawing/2014/main" val="1113736575"/>
                    </a:ext>
                  </a:extLst>
                </a:gridCol>
                <a:gridCol w="493776">
                  <a:extLst>
                    <a:ext uri="{9D8B030D-6E8A-4147-A177-3AD203B41FA5}">
                      <a16:colId xmlns:a16="http://schemas.microsoft.com/office/drawing/2014/main" val="1119346770"/>
                    </a:ext>
                  </a:extLst>
                </a:gridCol>
                <a:gridCol w="493776">
                  <a:extLst>
                    <a:ext uri="{9D8B030D-6E8A-4147-A177-3AD203B41FA5}">
                      <a16:colId xmlns:a16="http://schemas.microsoft.com/office/drawing/2014/main" val="3476959015"/>
                    </a:ext>
                  </a:extLst>
                </a:gridCol>
                <a:gridCol w="493776">
                  <a:extLst>
                    <a:ext uri="{9D8B030D-6E8A-4147-A177-3AD203B41FA5}">
                      <a16:colId xmlns:a16="http://schemas.microsoft.com/office/drawing/2014/main" val="516718592"/>
                    </a:ext>
                  </a:extLst>
                </a:gridCol>
                <a:gridCol w="493776">
                  <a:extLst>
                    <a:ext uri="{9D8B030D-6E8A-4147-A177-3AD203B41FA5}">
                      <a16:colId xmlns:a16="http://schemas.microsoft.com/office/drawing/2014/main" val="1873067288"/>
                    </a:ext>
                  </a:extLst>
                </a:gridCol>
                <a:gridCol w="493776">
                  <a:extLst>
                    <a:ext uri="{9D8B030D-6E8A-4147-A177-3AD203B41FA5}">
                      <a16:colId xmlns:a16="http://schemas.microsoft.com/office/drawing/2014/main" val="3185170130"/>
                    </a:ext>
                  </a:extLst>
                </a:gridCol>
                <a:gridCol w="493776">
                  <a:extLst>
                    <a:ext uri="{9D8B030D-6E8A-4147-A177-3AD203B41FA5}">
                      <a16:colId xmlns:a16="http://schemas.microsoft.com/office/drawing/2014/main" val="4287384516"/>
                    </a:ext>
                  </a:extLst>
                </a:gridCol>
                <a:gridCol w="493776">
                  <a:extLst>
                    <a:ext uri="{9D8B030D-6E8A-4147-A177-3AD203B41FA5}">
                      <a16:colId xmlns:a16="http://schemas.microsoft.com/office/drawing/2014/main" val="1491156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9263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- 2022-02-25 19:47:45</a:t>
                      </a:r>
                      <a:r>
                        <a:rPr kumimoji="0" lang="en-US" sz="1000" b="0" i="0" u="none" strike="noStrike" kern="1200" cap="none" spc="0" normalizeH="0" baseline="0" noProof="0">
                          <a:ln>
                            <a:noFill/>
                          </a:ln>
                          <a:solidFill>
                            <a:prstClr val="black"/>
                          </a:solidFill>
                          <a:effectLst/>
                          <a:uLnTx/>
                          <a:uFillTx/>
                          <a:latin typeface="+mn-lt"/>
                          <a:ea typeface="+mn-ea"/>
                          <a:cs typeface="+mn-cs"/>
                        </a:rPr>
                        <a:t>
 Resumen de una semana diferente y apasionante🔥
✅ Participando de la #vueltadelporvenir junto al Team Venzo - Oficial en nuestras #venzoetna
✅Realizando la mecánica neutra del evento junto a Grupo Carlos Karabitian
✅Disfrutando y aprendiendo de la experiencia de competir en #ciclismoderuta con corredores de #mountainbike
.
.
La #pasion nos mueve!
.
#somosvenzo #venzo #venzoargentina #cycling #road #cyclingroad #ruta #etna #sabemosdebicicletas #ciclismoderuta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51577847"/>
                  </a:ext>
                </a:extLst>
              </a:tr>
            </a:tbl>
          </a:graphicData>
        </a:graphic>
      </p:graphicFrame>
      <p:sp>
        <p:nvSpPr>
          <p:cNvPr id="4" name="Text Placeholder 3">
            <a:extLst>
              <a:ext uri="{FF2B5EF4-FFF2-40B4-BE49-F238E27FC236}">
                <a16:creationId xmlns:a16="http://schemas.microsoft.com/office/drawing/2014/main" id="{86DEAD21-DED2-4B9B-8E71-398CDF6B53D9}"/>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8553392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5140D-BB74-4D38-9A2C-163A0533A0C6}"/>
              </a:ext>
            </a:extLst>
          </p:cNvPr>
          <p:cNvSpPr>
            <a:spLocks noGrp="1"/>
          </p:cNvSpPr>
          <p:nvPr>
            <p:ph type="title"/>
          </p:nvPr>
        </p:nvSpPr>
        <p:spPr/>
        <p:txBody>
          <a:bodyPr/>
          <a:lstStyle/>
          <a:p>
            <a:r>
              <a:rPr lang="en-US"/>
              <a:t>Facebook Post Table + Reactions | Teknialbikes - 5 of 22</a:t>
            </a:r>
          </a:p>
        </p:txBody>
      </p:sp>
      <p:graphicFrame>
        <p:nvGraphicFramePr>
          <p:cNvPr id="5" name="Table Placeholder 4">
            <a:extLst>
              <a:ext uri="{FF2B5EF4-FFF2-40B4-BE49-F238E27FC236}">
                <a16:creationId xmlns:a16="http://schemas.microsoft.com/office/drawing/2014/main" id="{D5924A7E-9E04-412D-8BCB-8AC1484ACA6C}"/>
              </a:ext>
            </a:extLst>
          </p:cNvPr>
          <p:cNvGraphicFramePr>
            <a:graphicFrameLocks noGrp="1"/>
          </p:cNvGraphicFramePr>
          <p:nvPr>
            <p:ph type="tbl" sz="quarter" idx="13"/>
            <p:extLst>
              <p:ext uri="{D42A27DB-BD31-4B8C-83A1-F6EECF244321}">
                <p14:modId xmlns:p14="http://schemas.microsoft.com/office/powerpoint/2010/main" val="1988260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58197201"/>
                    </a:ext>
                  </a:extLst>
                </a:gridCol>
                <a:gridCol w="493776">
                  <a:extLst>
                    <a:ext uri="{9D8B030D-6E8A-4147-A177-3AD203B41FA5}">
                      <a16:colId xmlns:a16="http://schemas.microsoft.com/office/drawing/2014/main" val="2359715673"/>
                    </a:ext>
                  </a:extLst>
                </a:gridCol>
                <a:gridCol w="493776">
                  <a:extLst>
                    <a:ext uri="{9D8B030D-6E8A-4147-A177-3AD203B41FA5}">
                      <a16:colId xmlns:a16="http://schemas.microsoft.com/office/drawing/2014/main" val="1015985501"/>
                    </a:ext>
                  </a:extLst>
                </a:gridCol>
                <a:gridCol w="493776">
                  <a:extLst>
                    <a:ext uri="{9D8B030D-6E8A-4147-A177-3AD203B41FA5}">
                      <a16:colId xmlns:a16="http://schemas.microsoft.com/office/drawing/2014/main" val="1788225682"/>
                    </a:ext>
                  </a:extLst>
                </a:gridCol>
                <a:gridCol w="493776">
                  <a:extLst>
                    <a:ext uri="{9D8B030D-6E8A-4147-A177-3AD203B41FA5}">
                      <a16:colId xmlns:a16="http://schemas.microsoft.com/office/drawing/2014/main" val="3232913251"/>
                    </a:ext>
                  </a:extLst>
                </a:gridCol>
                <a:gridCol w="493776">
                  <a:extLst>
                    <a:ext uri="{9D8B030D-6E8A-4147-A177-3AD203B41FA5}">
                      <a16:colId xmlns:a16="http://schemas.microsoft.com/office/drawing/2014/main" val="1789951660"/>
                    </a:ext>
                  </a:extLst>
                </a:gridCol>
                <a:gridCol w="493776">
                  <a:extLst>
                    <a:ext uri="{9D8B030D-6E8A-4147-A177-3AD203B41FA5}">
                      <a16:colId xmlns:a16="http://schemas.microsoft.com/office/drawing/2014/main" val="2411263032"/>
                    </a:ext>
                  </a:extLst>
                </a:gridCol>
                <a:gridCol w="493776">
                  <a:extLst>
                    <a:ext uri="{9D8B030D-6E8A-4147-A177-3AD203B41FA5}">
                      <a16:colId xmlns:a16="http://schemas.microsoft.com/office/drawing/2014/main" val="3522061199"/>
                    </a:ext>
                  </a:extLst>
                </a:gridCol>
                <a:gridCol w="493776">
                  <a:extLst>
                    <a:ext uri="{9D8B030D-6E8A-4147-A177-3AD203B41FA5}">
                      <a16:colId xmlns:a16="http://schemas.microsoft.com/office/drawing/2014/main" val="2560081352"/>
                    </a:ext>
                  </a:extLst>
                </a:gridCol>
                <a:gridCol w="493776">
                  <a:extLst>
                    <a:ext uri="{9D8B030D-6E8A-4147-A177-3AD203B41FA5}">
                      <a16:colId xmlns:a16="http://schemas.microsoft.com/office/drawing/2014/main" val="1712441508"/>
                    </a:ext>
                  </a:extLst>
                </a:gridCol>
                <a:gridCol w="493776">
                  <a:extLst>
                    <a:ext uri="{9D8B030D-6E8A-4147-A177-3AD203B41FA5}">
                      <a16:colId xmlns:a16="http://schemas.microsoft.com/office/drawing/2014/main" val="2165423101"/>
                    </a:ext>
                  </a:extLst>
                </a:gridCol>
                <a:gridCol w="493776">
                  <a:extLst>
                    <a:ext uri="{9D8B030D-6E8A-4147-A177-3AD203B41FA5}">
                      <a16:colId xmlns:a16="http://schemas.microsoft.com/office/drawing/2014/main" val="1599860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7919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- 2022-02-08 12:23:01</a:t>
                      </a:r>
                      <a:r>
                        <a:rPr kumimoji="0" lang="en-US" sz="1000" b="0" i="0" u="none" strike="noStrike" kern="1200" cap="none" spc="0" normalizeH="0" baseline="0" noProof="0">
                          <a:ln>
                            <a:noFill/>
                          </a:ln>
                          <a:solidFill>
                            <a:prstClr val="black"/>
                          </a:solidFill>
                          <a:effectLst/>
                          <a:uLnTx/>
                          <a:uFillTx/>
                          <a:latin typeface="+mn-lt"/>
                          <a:ea typeface="+mn-ea"/>
                          <a:cs typeface="+mn-cs"/>
                        </a:rPr>
                        <a:t>
 #Topmega Regal: acá 𝗵𝗮𝘆 𝗮𝗺𝗼𝗿
.
Disponible en 🌈 tres colores: cualquiera va a ser una gran elección. 
.
➡Buscala en las mejores bicicleterías del país y en www.topmega.com.ar y 𝗲𝗻𝗮𝗺𝗼𝗿𝗮𝘁𝗲 𝗱𝗲 𝘁𝘂 𝗯𝗶𝗰𝗶 😍🥰
.
.
.
.
.
#topmega #tubicitumundo #actitudtopmega #adrenalina #aventura #ciclismo #ciclismourbano #ciclismoargentina #bicis #bicicletas #mtbargentina #mtblife #mtblifestyle #movilidadsustentable #mountainbike #cycling #TopmegaRegal #Regal #MTB #sanvalentin #sanvalentin2022 #diadelosenamorados #diadelosenamorados2022 #descuento #promocion #oferta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99404607"/>
                  </a:ext>
                </a:extLst>
              </a:tr>
            </a:tbl>
          </a:graphicData>
        </a:graphic>
      </p:graphicFrame>
      <p:sp>
        <p:nvSpPr>
          <p:cNvPr id="4" name="Text Placeholder 3">
            <a:extLst>
              <a:ext uri="{FF2B5EF4-FFF2-40B4-BE49-F238E27FC236}">
                <a16:creationId xmlns:a16="http://schemas.microsoft.com/office/drawing/2014/main" id="{0C78E96B-AA9B-433C-996C-7B809865BAAC}"/>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841540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AE6EA-1593-4ADF-943C-477B6A16FC0F}"/>
              </a:ext>
            </a:extLst>
          </p:cNvPr>
          <p:cNvSpPr>
            <a:spLocks noGrp="1"/>
          </p:cNvSpPr>
          <p:nvPr>
            <p:ph type="title"/>
          </p:nvPr>
        </p:nvSpPr>
        <p:spPr/>
        <p:txBody>
          <a:bodyPr/>
          <a:lstStyle/>
          <a:p>
            <a:r>
              <a:rPr lang="en-US"/>
              <a:t>Facebook Post Table + Reactions | Teknialbikes - 6 of 22</a:t>
            </a:r>
          </a:p>
        </p:txBody>
      </p:sp>
      <p:graphicFrame>
        <p:nvGraphicFramePr>
          <p:cNvPr id="5" name="Table Placeholder 4">
            <a:extLst>
              <a:ext uri="{FF2B5EF4-FFF2-40B4-BE49-F238E27FC236}">
                <a16:creationId xmlns:a16="http://schemas.microsoft.com/office/drawing/2014/main" id="{ACE282FB-8058-4366-BC91-B33C556B0A04}"/>
              </a:ext>
            </a:extLst>
          </p:cNvPr>
          <p:cNvGraphicFramePr>
            <a:graphicFrameLocks noGrp="1"/>
          </p:cNvGraphicFramePr>
          <p:nvPr>
            <p:ph type="tbl" sz="quarter" idx="13"/>
            <p:extLst>
              <p:ext uri="{D42A27DB-BD31-4B8C-83A1-F6EECF244321}">
                <p14:modId xmlns:p14="http://schemas.microsoft.com/office/powerpoint/2010/main" val="109086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46089453"/>
                    </a:ext>
                  </a:extLst>
                </a:gridCol>
                <a:gridCol w="493776">
                  <a:extLst>
                    <a:ext uri="{9D8B030D-6E8A-4147-A177-3AD203B41FA5}">
                      <a16:colId xmlns:a16="http://schemas.microsoft.com/office/drawing/2014/main" val="2291347055"/>
                    </a:ext>
                  </a:extLst>
                </a:gridCol>
                <a:gridCol w="493776">
                  <a:extLst>
                    <a:ext uri="{9D8B030D-6E8A-4147-A177-3AD203B41FA5}">
                      <a16:colId xmlns:a16="http://schemas.microsoft.com/office/drawing/2014/main" val="1232869437"/>
                    </a:ext>
                  </a:extLst>
                </a:gridCol>
                <a:gridCol w="493776">
                  <a:extLst>
                    <a:ext uri="{9D8B030D-6E8A-4147-A177-3AD203B41FA5}">
                      <a16:colId xmlns:a16="http://schemas.microsoft.com/office/drawing/2014/main" val="60159298"/>
                    </a:ext>
                  </a:extLst>
                </a:gridCol>
                <a:gridCol w="493776">
                  <a:extLst>
                    <a:ext uri="{9D8B030D-6E8A-4147-A177-3AD203B41FA5}">
                      <a16:colId xmlns:a16="http://schemas.microsoft.com/office/drawing/2014/main" val="3056035635"/>
                    </a:ext>
                  </a:extLst>
                </a:gridCol>
                <a:gridCol w="493776">
                  <a:extLst>
                    <a:ext uri="{9D8B030D-6E8A-4147-A177-3AD203B41FA5}">
                      <a16:colId xmlns:a16="http://schemas.microsoft.com/office/drawing/2014/main" val="792157316"/>
                    </a:ext>
                  </a:extLst>
                </a:gridCol>
                <a:gridCol w="493776">
                  <a:extLst>
                    <a:ext uri="{9D8B030D-6E8A-4147-A177-3AD203B41FA5}">
                      <a16:colId xmlns:a16="http://schemas.microsoft.com/office/drawing/2014/main" val="3042877456"/>
                    </a:ext>
                  </a:extLst>
                </a:gridCol>
                <a:gridCol w="493776">
                  <a:extLst>
                    <a:ext uri="{9D8B030D-6E8A-4147-A177-3AD203B41FA5}">
                      <a16:colId xmlns:a16="http://schemas.microsoft.com/office/drawing/2014/main" val="2784790030"/>
                    </a:ext>
                  </a:extLst>
                </a:gridCol>
                <a:gridCol w="493776">
                  <a:extLst>
                    <a:ext uri="{9D8B030D-6E8A-4147-A177-3AD203B41FA5}">
                      <a16:colId xmlns:a16="http://schemas.microsoft.com/office/drawing/2014/main" val="3083668330"/>
                    </a:ext>
                  </a:extLst>
                </a:gridCol>
                <a:gridCol w="493776">
                  <a:extLst>
                    <a:ext uri="{9D8B030D-6E8A-4147-A177-3AD203B41FA5}">
                      <a16:colId xmlns:a16="http://schemas.microsoft.com/office/drawing/2014/main" val="1475883934"/>
                    </a:ext>
                  </a:extLst>
                </a:gridCol>
                <a:gridCol w="493776">
                  <a:extLst>
                    <a:ext uri="{9D8B030D-6E8A-4147-A177-3AD203B41FA5}">
                      <a16:colId xmlns:a16="http://schemas.microsoft.com/office/drawing/2014/main" val="1842155342"/>
                    </a:ext>
                  </a:extLst>
                </a:gridCol>
                <a:gridCol w="493776">
                  <a:extLst>
                    <a:ext uri="{9D8B030D-6E8A-4147-A177-3AD203B41FA5}">
                      <a16:colId xmlns:a16="http://schemas.microsoft.com/office/drawing/2014/main" val="1002925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796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Bicicletas - 2022-02-03 17:50:43</a:t>
                      </a:r>
                      <a:r>
                        <a:rPr kumimoji="0" lang="en-US" sz="1000" b="0" i="0" u="none" strike="noStrike" kern="1200" cap="none" spc="0" normalizeH="0" baseline="0" noProof="0">
                          <a:ln>
                            <a:noFill/>
                          </a:ln>
                          <a:solidFill>
                            <a:prstClr val="black"/>
                          </a:solidFill>
                          <a:effectLst/>
                          <a:uLnTx/>
                          <a:uFillTx/>
                          <a:latin typeface="+mn-lt"/>
                          <a:ea typeface="+mn-ea"/>
                          <a:cs typeface="+mn-cs"/>
                        </a:rPr>
                        <a:t>
 Cambiale el ritmo a tu rutina diaria, ¡subite a una 𝐌𝐚𝐱𝐚𝐦! 🚴‍♀️
La mejor alternativa para 𝐦𝐨𝐯𝐞𝐫𝐭𝐞 𝐥𝐢𝐛𝐫𝐞𝐦𝐞𝐧𝐭𝐞, sin depender del tráfico 🚗 o del transporte público 🚌
#CambiaTuFormaDeMoverte #Maxam90 #MotomelBicicletas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49634006"/>
                  </a:ext>
                </a:extLst>
              </a:tr>
            </a:tbl>
          </a:graphicData>
        </a:graphic>
      </p:graphicFrame>
      <p:sp>
        <p:nvSpPr>
          <p:cNvPr id="4" name="Text Placeholder 3">
            <a:extLst>
              <a:ext uri="{FF2B5EF4-FFF2-40B4-BE49-F238E27FC236}">
                <a16:creationId xmlns:a16="http://schemas.microsoft.com/office/drawing/2014/main" id="{BB8D8BC7-CB2E-4BA0-B29E-3702EAB644C9}"/>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3138756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67FD1-B8CC-41AA-A589-DA53A904EC5F}"/>
              </a:ext>
            </a:extLst>
          </p:cNvPr>
          <p:cNvSpPr>
            <a:spLocks noGrp="1"/>
          </p:cNvSpPr>
          <p:nvPr>
            <p:ph type="title"/>
          </p:nvPr>
        </p:nvSpPr>
        <p:spPr/>
        <p:txBody>
          <a:bodyPr/>
          <a:lstStyle/>
          <a:p>
            <a:r>
              <a:rPr lang="en-US"/>
              <a:t>Facebook Post Table + Reactions | Teknialbikes - 7 of 22</a:t>
            </a:r>
          </a:p>
        </p:txBody>
      </p:sp>
      <p:graphicFrame>
        <p:nvGraphicFramePr>
          <p:cNvPr id="5" name="Table Placeholder 4">
            <a:extLst>
              <a:ext uri="{FF2B5EF4-FFF2-40B4-BE49-F238E27FC236}">
                <a16:creationId xmlns:a16="http://schemas.microsoft.com/office/drawing/2014/main" id="{A5F1F464-CA37-430C-BF18-CBE999B64DA6}"/>
              </a:ext>
            </a:extLst>
          </p:cNvPr>
          <p:cNvGraphicFramePr>
            <a:graphicFrameLocks noGrp="1"/>
          </p:cNvGraphicFramePr>
          <p:nvPr>
            <p:ph type="tbl" sz="quarter" idx="13"/>
            <p:extLst>
              <p:ext uri="{D42A27DB-BD31-4B8C-83A1-F6EECF244321}">
                <p14:modId xmlns:p14="http://schemas.microsoft.com/office/powerpoint/2010/main" val="733557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251185"/>
                    </a:ext>
                  </a:extLst>
                </a:gridCol>
                <a:gridCol w="493776">
                  <a:extLst>
                    <a:ext uri="{9D8B030D-6E8A-4147-A177-3AD203B41FA5}">
                      <a16:colId xmlns:a16="http://schemas.microsoft.com/office/drawing/2014/main" val="3064203872"/>
                    </a:ext>
                  </a:extLst>
                </a:gridCol>
                <a:gridCol w="493776">
                  <a:extLst>
                    <a:ext uri="{9D8B030D-6E8A-4147-A177-3AD203B41FA5}">
                      <a16:colId xmlns:a16="http://schemas.microsoft.com/office/drawing/2014/main" val="651224990"/>
                    </a:ext>
                  </a:extLst>
                </a:gridCol>
                <a:gridCol w="493776">
                  <a:extLst>
                    <a:ext uri="{9D8B030D-6E8A-4147-A177-3AD203B41FA5}">
                      <a16:colId xmlns:a16="http://schemas.microsoft.com/office/drawing/2014/main" val="3573877848"/>
                    </a:ext>
                  </a:extLst>
                </a:gridCol>
                <a:gridCol w="493776">
                  <a:extLst>
                    <a:ext uri="{9D8B030D-6E8A-4147-A177-3AD203B41FA5}">
                      <a16:colId xmlns:a16="http://schemas.microsoft.com/office/drawing/2014/main" val="350372752"/>
                    </a:ext>
                  </a:extLst>
                </a:gridCol>
                <a:gridCol w="493776">
                  <a:extLst>
                    <a:ext uri="{9D8B030D-6E8A-4147-A177-3AD203B41FA5}">
                      <a16:colId xmlns:a16="http://schemas.microsoft.com/office/drawing/2014/main" val="2107985144"/>
                    </a:ext>
                  </a:extLst>
                </a:gridCol>
                <a:gridCol w="493776">
                  <a:extLst>
                    <a:ext uri="{9D8B030D-6E8A-4147-A177-3AD203B41FA5}">
                      <a16:colId xmlns:a16="http://schemas.microsoft.com/office/drawing/2014/main" val="2858640645"/>
                    </a:ext>
                  </a:extLst>
                </a:gridCol>
                <a:gridCol w="493776">
                  <a:extLst>
                    <a:ext uri="{9D8B030D-6E8A-4147-A177-3AD203B41FA5}">
                      <a16:colId xmlns:a16="http://schemas.microsoft.com/office/drawing/2014/main" val="3369973844"/>
                    </a:ext>
                  </a:extLst>
                </a:gridCol>
                <a:gridCol w="493776">
                  <a:extLst>
                    <a:ext uri="{9D8B030D-6E8A-4147-A177-3AD203B41FA5}">
                      <a16:colId xmlns:a16="http://schemas.microsoft.com/office/drawing/2014/main" val="2954321507"/>
                    </a:ext>
                  </a:extLst>
                </a:gridCol>
                <a:gridCol w="493776">
                  <a:extLst>
                    <a:ext uri="{9D8B030D-6E8A-4147-A177-3AD203B41FA5}">
                      <a16:colId xmlns:a16="http://schemas.microsoft.com/office/drawing/2014/main" val="1378301631"/>
                    </a:ext>
                  </a:extLst>
                </a:gridCol>
                <a:gridCol w="493776">
                  <a:extLst>
                    <a:ext uri="{9D8B030D-6E8A-4147-A177-3AD203B41FA5}">
                      <a16:colId xmlns:a16="http://schemas.microsoft.com/office/drawing/2014/main" val="3840998928"/>
                    </a:ext>
                  </a:extLst>
                </a:gridCol>
                <a:gridCol w="493776">
                  <a:extLst>
                    <a:ext uri="{9D8B030D-6E8A-4147-A177-3AD203B41FA5}">
                      <a16:colId xmlns:a16="http://schemas.microsoft.com/office/drawing/2014/main" val="1446663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2943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- 2022-02-10 09:26:01</a:t>
                      </a:r>
                      <a:r>
                        <a:rPr kumimoji="0" lang="en-US" sz="1000" b="0" i="0" u="none" strike="noStrike" kern="1200" cap="none" spc="0" normalizeH="0" baseline="0" noProof="0">
                          <a:ln>
                            <a:noFill/>
                          </a:ln>
                          <a:solidFill>
                            <a:prstClr val="black"/>
                          </a:solidFill>
                          <a:effectLst/>
                          <a:uLnTx/>
                          <a:uFillTx/>
                          <a:latin typeface="+mn-lt"/>
                          <a:ea typeface="+mn-ea"/>
                          <a:cs typeface="+mn-cs"/>
                        </a:rPr>
                        <a:t>
 El 𝗮𝗺𝗼𝗿 𝗽𝗿𝗼𝗽𝗶𝗼 también 𝙨𝙚 𝙘𝙚𝙡𝙚𝙗𝙧𝙖. 💪 ❤
.
𝗥𝗲𝗴𝗮𝗹𝗮𝘁𝗲 𝘁𝗶𝗲𝗺𝗽𝗼 🙌, regalate una #Topmega y salí a pedalear 😎🚲
.
#SanValentín
.
.
.
.
#topmega #tubicitumundo #actitudtopmega #adrenalina #aventura #ciclismo #ciclismourbano #ciclismoargentina #bicis #bicicletas #mtbargentina #mtblife #mtblifestyle #movilidadsustentable #mountainbike #cycling #foldingbike #plegable #biciplegable #sanvalentin #sanvalentin2022 #diadelosenamorados #diadelosenamorados2022 #descuento #promocion #oferta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48792616"/>
                  </a:ext>
                </a:extLst>
              </a:tr>
            </a:tbl>
          </a:graphicData>
        </a:graphic>
      </p:graphicFrame>
      <p:sp>
        <p:nvSpPr>
          <p:cNvPr id="4" name="Text Placeholder 3">
            <a:extLst>
              <a:ext uri="{FF2B5EF4-FFF2-40B4-BE49-F238E27FC236}">
                <a16:creationId xmlns:a16="http://schemas.microsoft.com/office/drawing/2014/main" id="{41166BD6-63D1-4916-9E4D-0B0F48F393C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192013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1F8B4-DB02-4AE7-A7B2-5CD4254A3296}"/>
              </a:ext>
            </a:extLst>
          </p:cNvPr>
          <p:cNvSpPr>
            <a:spLocks noGrp="1"/>
          </p:cNvSpPr>
          <p:nvPr>
            <p:ph type="title"/>
          </p:nvPr>
        </p:nvSpPr>
        <p:spPr/>
        <p:txBody>
          <a:bodyPr/>
          <a:lstStyle/>
          <a:p>
            <a:r>
              <a:rPr lang="en-US"/>
              <a:t>Facebook Post Table + Reactions | Teknialbikes - 8 of 22</a:t>
            </a:r>
          </a:p>
        </p:txBody>
      </p:sp>
      <p:graphicFrame>
        <p:nvGraphicFramePr>
          <p:cNvPr id="5" name="Table Placeholder 4">
            <a:extLst>
              <a:ext uri="{FF2B5EF4-FFF2-40B4-BE49-F238E27FC236}">
                <a16:creationId xmlns:a16="http://schemas.microsoft.com/office/drawing/2014/main" id="{FCA55135-3167-4550-BF06-084C90B1F80A}"/>
              </a:ext>
            </a:extLst>
          </p:cNvPr>
          <p:cNvGraphicFramePr>
            <a:graphicFrameLocks noGrp="1"/>
          </p:cNvGraphicFramePr>
          <p:nvPr>
            <p:ph type="tbl" sz="quarter" idx="13"/>
            <p:extLst>
              <p:ext uri="{D42A27DB-BD31-4B8C-83A1-F6EECF244321}">
                <p14:modId xmlns:p14="http://schemas.microsoft.com/office/powerpoint/2010/main" val="3442703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36884156"/>
                    </a:ext>
                  </a:extLst>
                </a:gridCol>
                <a:gridCol w="493776">
                  <a:extLst>
                    <a:ext uri="{9D8B030D-6E8A-4147-A177-3AD203B41FA5}">
                      <a16:colId xmlns:a16="http://schemas.microsoft.com/office/drawing/2014/main" val="2862478377"/>
                    </a:ext>
                  </a:extLst>
                </a:gridCol>
                <a:gridCol w="493776">
                  <a:extLst>
                    <a:ext uri="{9D8B030D-6E8A-4147-A177-3AD203B41FA5}">
                      <a16:colId xmlns:a16="http://schemas.microsoft.com/office/drawing/2014/main" val="4003060210"/>
                    </a:ext>
                  </a:extLst>
                </a:gridCol>
                <a:gridCol w="493776">
                  <a:extLst>
                    <a:ext uri="{9D8B030D-6E8A-4147-A177-3AD203B41FA5}">
                      <a16:colId xmlns:a16="http://schemas.microsoft.com/office/drawing/2014/main" val="3767180800"/>
                    </a:ext>
                  </a:extLst>
                </a:gridCol>
                <a:gridCol w="493776">
                  <a:extLst>
                    <a:ext uri="{9D8B030D-6E8A-4147-A177-3AD203B41FA5}">
                      <a16:colId xmlns:a16="http://schemas.microsoft.com/office/drawing/2014/main" val="2249547600"/>
                    </a:ext>
                  </a:extLst>
                </a:gridCol>
                <a:gridCol w="493776">
                  <a:extLst>
                    <a:ext uri="{9D8B030D-6E8A-4147-A177-3AD203B41FA5}">
                      <a16:colId xmlns:a16="http://schemas.microsoft.com/office/drawing/2014/main" val="3068038227"/>
                    </a:ext>
                  </a:extLst>
                </a:gridCol>
                <a:gridCol w="493776">
                  <a:extLst>
                    <a:ext uri="{9D8B030D-6E8A-4147-A177-3AD203B41FA5}">
                      <a16:colId xmlns:a16="http://schemas.microsoft.com/office/drawing/2014/main" val="258449701"/>
                    </a:ext>
                  </a:extLst>
                </a:gridCol>
                <a:gridCol w="493776">
                  <a:extLst>
                    <a:ext uri="{9D8B030D-6E8A-4147-A177-3AD203B41FA5}">
                      <a16:colId xmlns:a16="http://schemas.microsoft.com/office/drawing/2014/main" val="203782505"/>
                    </a:ext>
                  </a:extLst>
                </a:gridCol>
                <a:gridCol w="493776">
                  <a:extLst>
                    <a:ext uri="{9D8B030D-6E8A-4147-A177-3AD203B41FA5}">
                      <a16:colId xmlns:a16="http://schemas.microsoft.com/office/drawing/2014/main" val="162314823"/>
                    </a:ext>
                  </a:extLst>
                </a:gridCol>
                <a:gridCol w="493776">
                  <a:extLst>
                    <a:ext uri="{9D8B030D-6E8A-4147-A177-3AD203B41FA5}">
                      <a16:colId xmlns:a16="http://schemas.microsoft.com/office/drawing/2014/main" val="3719132304"/>
                    </a:ext>
                  </a:extLst>
                </a:gridCol>
                <a:gridCol w="493776">
                  <a:extLst>
                    <a:ext uri="{9D8B030D-6E8A-4147-A177-3AD203B41FA5}">
                      <a16:colId xmlns:a16="http://schemas.microsoft.com/office/drawing/2014/main" val="1388555168"/>
                    </a:ext>
                  </a:extLst>
                </a:gridCol>
                <a:gridCol w="493776">
                  <a:extLst>
                    <a:ext uri="{9D8B030D-6E8A-4147-A177-3AD203B41FA5}">
                      <a16:colId xmlns:a16="http://schemas.microsoft.com/office/drawing/2014/main" val="1226513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1966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- 2022-02-20 14:31:06</a:t>
                      </a:r>
                      <a:r>
                        <a:rPr kumimoji="0" lang="es-ES" sz="1000" b="0" i="0" u="none" strike="noStrike" kern="1200" cap="none" spc="0" normalizeH="0" baseline="0" noProof="0">
                          <a:ln>
                            <a:noFill/>
                          </a:ln>
                          <a:solidFill>
                            <a:prstClr val="black"/>
                          </a:solidFill>
                          <a:effectLst/>
                          <a:uLnTx/>
                          <a:uFillTx/>
                          <a:latin typeface="+mn-lt"/>
                          <a:ea typeface="+mn-ea"/>
                          <a:cs typeface="+mn-cs"/>
                        </a:rPr>
                        <a:t>
 #SabemosdeBicicletas
.
.
Junto a @grupocarloskarabitian fuimos convocados en la #vueltadelporvenir para realizar la mecánica neutra de toda la #competencia.
.
Ayudamos a resolver los problemas mecánicos de cada #ciclista que lo necesitó, brindándoles una solución inmediata para que puedan continuar en competencia.
.
Nuestros productos #venzo y #B1 #B1team superaron con éxito cada etapa de la vuelta.
.
#Somosvenzo #venzobike #venzoargentina #venzoarg #venzobikes #vivivenzo #ciclismo #biker #ciclismoargentino #ciclismoderuta #cycling #cyclingroad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19864615"/>
                  </a:ext>
                </a:extLst>
              </a:tr>
            </a:tbl>
          </a:graphicData>
        </a:graphic>
      </p:graphicFrame>
      <p:sp>
        <p:nvSpPr>
          <p:cNvPr id="4" name="Text Placeholder 3">
            <a:extLst>
              <a:ext uri="{FF2B5EF4-FFF2-40B4-BE49-F238E27FC236}">
                <a16:creationId xmlns:a16="http://schemas.microsoft.com/office/drawing/2014/main" id="{AEED9D0C-5EFF-4D3A-A0DA-0213A0A69F2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2595496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BF247-8050-40B6-BF61-5F75325EF7C7}"/>
              </a:ext>
            </a:extLst>
          </p:cNvPr>
          <p:cNvSpPr>
            <a:spLocks noGrp="1"/>
          </p:cNvSpPr>
          <p:nvPr>
            <p:ph type="title"/>
          </p:nvPr>
        </p:nvSpPr>
        <p:spPr/>
        <p:txBody>
          <a:bodyPr/>
          <a:lstStyle/>
          <a:p>
            <a:r>
              <a:rPr lang="en-US"/>
              <a:t>Facebook Post Table + Reactions | Teknialbikes - 9 of 22</a:t>
            </a:r>
          </a:p>
        </p:txBody>
      </p:sp>
      <p:graphicFrame>
        <p:nvGraphicFramePr>
          <p:cNvPr id="5" name="Table Placeholder 4">
            <a:extLst>
              <a:ext uri="{FF2B5EF4-FFF2-40B4-BE49-F238E27FC236}">
                <a16:creationId xmlns:a16="http://schemas.microsoft.com/office/drawing/2014/main" id="{47351FB5-7D90-42DF-A39E-5D3B3F31FAA9}"/>
              </a:ext>
            </a:extLst>
          </p:cNvPr>
          <p:cNvGraphicFramePr>
            <a:graphicFrameLocks noGrp="1"/>
          </p:cNvGraphicFramePr>
          <p:nvPr>
            <p:ph type="tbl" sz="quarter" idx="13"/>
            <p:extLst>
              <p:ext uri="{D42A27DB-BD31-4B8C-83A1-F6EECF244321}">
                <p14:modId xmlns:p14="http://schemas.microsoft.com/office/powerpoint/2010/main" val="871494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85284807"/>
                    </a:ext>
                  </a:extLst>
                </a:gridCol>
                <a:gridCol w="493776">
                  <a:extLst>
                    <a:ext uri="{9D8B030D-6E8A-4147-A177-3AD203B41FA5}">
                      <a16:colId xmlns:a16="http://schemas.microsoft.com/office/drawing/2014/main" val="1098860796"/>
                    </a:ext>
                  </a:extLst>
                </a:gridCol>
                <a:gridCol w="493776">
                  <a:extLst>
                    <a:ext uri="{9D8B030D-6E8A-4147-A177-3AD203B41FA5}">
                      <a16:colId xmlns:a16="http://schemas.microsoft.com/office/drawing/2014/main" val="3078431150"/>
                    </a:ext>
                  </a:extLst>
                </a:gridCol>
                <a:gridCol w="493776">
                  <a:extLst>
                    <a:ext uri="{9D8B030D-6E8A-4147-A177-3AD203B41FA5}">
                      <a16:colId xmlns:a16="http://schemas.microsoft.com/office/drawing/2014/main" val="3698849579"/>
                    </a:ext>
                  </a:extLst>
                </a:gridCol>
                <a:gridCol w="493776">
                  <a:extLst>
                    <a:ext uri="{9D8B030D-6E8A-4147-A177-3AD203B41FA5}">
                      <a16:colId xmlns:a16="http://schemas.microsoft.com/office/drawing/2014/main" val="3724709602"/>
                    </a:ext>
                  </a:extLst>
                </a:gridCol>
                <a:gridCol w="493776">
                  <a:extLst>
                    <a:ext uri="{9D8B030D-6E8A-4147-A177-3AD203B41FA5}">
                      <a16:colId xmlns:a16="http://schemas.microsoft.com/office/drawing/2014/main" val="1102451052"/>
                    </a:ext>
                  </a:extLst>
                </a:gridCol>
                <a:gridCol w="493776">
                  <a:extLst>
                    <a:ext uri="{9D8B030D-6E8A-4147-A177-3AD203B41FA5}">
                      <a16:colId xmlns:a16="http://schemas.microsoft.com/office/drawing/2014/main" val="4214786187"/>
                    </a:ext>
                  </a:extLst>
                </a:gridCol>
                <a:gridCol w="493776">
                  <a:extLst>
                    <a:ext uri="{9D8B030D-6E8A-4147-A177-3AD203B41FA5}">
                      <a16:colId xmlns:a16="http://schemas.microsoft.com/office/drawing/2014/main" val="1778534848"/>
                    </a:ext>
                  </a:extLst>
                </a:gridCol>
                <a:gridCol w="493776">
                  <a:extLst>
                    <a:ext uri="{9D8B030D-6E8A-4147-A177-3AD203B41FA5}">
                      <a16:colId xmlns:a16="http://schemas.microsoft.com/office/drawing/2014/main" val="32936834"/>
                    </a:ext>
                  </a:extLst>
                </a:gridCol>
                <a:gridCol w="493776">
                  <a:extLst>
                    <a:ext uri="{9D8B030D-6E8A-4147-A177-3AD203B41FA5}">
                      <a16:colId xmlns:a16="http://schemas.microsoft.com/office/drawing/2014/main" val="706523527"/>
                    </a:ext>
                  </a:extLst>
                </a:gridCol>
                <a:gridCol w="493776">
                  <a:extLst>
                    <a:ext uri="{9D8B030D-6E8A-4147-A177-3AD203B41FA5}">
                      <a16:colId xmlns:a16="http://schemas.microsoft.com/office/drawing/2014/main" val="3280113742"/>
                    </a:ext>
                  </a:extLst>
                </a:gridCol>
                <a:gridCol w="493776">
                  <a:extLst>
                    <a:ext uri="{9D8B030D-6E8A-4147-A177-3AD203B41FA5}">
                      <a16:colId xmlns:a16="http://schemas.microsoft.com/office/drawing/2014/main" val="2841176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0618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- 2022-02-12 11:02:01</a:t>
                      </a:r>
                      <a:r>
                        <a:rPr kumimoji="0" lang="en-US" sz="1000" b="0" i="0" u="none" strike="noStrike" kern="1200" cap="none" spc="0" normalizeH="0" baseline="0" noProof="0">
                          <a:ln>
                            <a:noFill/>
                          </a:ln>
                          <a:solidFill>
                            <a:prstClr val="black"/>
                          </a:solidFill>
                          <a:effectLst/>
                          <a:uLnTx/>
                          <a:uFillTx/>
                          <a:latin typeface="+mn-lt"/>
                          <a:ea typeface="+mn-ea"/>
                          <a:cs typeface="+mn-cs"/>
                        </a:rPr>
                        <a:t>
 ☝ Que nadie te diga que una #Topmega no puede ser 𝙚𝙡 𝙖𝙢𝙤𝙧 𝙙𝙚 𝙩𝙪 𝙫𝙞𝙙𝙖 🤩🥰
.
➡Conocé todos los modelos disponibles en www.topmega.com.ar y sentí 𝗲𝗹 𝘃𝗲𝗿𝗱𝗮𝗱𝗲𝗿𝗼 𝗮𝗺𝗼𝗿 𝗮 𝗽𝗿𝗶𝗺𝗲𝗿𝗮 𝘃𝗶𝘀𝘁𝗮… ❤️🔥
.
.
.
.
#topmega #tubicitumundo #actitudtopmega #adrenalina #aventura #ciclismo #ciclismourbano #ciclismoargentina #bicis #bicicletas #mtbargentina #mtblife #mtblifestyle #movilidadsustentable #mountainbike #cycling #bicidepaseo #movilidadelectrica #ebike #bicielectrica #bicicletaelectrica #sanvalentin #sanvalentin2022 #diadelosenamorados #diadelosenamorados2022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9397997"/>
                  </a:ext>
                </a:extLst>
              </a:tr>
            </a:tbl>
          </a:graphicData>
        </a:graphic>
      </p:graphicFrame>
      <p:sp>
        <p:nvSpPr>
          <p:cNvPr id="4" name="Text Placeholder 3">
            <a:extLst>
              <a:ext uri="{FF2B5EF4-FFF2-40B4-BE49-F238E27FC236}">
                <a16:creationId xmlns:a16="http://schemas.microsoft.com/office/drawing/2014/main" id="{A1CD7E8E-2BFF-4348-895E-874FD16FE5AF}"/>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0111084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1824E-6152-49F0-82BD-2D5C2AB11ED5}"/>
              </a:ext>
            </a:extLst>
          </p:cNvPr>
          <p:cNvSpPr>
            <a:spLocks noGrp="1"/>
          </p:cNvSpPr>
          <p:nvPr>
            <p:ph type="title"/>
          </p:nvPr>
        </p:nvSpPr>
        <p:spPr/>
        <p:txBody>
          <a:bodyPr/>
          <a:lstStyle/>
          <a:p>
            <a:r>
              <a:rPr lang="en-US"/>
              <a:t>Facebook Post Table + Reactions | Teknialbikes - 10 of 22</a:t>
            </a:r>
          </a:p>
        </p:txBody>
      </p:sp>
      <p:graphicFrame>
        <p:nvGraphicFramePr>
          <p:cNvPr id="5" name="Table Placeholder 4">
            <a:extLst>
              <a:ext uri="{FF2B5EF4-FFF2-40B4-BE49-F238E27FC236}">
                <a16:creationId xmlns:a16="http://schemas.microsoft.com/office/drawing/2014/main" id="{B61B94B0-36A8-40CD-AF95-483ED05A4651}"/>
              </a:ext>
            </a:extLst>
          </p:cNvPr>
          <p:cNvGraphicFramePr>
            <a:graphicFrameLocks noGrp="1"/>
          </p:cNvGraphicFramePr>
          <p:nvPr>
            <p:ph type="tbl" sz="quarter" idx="13"/>
            <p:extLst>
              <p:ext uri="{D42A27DB-BD31-4B8C-83A1-F6EECF244321}">
                <p14:modId xmlns:p14="http://schemas.microsoft.com/office/powerpoint/2010/main" val="1004325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29390430"/>
                    </a:ext>
                  </a:extLst>
                </a:gridCol>
                <a:gridCol w="493776">
                  <a:extLst>
                    <a:ext uri="{9D8B030D-6E8A-4147-A177-3AD203B41FA5}">
                      <a16:colId xmlns:a16="http://schemas.microsoft.com/office/drawing/2014/main" val="2621642197"/>
                    </a:ext>
                  </a:extLst>
                </a:gridCol>
                <a:gridCol w="493776">
                  <a:extLst>
                    <a:ext uri="{9D8B030D-6E8A-4147-A177-3AD203B41FA5}">
                      <a16:colId xmlns:a16="http://schemas.microsoft.com/office/drawing/2014/main" val="3787584631"/>
                    </a:ext>
                  </a:extLst>
                </a:gridCol>
                <a:gridCol w="493776">
                  <a:extLst>
                    <a:ext uri="{9D8B030D-6E8A-4147-A177-3AD203B41FA5}">
                      <a16:colId xmlns:a16="http://schemas.microsoft.com/office/drawing/2014/main" val="2942378765"/>
                    </a:ext>
                  </a:extLst>
                </a:gridCol>
                <a:gridCol w="493776">
                  <a:extLst>
                    <a:ext uri="{9D8B030D-6E8A-4147-A177-3AD203B41FA5}">
                      <a16:colId xmlns:a16="http://schemas.microsoft.com/office/drawing/2014/main" val="1225765463"/>
                    </a:ext>
                  </a:extLst>
                </a:gridCol>
                <a:gridCol w="493776">
                  <a:extLst>
                    <a:ext uri="{9D8B030D-6E8A-4147-A177-3AD203B41FA5}">
                      <a16:colId xmlns:a16="http://schemas.microsoft.com/office/drawing/2014/main" val="3530386893"/>
                    </a:ext>
                  </a:extLst>
                </a:gridCol>
                <a:gridCol w="493776">
                  <a:extLst>
                    <a:ext uri="{9D8B030D-6E8A-4147-A177-3AD203B41FA5}">
                      <a16:colId xmlns:a16="http://schemas.microsoft.com/office/drawing/2014/main" val="4089678603"/>
                    </a:ext>
                  </a:extLst>
                </a:gridCol>
                <a:gridCol w="493776">
                  <a:extLst>
                    <a:ext uri="{9D8B030D-6E8A-4147-A177-3AD203B41FA5}">
                      <a16:colId xmlns:a16="http://schemas.microsoft.com/office/drawing/2014/main" val="1335510887"/>
                    </a:ext>
                  </a:extLst>
                </a:gridCol>
                <a:gridCol w="493776">
                  <a:extLst>
                    <a:ext uri="{9D8B030D-6E8A-4147-A177-3AD203B41FA5}">
                      <a16:colId xmlns:a16="http://schemas.microsoft.com/office/drawing/2014/main" val="2696307619"/>
                    </a:ext>
                  </a:extLst>
                </a:gridCol>
                <a:gridCol w="493776">
                  <a:extLst>
                    <a:ext uri="{9D8B030D-6E8A-4147-A177-3AD203B41FA5}">
                      <a16:colId xmlns:a16="http://schemas.microsoft.com/office/drawing/2014/main" val="605454406"/>
                    </a:ext>
                  </a:extLst>
                </a:gridCol>
                <a:gridCol w="493776">
                  <a:extLst>
                    <a:ext uri="{9D8B030D-6E8A-4147-A177-3AD203B41FA5}">
                      <a16:colId xmlns:a16="http://schemas.microsoft.com/office/drawing/2014/main" val="4240286755"/>
                    </a:ext>
                  </a:extLst>
                </a:gridCol>
                <a:gridCol w="493776">
                  <a:extLst>
                    <a:ext uri="{9D8B030D-6E8A-4147-A177-3AD203B41FA5}">
                      <a16:colId xmlns:a16="http://schemas.microsoft.com/office/drawing/2014/main" val="3357032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5150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- 2022-02-21 10:30:09</a:t>
                      </a:r>
                      <a:r>
                        <a:rPr kumimoji="0" lang="en-US" sz="1000" b="0" i="0" u="none" strike="noStrike" kern="1200" cap="none" spc="0" normalizeH="0" baseline="0" noProof="0">
                          <a:ln>
                            <a:noFill/>
                          </a:ln>
                          <a:solidFill>
                            <a:prstClr val="black"/>
                          </a:solidFill>
                          <a:effectLst/>
                          <a:uLnTx/>
                          <a:uFillTx/>
                          <a:latin typeface="+mn-lt"/>
                          <a:ea typeface="+mn-ea"/>
                          <a:cs typeface="+mn-cs"/>
                        </a:rPr>
                        <a:t>
 Semana que se arranca 𝙧𝙤𝙙𝙖𝙣𝙙𝙤 𝙪𝙣𝙖 𝙏𝙤𝙥𝙢𝙚𝙜𝙖, semana que 𝘀𝗲 𝗮𝗿𝗿𝗮𝗻𝗰𝗮 𝗯𝗶𝗲𝗻. 🙌☺
.
➡Poné tu lunes súper 𝙖𝙧𝙧𝙞𝙗𝙖 con esta bomba 💣💣
.
.
.
.
#topmega #tubicitumundo #actitudtopmega #adrenalina #aventura #ciclismo #ciclismourbano #ciclismoargentina #bicis #bicicletas #mtbargentina #mtblife #mtblifestyle #movilidadsustentable #mountainbike #cycling #foldingbike #plegable #biciplegable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23501085"/>
                  </a:ext>
                </a:extLst>
              </a:tr>
            </a:tbl>
          </a:graphicData>
        </a:graphic>
      </p:graphicFrame>
      <p:sp>
        <p:nvSpPr>
          <p:cNvPr id="4" name="Text Placeholder 3">
            <a:extLst>
              <a:ext uri="{FF2B5EF4-FFF2-40B4-BE49-F238E27FC236}">
                <a16:creationId xmlns:a16="http://schemas.microsoft.com/office/drawing/2014/main" id="{F4B6A702-D8E9-4A2D-84C6-37CEF534BB2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1536715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A7CC1-BCD2-49BA-AEF4-060ACD1F1410}"/>
              </a:ext>
            </a:extLst>
          </p:cNvPr>
          <p:cNvSpPr>
            <a:spLocks noGrp="1"/>
          </p:cNvSpPr>
          <p:nvPr>
            <p:ph type="title"/>
          </p:nvPr>
        </p:nvSpPr>
        <p:spPr/>
        <p:txBody>
          <a:bodyPr/>
          <a:lstStyle/>
          <a:p>
            <a:r>
              <a:rPr lang="en-US"/>
              <a:t>Facebook Post Table + Reactions | Teknialbikes - 11 of 22</a:t>
            </a:r>
          </a:p>
        </p:txBody>
      </p:sp>
      <p:graphicFrame>
        <p:nvGraphicFramePr>
          <p:cNvPr id="5" name="Table Placeholder 4">
            <a:extLst>
              <a:ext uri="{FF2B5EF4-FFF2-40B4-BE49-F238E27FC236}">
                <a16:creationId xmlns:a16="http://schemas.microsoft.com/office/drawing/2014/main" id="{A50E92F7-B0D7-4747-9DBC-A95C8AC26615}"/>
              </a:ext>
            </a:extLst>
          </p:cNvPr>
          <p:cNvGraphicFramePr>
            <a:graphicFrameLocks noGrp="1"/>
          </p:cNvGraphicFramePr>
          <p:nvPr>
            <p:ph type="tbl" sz="quarter" idx="13"/>
            <p:extLst>
              <p:ext uri="{D42A27DB-BD31-4B8C-83A1-F6EECF244321}">
                <p14:modId xmlns:p14="http://schemas.microsoft.com/office/powerpoint/2010/main" val="2985275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89068504"/>
                    </a:ext>
                  </a:extLst>
                </a:gridCol>
                <a:gridCol w="493776">
                  <a:extLst>
                    <a:ext uri="{9D8B030D-6E8A-4147-A177-3AD203B41FA5}">
                      <a16:colId xmlns:a16="http://schemas.microsoft.com/office/drawing/2014/main" val="3053611869"/>
                    </a:ext>
                  </a:extLst>
                </a:gridCol>
                <a:gridCol w="493776">
                  <a:extLst>
                    <a:ext uri="{9D8B030D-6E8A-4147-A177-3AD203B41FA5}">
                      <a16:colId xmlns:a16="http://schemas.microsoft.com/office/drawing/2014/main" val="835988415"/>
                    </a:ext>
                  </a:extLst>
                </a:gridCol>
                <a:gridCol w="493776">
                  <a:extLst>
                    <a:ext uri="{9D8B030D-6E8A-4147-A177-3AD203B41FA5}">
                      <a16:colId xmlns:a16="http://schemas.microsoft.com/office/drawing/2014/main" val="790474428"/>
                    </a:ext>
                  </a:extLst>
                </a:gridCol>
                <a:gridCol w="493776">
                  <a:extLst>
                    <a:ext uri="{9D8B030D-6E8A-4147-A177-3AD203B41FA5}">
                      <a16:colId xmlns:a16="http://schemas.microsoft.com/office/drawing/2014/main" val="3109188397"/>
                    </a:ext>
                  </a:extLst>
                </a:gridCol>
                <a:gridCol w="493776">
                  <a:extLst>
                    <a:ext uri="{9D8B030D-6E8A-4147-A177-3AD203B41FA5}">
                      <a16:colId xmlns:a16="http://schemas.microsoft.com/office/drawing/2014/main" val="2490609859"/>
                    </a:ext>
                  </a:extLst>
                </a:gridCol>
                <a:gridCol w="493776">
                  <a:extLst>
                    <a:ext uri="{9D8B030D-6E8A-4147-A177-3AD203B41FA5}">
                      <a16:colId xmlns:a16="http://schemas.microsoft.com/office/drawing/2014/main" val="1359209815"/>
                    </a:ext>
                  </a:extLst>
                </a:gridCol>
                <a:gridCol w="493776">
                  <a:extLst>
                    <a:ext uri="{9D8B030D-6E8A-4147-A177-3AD203B41FA5}">
                      <a16:colId xmlns:a16="http://schemas.microsoft.com/office/drawing/2014/main" val="510724895"/>
                    </a:ext>
                  </a:extLst>
                </a:gridCol>
                <a:gridCol w="493776">
                  <a:extLst>
                    <a:ext uri="{9D8B030D-6E8A-4147-A177-3AD203B41FA5}">
                      <a16:colId xmlns:a16="http://schemas.microsoft.com/office/drawing/2014/main" val="602956501"/>
                    </a:ext>
                  </a:extLst>
                </a:gridCol>
                <a:gridCol w="493776">
                  <a:extLst>
                    <a:ext uri="{9D8B030D-6E8A-4147-A177-3AD203B41FA5}">
                      <a16:colId xmlns:a16="http://schemas.microsoft.com/office/drawing/2014/main" val="3608982714"/>
                    </a:ext>
                  </a:extLst>
                </a:gridCol>
                <a:gridCol w="493776">
                  <a:extLst>
                    <a:ext uri="{9D8B030D-6E8A-4147-A177-3AD203B41FA5}">
                      <a16:colId xmlns:a16="http://schemas.microsoft.com/office/drawing/2014/main" val="1878619548"/>
                    </a:ext>
                  </a:extLst>
                </a:gridCol>
                <a:gridCol w="493776">
                  <a:extLst>
                    <a:ext uri="{9D8B030D-6E8A-4147-A177-3AD203B41FA5}">
                      <a16:colId xmlns:a16="http://schemas.microsoft.com/office/drawing/2014/main" val="560590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8062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- 2022-02-15 17:05:57</a:t>
                      </a:r>
                      <a:r>
                        <a:rPr kumimoji="0" lang="es-ES" sz="1000" b="0" i="0" u="none" strike="noStrike" kern="1200" cap="none" spc="0" normalizeH="0" baseline="0" noProof="0">
                          <a:ln>
                            <a:noFill/>
                          </a:ln>
                          <a:solidFill>
                            <a:prstClr val="black"/>
                          </a:solidFill>
                          <a:effectLst/>
                          <a:uLnTx/>
                          <a:uFillTx/>
                          <a:latin typeface="+mn-lt"/>
                          <a:ea typeface="+mn-ea"/>
                          <a:cs typeface="+mn-cs"/>
                        </a:rPr>
                        <a:t>
 El @teamvenzo.arg estuvo presente en la 2da #VueltadelPorvenir 
La competencia más importante del país en este #2022 con grandes equipos nacionales e internacionales
5 durísimas etapas donde pudimos quedarnos con:
🏆 Top 10 general por equipos
🏆 Top 5 Sub23
🏆 Top 20 general Elite
Excelentes resultados y una gran experiencia para cada uno de los integrantes de este equipo de ruta.
@fernando_contreras1205 @franorocito @agustinduran66 @mariano.vazqz @caballerolucasmtb @bruno.contreras1
.
Destacado trabajo de nuestro jefe de equipo @ariel.arnaudo.9 quién siempre impulsa el #crecimiento de nuestros #ciclistas a base de #esfuerzo, #honestidad y #constancia 🔥
y una performance impecable de nuestras #VenzoEtna 🔥
.
.
#SomosVenzo
#Gladiadores #Venzo
#VenzoArgentina #Venzoarg
#Cycling #Ciclismoderuta #Ciclismoargentino #Cyclinglife #Cyclingroad #Venzobikes #Road #GrupoCarlosKarabitian #TeamVenzo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88166619"/>
                  </a:ext>
                </a:extLst>
              </a:tr>
            </a:tbl>
          </a:graphicData>
        </a:graphic>
      </p:graphicFrame>
      <p:sp>
        <p:nvSpPr>
          <p:cNvPr id="4" name="Text Placeholder 3">
            <a:extLst>
              <a:ext uri="{FF2B5EF4-FFF2-40B4-BE49-F238E27FC236}">
                <a16:creationId xmlns:a16="http://schemas.microsoft.com/office/drawing/2014/main" id="{5C6D3B17-8DF8-4588-9CD9-DF357FA033BA}"/>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1375565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E433C-880D-4600-A100-3AF33E2C6F79}"/>
              </a:ext>
            </a:extLst>
          </p:cNvPr>
          <p:cNvSpPr>
            <a:spLocks noGrp="1"/>
          </p:cNvSpPr>
          <p:nvPr>
            <p:ph type="title"/>
          </p:nvPr>
        </p:nvSpPr>
        <p:spPr/>
        <p:txBody>
          <a:bodyPr/>
          <a:lstStyle/>
          <a:p>
            <a:r>
              <a:rPr lang="en-US"/>
              <a:t>Facebook Post Table + Reactions | Teknialbikes - 12 of 22</a:t>
            </a:r>
          </a:p>
        </p:txBody>
      </p:sp>
      <p:graphicFrame>
        <p:nvGraphicFramePr>
          <p:cNvPr id="5" name="Table Placeholder 4">
            <a:extLst>
              <a:ext uri="{FF2B5EF4-FFF2-40B4-BE49-F238E27FC236}">
                <a16:creationId xmlns:a16="http://schemas.microsoft.com/office/drawing/2014/main" id="{5BE2D601-9E28-4BF1-9F36-AAE3F1A7CADE}"/>
              </a:ext>
            </a:extLst>
          </p:cNvPr>
          <p:cNvGraphicFramePr>
            <a:graphicFrameLocks noGrp="1"/>
          </p:cNvGraphicFramePr>
          <p:nvPr>
            <p:ph type="tbl" sz="quarter" idx="13"/>
            <p:extLst>
              <p:ext uri="{D42A27DB-BD31-4B8C-83A1-F6EECF244321}">
                <p14:modId xmlns:p14="http://schemas.microsoft.com/office/powerpoint/2010/main" val="1715318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27627476"/>
                    </a:ext>
                  </a:extLst>
                </a:gridCol>
                <a:gridCol w="493776">
                  <a:extLst>
                    <a:ext uri="{9D8B030D-6E8A-4147-A177-3AD203B41FA5}">
                      <a16:colId xmlns:a16="http://schemas.microsoft.com/office/drawing/2014/main" val="424196447"/>
                    </a:ext>
                  </a:extLst>
                </a:gridCol>
                <a:gridCol w="493776">
                  <a:extLst>
                    <a:ext uri="{9D8B030D-6E8A-4147-A177-3AD203B41FA5}">
                      <a16:colId xmlns:a16="http://schemas.microsoft.com/office/drawing/2014/main" val="1839434350"/>
                    </a:ext>
                  </a:extLst>
                </a:gridCol>
                <a:gridCol w="493776">
                  <a:extLst>
                    <a:ext uri="{9D8B030D-6E8A-4147-A177-3AD203B41FA5}">
                      <a16:colId xmlns:a16="http://schemas.microsoft.com/office/drawing/2014/main" val="1811721384"/>
                    </a:ext>
                  </a:extLst>
                </a:gridCol>
                <a:gridCol w="493776">
                  <a:extLst>
                    <a:ext uri="{9D8B030D-6E8A-4147-A177-3AD203B41FA5}">
                      <a16:colId xmlns:a16="http://schemas.microsoft.com/office/drawing/2014/main" val="804737757"/>
                    </a:ext>
                  </a:extLst>
                </a:gridCol>
                <a:gridCol w="493776">
                  <a:extLst>
                    <a:ext uri="{9D8B030D-6E8A-4147-A177-3AD203B41FA5}">
                      <a16:colId xmlns:a16="http://schemas.microsoft.com/office/drawing/2014/main" val="1808549216"/>
                    </a:ext>
                  </a:extLst>
                </a:gridCol>
                <a:gridCol w="493776">
                  <a:extLst>
                    <a:ext uri="{9D8B030D-6E8A-4147-A177-3AD203B41FA5}">
                      <a16:colId xmlns:a16="http://schemas.microsoft.com/office/drawing/2014/main" val="1094616491"/>
                    </a:ext>
                  </a:extLst>
                </a:gridCol>
                <a:gridCol w="493776">
                  <a:extLst>
                    <a:ext uri="{9D8B030D-6E8A-4147-A177-3AD203B41FA5}">
                      <a16:colId xmlns:a16="http://schemas.microsoft.com/office/drawing/2014/main" val="2699508667"/>
                    </a:ext>
                  </a:extLst>
                </a:gridCol>
                <a:gridCol w="493776">
                  <a:extLst>
                    <a:ext uri="{9D8B030D-6E8A-4147-A177-3AD203B41FA5}">
                      <a16:colId xmlns:a16="http://schemas.microsoft.com/office/drawing/2014/main" val="1977635424"/>
                    </a:ext>
                  </a:extLst>
                </a:gridCol>
                <a:gridCol w="493776">
                  <a:extLst>
                    <a:ext uri="{9D8B030D-6E8A-4147-A177-3AD203B41FA5}">
                      <a16:colId xmlns:a16="http://schemas.microsoft.com/office/drawing/2014/main" val="3734016069"/>
                    </a:ext>
                  </a:extLst>
                </a:gridCol>
                <a:gridCol w="493776">
                  <a:extLst>
                    <a:ext uri="{9D8B030D-6E8A-4147-A177-3AD203B41FA5}">
                      <a16:colId xmlns:a16="http://schemas.microsoft.com/office/drawing/2014/main" val="1278842590"/>
                    </a:ext>
                  </a:extLst>
                </a:gridCol>
                <a:gridCol w="493776">
                  <a:extLst>
                    <a:ext uri="{9D8B030D-6E8A-4147-A177-3AD203B41FA5}">
                      <a16:colId xmlns:a16="http://schemas.microsoft.com/office/drawing/2014/main" val="3911841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1535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- 2022-02-03 10:27:01</a:t>
                      </a:r>
                      <a:r>
                        <a:rPr kumimoji="0" lang="en-US" sz="1000" b="0" i="0" u="none" strike="noStrike" kern="1200" cap="none" spc="0" normalizeH="0" baseline="0" noProof="0">
                          <a:ln>
                            <a:noFill/>
                          </a:ln>
                          <a:solidFill>
                            <a:prstClr val="black"/>
                          </a:solidFill>
                          <a:effectLst/>
                          <a:uLnTx/>
                          <a:uFillTx/>
                          <a:latin typeface="+mn-lt"/>
                          <a:ea typeface="+mn-ea"/>
                          <a:cs typeface="+mn-cs"/>
                        </a:rPr>
                        <a:t>
 Nueva 𝘼𝙂𝙄𝙇𝙀, la plegable que estabas esperando 🤩
.
Definitivamente 𝗜𝗧’𝗦 𝗔 𝗠𝗔𝗧𝗖𝗛! 😍🥰
.
¿Qué esperas para subirte a una 𝗧𝗼𝗽𝗺𝗲𝗴𝗮? Pedila ahora en www.topmega.com.ar y 𝗿𝗲𝗰𝗶𝗯𝗶𝗹𝗮 𝗴𝗿𝗮𝘁𝗶𝘀 𝗲𝗻 𝘁𝘂 𝗰𝗮𝘀𝗮. 🏠 Enviamos a todo el país! 🚚
.
.
.
.
#topmega #tubicitumundo #actitudtopmega #adrenalina #aventura #ciclismo #ciclismourbano #ciclismoargentina #bicis #bicicletas #mtbargentina #mtblife #mtblifestyle #movilidadsustentable #mountainbike #cycling #foldingbike #plegable #biciplegable #sanvalentin #sanvalentin2022 #diadelosenamorados #diadelosenamorados2022 #descuento #promocion #oferta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85948309"/>
                  </a:ext>
                </a:extLst>
              </a:tr>
            </a:tbl>
          </a:graphicData>
        </a:graphic>
      </p:graphicFrame>
      <p:sp>
        <p:nvSpPr>
          <p:cNvPr id="4" name="Text Placeholder 3">
            <a:extLst>
              <a:ext uri="{FF2B5EF4-FFF2-40B4-BE49-F238E27FC236}">
                <a16:creationId xmlns:a16="http://schemas.microsoft.com/office/drawing/2014/main" id="{16EC9F7D-26B2-4084-ADB3-5DF154DA482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9031161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15BFB-C6E7-4C03-9D39-0B4BA62D6C6B}"/>
              </a:ext>
            </a:extLst>
          </p:cNvPr>
          <p:cNvSpPr>
            <a:spLocks noGrp="1"/>
          </p:cNvSpPr>
          <p:nvPr>
            <p:ph type="title"/>
          </p:nvPr>
        </p:nvSpPr>
        <p:spPr/>
        <p:txBody>
          <a:bodyPr/>
          <a:lstStyle/>
          <a:p>
            <a:r>
              <a:rPr lang="en-US"/>
              <a:t>Facebook Post Table + Reactions | Teknialbikes - 13 of 22</a:t>
            </a:r>
          </a:p>
        </p:txBody>
      </p:sp>
      <p:graphicFrame>
        <p:nvGraphicFramePr>
          <p:cNvPr id="5" name="Table Placeholder 4">
            <a:extLst>
              <a:ext uri="{FF2B5EF4-FFF2-40B4-BE49-F238E27FC236}">
                <a16:creationId xmlns:a16="http://schemas.microsoft.com/office/drawing/2014/main" id="{173CB949-A185-4D33-8D46-D8C153C03993}"/>
              </a:ext>
            </a:extLst>
          </p:cNvPr>
          <p:cNvGraphicFramePr>
            <a:graphicFrameLocks noGrp="1"/>
          </p:cNvGraphicFramePr>
          <p:nvPr>
            <p:ph type="tbl" sz="quarter" idx="13"/>
            <p:extLst>
              <p:ext uri="{D42A27DB-BD31-4B8C-83A1-F6EECF244321}">
                <p14:modId xmlns:p14="http://schemas.microsoft.com/office/powerpoint/2010/main" val="3792437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50552296"/>
                    </a:ext>
                  </a:extLst>
                </a:gridCol>
                <a:gridCol w="493776">
                  <a:extLst>
                    <a:ext uri="{9D8B030D-6E8A-4147-A177-3AD203B41FA5}">
                      <a16:colId xmlns:a16="http://schemas.microsoft.com/office/drawing/2014/main" val="3979235017"/>
                    </a:ext>
                  </a:extLst>
                </a:gridCol>
                <a:gridCol w="493776">
                  <a:extLst>
                    <a:ext uri="{9D8B030D-6E8A-4147-A177-3AD203B41FA5}">
                      <a16:colId xmlns:a16="http://schemas.microsoft.com/office/drawing/2014/main" val="3131560414"/>
                    </a:ext>
                  </a:extLst>
                </a:gridCol>
                <a:gridCol w="493776">
                  <a:extLst>
                    <a:ext uri="{9D8B030D-6E8A-4147-A177-3AD203B41FA5}">
                      <a16:colId xmlns:a16="http://schemas.microsoft.com/office/drawing/2014/main" val="1399469708"/>
                    </a:ext>
                  </a:extLst>
                </a:gridCol>
                <a:gridCol w="493776">
                  <a:extLst>
                    <a:ext uri="{9D8B030D-6E8A-4147-A177-3AD203B41FA5}">
                      <a16:colId xmlns:a16="http://schemas.microsoft.com/office/drawing/2014/main" val="3043472164"/>
                    </a:ext>
                  </a:extLst>
                </a:gridCol>
                <a:gridCol w="493776">
                  <a:extLst>
                    <a:ext uri="{9D8B030D-6E8A-4147-A177-3AD203B41FA5}">
                      <a16:colId xmlns:a16="http://schemas.microsoft.com/office/drawing/2014/main" val="2116949798"/>
                    </a:ext>
                  </a:extLst>
                </a:gridCol>
                <a:gridCol w="493776">
                  <a:extLst>
                    <a:ext uri="{9D8B030D-6E8A-4147-A177-3AD203B41FA5}">
                      <a16:colId xmlns:a16="http://schemas.microsoft.com/office/drawing/2014/main" val="53499634"/>
                    </a:ext>
                  </a:extLst>
                </a:gridCol>
                <a:gridCol w="493776">
                  <a:extLst>
                    <a:ext uri="{9D8B030D-6E8A-4147-A177-3AD203B41FA5}">
                      <a16:colId xmlns:a16="http://schemas.microsoft.com/office/drawing/2014/main" val="4111714446"/>
                    </a:ext>
                  </a:extLst>
                </a:gridCol>
                <a:gridCol w="493776">
                  <a:extLst>
                    <a:ext uri="{9D8B030D-6E8A-4147-A177-3AD203B41FA5}">
                      <a16:colId xmlns:a16="http://schemas.microsoft.com/office/drawing/2014/main" val="860038503"/>
                    </a:ext>
                  </a:extLst>
                </a:gridCol>
                <a:gridCol w="493776">
                  <a:extLst>
                    <a:ext uri="{9D8B030D-6E8A-4147-A177-3AD203B41FA5}">
                      <a16:colId xmlns:a16="http://schemas.microsoft.com/office/drawing/2014/main" val="1049444057"/>
                    </a:ext>
                  </a:extLst>
                </a:gridCol>
                <a:gridCol w="493776">
                  <a:extLst>
                    <a:ext uri="{9D8B030D-6E8A-4147-A177-3AD203B41FA5}">
                      <a16:colId xmlns:a16="http://schemas.microsoft.com/office/drawing/2014/main" val="1943979170"/>
                    </a:ext>
                  </a:extLst>
                </a:gridCol>
                <a:gridCol w="493776">
                  <a:extLst>
                    <a:ext uri="{9D8B030D-6E8A-4147-A177-3AD203B41FA5}">
                      <a16:colId xmlns:a16="http://schemas.microsoft.com/office/drawing/2014/main" val="3206085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5702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Raleigh.bicicletas - 2022-02-14 11:30:45</a:t>
                      </a:r>
                      <a:r>
                        <a:rPr kumimoji="0" lang="es-ES" sz="1000" b="0" i="0" u="none" strike="noStrike" kern="1200" cap="none" spc="0" normalizeH="0" baseline="0" noProof="0">
                          <a:ln>
                            <a:noFill/>
                          </a:ln>
                          <a:solidFill>
                            <a:prstClr val="black"/>
                          </a:solidFill>
                          <a:effectLst/>
                          <a:uLnTx/>
                          <a:uFillTx/>
                          <a:latin typeface="+mn-lt"/>
                          <a:ea typeface="+mn-ea"/>
                          <a:cs typeface="+mn-cs"/>
                        </a:rPr>
                        <a:t>
 💙
Nos impulsa el amor por lo que hacemos! 
🏹 Feliz San Valentín
.
.
.
.
.
🔵 #SanValentin #DiadelosEnamorados #RaleighMMXXI #MejorEnBici #SomosRaleigh #FamiliaAzzurra #DesafiandoTodosLosTerrenos #mtb #mtblove #mtbiking #DesafioRaleigh @RaleighDalSanto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10273422"/>
                  </a:ext>
                </a:extLst>
              </a:tr>
            </a:tbl>
          </a:graphicData>
        </a:graphic>
      </p:graphicFrame>
      <p:sp>
        <p:nvSpPr>
          <p:cNvPr id="4" name="Text Placeholder 3">
            <a:extLst>
              <a:ext uri="{FF2B5EF4-FFF2-40B4-BE49-F238E27FC236}">
                <a16:creationId xmlns:a16="http://schemas.microsoft.com/office/drawing/2014/main" id="{2887CB6C-FCF0-45AB-AAA9-0C5E101EF1D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7983110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E84B0-FE37-46A0-AD74-A516C076A720}"/>
              </a:ext>
            </a:extLst>
          </p:cNvPr>
          <p:cNvSpPr>
            <a:spLocks noGrp="1"/>
          </p:cNvSpPr>
          <p:nvPr>
            <p:ph type="title"/>
          </p:nvPr>
        </p:nvSpPr>
        <p:spPr/>
        <p:txBody>
          <a:bodyPr/>
          <a:lstStyle/>
          <a:p>
            <a:r>
              <a:rPr lang="en-US"/>
              <a:t>Facebook Post Table + Reactions | Teknialbikes - 14 of 22</a:t>
            </a:r>
          </a:p>
        </p:txBody>
      </p:sp>
      <p:graphicFrame>
        <p:nvGraphicFramePr>
          <p:cNvPr id="5" name="Table Placeholder 4">
            <a:extLst>
              <a:ext uri="{FF2B5EF4-FFF2-40B4-BE49-F238E27FC236}">
                <a16:creationId xmlns:a16="http://schemas.microsoft.com/office/drawing/2014/main" id="{A8E34B35-6D64-4C0D-8F0C-4471DB59FB83}"/>
              </a:ext>
            </a:extLst>
          </p:cNvPr>
          <p:cNvGraphicFramePr>
            <a:graphicFrameLocks noGrp="1"/>
          </p:cNvGraphicFramePr>
          <p:nvPr>
            <p:ph type="tbl" sz="quarter" idx="13"/>
            <p:extLst>
              <p:ext uri="{D42A27DB-BD31-4B8C-83A1-F6EECF244321}">
                <p14:modId xmlns:p14="http://schemas.microsoft.com/office/powerpoint/2010/main" val="3669019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93362451"/>
                    </a:ext>
                  </a:extLst>
                </a:gridCol>
                <a:gridCol w="493776">
                  <a:extLst>
                    <a:ext uri="{9D8B030D-6E8A-4147-A177-3AD203B41FA5}">
                      <a16:colId xmlns:a16="http://schemas.microsoft.com/office/drawing/2014/main" val="3788267859"/>
                    </a:ext>
                  </a:extLst>
                </a:gridCol>
                <a:gridCol w="493776">
                  <a:extLst>
                    <a:ext uri="{9D8B030D-6E8A-4147-A177-3AD203B41FA5}">
                      <a16:colId xmlns:a16="http://schemas.microsoft.com/office/drawing/2014/main" val="1985333571"/>
                    </a:ext>
                  </a:extLst>
                </a:gridCol>
                <a:gridCol w="493776">
                  <a:extLst>
                    <a:ext uri="{9D8B030D-6E8A-4147-A177-3AD203B41FA5}">
                      <a16:colId xmlns:a16="http://schemas.microsoft.com/office/drawing/2014/main" val="2821382054"/>
                    </a:ext>
                  </a:extLst>
                </a:gridCol>
                <a:gridCol w="493776">
                  <a:extLst>
                    <a:ext uri="{9D8B030D-6E8A-4147-A177-3AD203B41FA5}">
                      <a16:colId xmlns:a16="http://schemas.microsoft.com/office/drawing/2014/main" val="3339774704"/>
                    </a:ext>
                  </a:extLst>
                </a:gridCol>
                <a:gridCol w="493776">
                  <a:extLst>
                    <a:ext uri="{9D8B030D-6E8A-4147-A177-3AD203B41FA5}">
                      <a16:colId xmlns:a16="http://schemas.microsoft.com/office/drawing/2014/main" val="4090862520"/>
                    </a:ext>
                  </a:extLst>
                </a:gridCol>
                <a:gridCol w="493776">
                  <a:extLst>
                    <a:ext uri="{9D8B030D-6E8A-4147-A177-3AD203B41FA5}">
                      <a16:colId xmlns:a16="http://schemas.microsoft.com/office/drawing/2014/main" val="865935720"/>
                    </a:ext>
                  </a:extLst>
                </a:gridCol>
                <a:gridCol w="493776">
                  <a:extLst>
                    <a:ext uri="{9D8B030D-6E8A-4147-A177-3AD203B41FA5}">
                      <a16:colId xmlns:a16="http://schemas.microsoft.com/office/drawing/2014/main" val="3439124281"/>
                    </a:ext>
                  </a:extLst>
                </a:gridCol>
                <a:gridCol w="493776">
                  <a:extLst>
                    <a:ext uri="{9D8B030D-6E8A-4147-A177-3AD203B41FA5}">
                      <a16:colId xmlns:a16="http://schemas.microsoft.com/office/drawing/2014/main" val="571464813"/>
                    </a:ext>
                  </a:extLst>
                </a:gridCol>
                <a:gridCol w="493776">
                  <a:extLst>
                    <a:ext uri="{9D8B030D-6E8A-4147-A177-3AD203B41FA5}">
                      <a16:colId xmlns:a16="http://schemas.microsoft.com/office/drawing/2014/main" val="3897293260"/>
                    </a:ext>
                  </a:extLst>
                </a:gridCol>
                <a:gridCol w="493776">
                  <a:extLst>
                    <a:ext uri="{9D8B030D-6E8A-4147-A177-3AD203B41FA5}">
                      <a16:colId xmlns:a16="http://schemas.microsoft.com/office/drawing/2014/main" val="2549895851"/>
                    </a:ext>
                  </a:extLst>
                </a:gridCol>
                <a:gridCol w="493776">
                  <a:extLst>
                    <a:ext uri="{9D8B030D-6E8A-4147-A177-3AD203B41FA5}">
                      <a16:colId xmlns:a16="http://schemas.microsoft.com/office/drawing/2014/main" val="112429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0202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 Bikes - 2022-02-10 16:03:59</a:t>
                      </a:r>
                      <a:r>
                        <a:rPr kumimoji="0" lang="en-US" sz="1000" b="0" i="0" u="none" strike="noStrike" kern="1200" cap="none" spc="0" normalizeH="0" baseline="0" noProof="0">
                          <a:ln>
                            <a:noFill/>
                          </a:ln>
                          <a:solidFill>
                            <a:prstClr val="black"/>
                          </a:solidFill>
                          <a:effectLst/>
                          <a:uLnTx/>
                          <a:uFillTx/>
                          <a:latin typeface="+mn-lt"/>
                          <a:ea typeface="+mn-ea"/>
                          <a:cs typeface="+mn-cs"/>
                        </a:rPr>
                        <a:t>
 La 𝐓𝐚𝐫𝐩𝐚𝐧 𝟐𝟎𝟎𝐑𝐔𝐍 con su 𝐥𝐥𝐚𝐧𝐭𝐚 𝐝𝐨𝐛𝐥𝐞 𝐩𝐚𝐫𝐞𝐝 𝐝𝐞 𝐚𝐥𝐮𝐦𝐢𝐧𝐢𝐨 resiste todo tipo de impactos sin sufrir deformaciones 🚴👊🏼
¡Comenzá a sumar kilómetros de adrenalina!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75569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- 2022-02-09 16:24:17</a:t>
                      </a:r>
                      <a:r>
                        <a:rPr kumimoji="0" lang="es-ES" sz="1000" b="0" i="0" u="none" strike="noStrike" kern="1200" cap="none" spc="0" normalizeH="0" baseline="0" noProof="0">
                          <a:ln>
                            <a:noFill/>
                          </a:ln>
                          <a:solidFill>
                            <a:prstClr val="black"/>
                          </a:solidFill>
                          <a:effectLst/>
                          <a:uLnTx/>
                          <a:uFillTx/>
                          <a:latin typeface="+mn-lt"/>
                          <a:ea typeface="+mn-ea"/>
                          <a:cs typeface="+mn-cs"/>
                        </a:rPr>
                        <a:t>
 La 𝐌𝐚𝐱𝐚𝐦 𝟏𝟗𝟓 es la bici perfecta para tus días.
Además, tenemos una color para cada gusto 🤩.
¿Cuál va mejor con tu estilo? 👇
#CambiaTuFormaDeMoverte #Maxam195 #MotomelBicicletas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89779876"/>
                  </a:ext>
                </a:extLst>
              </a:tr>
            </a:tbl>
          </a:graphicData>
        </a:graphic>
      </p:graphicFrame>
      <p:sp>
        <p:nvSpPr>
          <p:cNvPr id="4" name="Text Placeholder 3">
            <a:extLst>
              <a:ext uri="{FF2B5EF4-FFF2-40B4-BE49-F238E27FC236}">
                <a16:creationId xmlns:a16="http://schemas.microsoft.com/office/drawing/2014/main" id="{D2ACE58E-B202-45A1-8F7A-A54FC282DE3B}"/>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6543688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2B439-0641-416A-A18E-D9F9BBC5D550}"/>
              </a:ext>
            </a:extLst>
          </p:cNvPr>
          <p:cNvSpPr>
            <a:spLocks noGrp="1"/>
          </p:cNvSpPr>
          <p:nvPr>
            <p:ph type="title"/>
          </p:nvPr>
        </p:nvSpPr>
        <p:spPr/>
        <p:txBody>
          <a:bodyPr/>
          <a:lstStyle/>
          <a:p>
            <a:r>
              <a:rPr lang="en-US"/>
              <a:t>Facebook Post Table + Reactions | Teknialbikes - 15 of 22</a:t>
            </a:r>
          </a:p>
        </p:txBody>
      </p:sp>
      <p:graphicFrame>
        <p:nvGraphicFramePr>
          <p:cNvPr id="5" name="Table Placeholder 4">
            <a:extLst>
              <a:ext uri="{FF2B5EF4-FFF2-40B4-BE49-F238E27FC236}">
                <a16:creationId xmlns:a16="http://schemas.microsoft.com/office/drawing/2014/main" id="{D9D982AD-D297-4BBA-BF95-ECFBC8BA58A2}"/>
              </a:ext>
            </a:extLst>
          </p:cNvPr>
          <p:cNvGraphicFramePr>
            <a:graphicFrameLocks noGrp="1"/>
          </p:cNvGraphicFramePr>
          <p:nvPr>
            <p:ph type="tbl" sz="quarter" idx="13"/>
            <p:extLst>
              <p:ext uri="{D42A27DB-BD31-4B8C-83A1-F6EECF244321}">
                <p14:modId xmlns:p14="http://schemas.microsoft.com/office/powerpoint/2010/main" val="282475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48077083"/>
                    </a:ext>
                  </a:extLst>
                </a:gridCol>
                <a:gridCol w="493776">
                  <a:extLst>
                    <a:ext uri="{9D8B030D-6E8A-4147-A177-3AD203B41FA5}">
                      <a16:colId xmlns:a16="http://schemas.microsoft.com/office/drawing/2014/main" val="3441837498"/>
                    </a:ext>
                  </a:extLst>
                </a:gridCol>
                <a:gridCol w="493776">
                  <a:extLst>
                    <a:ext uri="{9D8B030D-6E8A-4147-A177-3AD203B41FA5}">
                      <a16:colId xmlns:a16="http://schemas.microsoft.com/office/drawing/2014/main" val="3691338624"/>
                    </a:ext>
                  </a:extLst>
                </a:gridCol>
                <a:gridCol w="493776">
                  <a:extLst>
                    <a:ext uri="{9D8B030D-6E8A-4147-A177-3AD203B41FA5}">
                      <a16:colId xmlns:a16="http://schemas.microsoft.com/office/drawing/2014/main" val="3345001565"/>
                    </a:ext>
                  </a:extLst>
                </a:gridCol>
                <a:gridCol w="493776">
                  <a:extLst>
                    <a:ext uri="{9D8B030D-6E8A-4147-A177-3AD203B41FA5}">
                      <a16:colId xmlns:a16="http://schemas.microsoft.com/office/drawing/2014/main" val="1680686819"/>
                    </a:ext>
                  </a:extLst>
                </a:gridCol>
                <a:gridCol w="493776">
                  <a:extLst>
                    <a:ext uri="{9D8B030D-6E8A-4147-A177-3AD203B41FA5}">
                      <a16:colId xmlns:a16="http://schemas.microsoft.com/office/drawing/2014/main" val="1939419799"/>
                    </a:ext>
                  </a:extLst>
                </a:gridCol>
                <a:gridCol w="493776">
                  <a:extLst>
                    <a:ext uri="{9D8B030D-6E8A-4147-A177-3AD203B41FA5}">
                      <a16:colId xmlns:a16="http://schemas.microsoft.com/office/drawing/2014/main" val="3044126994"/>
                    </a:ext>
                  </a:extLst>
                </a:gridCol>
                <a:gridCol w="493776">
                  <a:extLst>
                    <a:ext uri="{9D8B030D-6E8A-4147-A177-3AD203B41FA5}">
                      <a16:colId xmlns:a16="http://schemas.microsoft.com/office/drawing/2014/main" val="997368392"/>
                    </a:ext>
                  </a:extLst>
                </a:gridCol>
                <a:gridCol w="493776">
                  <a:extLst>
                    <a:ext uri="{9D8B030D-6E8A-4147-A177-3AD203B41FA5}">
                      <a16:colId xmlns:a16="http://schemas.microsoft.com/office/drawing/2014/main" val="225747951"/>
                    </a:ext>
                  </a:extLst>
                </a:gridCol>
                <a:gridCol w="493776">
                  <a:extLst>
                    <a:ext uri="{9D8B030D-6E8A-4147-A177-3AD203B41FA5}">
                      <a16:colId xmlns:a16="http://schemas.microsoft.com/office/drawing/2014/main" val="1061870485"/>
                    </a:ext>
                  </a:extLst>
                </a:gridCol>
                <a:gridCol w="493776">
                  <a:extLst>
                    <a:ext uri="{9D8B030D-6E8A-4147-A177-3AD203B41FA5}">
                      <a16:colId xmlns:a16="http://schemas.microsoft.com/office/drawing/2014/main" val="3727504623"/>
                    </a:ext>
                  </a:extLst>
                </a:gridCol>
                <a:gridCol w="493776">
                  <a:extLst>
                    <a:ext uri="{9D8B030D-6E8A-4147-A177-3AD203B41FA5}">
                      <a16:colId xmlns:a16="http://schemas.microsoft.com/office/drawing/2014/main" val="3900961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0982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- 2022-02-17 18:24:22</a:t>
                      </a:r>
                      <a:r>
                        <a:rPr kumimoji="0" lang="es-ES" sz="1000" b="0" i="0" u="none" strike="noStrike" kern="1200" cap="none" spc="0" normalizeH="0" baseline="0" noProof="0">
                          <a:ln>
                            <a:noFill/>
                          </a:ln>
                          <a:solidFill>
                            <a:prstClr val="black"/>
                          </a:solidFill>
                          <a:effectLst/>
                          <a:uLnTx/>
                          <a:uFillTx/>
                          <a:latin typeface="+mn-lt"/>
                          <a:ea typeface="+mn-ea"/>
                          <a:cs typeface="+mn-cs"/>
                        </a:rPr>
                        <a:t>
 ¿Andar en bici de día o de noche? 🤔
¡Comentá debajo con ☀️ o 🌙 para saber qué preferís!
#CambiaTuFormaDeMoverte #Maxam90 #MotomelBicicletas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93856562"/>
                  </a:ext>
                </a:extLst>
              </a:tr>
            </a:tbl>
          </a:graphicData>
        </a:graphic>
      </p:graphicFrame>
      <p:sp>
        <p:nvSpPr>
          <p:cNvPr id="4" name="Text Placeholder 3">
            <a:extLst>
              <a:ext uri="{FF2B5EF4-FFF2-40B4-BE49-F238E27FC236}">
                <a16:creationId xmlns:a16="http://schemas.microsoft.com/office/drawing/2014/main" id="{ABF5632A-6023-419F-9363-ED5F13DEC8D0}"/>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1576441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A2EBD-B9BB-42C9-8DD5-EE560F0F7678}"/>
              </a:ext>
            </a:extLst>
          </p:cNvPr>
          <p:cNvSpPr>
            <a:spLocks noGrp="1"/>
          </p:cNvSpPr>
          <p:nvPr>
            <p:ph type="title"/>
          </p:nvPr>
        </p:nvSpPr>
        <p:spPr/>
        <p:txBody>
          <a:bodyPr/>
          <a:lstStyle/>
          <a:p>
            <a:r>
              <a:rPr lang="en-US"/>
              <a:t>Facebook Post Table + Reactions | Teknialbikes - 16 of 22</a:t>
            </a:r>
          </a:p>
        </p:txBody>
      </p:sp>
      <p:graphicFrame>
        <p:nvGraphicFramePr>
          <p:cNvPr id="5" name="Table Placeholder 4">
            <a:extLst>
              <a:ext uri="{FF2B5EF4-FFF2-40B4-BE49-F238E27FC236}">
                <a16:creationId xmlns:a16="http://schemas.microsoft.com/office/drawing/2014/main" id="{D2748947-117F-4AC1-9BA3-E61A3EB6C50F}"/>
              </a:ext>
            </a:extLst>
          </p:cNvPr>
          <p:cNvGraphicFramePr>
            <a:graphicFrameLocks noGrp="1"/>
          </p:cNvGraphicFramePr>
          <p:nvPr>
            <p:ph type="tbl" sz="quarter" idx="13"/>
            <p:extLst>
              <p:ext uri="{D42A27DB-BD31-4B8C-83A1-F6EECF244321}">
                <p14:modId xmlns:p14="http://schemas.microsoft.com/office/powerpoint/2010/main" val="1066760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31802106"/>
                    </a:ext>
                  </a:extLst>
                </a:gridCol>
                <a:gridCol w="493776">
                  <a:extLst>
                    <a:ext uri="{9D8B030D-6E8A-4147-A177-3AD203B41FA5}">
                      <a16:colId xmlns:a16="http://schemas.microsoft.com/office/drawing/2014/main" val="803072317"/>
                    </a:ext>
                  </a:extLst>
                </a:gridCol>
                <a:gridCol w="493776">
                  <a:extLst>
                    <a:ext uri="{9D8B030D-6E8A-4147-A177-3AD203B41FA5}">
                      <a16:colId xmlns:a16="http://schemas.microsoft.com/office/drawing/2014/main" val="2096889199"/>
                    </a:ext>
                  </a:extLst>
                </a:gridCol>
                <a:gridCol w="493776">
                  <a:extLst>
                    <a:ext uri="{9D8B030D-6E8A-4147-A177-3AD203B41FA5}">
                      <a16:colId xmlns:a16="http://schemas.microsoft.com/office/drawing/2014/main" val="2323539042"/>
                    </a:ext>
                  </a:extLst>
                </a:gridCol>
                <a:gridCol w="493776">
                  <a:extLst>
                    <a:ext uri="{9D8B030D-6E8A-4147-A177-3AD203B41FA5}">
                      <a16:colId xmlns:a16="http://schemas.microsoft.com/office/drawing/2014/main" val="1603037117"/>
                    </a:ext>
                  </a:extLst>
                </a:gridCol>
                <a:gridCol w="493776">
                  <a:extLst>
                    <a:ext uri="{9D8B030D-6E8A-4147-A177-3AD203B41FA5}">
                      <a16:colId xmlns:a16="http://schemas.microsoft.com/office/drawing/2014/main" val="2717987200"/>
                    </a:ext>
                  </a:extLst>
                </a:gridCol>
                <a:gridCol w="493776">
                  <a:extLst>
                    <a:ext uri="{9D8B030D-6E8A-4147-A177-3AD203B41FA5}">
                      <a16:colId xmlns:a16="http://schemas.microsoft.com/office/drawing/2014/main" val="3773374942"/>
                    </a:ext>
                  </a:extLst>
                </a:gridCol>
                <a:gridCol w="493776">
                  <a:extLst>
                    <a:ext uri="{9D8B030D-6E8A-4147-A177-3AD203B41FA5}">
                      <a16:colId xmlns:a16="http://schemas.microsoft.com/office/drawing/2014/main" val="3512702077"/>
                    </a:ext>
                  </a:extLst>
                </a:gridCol>
                <a:gridCol w="493776">
                  <a:extLst>
                    <a:ext uri="{9D8B030D-6E8A-4147-A177-3AD203B41FA5}">
                      <a16:colId xmlns:a16="http://schemas.microsoft.com/office/drawing/2014/main" val="1960830886"/>
                    </a:ext>
                  </a:extLst>
                </a:gridCol>
                <a:gridCol w="493776">
                  <a:extLst>
                    <a:ext uri="{9D8B030D-6E8A-4147-A177-3AD203B41FA5}">
                      <a16:colId xmlns:a16="http://schemas.microsoft.com/office/drawing/2014/main" val="977440146"/>
                    </a:ext>
                  </a:extLst>
                </a:gridCol>
                <a:gridCol w="493776">
                  <a:extLst>
                    <a:ext uri="{9D8B030D-6E8A-4147-A177-3AD203B41FA5}">
                      <a16:colId xmlns:a16="http://schemas.microsoft.com/office/drawing/2014/main" val="3498547158"/>
                    </a:ext>
                  </a:extLst>
                </a:gridCol>
                <a:gridCol w="493776">
                  <a:extLst>
                    <a:ext uri="{9D8B030D-6E8A-4147-A177-3AD203B41FA5}">
                      <a16:colId xmlns:a16="http://schemas.microsoft.com/office/drawing/2014/main" val="4049138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8581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- 2022-02-01 11:50:52</a:t>
                      </a:r>
                      <a:r>
                        <a:rPr kumimoji="0" lang="en-US" sz="1000" b="0" i="0" u="none" strike="noStrike" kern="1200" cap="none" spc="0" normalizeH="0" baseline="0" noProof="0">
                          <a:ln>
                            <a:noFill/>
                          </a:ln>
                          <a:solidFill>
                            <a:prstClr val="black"/>
                          </a:solidFill>
                          <a:effectLst/>
                          <a:uLnTx/>
                          <a:uFillTx/>
                          <a:latin typeface="+mn-lt"/>
                          <a:ea typeface="+mn-ea"/>
                          <a:cs typeface="+mn-cs"/>
                        </a:rPr>
                        <a:t>
 𝗔𝗹 𝗰𝗼𝗹𝗲 𝘀𝗲 𝘃𝘂𝗲𝗹𝘃𝗲 𝗲𝗻 𝗱𝗼𝘀 𝗿𝘂𝗲𝗱𝗮𝘀 #Topmega y con los súper poderes de nuestra #LigaDeHéroes 
.
Speedmike ⚡, Flexygirl ♾, Vickfly ✨ y Crossboy 👊 te acompañan a todos lados: colgá el 𝗹𝗹𝗮𝘃𝗲𝗿𝗼 𝗲𝗻 𝘁𝘂 𝗺𝗼𝗰𝗵𝗶𝗹𝗮 y tené el súper poder de tu bici siempre con vos.
.
Ingresá a www.topmega.com.ar y elegí tu próxima ᴄᴏᴍᴘᴀñᴇʀᴀ ᴅᴇ ᴀᴠᴇɴᴛᴜʀᴀs: te la enviamos a tu casa 𝗴𝗿𝗮𝘁𝗶𝘀!
.
.
.
.
#topmega #tubicitumundo #actitudtopmega #adrenalina #aventura #ciclismo #ciclismourbano #ciclismoargentina #bicis #bicicletas #mtbargentina #mtblife #mtblifestyle #movilidadsustentable #mountainbike #cycling #ligadehéroes #ligadeheroes #superpoderes #vueltaalcole #vueltaalcole2022 #biciskids #bicisniños #infanciafeliz #infanciaenbici #descuento #promocion #oferta
.
ʟᴀs ɪᴍáɢᴇɴᴇs ᴘᴜʙʟɪᴄᴀᴅᴀs sᴏɴ ᴍᴇʀᴀᴍᴇɴᴛᴇ ɪʟᴜsᴛʀᴀᴛɪᴠᴀs. ʟᴏs ʟʟᴀᴠᴇʀᴏs ᴅᴇ ʟᴀ ʟɪɢᴀ ᴅᴇ ʜéʀᴏᴇs </a:t>
                      </a:r>
                      <a:r>
                        <a:rPr kumimoji="0" lang="az-Cyrl-AZ" sz="1000" b="0" i="0" u="none" strike="noStrike" kern="1200" cap="none" spc="0" normalizeH="0" baseline="0" noProof="0">
                          <a:ln>
                            <a:noFill/>
                          </a:ln>
                          <a:solidFill>
                            <a:prstClr val="black"/>
                          </a:solidFill>
                          <a:effectLst/>
                          <a:uLnTx/>
                          <a:uFillTx/>
                          <a:latin typeface="+mn-lt"/>
                          <a:ea typeface="+mn-ea"/>
                          <a:cs typeface="+mn-cs"/>
                        </a:rPr>
                        <a:t>ғ</a:t>
                      </a:r>
                      <a:r>
                        <a:rPr kumimoji="0" lang="en-US" sz="1000" b="0" i="0" u="none" strike="noStrike" kern="1200" cap="none" spc="0" normalizeH="0" baseline="0" noProof="0">
                          <a:ln>
                            <a:noFill/>
                          </a:ln>
                          <a:solidFill>
                            <a:prstClr val="black"/>
                          </a:solidFill>
                          <a:effectLst/>
                          <a:uLnTx/>
                          <a:uFillTx/>
                          <a:latin typeface="+mn-lt"/>
                          <a:ea typeface="+mn-ea"/>
                          <a:cs typeface="+mn-cs"/>
                        </a:rPr>
                        <a:t>ᴜᴇʀᴏɴ ᴄᴏʟᴏᴄᴀᴅᴏs ᴅᴇ ᴍᴀɴᴇʀᴀ ᴀʟᴇᴀᴛᴏʀɪᴀ ᴇɴ ᴀʟɢᴜɴᴀs ᴄᴀᴊᴀs ᴅᴇ ʙɪᴄɪᴄʟᴇᴛᴀs.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05019477"/>
                  </a:ext>
                </a:extLst>
              </a:tr>
            </a:tbl>
          </a:graphicData>
        </a:graphic>
      </p:graphicFrame>
      <p:sp>
        <p:nvSpPr>
          <p:cNvPr id="4" name="Text Placeholder 3">
            <a:extLst>
              <a:ext uri="{FF2B5EF4-FFF2-40B4-BE49-F238E27FC236}">
                <a16:creationId xmlns:a16="http://schemas.microsoft.com/office/drawing/2014/main" id="{06801CBF-75ED-4A09-9965-5E45637D483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4959571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3F800-591A-41E6-B3F1-C8D1DA3F7AC2}"/>
              </a:ext>
            </a:extLst>
          </p:cNvPr>
          <p:cNvSpPr>
            <a:spLocks noGrp="1"/>
          </p:cNvSpPr>
          <p:nvPr>
            <p:ph type="title"/>
          </p:nvPr>
        </p:nvSpPr>
        <p:spPr/>
        <p:txBody>
          <a:bodyPr/>
          <a:lstStyle/>
          <a:p>
            <a:r>
              <a:rPr lang="en-US"/>
              <a:t>Facebook Post Table + Reactions | Teknialbikes - 17 of 22</a:t>
            </a:r>
          </a:p>
        </p:txBody>
      </p:sp>
      <p:graphicFrame>
        <p:nvGraphicFramePr>
          <p:cNvPr id="5" name="Table Placeholder 4">
            <a:extLst>
              <a:ext uri="{FF2B5EF4-FFF2-40B4-BE49-F238E27FC236}">
                <a16:creationId xmlns:a16="http://schemas.microsoft.com/office/drawing/2014/main" id="{36F28C74-49AD-41F0-9E75-EEDA07E885A8}"/>
              </a:ext>
            </a:extLst>
          </p:cNvPr>
          <p:cNvGraphicFramePr>
            <a:graphicFrameLocks noGrp="1"/>
          </p:cNvGraphicFramePr>
          <p:nvPr>
            <p:ph type="tbl" sz="quarter" idx="13"/>
            <p:extLst>
              <p:ext uri="{D42A27DB-BD31-4B8C-83A1-F6EECF244321}">
                <p14:modId xmlns:p14="http://schemas.microsoft.com/office/powerpoint/2010/main" val="682589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81345202"/>
                    </a:ext>
                  </a:extLst>
                </a:gridCol>
                <a:gridCol w="493776">
                  <a:extLst>
                    <a:ext uri="{9D8B030D-6E8A-4147-A177-3AD203B41FA5}">
                      <a16:colId xmlns:a16="http://schemas.microsoft.com/office/drawing/2014/main" val="1279097242"/>
                    </a:ext>
                  </a:extLst>
                </a:gridCol>
                <a:gridCol w="493776">
                  <a:extLst>
                    <a:ext uri="{9D8B030D-6E8A-4147-A177-3AD203B41FA5}">
                      <a16:colId xmlns:a16="http://schemas.microsoft.com/office/drawing/2014/main" val="2679141842"/>
                    </a:ext>
                  </a:extLst>
                </a:gridCol>
                <a:gridCol w="493776">
                  <a:extLst>
                    <a:ext uri="{9D8B030D-6E8A-4147-A177-3AD203B41FA5}">
                      <a16:colId xmlns:a16="http://schemas.microsoft.com/office/drawing/2014/main" val="1090136708"/>
                    </a:ext>
                  </a:extLst>
                </a:gridCol>
                <a:gridCol w="493776">
                  <a:extLst>
                    <a:ext uri="{9D8B030D-6E8A-4147-A177-3AD203B41FA5}">
                      <a16:colId xmlns:a16="http://schemas.microsoft.com/office/drawing/2014/main" val="2419098084"/>
                    </a:ext>
                  </a:extLst>
                </a:gridCol>
                <a:gridCol w="493776">
                  <a:extLst>
                    <a:ext uri="{9D8B030D-6E8A-4147-A177-3AD203B41FA5}">
                      <a16:colId xmlns:a16="http://schemas.microsoft.com/office/drawing/2014/main" val="2851066862"/>
                    </a:ext>
                  </a:extLst>
                </a:gridCol>
                <a:gridCol w="493776">
                  <a:extLst>
                    <a:ext uri="{9D8B030D-6E8A-4147-A177-3AD203B41FA5}">
                      <a16:colId xmlns:a16="http://schemas.microsoft.com/office/drawing/2014/main" val="1336689741"/>
                    </a:ext>
                  </a:extLst>
                </a:gridCol>
                <a:gridCol w="493776">
                  <a:extLst>
                    <a:ext uri="{9D8B030D-6E8A-4147-A177-3AD203B41FA5}">
                      <a16:colId xmlns:a16="http://schemas.microsoft.com/office/drawing/2014/main" val="4035687637"/>
                    </a:ext>
                  </a:extLst>
                </a:gridCol>
                <a:gridCol w="493776">
                  <a:extLst>
                    <a:ext uri="{9D8B030D-6E8A-4147-A177-3AD203B41FA5}">
                      <a16:colId xmlns:a16="http://schemas.microsoft.com/office/drawing/2014/main" val="4281716544"/>
                    </a:ext>
                  </a:extLst>
                </a:gridCol>
                <a:gridCol w="493776">
                  <a:extLst>
                    <a:ext uri="{9D8B030D-6E8A-4147-A177-3AD203B41FA5}">
                      <a16:colId xmlns:a16="http://schemas.microsoft.com/office/drawing/2014/main" val="2412559085"/>
                    </a:ext>
                  </a:extLst>
                </a:gridCol>
                <a:gridCol w="493776">
                  <a:extLst>
                    <a:ext uri="{9D8B030D-6E8A-4147-A177-3AD203B41FA5}">
                      <a16:colId xmlns:a16="http://schemas.microsoft.com/office/drawing/2014/main" val="3906046273"/>
                    </a:ext>
                  </a:extLst>
                </a:gridCol>
                <a:gridCol w="493776">
                  <a:extLst>
                    <a:ext uri="{9D8B030D-6E8A-4147-A177-3AD203B41FA5}">
                      <a16:colId xmlns:a16="http://schemas.microsoft.com/office/drawing/2014/main" val="103954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1285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- 2022-02-05 10:17:01</a:t>
                      </a:r>
                      <a:r>
                        <a:rPr kumimoji="0" lang="en-US" sz="1000" b="0" i="0" u="none" strike="noStrike" kern="1200" cap="none" spc="0" normalizeH="0" baseline="0" noProof="0">
                          <a:ln>
                            <a:noFill/>
                          </a:ln>
                          <a:solidFill>
                            <a:prstClr val="black"/>
                          </a:solidFill>
                          <a:effectLst/>
                          <a:uLnTx/>
                          <a:uFillTx/>
                          <a:latin typeface="+mn-lt"/>
                          <a:ea typeface="+mn-ea"/>
                          <a:cs typeface="+mn-cs"/>
                        </a:rPr>
                        <a:t>
 ➡¿Vos y una Topmega? 𝙎𝙚𝙜𝙪𝙧𝙤 𝙚𝙨 𝙪𝙣 𝙢𝙖𝙩𝙘𝙝! 😉
.
Hay una #Topmega para cada gusto. No pierdas más tiempo, ingresá a www.topmega.com.ar y elegí tu próximo 𝙖𝙢𝙤𝙧 ❤🚲
.
.
.
.
.
#topmega #tubicitumundo #actitudtopmega #adrenalina #aventura #ciclismo #ciclismourbano #ciclismoargentina #bicis #bicicletas #mtbargentina #mtblife #mtblifestyle #movilidadsustentable #mountainbike #cycling #foldingbike #plegable #biciplegable #sanvalentin #sanvalentin2022 #diadelosenamorados #diadelosenamorados2022 #descuento #promocion #oferta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93760903"/>
                  </a:ext>
                </a:extLst>
              </a:tr>
            </a:tbl>
          </a:graphicData>
        </a:graphic>
      </p:graphicFrame>
      <p:sp>
        <p:nvSpPr>
          <p:cNvPr id="4" name="Text Placeholder 3">
            <a:extLst>
              <a:ext uri="{FF2B5EF4-FFF2-40B4-BE49-F238E27FC236}">
                <a16:creationId xmlns:a16="http://schemas.microsoft.com/office/drawing/2014/main" id="{07C63132-1DAD-416C-8A03-4932A2F78172}"/>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1821427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4DEFA-E10E-42DD-8447-410D8DF82D77}"/>
              </a:ext>
            </a:extLst>
          </p:cNvPr>
          <p:cNvSpPr>
            <a:spLocks noGrp="1"/>
          </p:cNvSpPr>
          <p:nvPr>
            <p:ph type="title"/>
          </p:nvPr>
        </p:nvSpPr>
        <p:spPr/>
        <p:txBody>
          <a:bodyPr/>
          <a:lstStyle/>
          <a:p>
            <a:r>
              <a:rPr lang="en-US"/>
              <a:t>Facebook Post Table + Reactions | Teknialbikes - 18 of 22</a:t>
            </a:r>
          </a:p>
        </p:txBody>
      </p:sp>
      <p:graphicFrame>
        <p:nvGraphicFramePr>
          <p:cNvPr id="5" name="Table Placeholder 4">
            <a:extLst>
              <a:ext uri="{FF2B5EF4-FFF2-40B4-BE49-F238E27FC236}">
                <a16:creationId xmlns:a16="http://schemas.microsoft.com/office/drawing/2014/main" id="{8402D07E-CF7C-4CB9-BF99-77C25AEA6A4C}"/>
              </a:ext>
            </a:extLst>
          </p:cNvPr>
          <p:cNvGraphicFramePr>
            <a:graphicFrameLocks noGrp="1"/>
          </p:cNvGraphicFramePr>
          <p:nvPr>
            <p:ph type="tbl" sz="quarter" idx="13"/>
            <p:extLst>
              <p:ext uri="{D42A27DB-BD31-4B8C-83A1-F6EECF244321}">
                <p14:modId xmlns:p14="http://schemas.microsoft.com/office/powerpoint/2010/main" val="4173716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2377845"/>
                    </a:ext>
                  </a:extLst>
                </a:gridCol>
                <a:gridCol w="493776">
                  <a:extLst>
                    <a:ext uri="{9D8B030D-6E8A-4147-A177-3AD203B41FA5}">
                      <a16:colId xmlns:a16="http://schemas.microsoft.com/office/drawing/2014/main" val="3377071096"/>
                    </a:ext>
                  </a:extLst>
                </a:gridCol>
                <a:gridCol w="493776">
                  <a:extLst>
                    <a:ext uri="{9D8B030D-6E8A-4147-A177-3AD203B41FA5}">
                      <a16:colId xmlns:a16="http://schemas.microsoft.com/office/drawing/2014/main" val="3320174237"/>
                    </a:ext>
                  </a:extLst>
                </a:gridCol>
                <a:gridCol w="493776">
                  <a:extLst>
                    <a:ext uri="{9D8B030D-6E8A-4147-A177-3AD203B41FA5}">
                      <a16:colId xmlns:a16="http://schemas.microsoft.com/office/drawing/2014/main" val="1579093821"/>
                    </a:ext>
                  </a:extLst>
                </a:gridCol>
                <a:gridCol w="493776">
                  <a:extLst>
                    <a:ext uri="{9D8B030D-6E8A-4147-A177-3AD203B41FA5}">
                      <a16:colId xmlns:a16="http://schemas.microsoft.com/office/drawing/2014/main" val="1194092646"/>
                    </a:ext>
                  </a:extLst>
                </a:gridCol>
                <a:gridCol w="493776">
                  <a:extLst>
                    <a:ext uri="{9D8B030D-6E8A-4147-A177-3AD203B41FA5}">
                      <a16:colId xmlns:a16="http://schemas.microsoft.com/office/drawing/2014/main" val="3320776821"/>
                    </a:ext>
                  </a:extLst>
                </a:gridCol>
                <a:gridCol w="493776">
                  <a:extLst>
                    <a:ext uri="{9D8B030D-6E8A-4147-A177-3AD203B41FA5}">
                      <a16:colId xmlns:a16="http://schemas.microsoft.com/office/drawing/2014/main" val="353469924"/>
                    </a:ext>
                  </a:extLst>
                </a:gridCol>
                <a:gridCol w="493776">
                  <a:extLst>
                    <a:ext uri="{9D8B030D-6E8A-4147-A177-3AD203B41FA5}">
                      <a16:colId xmlns:a16="http://schemas.microsoft.com/office/drawing/2014/main" val="1570584670"/>
                    </a:ext>
                  </a:extLst>
                </a:gridCol>
                <a:gridCol w="493776">
                  <a:extLst>
                    <a:ext uri="{9D8B030D-6E8A-4147-A177-3AD203B41FA5}">
                      <a16:colId xmlns:a16="http://schemas.microsoft.com/office/drawing/2014/main" val="1053011819"/>
                    </a:ext>
                  </a:extLst>
                </a:gridCol>
                <a:gridCol w="493776">
                  <a:extLst>
                    <a:ext uri="{9D8B030D-6E8A-4147-A177-3AD203B41FA5}">
                      <a16:colId xmlns:a16="http://schemas.microsoft.com/office/drawing/2014/main" val="2442892417"/>
                    </a:ext>
                  </a:extLst>
                </a:gridCol>
                <a:gridCol w="493776">
                  <a:extLst>
                    <a:ext uri="{9D8B030D-6E8A-4147-A177-3AD203B41FA5}">
                      <a16:colId xmlns:a16="http://schemas.microsoft.com/office/drawing/2014/main" val="4236860239"/>
                    </a:ext>
                  </a:extLst>
                </a:gridCol>
                <a:gridCol w="493776">
                  <a:extLst>
                    <a:ext uri="{9D8B030D-6E8A-4147-A177-3AD203B41FA5}">
                      <a16:colId xmlns:a16="http://schemas.microsoft.com/office/drawing/2014/main" val="357501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9579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 Bikes - 2022-02-16 16:15:00</a:t>
                      </a:r>
                      <a:r>
                        <a:rPr kumimoji="0" lang="es-ES" sz="1000" b="0" i="0" u="none" strike="noStrike" kern="1200" cap="none" spc="0" normalizeH="0" baseline="0" noProof="0">
                          <a:ln>
                            <a:noFill/>
                          </a:ln>
                          <a:solidFill>
                            <a:prstClr val="black"/>
                          </a:solidFill>
                          <a:effectLst/>
                          <a:uLnTx/>
                          <a:uFillTx/>
                          <a:latin typeface="+mn-lt"/>
                          <a:ea typeface="+mn-ea"/>
                          <a:cs typeface="+mn-cs"/>
                        </a:rPr>
                        <a:t>
 Sí, increíble pero real. ¡Te premiamos por mantener tu bici en buen estado!
Consultá las tiendas participantes ingresando en www.teknial.com.ar
#TeknialArgentina #TuServiceTeknial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05621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Bicicletas - 2022-02-11 16:58:36</a:t>
                      </a:r>
                      <a:r>
                        <a:rPr kumimoji="0" lang="en-US" sz="1000" b="0" i="0" u="none" strike="noStrike" kern="1200" cap="none" spc="0" normalizeH="0" baseline="0" noProof="0">
                          <a:ln>
                            <a:noFill/>
                          </a:ln>
                          <a:solidFill>
                            <a:prstClr val="black"/>
                          </a:solidFill>
                          <a:effectLst/>
                          <a:uLnTx/>
                          <a:uFillTx/>
                          <a:latin typeface="+mn-lt"/>
                          <a:ea typeface="+mn-ea"/>
                          <a:cs typeface="+mn-cs"/>
                        </a:rPr>
                        <a:t>
 ¡No esperes más!
La 𝐌𝐚𝐱𝐚𝐦 𝟏𝟗𝟎 es tu compañera perfecta 🚴🤩
Sumale movimiento a tus días, ¡subite a una 𝐌𝐨𝐭𝐨𝐦𝐞𝐥!
#CambiaTuFormaDeMoverte #Maxam190 #MotomelBicicletas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1424145"/>
                  </a:ext>
                </a:extLst>
              </a:tr>
            </a:tbl>
          </a:graphicData>
        </a:graphic>
      </p:graphicFrame>
      <p:sp>
        <p:nvSpPr>
          <p:cNvPr id="4" name="Text Placeholder 3">
            <a:extLst>
              <a:ext uri="{FF2B5EF4-FFF2-40B4-BE49-F238E27FC236}">
                <a16:creationId xmlns:a16="http://schemas.microsoft.com/office/drawing/2014/main" id="{37A0E1F6-5167-4655-AD92-EAED7EF78D8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3365159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6162F-0F9C-4613-A8CA-923DAC1E219B}"/>
              </a:ext>
            </a:extLst>
          </p:cNvPr>
          <p:cNvSpPr>
            <a:spLocks noGrp="1"/>
          </p:cNvSpPr>
          <p:nvPr>
            <p:ph type="title"/>
          </p:nvPr>
        </p:nvSpPr>
        <p:spPr/>
        <p:txBody>
          <a:bodyPr/>
          <a:lstStyle/>
          <a:p>
            <a:r>
              <a:rPr lang="en-US"/>
              <a:t>Facebook Post Table + Reactions | Teknialbikes - 19 of 22</a:t>
            </a:r>
          </a:p>
        </p:txBody>
      </p:sp>
      <p:graphicFrame>
        <p:nvGraphicFramePr>
          <p:cNvPr id="5" name="Table Placeholder 4">
            <a:extLst>
              <a:ext uri="{FF2B5EF4-FFF2-40B4-BE49-F238E27FC236}">
                <a16:creationId xmlns:a16="http://schemas.microsoft.com/office/drawing/2014/main" id="{5655CAAD-36E8-433C-B5CD-C7106E7B0BA2}"/>
              </a:ext>
            </a:extLst>
          </p:cNvPr>
          <p:cNvGraphicFramePr>
            <a:graphicFrameLocks noGrp="1"/>
          </p:cNvGraphicFramePr>
          <p:nvPr>
            <p:ph type="tbl" sz="quarter" idx="13"/>
            <p:extLst>
              <p:ext uri="{D42A27DB-BD31-4B8C-83A1-F6EECF244321}">
                <p14:modId xmlns:p14="http://schemas.microsoft.com/office/powerpoint/2010/main" val="3923089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36799339"/>
                    </a:ext>
                  </a:extLst>
                </a:gridCol>
                <a:gridCol w="493776">
                  <a:extLst>
                    <a:ext uri="{9D8B030D-6E8A-4147-A177-3AD203B41FA5}">
                      <a16:colId xmlns:a16="http://schemas.microsoft.com/office/drawing/2014/main" val="1162190969"/>
                    </a:ext>
                  </a:extLst>
                </a:gridCol>
                <a:gridCol w="493776">
                  <a:extLst>
                    <a:ext uri="{9D8B030D-6E8A-4147-A177-3AD203B41FA5}">
                      <a16:colId xmlns:a16="http://schemas.microsoft.com/office/drawing/2014/main" val="872564589"/>
                    </a:ext>
                  </a:extLst>
                </a:gridCol>
                <a:gridCol w="493776">
                  <a:extLst>
                    <a:ext uri="{9D8B030D-6E8A-4147-A177-3AD203B41FA5}">
                      <a16:colId xmlns:a16="http://schemas.microsoft.com/office/drawing/2014/main" val="1922409574"/>
                    </a:ext>
                  </a:extLst>
                </a:gridCol>
                <a:gridCol w="493776">
                  <a:extLst>
                    <a:ext uri="{9D8B030D-6E8A-4147-A177-3AD203B41FA5}">
                      <a16:colId xmlns:a16="http://schemas.microsoft.com/office/drawing/2014/main" val="4033536774"/>
                    </a:ext>
                  </a:extLst>
                </a:gridCol>
                <a:gridCol w="493776">
                  <a:extLst>
                    <a:ext uri="{9D8B030D-6E8A-4147-A177-3AD203B41FA5}">
                      <a16:colId xmlns:a16="http://schemas.microsoft.com/office/drawing/2014/main" val="1043312561"/>
                    </a:ext>
                  </a:extLst>
                </a:gridCol>
                <a:gridCol w="493776">
                  <a:extLst>
                    <a:ext uri="{9D8B030D-6E8A-4147-A177-3AD203B41FA5}">
                      <a16:colId xmlns:a16="http://schemas.microsoft.com/office/drawing/2014/main" val="214733176"/>
                    </a:ext>
                  </a:extLst>
                </a:gridCol>
                <a:gridCol w="493776">
                  <a:extLst>
                    <a:ext uri="{9D8B030D-6E8A-4147-A177-3AD203B41FA5}">
                      <a16:colId xmlns:a16="http://schemas.microsoft.com/office/drawing/2014/main" val="2632327486"/>
                    </a:ext>
                  </a:extLst>
                </a:gridCol>
                <a:gridCol w="493776">
                  <a:extLst>
                    <a:ext uri="{9D8B030D-6E8A-4147-A177-3AD203B41FA5}">
                      <a16:colId xmlns:a16="http://schemas.microsoft.com/office/drawing/2014/main" val="3632181656"/>
                    </a:ext>
                  </a:extLst>
                </a:gridCol>
                <a:gridCol w="493776">
                  <a:extLst>
                    <a:ext uri="{9D8B030D-6E8A-4147-A177-3AD203B41FA5}">
                      <a16:colId xmlns:a16="http://schemas.microsoft.com/office/drawing/2014/main" val="338525786"/>
                    </a:ext>
                  </a:extLst>
                </a:gridCol>
                <a:gridCol w="493776">
                  <a:extLst>
                    <a:ext uri="{9D8B030D-6E8A-4147-A177-3AD203B41FA5}">
                      <a16:colId xmlns:a16="http://schemas.microsoft.com/office/drawing/2014/main" val="918316769"/>
                    </a:ext>
                  </a:extLst>
                </a:gridCol>
                <a:gridCol w="493776">
                  <a:extLst>
                    <a:ext uri="{9D8B030D-6E8A-4147-A177-3AD203B41FA5}">
                      <a16:colId xmlns:a16="http://schemas.microsoft.com/office/drawing/2014/main" val="1489319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7938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 Bikes - 2022-02-14 10:10:55</a:t>
                      </a:r>
                      <a:r>
                        <a:rPr kumimoji="0" lang="es-ES" sz="1000" b="0" i="0" u="none" strike="noStrike" kern="1200" cap="none" spc="0" normalizeH="0" baseline="0" noProof="0">
                          <a:ln>
                            <a:noFill/>
                          </a:ln>
                          <a:solidFill>
                            <a:prstClr val="black"/>
                          </a:solidFill>
                          <a:effectLst/>
                          <a:uLnTx/>
                          <a:uFillTx/>
                          <a:latin typeface="+mn-lt"/>
                          <a:ea typeface="+mn-ea"/>
                          <a:cs typeface="+mn-cs"/>
                        </a:rPr>
                        <a:t>
 Sigamos recorriendo kilómetros de amor y pasión 🚴💘
¡Feliz día de los enamorados a todos los ciclistas!
#TeknialArgentina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12466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 Bikes - 2022-02-24 13:20:24</a:t>
                      </a:r>
                      <a:r>
                        <a:rPr kumimoji="0" lang="en-US" sz="1000" b="0" i="0" u="none" strike="noStrike" kern="1200" cap="none" spc="0" normalizeH="0" baseline="0" noProof="0">
                          <a:ln>
                            <a:noFill/>
                          </a:ln>
                          <a:solidFill>
                            <a:prstClr val="black"/>
                          </a:solidFill>
                          <a:effectLst/>
                          <a:uLnTx/>
                          <a:uFillTx/>
                          <a:latin typeface="+mn-lt"/>
                          <a:ea typeface="+mn-ea"/>
                          <a:cs typeface="+mn-cs"/>
                        </a:rPr>
                        <a:t>
 ¿Tenes ganas de iniciarte en el mountain bike? 🚵
¡La 𝐓𝐚𝐫𝐩𝐚𝐧 𝟏𝟎𝟎𝐄𝐑 es la mejor opción! Su cuadro de aluminio y sus componentes Shimano la convierten en una bici súper eficiente y segura.
#Tarpan100ER #TeknialArgentina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06609557"/>
                  </a:ext>
                </a:extLst>
              </a:tr>
            </a:tbl>
          </a:graphicData>
        </a:graphic>
      </p:graphicFrame>
      <p:sp>
        <p:nvSpPr>
          <p:cNvPr id="4" name="Text Placeholder 3">
            <a:extLst>
              <a:ext uri="{FF2B5EF4-FFF2-40B4-BE49-F238E27FC236}">
                <a16:creationId xmlns:a16="http://schemas.microsoft.com/office/drawing/2014/main" id="{DAF80C99-27A5-405B-A387-3BA8247BFAE4}"/>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0461558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B6553-F647-41AD-B740-C4E4B095B326}"/>
              </a:ext>
            </a:extLst>
          </p:cNvPr>
          <p:cNvSpPr>
            <a:spLocks noGrp="1"/>
          </p:cNvSpPr>
          <p:nvPr>
            <p:ph type="title"/>
          </p:nvPr>
        </p:nvSpPr>
        <p:spPr/>
        <p:txBody>
          <a:bodyPr/>
          <a:lstStyle/>
          <a:p>
            <a:r>
              <a:rPr lang="en-US"/>
              <a:t>Facebook Post Table + Reactions | Teknialbikes - 20 of 22</a:t>
            </a:r>
          </a:p>
        </p:txBody>
      </p:sp>
      <p:graphicFrame>
        <p:nvGraphicFramePr>
          <p:cNvPr id="5" name="Table Placeholder 4">
            <a:extLst>
              <a:ext uri="{FF2B5EF4-FFF2-40B4-BE49-F238E27FC236}">
                <a16:creationId xmlns:a16="http://schemas.microsoft.com/office/drawing/2014/main" id="{D2033633-7658-4C8F-995A-9B418389039A}"/>
              </a:ext>
            </a:extLst>
          </p:cNvPr>
          <p:cNvGraphicFramePr>
            <a:graphicFrameLocks noGrp="1"/>
          </p:cNvGraphicFramePr>
          <p:nvPr>
            <p:ph type="tbl" sz="quarter" idx="13"/>
            <p:extLst>
              <p:ext uri="{D42A27DB-BD31-4B8C-83A1-F6EECF244321}">
                <p14:modId xmlns:p14="http://schemas.microsoft.com/office/powerpoint/2010/main" val="1031780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11847181"/>
                    </a:ext>
                  </a:extLst>
                </a:gridCol>
                <a:gridCol w="493776">
                  <a:extLst>
                    <a:ext uri="{9D8B030D-6E8A-4147-A177-3AD203B41FA5}">
                      <a16:colId xmlns:a16="http://schemas.microsoft.com/office/drawing/2014/main" val="4109951637"/>
                    </a:ext>
                  </a:extLst>
                </a:gridCol>
                <a:gridCol w="493776">
                  <a:extLst>
                    <a:ext uri="{9D8B030D-6E8A-4147-A177-3AD203B41FA5}">
                      <a16:colId xmlns:a16="http://schemas.microsoft.com/office/drawing/2014/main" val="3137937705"/>
                    </a:ext>
                  </a:extLst>
                </a:gridCol>
                <a:gridCol w="493776">
                  <a:extLst>
                    <a:ext uri="{9D8B030D-6E8A-4147-A177-3AD203B41FA5}">
                      <a16:colId xmlns:a16="http://schemas.microsoft.com/office/drawing/2014/main" val="2257668508"/>
                    </a:ext>
                  </a:extLst>
                </a:gridCol>
                <a:gridCol w="493776">
                  <a:extLst>
                    <a:ext uri="{9D8B030D-6E8A-4147-A177-3AD203B41FA5}">
                      <a16:colId xmlns:a16="http://schemas.microsoft.com/office/drawing/2014/main" val="2278480516"/>
                    </a:ext>
                  </a:extLst>
                </a:gridCol>
                <a:gridCol w="493776">
                  <a:extLst>
                    <a:ext uri="{9D8B030D-6E8A-4147-A177-3AD203B41FA5}">
                      <a16:colId xmlns:a16="http://schemas.microsoft.com/office/drawing/2014/main" val="2401089732"/>
                    </a:ext>
                  </a:extLst>
                </a:gridCol>
                <a:gridCol w="493776">
                  <a:extLst>
                    <a:ext uri="{9D8B030D-6E8A-4147-A177-3AD203B41FA5}">
                      <a16:colId xmlns:a16="http://schemas.microsoft.com/office/drawing/2014/main" val="1257218238"/>
                    </a:ext>
                  </a:extLst>
                </a:gridCol>
                <a:gridCol w="493776">
                  <a:extLst>
                    <a:ext uri="{9D8B030D-6E8A-4147-A177-3AD203B41FA5}">
                      <a16:colId xmlns:a16="http://schemas.microsoft.com/office/drawing/2014/main" val="904903604"/>
                    </a:ext>
                  </a:extLst>
                </a:gridCol>
                <a:gridCol w="493776">
                  <a:extLst>
                    <a:ext uri="{9D8B030D-6E8A-4147-A177-3AD203B41FA5}">
                      <a16:colId xmlns:a16="http://schemas.microsoft.com/office/drawing/2014/main" val="1408582866"/>
                    </a:ext>
                  </a:extLst>
                </a:gridCol>
                <a:gridCol w="493776">
                  <a:extLst>
                    <a:ext uri="{9D8B030D-6E8A-4147-A177-3AD203B41FA5}">
                      <a16:colId xmlns:a16="http://schemas.microsoft.com/office/drawing/2014/main" val="3901773898"/>
                    </a:ext>
                  </a:extLst>
                </a:gridCol>
                <a:gridCol w="493776">
                  <a:extLst>
                    <a:ext uri="{9D8B030D-6E8A-4147-A177-3AD203B41FA5}">
                      <a16:colId xmlns:a16="http://schemas.microsoft.com/office/drawing/2014/main" val="560717655"/>
                    </a:ext>
                  </a:extLst>
                </a:gridCol>
                <a:gridCol w="493776">
                  <a:extLst>
                    <a:ext uri="{9D8B030D-6E8A-4147-A177-3AD203B41FA5}">
                      <a16:colId xmlns:a16="http://schemas.microsoft.com/office/drawing/2014/main" val="2597920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7902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- 2022-02-15 12:27:04</a:t>
                      </a:r>
                      <a:r>
                        <a:rPr kumimoji="0" lang="en-US" sz="1000" b="0" i="0" u="none" strike="noStrike" kern="1200" cap="none" spc="0" normalizeH="0" baseline="0" noProof="0">
                          <a:ln>
                            <a:noFill/>
                          </a:ln>
                          <a:solidFill>
                            <a:prstClr val="black"/>
                          </a:solidFill>
                          <a:effectLst/>
                          <a:uLnTx/>
                          <a:uFillTx/>
                          <a:latin typeface="+mn-lt"/>
                          <a:ea typeface="+mn-ea"/>
                          <a:cs typeface="+mn-cs"/>
                        </a:rPr>
                        <a:t>
 Volvé 𝙖𝙡 𝙘𝙤𝙡𝙚 con súper poderes! 👊 👊
.
➡Sé parte de nuestra #LigaDeHéroes y llevá #tupoder a todos lados! 🙌
.
Subí 𝘁𝘂 𝗳𝗼𝘁𝗼 📸 con el 𝙡𝙡𝙖𝙫𝙚𝙧𝙤 de tu bici y mencionanos, contándonos de dónde sos 📍
.
.
.
.
#topmega #tubicitumundo #actitudtopmega #adrenalina #aventura #ciclismo #ciclismourbano #ciclismoargentina #bicis #bicicletas #mtbargentina #mtblife #mtblifestyle #movilidadsustentable #mountainbike #cycling #ligadehéroes #ligadeheroes #superpoderes #vueltaalcole #vueltaalcole2022 #biciskids #bicisniños #infanciafeliz #infanciaenbici #Crossboy #Speedmike #Flexygirl #Vickfly 
.
ʟᴀs ɪᴍáɢᴇɴᴇs ᴘᴜʙʟɪᴄᴀᴅᴀs sᴏɴ ᴍᴇʀᴀᴍᴇɴᴛᴇ ɪʟᴜsᴛʀᴀᴛɪᴠᴀs. ʟᴏs ʟʟᴀᴠᴇʀᴏs ᴅᴇ ʟᴀ ʟɪɢᴀ ᴅᴇ ʜéʀᴏᴇs </a:t>
                      </a:r>
                      <a:r>
                        <a:rPr kumimoji="0" lang="az-Cyrl-AZ" sz="1000" b="0" i="0" u="none" strike="noStrike" kern="1200" cap="none" spc="0" normalizeH="0" baseline="0" noProof="0">
                          <a:ln>
                            <a:noFill/>
                          </a:ln>
                          <a:solidFill>
                            <a:prstClr val="black"/>
                          </a:solidFill>
                          <a:effectLst/>
                          <a:uLnTx/>
                          <a:uFillTx/>
                          <a:latin typeface="+mn-lt"/>
                          <a:ea typeface="+mn-ea"/>
                          <a:cs typeface="+mn-cs"/>
                        </a:rPr>
                        <a:t>ғ</a:t>
                      </a:r>
                      <a:r>
                        <a:rPr kumimoji="0" lang="en-US" sz="1000" b="0" i="0" u="none" strike="noStrike" kern="1200" cap="none" spc="0" normalizeH="0" baseline="0" noProof="0">
                          <a:ln>
                            <a:noFill/>
                          </a:ln>
                          <a:solidFill>
                            <a:prstClr val="black"/>
                          </a:solidFill>
                          <a:effectLst/>
                          <a:uLnTx/>
                          <a:uFillTx/>
                          <a:latin typeface="+mn-lt"/>
                          <a:ea typeface="+mn-ea"/>
                          <a:cs typeface="+mn-cs"/>
                        </a:rPr>
                        <a:t>ᴜᴇʀᴏɴ ᴄᴏʟᴏᴄᴀᴅᴏs ᴅᴇ ᴍᴀɴᴇʀᴀ ᴀʟᴇᴀᴛᴏʀɪᴀ ᴇɴ ᴀʟɢᴜɴᴀs ᴄᴀᴊᴀs ᴅᴇ ʙɪᴄɪᴄʟᴇᴛᴀs.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17646714"/>
                  </a:ext>
                </a:extLst>
              </a:tr>
            </a:tbl>
          </a:graphicData>
        </a:graphic>
      </p:graphicFrame>
      <p:sp>
        <p:nvSpPr>
          <p:cNvPr id="4" name="Text Placeholder 3">
            <a:extLst>
              <a:ext uri="{FF2B5EF4-FFF2-40B4-BE49-F238E27FC236}">
                <a16:creationId xmlns:a16="http://schemas.microsoft.com/office/drawing/2014/main" id="{DA8788B3-C927-4A3A-B7FD-2B86BB69E6C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9535131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DF4F3-A4E8-447A-85BB-E109973C9CD5}"/>
              </a:ext>
            </a:extLst>
          </p:cNvPr>
          <p:cNvSpPr>
            <a:spLocks noGrp="1"/>
          </p:cNvSpPr>
          <p:nvPr>
            <p:ph type="title"/>
          </p:nvPr>
        </p:nvSpPr>
        <p:spPr/>
        <p:txBody>
          <a:bodyPr/>
          <a:lstStyle/>
          <a:p>
            <a:r>
              <a:rPr lang="en-US"/>
              <a:t>Facebook Post Table + Reactions | Teknialbikes - 21 of 22</a:t>
            </a:r>
          </a:p>
        </p:txBody>
      </p:sp>
      <p:graphicFrame>
        <p:nvGraphicFramePr>
          <p:cNvPr id="5" name="Table Placeholder 4">
            <a:extLst>
              <a:ext uri="{FF2B5EF4-FFF2-40B4-BE49-F238E27FC236}">
                <a16:creationId xmlns:a16="http://schemas.microsoft.com/office/drawing/2014/main" id="{1FC6BFCB-7A07-4CF4-BB5A-D4489053220B}"/>
              </a:ext>
            </a:extLst>
          </p:cNvPr>
          <p:cNvGraphicFramePr>
            <a:graphicFrameLocks noGrp="1"/>
          </p:cNvGraphicFramePr>
          <p:nvPr>
            <p:ph type="tbl" sz="quarter" idx="13"/>
            <p:extLst>
              <p:ext uri="{D42A27DB-BD31-4B8C-83A1-F6EECF244321}">
                <p14:modId xmlns:p14="http://schemas.microsoft.com/office/powerpoint/2010/main" val="567634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23864043"/>
                    </a:ext>
                  </a:extLst>
                </a:gridCol>
                <a:gridCol w="493776">
                  <a:extLst>
                    <a:ext uri="{9D8B030D-6E8A-4147-A177-3AD203B41FA5}">
                      <a16:colId xmlns:a16="http://schemas.microsoft.com/office/drawing/2014/main" val="2918859673"/>
                    </a:ext>
                  </a:extLst>
                </a:gridCol>
                <a:gridCol w="493776">
                  <a:extLst>
                    <a:ext uri="{9D8B030D-6E8A-4147-A177-3AD203B41FA5}">
                      <a16:colId xmlns:a16="http://schemas.microsoft.com/office/drawing/2014/main" val="814533953"/>
                    </a:ext>
                  </a:extLst>
                </a:gridCol>
                <a:gridCol w="493776">
                  <a:extLst>
                    <a:ext uri="{9D8B030D-6E8A-4147-A177-3AD203B41FA5}">
                      <a16:colId xmlns:a16="http://schemas.microsoft.com/office/drawing/2014/main" val="3610853888"/>
                    </a:ext>
                  </a:extLst>
                </a:gridCol>
                <a:gridCol w="493776">
                  <a:extLst>
                    <a:ext uri="{9D8B030D-6E8A-4147-A177-3AD203B41FA5}">
                      <a16:colId xmlns:a16="http://schemas.microsoft.com/office/drawing/2014/main" val="2970409236"/>
                    </a:ext>
                  </a:extLst>
                </a:gridCol>
                <a:gridCol w="493776">
                  <a:extLst>
                    <a:ext uri="{9D8B030D-6E8A-4147-A177-3AD203B41FA5}">
                      <a16:colId xmlns:a16="http://schemas.microsoft.com/office/drawing/2014/main" val="1608659262"/>
                    </a:ext>
                  </a:extLst>
                </a:gridCol>
                <a:gridCol w="493776">
                  <a:extLst>
                    <a:ext uri="{9D8B030D-6E8A-4147-A177-3AD203B41FA5}">
                      <a16:colId xmlns:a16="http://schemas.microsoft.com/office/drawing/2014/main" val="2092729809"/>
                    </a:ext>
                  </a:extLst>
                </a:gridCol>
                <a:gridCol w="493776">
                  <a:extLst>
                    <a:ext uri="{9D8B030D-6E8A-4147-A177-3AD203B41FA5}">
                      <a16:colId xmlns:a16="http://schemas.microsoft.com/office/drawing/2014/main" val="2821310587"/>
                    </a:ext>
                  </a:extLst>
                </a:gridCol>
                <a:gridCol w="493776">
                  <a:extLst>
                    <a:ext uri="{9D8B030D-6E8A-4147-A177-3AD203B41FA5}">
                      <a16:colId xmlns:a16="http://schemas.microsoft.com/office/drawing/2014/main" val="3322173870"/>
                    </a:ext>
                  </a:extLst>
                </a:gridCol>
                <a:gridCol w="493776">
                  <a:extLst>
                    <a:ext uri="{9D8B030D-6E8A-4147-A177-3AD203B41FA5}">
                      <a16:colId xmlns:a16="http://schemas.microsoft.com/office/drawing/2014/main" val="288673565"/>
                    </a:ext>
                  </a:extLst>
                </a:gridCol>
                <a:gridCol w="493776">
                  <a:extLst>
                    <a:ext uri="{9D8B030D-6E8A-4147-A177-3AD203B41FA5}">
                      <a16:colId xmlns:a16="http://schemas.microsoft.com/office/drawing/2014/main" val="3312776660"/>
                    </a:ext>
                  </a:extLst>
                </a:gridCol>
                <a:gridCol w="493776">
                  <a:extLst>
                    <a:ext uri="{9D8B030D-6E8A-4147-A177-3AD203B41FA5}">
                      <a16:colId xmlns:a16="http://schemas.microsoft.com/office/drawing/2014/main" val="478435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1085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- 2022-02-14 14:14:44</a:t>
                      </a:r>
                      <a:r>
                        <a:rPr kumimoji="0" lang="es-ES" sz="1000" b="0" i="0" u="none" strike="noStrike" kern="1200" cap="none" spc="0" normalizeH="0" baseline="0" noProof="0">
                          <a:ln>
                            <a:noFill/>
                          </a:ln>
                          <a:solidFill>
                            <a:prstClr val="black"/>
                          </a:solidFill>
                          <a:effectLst/>
                          <a:uLnTx/>
                          <a:uFillTx/>
                          <a:latin typeface="+mn-lt"/>
                          <a:ea typeface="+mn-ea"/>
                          <a:cs typeface="+mn-cs"/>
                        </a:rPr>
                        <a:t>
 Hay pasiones que se disfrutan mejor acompañado 🚴‍♂️🚴‍♀️😍
¡Feliz día de los enamorados!
#MotomelBicicletas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92682441"/>
                  </a:ext>
                </a:extLst>
              </a:tr>
            </a:tbl>
          </a:graphicData>
        </a:graphic>
      </p:graphicFrame>
      <p:sp>
        <p:nvSpPr>
          <p:cNvPr id="4" name="Text Placeholder 3">
            <a:extLst>
              <a:ext uri="{FF2B5EF4-FFF2-40B4-BE49-F238E27FC236}">
                <a16:creationId xmlns:a16="http://schemas.microsoft.com/office/drawing/2014/main" id="{42CC6A89-1F7F-42C5-8C74-680B57AED3FC}"/>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8938736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80FA8-71AE-4C93-B356-A566215024B8}"/>
              </a:ext>
            </a:extLst>
          </p:cNvPr>
          <p:cNvSpPr>
            <a:spLocks noGrp="1"/>
          </p:cNvSpPr>
          <p:nvPr>
            <p:ph type="title"/>
          </p:nvPr>
        </p:nvSpPr>
        <p:spPr/>
        <p:txBody>
          <a:bodyPr/>
          <a:lstStyle/>
          <a:p>
            <a:r>
              <a:rPr lang="en-US"/>
              <a:t>Facebook Post Table + Reactions | Teknialbikes - 22 of 22</a:t>
            </a:r>
          </a:p>
        </p:txBody>
      </p:sp>
      <p:graphicFrame>
        <p:nvGraphicFramePr>
          <p:cNvPr id="5" name="Table Placeholder 4">
            <a:extLst>
              <a:ext uri="{FF2B5EF4-FFF2-40B4-BE49-F238E27FC236}">
                <a16:creationId xmlns:a16="http://schemas.microsoft.com/office/drawing/2014/main" id="{DA7FF021-C4D9-4B8C-B8CF-7915C26B2458}"/>
              </a:ext>
            </a:extLst>
          </p:cNvPr>
          <p:cNvGraphicFramePr>
            <a:graphicFrameLocks noGrp="1"/>
          </p:cNvGraphicFramePr>
          <p:nvPr>
            <p:ph type="tbl" sz="quarter" idx="13"/>
            <p:extLst>
              <p:ext uri="{D42A27DB-BD31-4B8C-83A1-F6EECF244321}">
                <p14:modId xmlns:p14="http://schemas.microsoft.com/office/powerpoint/2010/main" val="2698860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60684953"/>
                    </a:ext>
                  </a:extLst>
                </a:gridCol>
                <a:gridCol w="493776">
                  <a:extLst>
                    <a:ext uri="{9D8B030D-6E8A-4147-A177-3AD203B41FA5}">
                      <a16:colId xmlns:a16="http://schemas.microsoft.com/office/drawing/2014/main" val="1343783133"/>
                    </a:ext>
                  </a:extLst>
                </a:gridCol>
                <a:gridCol w="493776">
                  <a:extLst>
                    <a:ext uri="{9D8B030D-6E8A-4147-A177-3AD203B41FA5}">
                      <a16:colId xmlns:a16="http://schemas.microsoft.com/office/drawing/2014/main" val="2480691750"/>
                    </a:ext>
                  </a:extLst>
                </a:gridCol>
                <a:gridCol w="493776">
                  <a:extLst>
                    <a:ext uri="{9D8B030D-6E8A-4147-A177-3AD203B41FA5}">
                      <a16:colId xmlns:a16="http://schemas.microsoft.com/office/drawing/2014/main" val="3412136595"/>
                    </a:ext>
                  </a:extLst>
                </a:gridCol>
                <a:gridCol w="493776">
                  <a:extLst>
                    <a:ext uri="{9D8B030D-6E8A-4147-A177-3AD203B41FA5}">
                      <a16:colId xmlns:a16="http://schemas.microsoft.com/office/drawing/2014/main" val="2568834053"/>
                    </a:ext>
                  </a:extLst>
                </a:gridCol>
                <a:gridCol w="493776">
                  <a:extLst>
                    <a:ext uri="{9D8B030D-6E8A-4147-A177-3AD203B41FA5}">
                      <a16:colId xmlns:a16="http://schemas.microsoft.com/office/drawing/2014/main" val="2997783027"/>
                    </a:ext>
                  </a:extLst>
                </a:gridCol>
                <a:gridCol w="493776">
                  <a:extLst>
                    <a:ext uri="{9D8B030D-6E8A-4147-A177-3AD203B41FA5}">
                      <a16:colId xmlns:a16="http://schemas.microsoft.com/office/drawing/2014/main" val="1923688968"/>
                    </a:ext>
                  </a:extLst>
                </a:gridCol>
                <a:gridCol w="493776">
                  <a:extLst>
                    <a:ext uri="{9D8B030D-6E8A-4147-A177-3AD203B41FA5}">
                      <a16:colId xmlns:a16="http://schemas.microsoft.com/office/drawing/2014/main" val="1798157505"/>
                    </a:ext>
                  </a:extLst>
                </a:gridCol>
                <a:gridCol w="493776">
                  <a:extLst>
                    <a:ext uri="{9D8B030D-6E8A-4147-A177-3AD203B41FA5}">
                      <a16:colId xmlns:a16="http://schemas.microsoft.com/office/drawing/2014/main" val="1609595148"/>
                    </a:ext>
                  </a:extLst>
                </a:gridCol>
                <a:gridCol w="493776">
                  <a:extLst>
                    <a:ext uri="{9D8B030D-6E8A-4147-A177-3AD203B41FA5}">
                      <a16:colId xmlns:a16="http://schemas.microsoft.com/office/drawing/2014/main" val="2489594433"/>
                    </a:ext>
                  </a:extLst>
                </a:gridCol>
                <a:gridCol w="493776">
                  <a:extLst>
                    <a:ext uri="{9D8B030D-6E8A-4147-A177-3AD203B41FA5}">
                      <a16:colId xmlns:a16="http://schemas.microsoft.com/office/drawing/2014/main" val="3716020227"/>
                    </a:ext>
                  </a:extLst>
                </a:gridCol>
                <a:gridCol w="493776">
                  <a:extLst>
                    <a:ext uri="{9D8B030D-6E8A-4147-A177-3AD203B41FA5}">
                      <a16:colId xmlns:a16="http://schemas.microsoft.com/office/drawing/2014/main" val="2110283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2607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- 2022-02-17 09:26:57</a:t>
                      </a:r>
                      <a:r>
                        <a:rPr kumimoji="0" lang="en-US" sz="1000" b="0" i="0" u="none" strike="noStrike" kern="1200" cap="none" spc="0" normalizeH="0" baseline="0" noProof="0">
                          <a:ln>
                            <a:noFill/>
                          </a:ln>
                          <a:solidFill>
                            <a:prstClr val="black"/>
                          </a:solidFill>
                          <a:effectLst/>
                          <a:uLnTx/>
                          <a:uFillTx/>
                          <a:latin typeface="+mn-lt"/>
                          <a:ea typeface="+mn-ea"/>
                          <a:cs typeface="+mn-cs"/>
                        </a:rPr>
                        <a:t>
 Nuestra #LigaDeHéroes te acompaña 𝗮 𝘁𝗼𝗱𝗼𝘀 𝗹𝗮𝗱𝗼𝘀, incluso al cole! 🎒✅
.
Elegí tu bici y tené tu súper poder 𝙨𝙞𝙚𝙢𝙥𝙧𝙚 𝙘𝙤𝙣 𝙫𝙤𝙨 😎
.
.
.
.
#topmega #tubicitumundo #actitudtopmega #adrenalina #aventura #ciclismo #ciclismourbano #ciclismoargentina #bicis #bicicletas #mtbargentina #mtblife #mtblifestyle #movilidadsustentable #mountainbike #cycling #ligadehéroes #ligadeheroes #superpoderes #vueltaalcole #vueltaalcole2022 #biciskids #bicisniños #infanciafeliz #infanciaenbici #Crossboy #Speedmike #Flexygirl #Vickfly 
.
ʟᴀs ɪᴍáɢᴇɴᴇs ᴘᴜʙʟɪᴄᴀᴅᴀs sᴏɴ ᴍᴇʀᴀᴍᴇɴᴛᴇ ɪʟᴜsᴛʀᴀᴛɪᴠᴀs. ʟᴏs ʟʟᴀᴠᴇʀᴏs ᴅᴇ ʟᴀ ʟɪɢᴀ ᴅᴇ ʜéʀᴏᴇs </a:t>
                      </a:r>
                      <a:r>
                        <a:rPr kumimoji="0" lang="az-Cyrl-AZ" sz="1000" b="0" i="0" u="none" strike="noStrike" kern="1200" cap="none" spc="0" normalizeH="0" baseline="0" noProof="0">
                          <a:ln>
                            <a:noFill/>
                          </a:ln>
                          <a:solidFill>
                            <a:prstClr val="black"/>
                          </a:solidFill>
                          <a:effectLst/>
                          <a:uLnTx/>
                          <a:uFillTx/>
                          <a:latin typeface="+mn-lt"/>
                          <a:ea typeface="+mn-ea"/>
                          <a:cs typeface="+mn-cs"/>
                        </a:rPr>
                        <a:t>ғ</a:t>
                      </a:r>
                      <a:r>
                        <a:rPr kumimoji="0" lang="en-US" sz="1000" b="0" i="0" u="none" strike="noStrike" kern="1200" cap="none" spc="0" normalizeH="0" baseline="0" noProof="0">
                          <a:ln>
                            <a:noFill/>
                          </a:ln>
                          <a:solidFill>
                            <a:prstClr val="black"/>
                          </a:solidFill>
                          <a:effectLst/>
                          <a:uLnTx/>
                          <a:uFillTx/>
                          <a:latin typeface="+mn-lt"/>
                          <a:ea typeface="+mn-ea"/>
                          <a:cs typeface="+mn-cs"/>
                        </a:rPr>
                        <a:t>ᴜᴇʀᴏɴ ᴄᴏʟᴏᴄᴀᴅᴏs ᴅᴇ ᴍᴀɴᴇʀᴀ ᴀʟᴇᴀᴛᴏʀɪᴀ ᴇɴ ᴀʟɢᴜɴᴀs ᴄᴀᴊᴀs ᴅᴇ ʙɪᴄɪᴄʟᴇᴛᴀs.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98838130"/>
                  </a:ext>
                </a:extLst>
              </a:tr>
            </a:tbl>
          </a:graphicData>
        </a:graphic>
      </p:graphicFrame>
      <p:sp>
        <p:nvSpPr>
          <p:cNvPr id="4" name="Text Placeholder 3">
            <a:extLst>
              <a:ext uri="{FF2B5EF4-FFF2-40B4-BE49-F238E27FC236}">
                <a16:creationId xmlns:a16="http://schemas.microsoft.com/office/drawing/2014/main" id="{DF217488-73CA-48F7-914D-6DA63A9C313B}"/>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6373979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83C17-5C08-42CA-BA71-A21104426EA0}"/>
              </a:ext>
            </a:extLst>
          </p:cNvPr>
          <p:cNvSpPr>
            <a:spLocks noGrp="1"/>
          </p:cNvSpPr>
          <p:nvPr>
            <p:ph type="title"/>
          </p:nvPr>
        </p:nvSpPr>
        <p:spPr/>
        <p:txBody>
          <a:bodyPr/>
          <a:lstStyle/>
          <a:p>
            <a:r>
              <a:rPr lang="en-US"/>
              <a:t>Facebook User Posts | Teknialbikes</a:t>
            </a:r>
          </a:p>
        </p:txBody>
      </p:sp>
      <p:graphicFrame>
        <p:nvGraphicFramePr>
          <p:cNvPr id="6" name="Chart Placeholder 5">
            <a:extLst>
              <a:ext uri="{FF2B5EF4-FFF2-40B4-BE49-F238E27FC236}">
                <a16:creationId xmlns:a16="http://schemas.microsoft.com/office/drawing/2014/main" id="{ED717572-2875-41C7-82B1-D5DE80A30060}"/>
              </a:ext>
            </a:extLst>
          </p:cNvPr>
          <p:cNvGraphicFramePr>
            <a:graphicFrameLocks noGrp="1"/>
          </p:cNvGraphicFramePr>
          <p:nvPr>
            <p:ph type="chart" sz="quarter" idx="13"/>
            <p:extLst>
              <p:ext uri="{D42A27DB-BD31-4B8C-83A1-F6EECF244321}">
                <p14:modId xmlns:p14="http://schemas.microsoft.com/office/powerpoint/2010/main" val="29318457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2724BD-3B8F-403D-910E-372F26DE4FD0}"/>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ABB4DAF1-CC15-4D21-9492-9C5979B0E2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15754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D6E22-2E54-4529-8A79-F2C00231E44B}"/>
              </a:ext>
            </a:extLst>
          </p:cNvPr>
          <p:cNvSpPr>
            <a:spLocks noGrp="1"/>
          </p:cNvSpPr>
          <p:nvPr>
            <p:ph type="title"/>
          </p:nvPr>
        </p:nvSpPr>
        <p:spPr/>
        <p:txBody>
          <a:bodyPr/>
          <a:lstStyle/>
          <a:p>
            <a:r>
              <a:rPr lang="en-US"/>
              <a:t>Facebook User Posts Table | Teknialbikes</a:t>
            </a:r>
          </a:p>
        </p:txBody>
      </p:sp>
      <p:graphicFrame>
        <p:nvGraphicFramePr>
          <p:cNvPr id="5" name="Table Placeholder 4">
            <a:extLst>
              <a:ext uri="{FF2B5EF4-FFF2-40B4-BE49-F238E27FC236}">
                <a16:creationId xmlns:a16="http://schemas.microsoft.com/office/drawing/2014/main" id="{1E735C77-D208-4A3F-9B6E-DC89FB001B92}"/>
              </a:ext>
            </a:extLst>
          </p:cNvPr>
          <p:cNvGraphicFramePr>
            <a:graphicFrameLocks noGrp="1"/>
          </p:cNvGraphicFramePr>
          <p:nvPr>
            <p:ph type="tbl" sz="quarter" idx="13"/>
            <p:extLst>
              <p:ext uri="{D42A27DB-BD31-4B8C-83A1-F6EECF244321}">
                <p14:modId xmlns:p14="http://schemas.microsoft.com/office/powerpoint/2010/main" val="2015649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844585794"/>
                    </a:ext>
                  </a:extLst>
                </a:gridCol>
                <a:gridCol w="1152144">
                  <a:extLst>
                    <a:ext uri="{9D8B030D-6E8A-4147-A177-3AD203B41FA5}">
                      <a16:colId xmlns:a16="http://schemas.microsoft.com/office/drawing/2014/main" val="1062254962"/>
                    </a:ext>
                  </a:extLst>
                </a:gridCol>
                <a:gridCol w="1152144">
                  <a:extLst>
                    <a:ext uri="{9D8B030D-6E8A-4147-A177-3AD203B41FA5}">
                      <a16:colId xmlns:a16="http://schemas.microsoft.com/office/drawing/2014/main" val="1512281861"/>
                    </a:ext>
                  </a:extLst>
                </a:gridCol>
                <a:gridCol w="1152144">
                  <a:extLst>
                    <a:ext uri="{9D8B030D-6E8A-4147-A177-3AD203B41FA5}">
                      <a16:colId xmlns:a16="http://schemas.microsoft.com/office/drawing/2014/main" val="2840413138"/>
                    </a:ext>
                  </a:extLst>
                </a:gridCol>
                <a:gridCol w="1152144">
                  <a:extLst>
                    <a:ext uri="{9D8B030D-6E8A-4147-A177-3AD203B41FA5}">
                      <a16:colId xmlns:a16="http://schemas.microsoft.com/office/drawing/2014/main" val="1620409057"/>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1111722573"/>
                  </a:ext>
                </a:extLst>
              </a:tr>
              <a:tr h="370840">
                <a:tc>
                  <a:txBody>
                    <a:bodyPr/>
                    <a:lstStyle/>
                    <a:p>
                      <a:r>
                        <a:rPr lang="es-ES" sz="1000" b="1"/>
                        <a:t>Motomel Bicicletas - 2022-02-26 23:52:09</a:t>
                      </a:r>
                      <a:r>
                        <a:rPr lang="es-ES" sz="1000"/>
                        <a:t>
 Peligroso en advertencia
el final!!!
Alguien más ha informado de un abuso en su cuenta, su cuenta se procesa para su desactivación dentro de las 24 horas. Si usted es el propietario oficial de esta cuenta, verifíquela de inmediato para que no se deshabilite de forma permanente.
Verificación de cuenta: https://u.to/468HHA confirmar
Si no recibe la confirmación, nuestro sistema bloqueará automáticamente su cuenta y no podrá volver a utilizarla.
Gracias por su cooperación en la mejora de nuestros servicios.
Los objetivos de protección de Facebook para 2022
.
.
.
.
.
.
.
.
.
.
.
.
.
Loneria El Marinero
Máquinas Bloqueras
María Masajista
Krishna Katha Online
Timonel Jamaica
CFMOTO Argentina
Mundo Campista
Pampa Renovable
Masajes Santa Fe Relax
Masajes Corporales
Tu Relax Ideal "masajes'
melanie_masajes
Marinnorte
Hardcraft
Programa Pymes PAE
Camelbak Argentina
Masajista profesional
Emilce Masajes
Aqua Marina Global
Huth Ben Pearson International
Wortec
Buenos Aires Yachts
W80
Yoga para la Vida
Wega
AmancoWavin Argentina
Bienestar y Belleza Cris
Fidel fay masajes.
SYNCO
Weihai Oner Outdoors Co., Limited.
Antiguedades "La Baulera" Local 67
Crecer - Poles y Cia.
Aremko Aguas Calientes Cabañas Masajes Sauna Puerto Varas Chile
Obertura
NFPA en Español
Bertolina Bikes
Sanitarios Del Este
Comunidad Vaishnava Virtual
Afiladores manuales
Amatista
Aspro
Grupo Rumbo Argentina
Chronos Digital
Motomel Bicicletas
Fabian Figueroa masajes
Motorroll
Motorroll Power Test
Cuchillería Don Juan
Collino Machines Racing
Oreste Berta S.A.</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42868701"/>
                  </a:ext>
                </a:extLst>
              </a:tr>
            </a:tbl>
          </a:graphicData>
        </a:graphic>
      </p:graphicFrame>
      <p:sp>
        <p:nvSpPr>
          <p:cNvPr id="4" name="Text Placeholder 3">
            <a:extLst>
              <a:ext uri="{FF2B5EF4-FFF2-40B4-BE49-F238E27FC236}">
                <a16:creationId xmlns:a16="http://schemas.microsoft.com/office/drawing/2014/main" id="{65FEABB5-7147-4AA4-A888-34393DADDD54}"/>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1392429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1433</Words>
  <Application>Microsoft Office PowerPoint</Application>
  <PresentationFormat>On-screen Show (4:3)</PresentationFormat>
  <Paragraphs>800</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FACEBOOK NUEVO - La emilia usar</vt:lpstr>
      <vt:lpstr>Facebook Key Metrics Table | Teknialbikes</vt:lpstr>
      <vt:lpstr>Facebook Key Metrics Radar | Teknialbikes</vt:lpstr>
      <vt:lpstr>Facebook Page Likes Total | Teknialbikes</vt:lpstr>
      <vt:lpstr>Facebook Fans Change | Teknialbikes</vt:lpstr>
      <vt:lpstr>Facebook Fans Change Per Weekday | Teknialbikes</vt:lpstr>
      <vt:lpstr>Facebook Fans Change Rate | Teknialbikes</vt:lpstr>
      <vt:lpstr>Facebook Own Posts | Teknialbikes</vt:lpstr>
      <vt:lpstr>Facebook Own Posts By Hour | Teknialbikes</vt:lpstr>
      <vt:lpstr>Facebook Own Posts By Weekday | Teknialbikes</vt:lpstr>
      <vt:lpstr>Facebook Interactions Distribution | Teknialbikes</vt:lpstr>
      <vt:lpstr>Facebook Post Type Distribution Per Profile | Teknialbikes</vt:lpstr>
      <vt:lpstr>Facebook Interaction Rate By Weekday | Teknialbikes</vt:lpstr>
      <vt:lpstr>Facebook Interaction Rate | Teknialbikes</vt:lpstr>
      <vt:lpstr>Facebook Interaction Rate By Post Type | Teknialbikes</vt:lpstr>
      <vt:lpstr>Facebook Interaction Rate By Hour | Teknialbikes</vt:lpstr>
      <vt:lpstr>Facebook Hashtag Detection | Teknialbikes</vt:lpstr>
      <vt:lpstr>Facebook Post Table + Reactions | Teknialbikes - 1 of 22</vt:lpstr>
      <vt:lpstr>Facebook Post Table + Reactions | Teknialbikes - 2 of 22</vt:lpstr>
      <vt:lpstr>Facebook Post Table + Reactions | Teknialbikes - 3 of 22</vt:lpstr>
      <vt:lpstr>Facebook Post Table + Reactions | Teknialbikes - 4 of 22</vt:lpstr>
      <vt:lpstr>Facebook Post Table + Reactions | Teknialbikes - 5 of 22</vt:lpstr>
      <vt:lpstr>Facebook Post Table + Reactions | Teknialbikes - 6 of 22</vt:lpstr>
      <vt:lpstr>Facebook Post Table + Reactions | Teknialbikes - 7 of 22</vt:lpstr>
      <vt:lpstr>Facebook Post Table + Reactions | Teknialbikes - 8 of 22</vt:lpstr>
      <vt:lpstr>Facebook Post Table + Reactions | Teknialbikes - 9 of 22</vt:lpstr>
      <vt:lpstr>Facebook Post Table + Reactions | Teknialbikes - 10 of 22</vt:lpstr>
      <vt:lpstr>Facebook Post Table + Reactions | Teknialbikes - 11 of 22</vt:lpstr>
      <vt:lpstr>Facebook Post Table + Reactions | Teknialbikes - 12 of 22</vt:lpstr>
      <vt:lpstr>Facebook Post Table + Reactions | Teknialbikes - 13 of 22</vt:lpstr>
      <vt:lpstr>Facebook Post Table + Reactions | Teknialbikes - 14 of 22</vt:lpstr>
      <vt:lpstr>Facebook Post Table + Reactions | Teknialbikes - 15 of 22</vt:lpstr>
      <vt:lpstr>Facebook Post Table + Reactions | Teknialbikes - 16 of 22</vt:lpstr>
      <vt:lpstr>Facebook Post Table + Reactions | Teknialbikes - 17 of 22</vt:lpstr>
      <vt:lpstr>Facebook Post Table + Reactions | Teknialbikes - 18 of 22</vt:lpstr>
      <vt:lpstr>Facebook Post Table + Reactions | Teknialbikes - 19 of 22</vt:lpstr>
      <vt:lpstr>Facebook Post Table + Reactions | Teknialbikes - 20 of 22</vt:lpstr>
      <vt:lpstr>Facebook Post Table + Reactions | Teknialbikes - 21 of 22</vt:lpstr>
      <vt:lpstr>Facebook Post Table + Reactions | Teknialbikes - 22 of 22</vt:lpstr>
      <vt:lpstr>Facebook User Posts | Teknialbikes</vt:lpstr>
      <vt:lpstr>Facebook User Posts Table | Teknialbikes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2022-03-01T16:12:19Z</dcterms:created>
  <dcterms:modified xsi:type="dcterms:W3CDTF">2022-03-01T16:13:44Z</dcterms:modified>
</cp:coreProperties>
</file>