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3.7231000000000001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57.312899999999999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C-4630-B355-E0E2617F31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0.61639999999999995</c:v>
                </c:pt>
                <c:pt idx="1">
                  <c:v>100</c:v>
                </c:pt>
                <c:pt idx="2">
                  <c:v>28.8889</c:v>
                </c:pt>
                <c:pt idx="3">
                  <c:v>0</c:v>
                </c:pt>
                <c:pt idx="4">
                  <c:v>100</c:v>
                </c:pt>
                <c:pt idx="5">
                  <c:v>95.131799999999998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4C-4630-B355-E0E2617F31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75</c:v>
                </c:pt>
                <c:pt idx="2">
                  <c:v>95.555599999999998</c:v>
                </c:pt>
                <c:pt idx="3">
                  <c:v>0</c:v>
                </c:pt>
                <c:pt idx="4">
                  <c:v>2.7141999999999999</c:v>
                </c:pt>
                <c:pt idx="5">
                  <c:v>2.2621000000000002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4C-4630-B355-E0E2617F3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600872"/>
        <c:axId val="377601200"/>
      </c:radarChart>
      <c:catAx>
        <c:axId val="37760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601200"/>
        <c:crosses val="autoZero"/>
        <c:auto val="1"/>
        <c:lblAlgn val="ctr"/>
        <c:lblOffset val="100"/>
        <c:noMultiLvlLbl val="0"/>
      </c:catAx>
      <c:valAx>
        <c:axId val="37760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60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43265</c:v>
                </c:pt>
                <c:pt idx="1">
                  <c:v>43274</c:v>
                </c:pt>
                <c:pt idx="2">
                  <c:v>43281</c:v>
                </c:pt>
                <c:pt idx="3">
                  <c:v>43288</c:v>
                </c:pt>
                <c:pt idx="4">
                  <c:v>43291</c:v>
                </c:pt>
                <c:pt idx="5">
                  <c:v>43295</c:v>
                </c:pt>
                <c:pt idx="6">
                  <c:v>43300</c:v>
                </c:pt>
                <c:pt idx="7">
                  <c:v>43302</c:v>
                </c:pt>
                <c:pt idx="8">
                  <c:v>43306</c:v>
                </c:pt>
                <c:pt idx="9">
                  <c:v>43306</c:v>
                </c:pt>
                <c:pt idx="10">
                  <c:v>43317</c:v>
                </c:pt>
                <c:pt idx="11">
                  <c:v>43324</c:v>
                </c:pt>
                <c:pt idx="12">
                  <c:v>43331</c:v>
                </c:pt>
                <c:pt idx="13">
                  <c:v>43332</c:v>
                </c:pt>
                <c:pt idx="14">
                  <c:v>43344</c:v>
                </c:pt>
                <c:pt idx="15">
                  <c:v>43356</c:v>
                </c:pt>
                <c:pt idx="16">
                  <c:v>43357</c:v>
                </c:pt>
                <c:pt idx="17">
                  <c:v>43363</c:v>
                </c:pt>
                <c:pt idx="18">
                  <c:v>43372</c:v>
                </c:pt>
                <c:pt idx="19">
                  <c:v>43372</c:v>
                </c:pt>
                <c:pt idx="20">
                  <c:v>43381</c:v>
                </c:pt>
                <c:pt idx="21">
                  <c:v>43381</c:v>
                </c:pt>
                <c:pt idx="22">
                  <c:v>43386</c:v>
                </c:pt>
                <c:pt idx="23">
                  <c:v>43393</c:v>
                </c:pt>
                <c:pt idx="24">
                  <c:v>43395</c:v>
                </c:pt>
                <c:pt idx="25">
                  <c:v>43402</c:v>
                </c:pt>
                <c:pt idx="26">
                  <c:v>43407</c:v>
                </c:pt>
                <c:pt idx="27">
                  <c:v>43414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82-4DE5-BF4C-5114B1BDBB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7165</c:v>
                </c:pt>
                <c:pt idx="1">
                  <c:v>7165</c:v>
                </c:pt>
                <c:pt idx="2">
                  <c:v>7165</c:v>
                </c:pt>
                <c:pt idx="3">
                  <c:v>7165</c:v>
                </c:pt>
                <c:pt idx="4">
                  <c:v>7166</c:v>
                </c:pt>
                <c:pt idx="5">
                  <c:v>7167</c:v>
                </c:pt>
                <c:pt idx="6">
                  <c:v>7168</c:v>
                </c:pt>
                <c:pt idx="7">
                  <c:v>7170</c:v>
                </c:pt>
                <c:pt idx="8">
                  <c:v>7170</c:v>
                </c:pt>
                <c:pt idx="9">
                  <c:v>7171</c:v>
                </c:pt>
                <c:pt idx="10">
                  <c:v>7171</c:v>
                </c:pt>
                <c:pt idx="11">
                  <c:v>7170</c:v>
                </c:pt>
                <c:pt idx="12">
                  <c:v>7170</c:v>
                </c:pt>
                <c:pt idx="13">
                  <c:v>7173</c:v>
                </c:pt>
                <c:pt idx="14">
                  <c:v>7173</c:v>
                </c:pt>
                <c:pt idx="15">
                  <c:v>7174</c:v>
                </c:pt>
                <c:pt idx="16">
                  <c:v>7174</c:v>
                </c:pt>
                <c:pt idx="17">
                  <c:v>7174</c:v>
                </c:pt>
                <c:pt idx="18">
                  <c:v>7176</c:v>
                </c:pt>
                <c:pt idx="19">
                  <c:v>7177</c:v>
                </c:pt>
                <c:pt idx="20">
                  <c:v>7177</c:v>
                </c:pt>
                <c:pt idx="21">
                  <c:v>7179</c:v>
                </c:pt>
                <c:pt idx="22">
                  <c:v>7181</c:v>
                </c:pt>
                <c:pt idx="23">
                  <c:v>7184</c:v>
                </c:pt>
                <c:pt idx="24">
                  <c:v>7185</c:v>
                </c:pt>
                <c:pt idx="25">
                  <c:v>7186</c:v>
                </c:pt>
                <c:pt idx="26">
                  <c:v>7187</c:v>
                </c:pt>
                <c:pt idx="27">
                  <c:v>7188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82-4DE5-BF4C-5114B1BDBB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1165803</c:v>
                </c:pt>
                <c:pt idx="1">
                  <c:v>1165476</c:v>
                </c:pt>
                <c:pt idx="2">
                  <c:v>1165482</c:v>
                </c:pt>
                <c:pt idx="3">
                  <c:v>1165459</c:v>
                </c:pt>
                <c:pt idx="4">
                  <c:v>1165604</c:v>
                </c:pt>
                <c:pt idx="5">
                  <c:v>1165541</c:v>
                </c:pt>
                <c:pt idx="6">
                  <c:v>1165545</c:v>
                </c:pt>
                <c:pt idx="7">
                  <c:v>1165504</c:v>
                </c:pt>
                <c:pt idx="8">
                  <c:v>1165593</c:v>
                </c:pt>
                <c:pt idx="9">
                  <c:v>1165649</c:v>
                </c:pt>
                <c:pt idx="10">
                  <c:v>1165588</c:v>
                </c:pt>
                <c:pt idx="11">
                  <c:v>1165785</c:v>
                </c:pt>
                <c:pt idx="12">
                  <c:v>1165887</c:v>
                </c:pt>
                <c:pt idx="13">
                  <c:v>1165736</c:v>
                </c:pt>
                <c:pt idx="14">
                  <c:v>1165844</c:v>
                </c:pt>
                <c:pt idx="15">
                  <c:v>1165966</c:v>
                </c:pt>
                <c:pt idx="16">
                  <c:v>1165818</c:v>
                </c:pt>
                <c:pt idx="17">
                  <c:v>1165434</c:v>
                </c:pt>
                <c:pt idx="18">
                  <c:v>1165511</c:v>
                </c:pt>
                <c:pt idx="19">
                  <c:v>1165800</c:v>
                </c:pt>
                <c:pt idx="20">
                  <c:v>1165879</c:v>
                </c:pt>
                <c:pt idx="21">
                  <c:v>1165709</c:v>
                </c:pt>
                <c:pt idx="22">
                  <c:v>1165865</c:v>
                </c:pt>
                <c:pt idx="23">
                  <c:v>1165717</c:v>
                </c:pt>
                <c:pt idx="24">
                  <c:v>1165850</c:v>
                </c:pt>
                <c:pt idx="25">
                  <c:v>1165909</c:v>
                </c:pt>
                <c:pt idx="26">
                  <c:v>1165882</c:v>
                </c:pt>
                <c:pt idx="27">
                  <c:v>1166076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82-4DE5-BF4C-5114B1BDB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53312"/>
        <c:axId val="382553968"/>
      </c:lineChart>
      <c:dateAx>
        <c:axId val="382553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53968"/>
        <c:crosses val="autoZero"/>
        <c:auto val="1"/>
        <c:lblOffset val="100"/>
        <c:baseTimeUnit val="days"/>
      </c:dateAx>
      <c:valAx>
        <c:axId val="38255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5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</c:v>
                </c:pt>
                <c:pt idx="1">
                  <c:v>9</c:v>
                </c:pt>
                <c:pt idx="2">
                  <c:v>7</c:v>
                </c:pt>
                <c:pt idx="3">
                  <c:v>7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2</c:v>
                </c:pt>
                <c:pt idx="8">
                  <c:v>4</c:v>
                </c:pt>
                <c:pt idx="9">
                  <c:v>0</c:v>
                </c:pt>
                <c:pt idx="10">
                  <c:v>11</c:v>
                </c:pt>
                <c:pt idx="11">
                  <c:v>7</c:v>
                </c:pt>
                <c:pt idx="12">
                  <c:v>7</c:v>
                </c:pt>
                <c:pt idx="13">
                  <c:v>1</c:v>
                </c:pt>
                <c:pt idx="14">
                  <c:v>12</c:v>
                </c:pt>
                <c:pt idx="15">
                  <c:v>12</c:v>
                </c:pt>
                <c:pt idx="16">
                  <c:v>1</c:v>
                </c:pt>
                <c:pt idx="17">
                  <c:v>6</c:v>
                </c:pt>
                <c:pt idx="18">
                  <c:v>9</c:v>
                </c:pt>
                <c:pt idx="19">
                  <c:v>0</c:v>
                </c:pt>
                <c:pt idx="20">
                  <c:v>9</c:v>
                </c:pt>
                <c:pt idx="21">
                  <c:v>0</c:v>
                </c:pt>
                <c:pt idx="22">
                  <c:v>5</c:v>
                </c:pt>
                <c:pt idx="23">
                  <c:v>7</c:v>
                </c:pt>
                <c:pt idx="24">
                  <c:v>2</c:v>
                </c:pt>
                <c:pt idx="25">
                  <c:v>7</c:v>
                </c:pt>
                <c:pt idx="26">
                  <c:v>5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C-4A0E-B73D-33052D924D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-1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BC-4A0E-B73D-33052D924D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-184</c:v>
                </c:pt>
                <c:pt idx="1">
                  <c:v>-327</c:v>
                </c:pt>
                <c:pt idx="2">
                  <c:v>6</c:v>
                </c:pt>
                <c:pt idx="3">
                  <c:v>-23</c:v>
                </c:pt>
                <c:pt idx="4">
                  <c:v>145</c:v>
                </c:pt>
                <c:pt idx="5">
                  <c:v>-63</c:v>
                </c:pt>
                <c:pt idx="6">
                  <c:v>4</c:v>
                </c:pt>
                <c:pt idx="7">
                  <c:v>-41</c:v>
                </c:pt>
                <c:pt idx="8">
                  <c:v>89</c:v>
                </c:pt>
                <c:pt idx="9">
                  <c:v>56</c:v>
                </c:pt>
                <c:pt idx="10">
                  <c:v>-61</c:v>
                </c:pt>
                <c:pt idx="11">
                  <c:v>197</c:v>
                </c:pt>
                <c:pt idx="12">
                  <c:v>102</c:v>
                </c:pt>
                <c:pt idx="13">
                  <c:v>-151</c:v>
                </c:pt>
                <c:pt idx="14">
                  <c:v>108</c:v>
                </c:pt>
                <c:pt idx="15">
                  <c:v>122</c:v>
                </c:pt>
                <c:pt idx="16">
                  <c:v>-148</c:v>
                </c:pt>
                <c:pt idx="17">
                  <c:v>-384</c:v>
                </c:pt>
                <c:pt idx="18">
                  <c:v>77</c:v>
                </c:pt>
                <c:pt idx="19">
                  <c:v>289</c:v>
                </c:pt>
                <c:pt idx="20">
                  <c:v>79</c:v>
                </c:pt>
                <c:pt idx="21">
                  <c:v>-170</c:v>
                </c:pt>
                <c:pt idx="22">
                  <c:v>156</c:v>
                </c:pt>
                <c:pt idx="23">
                  <c:v>-148</c:v>
                </c:pt>
                <c:pt idx="24">
                  <c:v>133</c:v>
                </c:pt>
                <c:pt idx="25">
                  <c:v>59</c:v>
                </c:pt>
                <c:pt idx="26">
                  <c:v>-27</c:v>
                </c:pt>
                <c:pt idx="27">
                  <c:v>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BC-4A0E-B73D-33052D92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73880"/>
        <c:axId val="317374536"/>
      </c:lineChart>
      <c:dateAx>
        <c:axId val="31737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4536"/>
        <c:crosses val="autoZero"/>
        <c:auto val="1"/>
        <c:lblOffset val="100"/>
        <c:baseTimeUnit val="days"/>
      </c:dateAx>
      <c:valAx>
        <c:axId val="31737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3</c:v>
                </c:pt>
                <c:pt idx="2">
                  <c:v>8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6-4A55-ADDB-61FF4D741C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76-4A55-ADDB-61FF4D741C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32</c:v>
                </c:pt>
                <c:pt idx="1">
                  <c:v>-72</c:v>
                </c:pt>
                <c:pt idx="2">
                  <c:v>10</c:v>
                </c:pt>
                <c:pt idx="3">
                  <c:v>-59</c:v>
                </c:pt>
                <c:pt idx="4">
                  <c:v>-84</c:v>
                </c:pt>
                <c:pt idx="5">
                  <c:v>120</c:v>
                </c:pt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76-4A55-ADDB-61FF4D741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466008"/>
        <c:axId val="390461416"/>
      </c:barChart>
      <c:catAx>
        <c:axId val="39046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1416"/>
        <c:crosses val="autoZero"/>
        <c:auto val="1"/>
        <c:lblAlgn val="ctr"/>
        <c:lblOffset val="100"/>
        <c:noMultiLvlLbl val="0"/>
      </c:catAx>
      <c:valAx>
        <c:axId val="39046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-6.9335305537579703E-3</c:v>
                </c:pt>
                <c:pt idx="1">
                  <c:v>2.0802033976655501E-2</c:v>
                </c:pt>
                <c:pt idx="2">
                  <c:v>1.6175994823681698E-2</c:v>
                </c:pt>
                <c:pt idx="3">
                  <c:v>1.6173378618793501E-2</c:v>
                </c:pt>
                <c:pt idx="4">
                  <c:v>6.9303271114396596E-3</c:v>
                </c:pt>
                <c:pt idx="5">
                  <c:v>9.2397958005128109E-3</c:v>
                </c:pt>
                <c:pt idx="6">
                  <c:v>1.15486776764061E-2</c:v>
                </c:pt>
                <c:pt idx="7">
                  <c:v>4.6189376443417996E-3</c:v>
                </c:pt>
                <c:pt idx="8">
                  <c:v>9.2374486166920695E-3</c:v>
                </c:pt>
                <c:pt idx="9">
                  <c:v>0</c:v>
                </c:pt>
                <c:pt idx="10">
                  <c:v>2.5400637325082E-2</c:v>
                </c:pt>
                <c:pt idx="11">
                  <c:v>1.6159937207101099E-2</c:v>
                </c:pt>
                <c:pt idx="12">
                  <c:v>1.6157326193333901E-2</c:v>
                </c:pt>
                <c:pt idx="13">
                  <c:v>2.3078165747386398E-3</c:v>
                </c:pt>
                <c:pt idx="14">
                  <c:v>2.7693159789532001E-2</c:v>
                </c:pt>
                <c:pt idx="15">
                  <c:v>2.7685492801771901E-2</c:v>
                </c:pt>
                <c:pt idx="16">
                  <c:v>2.3064858381769502E-3</c:v>
                </c:pt>
                <c:pt idx="17">
                  <c:v>1.38385958438084E-2</c:v>
                </c:pt>
                <c:pt idx="18">
                  <c:v>2.0755021562161299E-2</c:v>
                </c:pt>
                <c:pt idx="19">
                  <c:v>0</c:v>
                </c:pt>
                <c:pt idx="20">
                  <c:v>2.0750714746841301E-2</c:v>
                </c:pt>
                <c:pt idx="21">
                  <c:v>0</c:v>
                </c:pt>
                <c:pt idx="22">
                  <c:v>1.1525783176966901E-2</c:v>
                </c:pt>
                <c:pt idx="23">
                  <c:v>1.6134236850596999E-2</c:v>
                </c:pt>
                <c:pt idx="24">
                  <c:v>4.6090383241536702E-3</c:v>
                </c:pt>
                <c:pt idx="25">
                  <c:v>1.6130890655605499E-2</c:v>
                </c:pt>
                <c:pt idx="26">
                  <c:v>1.15202064420994E-2</c:v>
                </c:pt>
                <c:pt idx="27">
                  <c:v>1.6126431220770801E-2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13-48E1-9E42-A9ECB5CB59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1.3956734124214901E-2</c:v>
                </c:pt>
                <c:pt idx="5">
                  <c:v>1.3954786491766701E-2</c:v>
                </c:pt>
                <c:pt idx="6">
                  <c:v>1.3952839402818501E-2</c:v>
                </c:pt>
                <c:pt idx="7">
                  <c:v>2.7901785714285698E-2</c:v>
                </c:pt>
                <c:pt idx="8">
                  <c:v>0</c:v>
                </c:pt>
                <c:pt idx="9">
                  <c:v>1.39470013947001E-2</c:v>
                </c:pt>
                <c:pt idx="10">
                  <c:v>0</c:v>
                </c:pt>
                <c:pt idx="11">
                  <c:v>-1.39450564774787E-2</c:v>
                </c:pt>
                <c:pt idx="12">
                  <c:v>0</c:v>
                </c:pt>
                <c:pt idx="13">
                  <c:v>4.1841004184100403E-2</c:v>
                </c:pt>
                <c:pt idx="14">
                  <c:v>0</c:v>
                </c:pt>
                <c:pt idx="15">
                  <c:v>1.3941168269900999E-2</c:v>
                </c:pt>
                <c:pt idx="16">
                  <c:v>0</c:v>
                </c:pt>
                <c:pt idx="17">
                  <c:v>0</c:v>
                </c:pt>
                <c:pt idx="18">
                  <c:v>2.78784499581823E-2</c:v>
                </c:pt>
                <c:pt idx="19">
                  <c:v>1.3935340022296501E-2</c:v>
                </c:pt>
                <c:pt idx="20">
                  <c:v>0</c:v>
                </c:pt>
                <c:pt idx="21">
                  <c:v>2.7866796711718E-2</c:v>
                </c:pt>
                <c:pt idx="22">
                  <c:v>2.7859033291544801E-2</c:v>
                </c:pt>
                <c:pt idx="23">
                  <c:v>4.1776911293691703E-2</c:v>
                </c:pt>
                <c:pt idx="24">
                  <c:v>1.39198218262806E-2</c:v>
                </c:pt>
                <c:pt idx="25">
                  <c:v>1.39178844815588E-2</c:v>
                </c:pt>
                <c:pt idx="26">
                  <c:v>1.39159476760367E-2</c:v>
                </c:pt>
                <c:pt idx="27">
                  <c:v>1.3914011409489399E-2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13-48E1-9E42-A9ECB5CB59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-1.5780621910878902E-2</c:v>
                </c:pt>
                <c:pt idx="1">
                  <c:v>-2.80493359512714E-2</c:v>
                </c:pt>
                <c:pt idx="2">
                  <c:v>5.1481111580161201E-4</c:v>
                </c:pt>
                <c:pt idx="3">
                  <c:v>-1.9734324511232301E-3</c:v>
                </c:pt>
                <c:pt idx="4">
                  <c:v>1.2441450106782E-2</c:v>
                </c:pt>
                <c:pt idx="5">
                  <c:v>-5.4049231128239098E-3</c:v>
                </c:pt>
                <c:pt idx="6">
                  <c:v>3.4318827051128998E-4</c:v>
                </c:pt>
                <c:pt idx="7">
                  <c:v>-3.51766770051778E-3</c:v>
                </c:pt>
                <c:pt idx="8">
                  <c:v>7.6361814288067702E-3</c:v>
                </c:pt>
                <c:pt idx="9">
                  <c:v>4.8044214404170203E-3</c:v>
                </c:pt>
                <c:pt idx="10">
                  <c:v>-5.2331362185357704E-3</c:v>
                </c:pt>
                <c:pt idx="11">
                  <c:v>1.69013407825063E-2</c:v>
                </c:pt>
                <c:pt idx="12">
                  <c:v>8.7494692417555593E-3</c:v>
                </c:pt>
                <c:pt idx="13">
                  <c:v>-1.29515124536083E-2</c:v>
                </c:pt>
                <c:pt idx="14">
                  <c:v>9.2645333077129004E-3</c:v>
                </c:pt>
                <c:pt idx="15">
                  <c:v>1.0464521839971701E-2</c:v>
                </c:pt>
                <c:pt idx="16">
                  <c:v>-1.2693337541575001E-2</c:v>
                </c:pt>
                <c:pt idx="17">
                  <c:v>-3.2938245935471899E-2</c:v>
                </c:pt>
                <c:pt idx="18">
                  <c:v>6.60698074708649E-3</c:v>
                </c:pt>
                <c:pt idx="19">
                  <c:v>2.47959907714299E-2</c:v>
                </c:pt>
                <c:pt idx="20">
                  <c:v>6.7764625150111496E-3</c:v>
                </c:pt>
                <c:pt idx="21">
                  <c:v>-1.4581273013751899E-2</c:v>
                </c:pt>
                <c:pt idx="22">
                  <c:v>1.3382413621238201E-2</c:v>
                </c:pt>
                <c:pt idx="23">
                  <c:v>-1.26944371775463E-2</c:v>
                </c:pt>
                <c:pt idx="24">
                  <c:v>1.1409287159748E-2</c:v>
                </c:pt>
                <c:pt idx="25">
                  <c:v>5.0606853368786696E-3</c:v>
                </c:pt>
                <c:pt idx="26">
                  <c:v>-2.3157896542526E-3</c:v>
                </c:pt>
                <c:pt idx="27">
                  <c:v>1.6639762857647698E-2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13-48E1-9E42-A9ECB5CB5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68304"/>
        <c:axId val="390467648"/>
      </c:lineChart>
      <c:dateAx>
        <c:axId val="39046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7648"/>
        <c:crosses val="autoZero"/>
        <c:auto val="1"/>
        <c:lblOffset val="100"/>
        <c:baseTimeUnit val="days"/>
      </c:dateAx>
      <c:valAx>
        <c:axId val="39046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2A-4405-A206-17B1BFBF14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2A-4405-A206-17B1BFBF14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2A-4405-A206-17B1BFBF1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63384"/>
        <c:axId val="390464368"/>
      </c:lineChart>
      <c:dateAx>
        <c:axId val="390463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4368"/>
        <c:crosses val="autoZero"/>
        <c:auto val="1"/>
        <c:lblOffset val="100"/>
        <c:baseTimeUnit val="days"/>
      </c:dateAx>
      <c:valAx>
        <c:axId val="39046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6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D0-4C78-B600-95E9E176DF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D0-4C78-B600-95E9E176DF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D0-4C78-B600-95E9E176D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70272"/>
        <c:axId val="390475192"/>
      </c:lineChart>
      <c:catAx>
        <c:axId val="39047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75192"/>
        <c:crosses val="autoZero"/>
        <c:auto val="1"/>
        <c:lblAlgn val="ctr"/>
        <c:lblOffset val="100"/>
        <c:noMultiLvlLbl val="0"/>
      </c:catAx>
      <c:valAx>
        <c:axId val="39047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7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6D-4A62-9130-06121045E2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6D-4A62-9130-06121045E2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6D-4A62-9130-06121045E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374208"/>
        <c:axId val="317378472"/>
      </c:barChart>
      <c:catAx>
        <c:axId val="31737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8472"/>
        <c:crosses val="autoZero"/>
        <c:auto val="1"/>
        <c:lblAlgn val="ctr"/>
        <c:lblOffset val="100"/>
        <c:noMultiLvlLbl val="0"/>
      </c:catAx>
      <c:valAx>
        <c:axId val="31737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</c:v>
                </c:pt>
                <c:pt idx="1">
                  <c:v>10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4-4235-914D-A7705CBAEA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44-4235-914D-A7705CBAEA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44-4235-914D-A7705CBAEA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44-4235-914D-A7705CBAEA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44-4235-914D-A7705CBAEA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44-4235-914D-A7705CBAEA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15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44-4235-914D-A7705CBAEA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44-4235-914D-A7705CBAE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377816"/>
        <c:axId val="317379784"/>
      </c:barChart>
      <c:catAx>
        <c:axId val="31737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9784"/>
        <c:crosses val="autoZero"/>
        <c:auto val="1"/>
        <c:lblAlgn val="ctr"/>
        <c:lblOffset val="100"/>
        <c:noMultiLvlLbl val="0"/>
      </c:catAx>
      <c:valAx>
        <c:axId val="31737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CF-4F88-8112-B022D6ACAC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CF-4F88-8112-B022D6ACAC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CF-4F88-8112-B022D6ACA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865624"/>
        <c:axId val="384869888"/>
      </c:barChart>
      <c:catAx>
        <c:axId val="38486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9888"/>
        <c:crosses val="autoZero"/>
        <c:auto val="1"/>
        <c:lblAlgn val="ctr"/>
        <c:lblOffset val="100"/>
        <c:noMultiLvlLbl val="0"/>
      </c:catAx>
      <c:valAx>
        <c:axId val="38486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6.92217171600637E-3</c:v>
                </c:pt>
                <c:pt idx="3">
                  <c:v>3.2303468008029697E-2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4-4054-8402-560E83C642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2.7870680044593098E-2</c:v>
                </c:pt>
                <c:pt idx="1">
                  <c:v>9.7547380156075794E-2</c:v>
                </c:pt>
                <c:pt idx="3">
                  <c:v>4.1806020066889597E-2</c:v>
                </c:pt>
                <c:pt idx="4">
                  <c:v>1.3935340022296501E-2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14-4054-8402-560E83C642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1.1149811439535001E-3</c:v>
                </c:pt>
                <c:pt idx="3">
                  <c:v>1.2865167045617301E-3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4-4054-8402-560E83C64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29352"/>
        <c:axId val="377530984"/>
      </c:barChart>
      <c:catAx>
        <c:axId val="5842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0984"/>
        <c:crosses val="autoZero"/>
        <c:auto val="1"/>
        <c:lblAlgn val="ctr"/>
        <c:lblOffset val="100"/>
        <c:noMultiLvlLbl val="0"/>
      </c:catAx>
      <c:valAx>
        <c:axId val="37753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5.0835316680916003E-2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1.8473190781877799E-2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6.9234497242159198E-3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2.7656779368042599E-2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8B-4BDF-9299-1A76C68B21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4.1870202372644799E-2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9.7588177889307098E-2</c:v>
                </c:pt>
                <c:pt idx="15">
                  <c:v>0</c:v>
                </c:pt>
                <c:pt idx="16">
                  <c:v>0</c:v>
                </c:pt>
                <c:pt idx="17">
                  <c:v>1.3939224979091201E-2</c:v>
                </c:pt>
                <c:pt idx="18">
                  <c:v>0</c:v>
                </c:pt>
                <c:pt idx="19">
                  <c:v>0</c:v>
                </c:pt>
                <c:pt idx="20">
                  <c:v>2.7866796711718E-2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8B-4BDF-9299-1A76C68B21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1.1154212130806301E-3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1.4584500450832601E-3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1.1151035630989901E-3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8B-4BDF-9299-1A76C68B2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31312"/>
        <c:axId val="377531640"/>
      </c:lineChart>
      <c:dateAx>
        <c:axId val="37753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1640"/>
        <c:crosses val="autoZero"/>
        <c:auto val="1"/>
        <c:lblOffset val="100"/>
        <c:baseTimeUnit val="days"/>
      </c:dateAx>
      <c:valAx>
        <c:axId val="37753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2.7654229944922001E-2</c:v>
                </c:pt>
                <c:pt idx="1">
                  <c:v>1.26982403646304E-2</c:v>
                </c:pt>
                <c:pt idx="2">
                  <c:v>5.0830618516208001E-2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8-4633-885B-1ED447E45D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4.5316100488190299E-2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8-4633-885B-1ED447E45D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1.22966955307344E-3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A8-4633-885B-1ED447E45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525080"/>
        <c:axId val="377528360"/>
      </c:barChart>
      <c:catAx>
        <c:axId val="37752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28360"/>
        <c:crosses val="autoZero"/>
        <c:auto val="1"/>
        <c:lblAlgn val="ctr"/>
        <c:lblOffset val="100"/>
        <c:noMultiLvlLbl val="0"/>
      </c:catAx>
      <c:valAx>
        <c:axId val="37752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2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6.9218522876721804E-3</c:v>
                </c:pt>
                <c:pt idx="13">
                  <c:v>2.7687409150688701E-2</c:v>
                </c:pt>
                <c:pt idx="14">
                  <c:v>0</c:v>
                </c:pt>
                <c:pt idx="15">
                  <c:v>0</c:v>
                </c:pt>
                <c:pt idx="16">
                  <c:v>1.8458272767125802E-2</c:v>
                </c:pt>
                <c:pt idx="17">
                  <c:v>0</c:v>
                </c:pt>
                <c:pt idx="18">
                  <c:v>5.0760250109595999E-2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9A-4F94-8ADF-7BB6368CC4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2.7870680044593098E-2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6.9676700111482706E-2</c:v>
                </c:pt>
                <c:pt idx="12">
                  <c:v>1.3935340022296501E-2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9A-4F94-8ADF-7BB6368CC4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1.1149887943626201E-3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1.4580622695511099E-3</c:v>
                </c:pt>
                <c:pt idx="17">
                  <c:v>0</c:v>
                </c:pt>
                <c:pt idx="18">
                  <c:v>1.1149887943626201E-3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9A-4F94-8ADF-7BB6368CC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35904"/>
        <c:axId val="377535576"/>
      </c:lineChart>
      <c:catAx>
        <c:axId val="37753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5576"/>
        <c:crosses val="autoZero"/>
        <c:auto val="1"/>
        <c:lblAlgn val="ctr"/>
        <c:lblOffset val="100"/>
        <c:noMultiLvlLbl val="0"/>
      </c:catAx>
      <c:valAx>
        <c:axId val="37753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32-486F-8AB6-564477CC6F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32-486F-8AB6-564477CC6F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32-486F-8AB6-564477CC6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95616"/>
        <c:axId val="280890696"/>
      </c:lineChart>
      <c:dateAx>
        <c:axId val="28089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90696"/>
        <c:crosses val="autoZero"/>
        <c:auto val="1"/>
        <c:lblOffset val="100"/>
        <c:baseTimeUnit val="days"/>
      </c:dateAx>
      <c:valAx>
        <c:axId val="28089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9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DDB9-1F76-4562-974E-AE9E3D8CB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3B970C-EB2C-449E-838C-D2BFCD249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16898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869A-FEE1-45A9-B8CC-95395D665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44D3A-6C19-461E-8B42-833FCD772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1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6294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994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4230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0704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658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6883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691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1538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596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3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0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4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2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31E1D-05F6-459D-AA94-702E7AC92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91075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5F92-FDB4-4EC4-B271-B3C6BFE5D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434D8-D436-40B9-97E1-028E2F7073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8984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1CE2F-D206-43EE-BE00-241814FFD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64B6B-0299-4E01-815F-C94D1BC5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7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0982C-4552-464F-AEEC-EFC9AE14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236B7-0CB5-42F5-96D5-42127119AD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317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DAA3A-1DC9-4963-8466-3E7CC85BB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23C8E-93BD-4E6F-8875-EAEBA3ED4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7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3D8DE-B672-4766-A6D6-CDE3907F9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3616F8-8BCE-4714-950B-6638AE359D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260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89B49-4E15-47C9-9D74-6A10FA139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1458E-B9C6-4B0F-8823-91FFABF13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5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A812-36E5-4AB3-862A-405CC517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93D03-CB69-4902-A7B7-6AA09FFA8B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8695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9B581-A593-4150-A800-8E297C549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6CB95-051E-4C48-BB2E-AB4B5A38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887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96E1-1BE6-487B-B9FE-66C0DCD0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04371-1351-4F93-B84E-0E2265F97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0552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D7C19-CCF2-415E-845D-866D0EC84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31715-CACE-4F66-A8CD-7084C2EC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7F6C-9F0C-4D42-8052-E2D8AB642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B933E-3E1D-40D5-8138-B44399118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019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7407F-96B5-4A43-8771-D3721D0E2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0B160-7A54-4F9D-831C-ED5F27EC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2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738D-B62C-4EFE-8DF3-6B953E2D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84D42C-9A08-4793-8E78-40677A678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6307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9AE6B-A81C-4D00-AD71-1D1E41788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25FDF-7CB4-4B2F-B944-D2C129060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2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16185-F69A-41E3-8D25-F7BDD01E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D45FC1-DB6C-4213-AFF1-74B1686822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590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69526-8E8C-411A-AE1B-65D2CB3B7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28C8F-35A3-4838-A356-0B6C89B2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7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01CF-119E-463E-8D00-8323BFE7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042A6-24A5-488D-88E1-9113515B6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324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9817A-9C7E-4F46-8A0A-F2D95CBE6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D6D65-14F4-4C54-A3D5-222E0BDC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13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6A7F6-0541-47E5-AC3C-92D12C17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41B92-183F-4B11-AA8B-CE3E6FF32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0793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ACA10-7544-46ED-A9A3-FAADE693C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BA880-1B9D-493D-A69A-BE9F257C6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42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700DB-E65D-4567-A633-D9FABA8E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F083C9-7994-440C-AAF8-C63DF48C2D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951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3F312-313C-47A7-AEE8-40D08BC13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E4B77-FF85-45E8-85BF-67F3AEBC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97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F282-78DB-4EA7-BA5E-7F4219FA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E95B9-8398-45AC-8573-474F68518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6122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6A02D-BC96-4F67-91C4-77180997C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56BDE-4F7A-4EFD-94BC-AF19494F6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96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D36CE-9889-4A6F-89F6-1F2CCF1B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925F5-0552-4012-A193-07B7363A2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55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2B6BA-74F2-4161-9C51-E494D1999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01815-1EF6-46DA-963F-6BEC02F9C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6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2069-2CB9-447D-9E7C-BFA3F707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0C89D-A618-4A9B-B386-0F6F121AD6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177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ADBE0-5999-48B8-A7AA-377CE6458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F0A30-F969-49C3-8CC5-C74744CD9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98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0A03-E29A-4273-9104-8CFB417EB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E212A-6EBF-4D9A-B904-B8EFF0FB6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89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37357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9824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64840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78567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25473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820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8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92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87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1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7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9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2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70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40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6F990-5134-4997-BFE7-356ECA5F7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969290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3F26A-A45E-4D9A-A613-D0787704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65D01-B85B-4D64-A403-40EAEBD42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504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2606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65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3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048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445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94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80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389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88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416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486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56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69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- 2022-02-03 18:02:22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un scooter de características superiores.
Sus 3 pilares, 𝐬𝐞𝐠𝐮𝐫𝐢𝐝𝐚𝐝, 𝐩𝐫𝐚𝐜𝐭𝐢𝐜𝐢𝐝𝐚𝐝 y 𝐝𝐢𝐬𝐞ñ𝐨 lo convierten en la mejor opción para los conductores más exigentes.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6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2EDD1-E8D4-4B2B-A271-06EDB4E08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177975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60E9-95AB-43DA-B27F-3623AB30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4CE35-E7F0-404D-A0BE-C2A21B0AF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903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7471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20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12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896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28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347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49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579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681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38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265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650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40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- 2022-02-10 16:02:39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 más allá de lo esperado. Convertir cualquier salida en una experiencia emocionante. Correr el límite.
Todo es posible con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4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2C343-B96B-4ECD-BD28-5576BA59F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984586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45C4-62A6-4AB0-A1ED-F736645E7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99FB4-DE4A-42EE-A4DF-677887511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814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6923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752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060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7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73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881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513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99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849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75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0902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837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17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- 2022-02-03 18:01:07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 característico 𝐝𝐢𝐬𝐞ñ𝐨 𝐯𝐢𝐧𝐭𝐚𝐠𝐞.
Su 𝐬𝐮𝐬𝐩𝐞𝐧𝐬𝐢𝐨́𝐧 𝐚𝐯𝐚𝐧𝐳𝐚𝐝𝐚 y su 𝐦𝐨𝐭𝐨𝐫 𝐝𝐞 𝟐𝟎𝟎𝐜𝐜 hacen de ella una opción ideal para salir a rodar.
Acercate a tu concesionario más cercano y conocé todos sus detalles.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7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- 2022-02-14 10:09:41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para todos los enamorados de las dos ruedas!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8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32874-6FE0-4CFF-B48A-C96245770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729339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F1A5-86EE-4DBC-BA52-012C0F06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E9F7A-64A8-4F4C-9A9B-CD03E9C98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516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0201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83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831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627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685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973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3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279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391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0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863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33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6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- 2022-02-24 13:18:18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𝐂𝐢𝐭𝐲𝐜𝐨𝐦 𝟑𝟎𝟎𝐢 es un scooter de nivel superior.
Conocé sus 3 versiones y elegí la que más te guste.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28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- 2022-02-10 16:00:45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Adueñate de la ciudad arriba de la 𝐂𝐢𝐭𝐲𝐜𝐨𝐦 𝟑𝟎𝟎𝐢, el scooter más completo del mercado.
Conocelo en profundidad visitando nuestro sitio web. Link en bio.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9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CAEA5-1E44-4B45-A3C9-7A744CA13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81693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A3C2-FC49-4B92-A0C1-D9B7829E5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C200F-06AE-4786-AE6B-C731DD1946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399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8887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30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09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46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517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44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72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85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486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052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86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63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- 2022-02-15 11:25:44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250i.
Sensaciones ampliadas. Viajá más allá de lo imaginado.
Tablero de instrumentos análogo-digital.
Su diseño moderno se conjuga con su comodidad y rapidez gracias a sus líneas agresivas que le dan un aspecto único.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96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CEA2C-6266-48F9-B80D-B53E2DEF1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95364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744FE-940C-4212-9B89-C41FD8F6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992C9-7EDE-493F-A397-30F256F59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519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8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567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303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1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694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17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929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746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63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16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39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49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0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- 2022-02-14 12:09:00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amor se intensifica cuando recorres la ciudad con tu 𝐒𝐘𝐌.
¡Feliz día de los enamorados!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83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DC99F-47F1-4126-B444-B8F087276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813699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55FFB-CB99-4ADE-AEA3-851E2E8DC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13589-C186-4AF9-8377-219871FD9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014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772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5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997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120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463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59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493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98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62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5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09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39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1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- 2022-02-03 11:16:53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todo lo que necesitás en tu PeopleS gracias a su baúl con cerradura unificada, compartimiento para guardar tus cascos y más objetos debajo del asiento.👌
visita los concesionarios oficiales para conocerlo.☝
http://kymco.com.ar/es/concesionarios/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150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86E48-580C-4ADD-AFC8-19AB1E1A5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275838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FAF80-7C5C-484F-A908-3F3E20148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17C4D-BCB0-4B83-A2C7-D4BB61D44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51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1296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95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755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20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783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627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78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24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696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88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373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864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- 2022-02-21 07:55:38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la importancia de trasladarte con seguridad, por eso el scooter PEOPLE S cuenta con sistema de ABS que te aseguran una frenada precisa para que viajes tranquilo.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74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- 2022-02-18 12:11:43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98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C7DC6-F1C8-4634-A378-3644BCA50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44783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4502-F036-445B-9B06-C23804296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A8F0E-BD84-421B-8263-45B81BFE4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90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8CBBD-CE66-41F8-A85A-BCB5BF349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B48C3-C98B-422F-9F0B-748F83DDF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18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747</Words>
  <Application>Microsoft Office PowerPoint</Application>
  <PresentationFormat>On-screen Show (4:3)</PresentationFormat>
  <Paragraphs>397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8</vt:lpstr>
      <vt:lpstr>Facebook Post Table + Reactions | SYM - 2 of 8</vt:lpstr>
      <vt:lpstr>Facebook Post Table + Reactions | SYM - 3 of 8</vt:lpstr>
      <vt:lpstr>Facebook Post Table + Reactions | SYM - 4 of 8</vt:lpstr>
      <vt:lpstr>Facebook Post Table + Reactions | SYM - 5 of 8</vt:lpstr>
      <vt:lpstr>Facebook Post Table + Reactions | SYM - 6 of 8</vt:lpstr>
      <vt:lpstr>Facebook Post Table + Reactions | SYM - 7 of 8</vt:lpstr>
      <vt:lpstr>Facebook Post Table + Reactions | SYM - 8 of 8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2022-03-01T16:09:39Z</dcterms:created>
  <dcterms:modified xsi:type="dcterms:W3CDTF">2022-03-01T16:10:40Z</dcterms:modified>
</cp:coreProperties>
</file>