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60.5122</c:v>
                </c:pt>
                <c:pt idx="1">
                  <c:v>46</c:v>
                </c:pt>
                <c:pt idx="2">
                  <c:v>4.8703000000000003</c:v>
                </c:pt>
                <c:pt idx="3">
                  <c:v>0</c:v>
                </c:pt>
                <c:pt idx="4">
                  <c:v>1.3012999999999999</c:v>
                </c:pt>
                <c:pt idx="5">
                  <c:v>-0.3629</c:v>
                </c:pt>
              </c:numCache>
            </c:numRef>
          </c:val>
          <c:extLst>
            <c:ext xmlns:c16="http://schemas.microsoft.com/office/drawing/2014/chart" uri="{C3380CC4-5D6E-409C-BE32-E72D297353CC}">
              <c16:uniqueId val="{00000000-4436-48F1-8966-516B4E269E27}"/>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2.5266000000000002</c:v>
                </c:pt>
                <c:pt idx="1">
                  <c:v>12</c:v>
                </c:pt>
                <c:pt idx="2">
                  <c:v>0.47189999999999999</c:v>
                </c:pt>
                <c:pt idx="3">
                  <c:v>0</c:v>
                </c:pt>
                <c:pt idx="4">
                  <c:v>11.575699999999999</c:v>
                </c:pt>
                <c:pt idx="5">
                  <c:v>-0.42630000000000001</c:v>
                </c:pt>
              </c:numCache>
            </c:numRef>
          </c:val>
          <c:extLst>
            <c:ext xmlns:c16="http://schemas.microsoft.com/office/drawing/2014/chart" uri="{C3380CC4-5D6E-409C-BE32-E72D297353CC}">
              <c16:uniqueId val="{00000001-4436-48F1-8966-516B4E269E27}"/>
            </c:ext>
          </c:extLst>
        </c:ser>
        <c:ser>
          <c:idx val="2"/>
          <c:order val="2"/>
          <c:tx>
            <c:strRef>
              <c:f>Sheet1!$D$1</c:f>
              <c:strCache>
                <c:ptCount val="1"/>
                <c:pt idx="0">
                  <c:v>Benelli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36</c:v>
                </c:pt>
                <c:pt idx="2">
                  <c:v>6.1074000000000002</c:v>
                </c:pt>
                <c:pt idx="3">
                  <c:v>0</c:v>
                </c:pt>
                <c:pt idx="4">
                  <c:v>1.2638</c:v>
                </c:pt>
                <c:pt idx="5">
                  <c:v>1.5479000000000001</c:v>
                </c:pt>
              </c:numCache>
            </c:numRef>
          </c:val>
          <c:extLst>
            <c:ext xmlns:c16="http://schemas.microsoft.com/office/drawing/2014/chart" uri="{C3380CC4-5D6E-409C-BE32-E72D297353CC}">
              <c16:uniqueId val="{00000002-4436-48F1-8966-516B4E269E27}"/>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1.2495000000000001</c:v>
                </c:pt>
                <c:pt idx="1">
                  <c:v>40</c:v>
                </c:pt>
                <c:pt idx="2">
                  <c:v>6.2264999999999997</c:v>
                </c:pt>
                <c:pt idx="3">
                  <c:v>0</c:v>
                </c:pt>
                <c:pt idx="4">
                  <c:v>100</c:v>
                </c:pt>
                <c:pt idx="5">
                  <c:v>100</c:v>
                </c:pt>
              </c:numCache>
            </c:numRef>
          </c:val>
          <c:extLst>
            <c:ext xmlns:c16="http://schemas.microsoft.com/office/drawing/2014/chart" uri="{C3380CC4-5D6E-409C-BE32-E72D297353CC}">
              <c16:uniqueId val="{00000003-4436-48F1-8966-516B4E269E27}"/>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59.720999999999997</c:v>
                </c:pt>
                <c:pt idx="1">
                  <c:v>100</c:v>
                </c:pt>
                <c:pt idx="2">
                  <c:v>100</c:v>
                </c:pt>
                <c:pt idx="3">
                  <c:v>0</c:v>
                </c:pt>
                <c:pt idx="4">
                  <c:v>12.4602</c:v>
                </c:pt>
                <c:pt idx="5">
                  <c:v>0.24049999999999999</c:v>
                </c:pt>
              </c:numCache>
            </c:numRef>
          </c:val>
          <c:extLst>
            <c:ext xmlns:c16="http://schemas.microsoft.com/office/drawing/2014/chart" uri="{C3380CC4-5D6E-409C-BE32-E72D297353CC}">
              <c16:uniqueId val="{00000004-4436-48F1-8966-516B4E269E27}"/>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13.6563</c:v>
                </c:pt>
                <c:pt idx="1">
                  <c:v>0</c:v>
                </c:pt>
                <c:pt idx="2">
                  <c:v>0</c:v>
                </c:pt>
                <c:pt idx="3">
                  <c:v>0</c:v>
                </c:pt>
                <c:pt idx="4">
                  <c:v>0</c:v>
                </c:pt>
                <c:pt idx="5">
                  <c:v>3.6482000000000001</c:v>
                </c:pt>
              </c:numCache>
            </c:numRef>
          </c:val>
          <c:extLst>
            <c:ext xmlns:c16="http://schemas.microsoft.com/office/drawing/2014/chart" uri="{C3380CC4-5D6E-409C-BE32-E72D297353CC}">
              <c16:uniqueId val="{00000005-4436-48F1-8966-516B4E269E27}"/>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9.1306999999999992</c:v>
                </c:pt>
                <c:pt idx="1">
                  <c:v>14</c:v>
                </c:pt>
                <c:pt idx="2">
                  <c:v>1.2279</c:v>
                </c:pt>
                <c:pt idx="3">
                  <c:v>0</c:v>
                </c:pt>
                <c:pt idx="4">
                  <c:v>7.1422999999999996</c:v>
                </c:pt>
                <c:pt idx="5">
                  <c:v>-0.67700000000000005</c:v>
                </c:pt>
              </c:numCache>
            </c:numRef>
          </c:val>
          <c:extLst>
            <c:ext xmlns:c16="http://schemas.microsoft.com/office/drawing/2014/chart" uri="{C3380CC4-5D6E-409C-BE32-E72D297353CC}">
              <c16:uniqueId val="{00000006-4436-48F1-8966-516B4E269E27}"/>
            </c:ext>
          </c:extLst>
        </c:ser>
        <c:dLbls>
          <c:showLegendKey val="0"/>
          <c:showVal val="0"/>
          <c:showCatName val="0"/>
          <c:showSerName val="0"/>
          <c:showPercent val="0"/>
          <c:showBubbleSize val="0"/>
        </c:dLbls>
        <c:axId val="390310024"/>
        <c:axId val="390311008"/>
      </c:radarChart>
      <c:catAx>
        <c:axId val="39031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11008"/>
        <c:crosses val="autoZero"/>
        <c:auto val="1"/>
        <c:lblAlgn val="ctr"/>
        <c:lblOffset val="100"/>
        <c:noMultiLvlLbl val="0"/>
      </c:catAx>
      <c:valAx>
        <c:axId val="39031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1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1016528</c:v>
                </c:pt>
                <c:pt idx="1">
                  <c:v>1016509</c:v>
                </c:pt>
                <c:pt idx="2">
                  <c:v>1016487</c:v>
                </c:pt>
                <c:pt idx="3">
                  <c:v>1016463</c:v>
                </c:pt>
                <c:pt idx="4">
                  <c:v>1016451</c:v>
                </c:pt>
                <c:pt idx="5">
                  <c:v>1016420</c:v>
                </c:pt>
                <c:pt idx="6">
                  <c:v>1016405</c:v>
                </c:pt>
                <c:pt idx="7">
                  <c:v>1016391</c:v>
                </c:pt>
                <c:pt idx="8">
                  <c:v>1016378</c:v>
                </c:pt>
                <c:pt idx="9">
                  <c:v>1016356</c:v>
                </c:pt>
                <c:pt idx="10">
                  <c:v>1016338</c:v>
                </c:pt>
                <c:pt idx="11">
                  <c:v>1016314</c:v>
                </c:pt>
                <c:pt idx="12">
                  <c:v>1016271</c:v>
                </c:pt>
                <c:pt idx="13">
                  <c:v>1016262</c:v>
                </c:pt>
                <c:pt idx="14">
                  <c:v>1016244</c:v>
                </c:pt>
                <c:pt idx="15">
                  <c:v>1016222</c:v>
                </c:pt>
                <c:pt idx="16">
                  <c:v>1016196</c:v>
                </c:pt>
                <c:pt idx="17">
                  <c:v>1016167</c:v>
                </c:pt>
                <c:pt idx="18">
                  <c:v>1016151</c:v>
                </c:pt>
                <c:pt idx="19">
                  <c:v>1016123</c:v>
                </c:pt>
                <c:pt idx="20">
                  <c:v>1016087</c:v>
                </c:pt>
                <c:pt idx="21">
                  <c:v>1016069</c:v>
                </c:pt>
                <c:pt idx="22">
                  <c:v>1016055</c:v>
                </c:pt>
                <c:pt idx="23">
                  <c:v>1016030</c:v>
                </c:pt>
                <c:pt idx="24">
                  <c:v>1016003</c:v>
                </c:pt>
                <c:pt idx="25">
                  <c:v>1015984</c:v>
                </c:pt>
                <c:pt idx="26">
                  <c:v>1015953</c:v>
                </c:pt>
                <c:pt idx="27">
                  <c:v>1015918</c:v>
                </c:pt>
              </c:numCache>
            </c:numRef>
          </c:val>
          <c:smooth val="0"/>
          <c:extLst>
            <c:ext xmlns:c16="http://schemas.microsoft.com/office/drawing/2014/chart" uri="{C3380CC4-5D6E-409C-BE32-E72D297353CC}">
              <c16:uniqueId val="{00000000-87A0-4393-A2F3-1246701AC2BD}"/>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42448</c:v>
                </c:pt>
                <c:pt idx="1">
                  <c:v>42447</c:v>
                </c:pt>
                <c:pt idx="2">
                  <c:v>42447</c:v>
                </c:pt>
                <c:pt idx="3">
                  <c:v>42442</c:v>
                </c:pt>
                <c:pt idx="4">
                  <c:v>42440</c:v>
                </c:pt>
                <c:pt idx="5">
                  <c:v>42440</c:v>
                </c:pt>
                <c:pt idx="6">
                  <c:v>42439</c:v>
                </c:pt>
                <c:pt idx="7">
                  <c:v>42439</c:v>
                </c:pt>
                <c:pt idx="8">
                  <c:v>42437</c:v>
                </c:pt>
                <c:pt idx="9">
                  <c:v>42433</c:v>
                </c:pt>
                <c:pt idx="10">
                  <c:v>42434</c:v>
                </c:pt>
                <c:pt idx="11">
                  <c:v>42432</c:v>
                </c:pt>
                <c:pt idx="12">
                  <c:v>42428</c:v>
                </c:pt>
                <c:pt idx="13">
                  <c:v>42428</c:v>
                </c:pt>
                <c:pt idx="14">
                  <c:v>42427</c:v>
                </c:pt>
                <c:pt idx="15">
                  <c:v>42426</c:v>
                </c:pt>
                <c:pt idx="16">
                  <c:v>42424</c:v>
                </c:pt>
                <c:pt idx="17">
                  <c:v>42423</c:v>
                </c:pt>
                <c:pt idx="18">
                  <c:v>42422</c:v>
                </c:pt>
                <c:pt idx="19">
                  <c:v>42420</c:v>
                </c:pt>
                <c:pt idx="20">
                  <c:v>42419</c:v>
                </c:pt>
                <c:pt idx="21">
                  <c:v>42418</c:v>
                </c:pt>
                <c:pt idx="22">
                  <c:v>42420</c:v>
                </c:pt>
                <c:pt idx="23">
                  <c:v>42417</c:v>
                </c:pt>
                <c:pt idx="24">
                  <c:v>42420</c:v>
                </c:pt>
                <c:pt idx="25">
                  <c:v>42421</c:v>
                </c:pt>
                <c:pt idx="26">
                  <c:v>42419</c:v>
                </c:pt>
                <c:pt idx="27">
                  <c:v>42419</c:v>
                </c:pt>
              </c:numCache>
            </c:numRef>
          </c:val>
          <c:smooth val="0"/>
          <c:extLst>
            <c:ext xmlns:c16="http://schemas.microsoft.com/office/drawing/2014/chart" uri="{C3380CC4-5D6E-409C-BE32-E72D297353CC}">
              <c16:uniqueId val="{00000001-87A0-4393-A2F3-1246701AC2BD}"/>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1674646</c:v>
                </c:pt>
                <c:pt idx="1">
                  <c:v>1674620</c:v>
                </c:pt>
                <c:pt idx="2">
                  <c:v>1674864</c:v>
                </c:pt>
                <c:pt idx="3">
                  <c:v>1675015</c:v>
                </c:pt>
                <c:pt idx="4">
                  <c:v>1675246</c:v>
                </c:pt>
                <c:pt idx="5">
                  <c:v>1675107</c:v>
                </c:pt>
                <c:pt idx="6">
                  <c:v>1675254</c:v>
                </c:pt>
                <c:pt idx="7">
                  <c:v>1675540</c:v>
                </c:pt>
                <c:pt idx="8">
                  <c:v>1675855</c:v>
                </c:pt>
                <c:pt idx="9">
                  <c:v>1676187</c:v>
                </c:pt>
                <c:pt idx="10">
                  <c:v>1676305</c:v>
                </c:pt>
                <c:pt idx="11">
                  <c:v>1676567</c:v>
                </c:pt>
                <c:pt idx="12">
                  <c:v>1676920</c:v>
                </c:pt>
                <c:pt idx="13">
                  <c:v>1676741</c:v>
                </c:pt>
                <c:pt idx="14">
                  <c:v>1677241</c:v>
                </c:pt>
                <c:pt idx="15">
                  <c:v>1677317</c:v>
                </c:pt>
                <c:pt idx="16">
                  <c:v>1677751</c:v>
                </c:pt>
                <c:pt idx="17">
                  <c:v>1677300</c:v>
                </c:pt>
                <c:pt idx="18">
                  <c:v>1677521</c:v>
                </c:pt>
                <c:pt idx="19">
                  <c:v>1677463</c:v>
                </c:pt>
                <c:pt idx="20">
                  <c:v>1677604</c:v>
                </c:pt>
                <c:pt idx="21">
                  <c:v>1677652</c:v>
                </c:pt>
                <c:pt idx="22">
                  <c:v>1678012</c:v>
                </c:pt>
                <c:pt idx="23">
                  <c:v>1678293</c:v>
                </c:pt>
                <c:pt idx="24">
                  <c:v>1679066</c:v>
                </c:pt>
                <c:pt idx="25">
                  <c:v>1678716</c:v>
                </c:pt>
                <c:pt idx="26">
                  <c:v>1678897</c:v>
                </c:pt>
                <c:pt idx="27">
                  <c:v>1678864</c:v>
                </c:pt>
              </c:numCache>
            </c:numRef>
          </c:val>
          <c:smooth val="0"/>
          <c:extLst>
            <c:ext xmlns:c16="http://schemas.microsoft.com/office/drawing/2014/chart" uri="{C3380CC4-5D6E-409C-BE32-E72D297353CC}">
              <c16:uniqueId val="{00000002-87A0-4393-A2F3-1246701AC2BD}"/>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17998</c:v>
                </c:pt>
                <c:pt idx="1">
                  <c:v>18149</c:v>
                </c:pt>
                <c:pt idx="2">
                  <c:v>18328</c:v>
                </c:pt>
                <c:pt idx="3">
                  <c:v>18478</c:v>
                </c:pt>
                <c:pt idx="4">
                  <c:v>18617</c:v>
                </c:pt>
                <c:pt idx="5">
                  <c:v>18750</c:v>
                </c:pt>
                <c:pt idx="6">
                  <c:v>18887</c:v>
                </c:pt>
                <c:pt idx="7">
                  <c:v>19012</c:v>
                </c:pt>
                <c:pt idx="8">
                  <c:v>19130</c:v>
                </c:pt>
                <c:pt idx="9">
                  <c:v>19232</c:v>
                </c:pt>
                <c:pt idx="10">
                  <c:v>19337</c:v>
                </c:pt>
                <c:pt idx="11">
                  <c:v>19443</c:v>
                </c:pt>
                <c:pt idx="12">
                  <c:v>19564</c:v>
                </c:pt>
                <c:pt idx="13">
                  <c:v>19660</c:v>
                </c:pt>
                <c:pt idx="14">
                  <c:v>19751</c:v>
                </c:pt>
                <c:pt idx="15">
                  <c:v>19833</c:v>
                </c:pt>
                <c:pt idx="16">
                  <c:v>19939</c:v>
                </c:pt>
                <c:pt idx="17">
                  <c:v>20027</c:v>
                </c:pt>
                <c:pt idx="18">
                  <c:v>20105</c:v>
                </c:pt>
                <c:pt idx="19">
                  <c:v>20214</c:v>
                </c:pt>
                <c:pt idx="20">
                  <c:v>20322</c:v>
                </c:pt>
                <c:pt idx="21">
                  <c:v>20422</c:v>
                </c:pt>
                <c:pt idx="22">
                  <c:v>20512</c:v>
                </c:pt>
                <c:pt idx="23">
                  <c:v>20592</c:v>
                </c:pt>
                <c:pt idx="24">
                  <c:v>20695</c:v>
                </c:pt>
                <c:pt idx="25">
                  <c:v>20769</c:v>
                </c:pt>
                <c:pt idx="26">
                  <c:v>20847</c:v>
                </c:pt>
                <c:pt idx="27">
                  <c:v>20977</c:v>
                </c:pt>
              </c:numCache>
            </c:numRef>
          </c:val>
          <c:smooth val="0"/>
          <c:extLst>
            <c:ext xmlns:c16="http://schemas.microsoft.com/office/drawing/2014/chart" uri="{C3380CC4-5D6E-409C-BE32-E72D297353CC}">
              <c16:uniqueId val="{00000003-87A0-4393-A2F3-1246701AC2BD}"/>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1002215</c:v>
                </c:pt>
                <c:pt idx="1">
                  <c:v>1002183</c:v>
                </c:pt>
                <c:pt idx="2">
                  <c:v>1002190</c:v>
                </c:pt>
                <c:pt idx="3">
                  <c:v>1002219</c:v>
                </c:pt>
                <c:pt idx="4">
                  <c:v>1002247</c:v>
                </c:pt>
                <c:pt idx="5">
                  <c:v>1002285</c:v>
                </c:pt>
                <c:pt idx="6">
                  <c:v>1002298</c:v>
                </c:pt>
                <c:pt idx="7">
                  <c:v>1002333</c:v>
                </c:pt>
                <c:pt idx="8">
                  <c:v>1002364</c:v>
                </c:pt>
                <c:pt idx="9">
                  <c:v>1002358</c:v>
                </c:pt>
                <c:pt idx="10">
                  <c:v>1002377</c:v>
                </c:pt>
                <c:pt idx="11">
                  <c:v>1002388</c:v>
                </c:pt>
                <c:pt idx="12">
                  <c:v>1002401</c:v>
                </c:pt>
                <c:pt idx="13">
                  <c:v>1002436</c:v>
                </c:pt>
                <c:pt idx="14">
                  <c:v>1002445</c:v>
                </c:pt>
                <c:pt idx="15">
                  <c:v>1002441</c:v>
                </c:pt>
                <c:pt idx="16">
                  <c:v>1002453</c:v>
                </c:pt>
                <c:pt idx="17">
                  <c:v>1002454</c:v>
                </c:pt>
                <c:pt idx="18">
                  <c:v>1002470</c:v>
                </c:pt>
                <c:pt idx="19">
                  <c:v>1002479</c:v>
                </c:pt>
                <c:pt idx="20">
                  <c:v>1002514</c:v>
                </c:pt>
                <c:pt idx="21">
                  <c:v>1002521</c:v>
                </c:pt>
                <c:pt idx="22">
                  <c:v>1002540</c:v>
                </c:pt>
                <c:pt idx="23">
                  <c:v>1002553</c:v>
                </c:pt>
                <c:pt idx="24">
                  <c:v>1002564</c:v>
                </c:pt>
                <c:pt idx="25">
                  <c:v>1002580</c:v>
                </c:pt>
                <c:pt idx="26">
                  <c:v>1002596</c:v>
                </c:pt>
                <c:pt idx="27">
                  <c:v>1002634</c:v>
                </c:pt>
              </c:numCache>
            </c:numRef>
          </c:val>
          <c:smooth val="0"/>
          <c:extLst>
            <c:ext xmlns:c16="http://schemas.microsoft.com/office/drawing/2014/chart" uri="{C3380CC4-5D6E-409C-BE32-E72D297353CC}">
              <c16:uniqueId val="{00000004-87A0-4393-A2F3-1246701AC2B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227846</c:v>
                </c:pt>
                <c:pt idx="1">
                  <c:v>227840</c:v>
                </c:pt>
                <c:pt idx="2">
                  <c:v>227821</c:v>
                </c:pt>
                <c:pt idx="3">
                  <c:v>227819</c:v>
                </c:pt>
                <c:pt idx="4">
                  <c:v>227820</c:v>
                </c:pt>
                <c:pt idx="5">
                  <c:v>227815</c:v>
                </c:pt>
                <c:pt idx="6">
                  <c:v>227811</c:v>
                </c:pt>
                <c:pt idx="7">
                  <c:v>227801</c:v>
                </c:pt>
                <c:pt idx="8">
                  <c:v>227788</c:v>
                </c:pt>
                <c:pt idx="9">
                  <c:v>227774</c:v>
                </c:pt>
                <c:pt idx="10">
                  <c:v>227762</c:v>
                </c:pt>
                <c:pt idx="11">
                  <c:v>227755</c:v>
                </c:pt>
                <c:pt idx="12">
                  <c:v>227743</c:v>
                </c:pt>
                <c:pt idx="13">
                  <c:v>227762</c:v>
                </c:pt>
                <c:pt idx="14">
                  <c:v>227904</c:v>
                </c:pt>
                <c:pt idx="15">
                  <c:v>228025</c:v>
                </c:pt>
                <c:pt idx="16">
                  <c:v>228123</c:v>
                </c:pt>
                <c:pt idx="17">
                  <c:v>228236</c:v>
                </c:pt>
                <c:pt idx="18">
                  <c:v>228348</c:v>
                </c:pt>
                <c:pt idx="19">
                  <c:v>228487</c:v>
                </c:pt>
                <c:pt idx="20">
                  <c:v>228614</c:v>
                </c:pt>
                <c:pt idx="21">
                  <c:v>228726</c:v>
                </c:pt>
                <c:pt idx="22">
                  <c:v>228834</c:v>
                </c:pt>
                <c:pt idx="23">
                  <c:v>228944</c:v>
                </c:pt>
                <c:pt idx="24">
                  <c:v>229013</c:v>
                </c:pt>
                <c:pt idx="25">
                  <c:v>229112</c:v>
                </c:pt>
                <c:pt idx="26">
                  <c:v>229210</c:v>
                </c:pt>
                <c:pt idx="27">
                  <c:v>229270</c:v>
                </c:pt>
              </c:numCache>
            </c:numRef>
          </c:val>
          <c:smooth val="0"/>
          <c:extLst>
            <c:ext xmlns:c16="http://schemas.microsoft.com/office/drawing/2014/chart" uri="{C3380CC4-5D6E-409C-BE32-E72D297353CC}">
              <c16:uniqueId val="{00000005-87A0-4393-A2F3-1246701AC2BD}"/>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153470</c:v>
                </c:pt>
                <c:pt idx="1">
                  <c:v>153469</c:v>
                </c:pt>
                <c:pt idx="2">
                  <c:v>153461</c:v>
                </c:pt>
                <c:pt idx="3">
                  <c:v>153452</c:v>
                </c:pt>
                <c:pt idx="4">
                  <c:v>153441</c:v>
                </c:pt>
                <c:pt idx="5">
                  <c:v>153430</c:v>
                </c:pt>
                <c:pt idx="6">
                  <c:v>153421</c:v>
                </c:pt>
                <c:pt idx="7">
                  <c:v>153415</c:v>
                </c:pt>
                <c:pt idx="8">
                  <c:v>153405</c:v>
                </c:pt>
                <c:pt idx="9">
                  <c:v>153398</c:v>
                </c:pt>
                <c:pt idx="10">
                  <c:v>153386</c:v>
                </c:pt>
                <c:pt idx="11">
                  <c:v>153383</c:v>
                </c:pt>
                <c:pt idx="12">
                  <c:v>153372</c:v>
                </c:pt>
                <c:pt idx="13">
                  <c:v>153362</c:v>
                </c:pt>
                <c:pt idx="14">
                  <c:v>153361</c:v>
                </c:pt>
                <c:pt idx="15">
                  <c:v>153355</c:v>
                </c:pt>
                <c:pt idx="16">
                  <c:v>153346</c:v>
                </c:pt>
                <c:pt idx="17">
                  <c:v>153336</c:v>
                </c:pt>
                <c:pt idx="18">
                  <c:v>153329</c:v>
                </c:pt>
                <c:pt idx="19">
                  <c:v>153326</c:v>
                </c:pt>
                <c:pt idx="20">
                  <c:v>153325</c:v>
                </c:pt>
                <c:pt idx="21">
                  <c:v>153318</c:v>
                </c:pt>
                <c:pt idx="22">
                  <c:v>153311</c:v>
                </c:pt>
                <c:pt idx="23">
                  <c:v>153304</c:v>
                </c:pt>
                <c:pt idx="24">
                  <c:v>153301</c:v>
                </c:pt>
                <c:pt idx="25">
                  <c:v>153302</c:v>
                </c:pt>
                <c:pt idx="26">
                  <c:v>153298</c:v>
                </c:pt>
                <c:pt idx="27">
                  <c:v>153292</c:v>
                </c:pt>
              </c:numCache>
            </c:numRef>
          </c:val>
          <c:smooth val="0"/>
          <c:extLst>
            <c:ext xmlns:c16="http://schemas.microsoft.com/office/drawing/2014/chart" uri="{C3380CC4-5D6E-409C-BE32-E72D297353CC}">
              <c16:uniqueId val="{00000006-87A0-4393-A2F3-1246701AC2BD}"/>
            </c:ext>
          </c:extLst>
        </c:ser>
        <c:dLbls>
          <c:showLegendKey val="0"/>
          <c:showVal val="0"/>
          <c:showCatName val="0"/>
          <c:showSerName val="0"/>
          <c:showPercent val="0"/>
          <c:showBubbleSize val="0"/>
        </c:dLbls>
        <c:smooth val="0"/>
        <c:axId val="404021304"/>
        <c:axId val="404028192"/>
      </c:lineChart>
      <c:dateAx>
        <c:axId val="40402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28192"/>
        <c:crosses val="autoZero"/>
        <c:auto val="1"/>
        <c:lblOffset val="100"/>
        <c:baseTimeUnit val="days"/>
      </c:dateAx>
      <c:valAx>
        <c:axId val="40402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2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-22</c:v>
                </c:pt>
                <c:pt idx="1">
                  <c:v>-19</c:v>
                </c:pt>
                <c:pt idx="2">
                  <c:v>-22</c:v>
                </c:pt>
                <c:pt idx="3">
                  <c:v>-24</c:v>
                </c:pt>
                <c:pt idx="4">
                  <c:v>-12</c:v>
                </c:pt>
                <c:pt idx="5">
                  <c:v>-31</c:v>
                </c:pt>
                <c:pt idx="6">
                  <c:v>-15</c:v>
                </c:pt>
                <c:pt idx="7">
                  <c:v>-14</c:v>
                </c:pt>
                <c:pt idx="8">
                  <c:v>-13</c:v>
                </c:pt>
                <c:pt idx="9">
                  <c:v>-22</c:v>
                </c:pt>
                <c:pt idx="10">
                  <c:v>-18</c:v>
                </c:pt>
                <c:pt idx="11">
                  <c:v>-24</c:v>
                </c:pt>
                <c:pt idx="12">
                  <c:v>-43</c:v>
                </c:pt>
                <c:pt idx="13">
                  <c:v>-9</c:v>
                </c:pt>
                <c:pt idx="14">
                  <c:v>-18</c:v>
                </c:pt>
                <c:pt idx="15">
                  <c:v>-22</c:v>
                </c:pt>
                <c:pt idx="16">
                  <c:v>-26</c:v>
                </c:pt>
                <c:pt idx="17">
                  <c:v>-29</c:v>
                </c:pt>
                <c:pt idx="18">
                  <c:v>-16</c:v>
                </c:pt>
                <c:pt idx="19">
                  <c:v>-28</c:v>
                </c:pt>
                <c:pt idx="20">
                  <c:v>-36</c:v>
                </c:pt>
                <c:pt idx="21">
                  <c:v>-18</c:v>
                </c:pt>
                <c:pt idx="22">
                  <c:v>-14</c:v>
                </c:pt>
                <c:pt idx="23">
                  <c:v>-25</c:v>
                </c:pt>
                <c:pt idx="24">
                  <c:v>-27</c:v>
                </c:pt>
                <c:pt idx="25">
                  <c:v>-19</c:v>
                </c:pt>
                <c:pt idx="26">
                  <c:v>-31</c:v>
                </c:pt>
                <c:pt idx="27">
                  <c:v>-35</c:v>
                </c:pt>
              </c:numCache>
            </c:numRef>
          </c:val>
          <c:smooth val="0"/>
          <c:extLst>
            <c:ext xmlns:c16="http://schemas.microsoft.com/office/drawing/2014/chart" uri="{C3380CC4-5D6E-409C-BE32-E72D297353CC}">
              <c16:uniqueId val="{00000000-D97F-4F12-82A6-9369B71879FD}"/>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-2</c:v>
                </c:pt>
                <c:pt idx="1">
                  <c:v>-1</c:v>
                </c:pt>
                <c:pt idx="2">
                  <c:v>0</c:v>
                </c:pt>
                <c:pt idx="3">
                  <c:v>-5</c:v>
                </c:pt>
                <c:pt idx="4">
                  <c:v>-2</c:v>
                </c:pt>
                <c:pt idx="5">
                  <c:v>0</c:v>
                </c:pt>
                <c:pt idx="6">
                  <c:v>-1</c:v>
                </c:pt>
                <c:pt idx="7">
                  <c:v>0</c:v>
                </c:pt>
                <c:pt idx="8">
                  <c:v>-2</c:v>
                </c:pt>
                <c:pt idx="9">
                  <c:v>-4</c:v>
                </c:pt>
                <c:pt idx="10">
                  <c:v>1</c:v>
                </c:pt>
                <c:pt idx="11">
                  <c:v>-2</c:v>
                </c:pt>
                <c:pt idx="12">
                  <c:v>-4</c:v>
                </c:pt>
                <c:pt idx="13">
                  <c:v>0</c:v>
                </c:pt>
                <c:pt idx="14">
                  <c:v>-1</c:v>
                </c:pt>
                <c:pt idx="15">
                  <c:v>-1</c:v>
                </c:pt>
                <c:pt idx="16">
                  <c:v>-2</c:v>
                </c:pt>
                <c:pt idx="17">
                  <c:v>-1</c:v>
                </c:pt>
                <c:pt idx="18">
                  <c:v>-1</c:v>
                </c:pt>
                <c:pt idx="19">
                  <c:v>-2</c:v>
                </c:pt>
                <c:pt idx="20">
                  <c:v>-1</c:v>
                </c:pt>
                <c:pt idx="21">
                  <c:v>-1</c:v>
                </c:pt>
                <c:pt idx="22">
                  <c:v>2</c:v>
                </c:pt>
                <c:pt idx="23">
                  <c:v>-3</c:v>
                </c:pt>
                <c:pt idx="24">
                  <c:v>3</c:v>
                </c:pt>
                <c:pt idx="25">
                  <c:v>1</c:v>
                </c:pt>
                <c:pt idx="26">
                  <c:v>-2</c:v>
                </c:pt>
                <c:pt idx="27">
                  <c:v>0</c:v>
                </c:pt>
              </c:numCache>
            </c:numRef>
          </c:val>
          <c:smooth val="0"/>
          <c:extLst>
            <c:ext xmlns:c16="http://schemas.microsoft.com/office/drawing/2014/chart" uri="{C3380CC4-5D6E-409C-BE32-E72D297353CC}">
              <c16:uniqueId val="{00000001-D97F-4F12-82A6-9369B71879FD}"/>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222</c:v>
                </c:pt>
                <c:pt idx="1">
                  <c:v>-26</c:v>
                </c:pt>
                <c:pt idx="2">
                  <c:v>244</c:v>
                </c:pt>
                <c:pt idx="3">
                  <c:v>151</c:v>
                </c:pt>
                <c:pt idx="4">
                  <c:v>231</c:v>
                </c:pt>
                <c:pt idx="5">
                  <c:v>-139</c:v>
                </c:pt>
                <c:pt idx="6">
                  <c:v>147</c:v>
                </c:pt>
                <c:pt idx="7">
                  <c:v>286</c:v>
                </c:pt>
                <c:pt idx="8">
                  <c:v>315</c:v>
                </c:pt>
                <c:pt idx="9">
                  <c:v>332</c:v>
                </c:pt>
                <c:pt idx="10">
                  <c:v>118</c:v>
                </c:pt>
                <c:pt idx="11">
                  <c:v>262</c:v>
                </c:pt>
                <c:pt idx="12">
                  <c:v>353</c:v>
                </c:pt>
                <c:pt idx="13">
                  <c:v>-179</c:v>
                </c:pt>
                <c:pt idx="14">
                  <c:v>500</c:v>
                </c:pt>
                <c:pt idx="15">
                  <c:v>76</c:v>
                </c:pt>
                <c:pt idx="16">
                  <c:v>434</c:v>
                </c:pt>
                <c:pt idx="17">
                  <c:v>-451</c:v>
                </c:pt>
                <c:pt idx="18">
                  <c:v>221</c:v>
                </c:pt>
                <c:pt idx="19">
                  <c:v>-58</c:v>
                </c:pt>
                <c:pt idx="20">
                  <c:v>141</c:v>
                </c:pt>
                <c:pt idx="21">
                  <c:v>48</c:v>
                </c:pt>
                <c:pt idx="22">
                  <c:v>360</c:v>
                </c:pt>
                <c:pt idx="23">
                  <c:v>281</c:v>
                </c:pt>
                <c:pt idx="24">
                  <c:v>773</c:v>
                </c:pt>
                <c:pt idx="25">
                  <c:v>-350</c:v>
                </c:pt>
                <c:pt idx="26">
                  <c:v>181</c:v>
                </c:pt>
                <c:pt idx="27">
                  <c:v>-33</c:v>
                </c:pt>
              </c:numCache>
            </c:numRef>
          </c:val>
          <c:smooth val="0"/>
          <c:extLst>
            <c:ext xmlns:c16="http://schemas.microsoft.com/office/drawing/2014/chart" uri="{C3380CC4-5D6E-409C-BE32-E72D297353CC}">
              <c16:uniqueId val="{00000002-D97F-4F12-82A6-9369B71879FD}"/>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89</c:v>
                </c:pt>
                <c:pt idx="1">
                  <c:v>151</c:v>
                </c:pt>
                <c:pt idx="2">
                  <c:v>179</c:v>
                </c:pt>
                <c:pt idx="3">
                  <c:v>150</c:v>
                </c:pt>
                <c:pt idx="4">
                  <c:v>139</c:v>
                </c:pt>
                <c:pt idx="5">
                  <c:v>133</c:v>
                </c:pt>
                <c:pt idx="6">
                  <c:v>137</c:v>
                </c:pt>
                <c:pt idx="7">
                  <c:v>125</c:v>
                </c:pt>
                <c:pt idx="8">
                  <c:v>118</c:v>
                </c:pt>
                <c:pt idx="9">
                  <c:v>102</c:v>
                </c:pt>
                <c:pt idx="10">
                  <c:v>105</c:v>
                </c:pt>
                <c:pt idx="11">
                  <c:v>106</c:v>
                </c:pt>
                <c:pt idx="12">
                  <c:v>121</c:v>
                </c:pt>
                <c:pt idx="13">
                  <c:v>96</c:v>
                </c:pt>
                <c:pt idx="14">
                  <c:v>91</c:v>
                </c:pt>
                <c:pt idx="15">
                  <c:v>82</c:v>
                </c:pt>
                <c:pt idx="16">
                  <c:v>106</c:v>
                </c:pt>
                <c:pt idx="17">
                  <c:v>88</c:v>
                </c:pt>
                <c:pt idx="18">
                  <c:v>78</c:v>
                </c:pt>
                <c:pt idx="19">
                  <c:v>109</c:v>
                </c:pt>
                <c:pt idx="20">
                  <c:v>108</c:v>
                </c:pt>
                <c:pt idx="21">
                  <c:v>100</c:v>
                </c:pt>
                <c:pt idx="22">
                  <c:v>90</c:v>
                </c:pt>
                <c:pt idx="23">
                  <c:v>80</c:v>
                </c:pt>
                <c:pt idx="24">
                  <c:v>103</c:v>
                </c:pt>
                <c:pt idx="25">
                  <c:v>74</c:v>
                </c:pt>
                <c:pt idx="26">
                  <c:v>78</c:v>
                </c:pt>
                <c:pt idx="27">
                  <c:v>130</c:v>
                </c:pt>
              </c:numCache>
            </c:numRef>
          </c:val>
          <c:smooth val="0"/>
          <c:extLst>
            <c:ext xmlns:c16="http://schemas.microsoft.com/office/drawing/2014/chart" uri="{C3380CC4-5D6E-409C-BE32-E72D297353CC}">
              <c16:uniqueId val="{00000003-D97F-4F12-82A6-9369B71879FD}"/>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-6</c:v>
                </c:pt>
                <c:pt idx="1">
                  <c:v>-32</c:v>
                </c:pt>
                <c:pt idx="2">
                  <c:v>7</c:v>
                </c:pt>
                <c:pt idx="3">
                  <c:v>29</c:v>
                </c:pt>
                <c:pt idx="4">
                  <c:v>28</c:v>
                </c:pt>
                <c:pt idx="5">
                  <c:v>38</c:v>
                </c:pt>
                <c:pt idx="6">
                  <c:v>13</c:v>
                </c:pt>
                <c:pt idx="7">
                  <c:v>35</c:v>
                </c:pt>
                <c:pt idx="8">
                  <c:v>31</c:v>
                </c:pt>
                <c:pt idx="9">
                  <c:v>-6</c:v>
                </c:pt>
                <c:pt idx="10">
                  <c:v>19</c:v>
                </c:pt>
                <c:pt idx="11">
                  <c:v>11</c:v>
                </c:pt>
                <c:pt idx="12">
                  <c:v>13</c:v>
                </c:pt>
                <c:pt idx="13">
                  <c:v>35</c:v>
                </c:pt>
                <c:pt idx="14">
                  <c:v>9</c:v>
                </c:pt>
                <c:pt idx="15">
                  <c:v>-4</c:v>
                </c:pt>
                <c:pt idx="16">
                  <c:v>12</c:v>
                </c:pt>
                <c:pt idx="17">
                  <c:v>1</c:v>
                </c:pt>
                <c:pt idx="18">
                  <c:v>16</c:v>
                </c:pt>
                <c:pt idx="19">
                  <c:v>9</c:v>
                </c:pt>
                <c:pt idx="20">
                  <c:v>35</c:v>
                </c:pt>
                <c:pt idx="21">
                  <c:v>7</c:v>
                </c:pt>
                <c:pt idx="22">
                  <c:v>19</c:v>
                </c:pt>
                <c:pt idx="23">
                  <c:v>13</c:v>
                </c:pt>
                <c:pt idx="24">
                  <c:v>11</c:v>
                </c:pt>
                <c:pt idx="25">
                  <c:v>16</c:v>
                </c:pt>
                <c:pt idx="26">
                  <c:v>16</c:v>
                </c:pt>
                <c:pt idx="27">
                  <c:v>38</c:v>
                </c:pt>
              </c:numCache>
            </c:numRef>
          </c:val>
          <c:smooth val="0"/>
          <c:extLst>
            <c:ext xmlns:c16="http://schemas.microsoft.com/office/drawing/2014/chart" uri="{C3380CC4-5D6E-409C-BE32-E72D297353CC}">
              <c16:uniqueId val="{00000004-D97F-4F12-82A6-9369B71879F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-6</c:v>
                </c:pt>
                <c:pt idx="2">
                  <c:v>-19</c:v>
                </c:pt>
                <c:pt idx="3">
                  <c:v>-2</c:v>
                </c:pt>
                <c:pt idx="4">
                  <c:v>1</c:v>
                </c:pt>
                <c:pt idx="5">
                  <c:v>-5</c:v>
                </c:pt>
                <c:pt idx="6">
                  <c:v>-4</c:v>
                </c:pt>
                <c:pt idx="7">
                  <c:v>-10</c:v>
                </c:pt>
                <c:pt idx="8">
                  <c:v>-13</c:v>
                </c:pt>
                <c:pt idx="9">
                  <c:v>-14</c:v>
                </c:pt>
                <c:pt idx="10">
                  <c:v>-12</c:v>
                </c:pt>
                <c:pt idx="11">
                  <c:v>-7</c:v>
                </c:pt>
                <c:pt idx="12">
                  <c:v>-12</c:v>
                </c:pt>
                <c:pt idx="13">
                  <c:v>19</c:v>
                </c:pt>
                <c:pt idx="14">
                  <c:v>142</c:v>
                </c:pt>
                <c:pt idx="15">
                  <c:v>121</c:v>
                </c:pt>
                <c:pt idx="16">
                  <c:v>98</c:v>
                </c:pt>
                <c:pt idx="17">
                  <c:v>113</c:v>
                </c:pt>
                <c:pt idx="18">
                  <c:v>112</c:v>
                </c:pt>
                <c:pt idx="19">
                  <c:v>139</c:v>
                </c:pt>
                <c:pt idx="20">
                  <c:v>127</c:v>
                </c:pt>
                <c:pt idx="21">
                  <c:v>112</c:v>
                </c:pt>
                <c:pt idx="22">
                  <c:v>108</c:v>
                </c:pt>
                <c:pt idx="23">
                  <c:v>110</c:v>
                </c:pt>
                <c:pt idx="24">
                  <c:v>69</c:v>
                </c:pt>
                <c:pt idx="25">
                  <c:v>99</c:v>
                </c:pt>
                <c:pt idx="26">
                  <c:v>98</c:v>
                </c:pt>
                <c:pt idx="27">
                  <c:v>60</c:v>
                </c:pt>
              </c:numCache>
            </c:numRef>
          </c:val>
          <c:smooth val="0"/>
          <c:extLst>
            <c:ext xmlns:c16="http://schemas.microsoft.com/office/drawing/2014/chart" uri="{C3380CC4-5D6E-409C-BE32-E72D297353CC}">
              <c16:uniqueId val="{00000005-D97F-4F12-82A6-9369B71879FD}"/>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0</c:v>
                </c:pt>
                <c:pt idx="1">
                  <c:v>-1</c:v>
                </c:pt>
                <c:pt idx="2">
                  <c:v>-8</c:v>
                </c:pt>
                <c:pt idx="3">
                  <c:v>-9</c:v>
                </c:pt>
                <c:pt idx="4">
                  <c:v>-11</c:v>
                </c:pt>
                <c:pt idx="5">
                  <c:v>-11</c:v>
                </c:pt>
                <c:pt idx="6">
                  <c:v>-9</c:v>
                </c:pt>
                <c:pt idx="7">
                  <c:v>-6</c:v>
                </c:pt>
                <c:pt idx="8">
                  <c:v>-10</c:v>
                </c:pt>
                <c:pt idx="9">
                  <c:v>-7</c:v>
                </c:pt>
                <c:pt idx="10">
                  <c:v>-12</c:v>
                </c:pt>
                <c:pt idx="11">
                  <c:v>-3</c:v>
                </c:pt>
                <c:pt idx="12">
                  <c:v>-11</c:v>
                </c:pt>
                <c:pt idx="13">
                  <c:v>-10</c:v>
                </c:pt>
                <c:pt idx="14">
                  <c:v>-1</c:v>
                </c:pt>
                <c:pt idx="15">
                  <c:v>-6</c:v>
                </c:pt>
                <c:pt idx="16">
                  <c:v>-9</c:v>
                </c:pt>
                <c:pt idx="17">
                  <c:v>-10</c:v>
                </c:pt>
                <c:pt idx="18">
                  <c:v>-7</c:v>
                </c:pt>
                <c:pt idx="19">
                  <c:v>-3</c:v>
                </c:pt>
                <c:pt idx="20">
                  <c:v>-1</c:v>
                </c:pt>
                <c:pt idx="21">
                  <c:v>-7</c:v>
                </c:pt>
                <c:pt idx="22">
                  <c:v>-7</c:v>
                </c:pt>
                <c:pt idx="23">
                  <c:v>-7</c:v>
                </c:pt>
                <c:pt idx="24">
                  <c:v>-3</c:v>
                </c:pt>
                <c:pt idx="25">
                  <c:v>1</c:v>
                </c:pt>
                <c:pt idx="26">
                  <c:v>-4</c:v>
                </c:pt>
                <c:pt idx="27">
                  <c:v>-6</c:v>
                </c:pt>
              </c:numCache>
            </c:numRef>
          </c:val>
          <c:smooth val="0"/>
          <c:extLst>
            <c:ext xmlns:c16="http://schemas.microsoft.com/office/drawing/2014/chart" uri="{C3380CC4-5D6E-409C-BE32-E72D297353CC}">
              <c16:uniqueId val="{00000006-D97F-4F12-82A6-9369B71879FD}"/>
            </c:ext>
          </c:extLst>
        </c:ser>
        <c:dLbls>
          <c:showLegendKey val="0"/>
          <c:showVal val="0"/>
          <c:showCatName val="0"/>
          <c:showSerName val="0"/>
          <c:showPercent val="0"/>
          <c:showBubbleSize val="0"/>
        </c:dLbls>
        <c:smooth val="0"/>
        <c:axId val="404024584"/>
        <c:axId val="404026552"/>
      </c:lineChart>
      <c:dateAx>
        <c:axId val="404024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26552"/>
        <c:crosses val="autoZero"/>
        <c:auto val="1"/>
        <c:lblOffset val="100"/>
        <c:baseTimeUnit val="days"/>
      </c:dateAx>
      <c:valAx>
        <c:axId val="40402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2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c:v>
                </c:pt>
                <c:pt idx="1">
                  <c:v>-18</c:v>
                </c:pt>
                <c:pt idx="2">
                  <c:v>-17</c:v>
                </c:pt>
                <c:pt idx="3">
                  <c:v>-24</c:v>
                </c:pt>
                <c:pt idx="4">
                  <c:v>-25</c:v>
                </c:pt>
                <c:pt idx="5">
                  <c:v>-18</c:v>
                </c:pt>
                <c:pt idx="6">
                  <c:v>-33</c:v>
                </c:pt>
              </c:numCache>
            </c:numRef>
          </c:val>
          <c:extLst>
            <c:ext xmlns:c16="http://schemas.microsoft.com/office/drawing/2014/chart" uri="{C3380CC4-5D6E-409C-BE32-E72D297353CC}">
              <c16:uniqueId val="{00000000-705E-4403-A51B-FC5B9065E7A7}"/>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-2</c:v>
                </c:pt>
                <c:pt idx="4">
                  <c:v>-1</c:v>
                </c:pt>
                <c:pt idx="5">
                  <c:v>-1</c:v>
                </c:pt>
                <c:pt idx="6">
                  <c:v>-2</c:v>
                </c:pt>
              </c:numCache>
            </c:numRef>
          </c:val>
          <c:extLst>
            <c:ext xmlns:c16="http://schemas.microsoft.com/office/drawing/2014/chart" uri="{C3380CC4-5D6E-409C-BE32-E72D297353CC}">
              <c16:uniqueId val="{00000001-705E-4403-A51B-FC5B9065E7A7}"/>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c:v>
                </c:pt>
                <c:pt idx="1">
                  <c:v>264</c:v>
                </c:pt>
                <c:pt idx="2">
                  <c:v>181</c:v>
                </c:pt>
                <c:pt idx="3">
                  <c:v>323</c:v>
                </c:pt>
                <c:pt idx="4">
                  <c:v>148</c:v>
                </c:pt>
                <c:pt idx="5">
                  <c:v>91</c:v>
                </c:pt>
                <c:pt idx="6">
                  <c:v>84</c:v>
                </c:pt>
              </c:numCache>
            </c:numRef>
          </c:val>
          <c:extLst>
            <c:ext xmlns:c16="http://schemas.microsoft.com/office/drawing/2014/chart" uri="{C3380CC4-5D6E-409C-BE32-E72D297353CC}">
              <c16:uniqueId val="{00000002-705E-4403-A51B-FC5B9065E7A7}"/>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118</c:v>
                </c:pt>
                <c:pt idx="1">
                  <c:v>101</c:v>
                </c:pt>
                <c:pt idx="2">
                  <c:v>110</c:v>
                </c:pt>
                <c:pt idx="3">
                  <c:v>117</c:v>
                </c:pt>
                <c:pt idx="4">
                  <c:v>112</c:v>
                </c:pt>
                <c:pt idx="5">
                  <c:v>99</c:v>
                </c:pt>
                <c:pt idx="6">
                  <c:v>110</c:v>
                </c:pt>
              </c:numCache>
            </c:numRef>
          </c:val>
          <c:extLst>
            <c:ext xmlns:c16="http://schemas.microsoft.com/office/drawing/2014/chart" uri="{C3380CC4-5D6E-409C-BE32-E72D297353CC}">
              <c16:uniqueId val="{00000003-705E-4403-A51B-FC5B9065E7A7}"/>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30</c:v>
                </c:pt>
                <c:pt idx="1">
                  <c:v>11</c:v>
                </c:pt>
                <c:pt idx="2">
                  <c:v>4</c:v>
                </c:pt>
                <c:pt idx="3">
                  <c:v>7</c:v>
                </c:pt>
                <c:pt idx="4">
                  <c:v>15</c:v>
                </c:pt>
                <c:pt idx="5">
                  <c:v>18</c:v>
                </c:pt>
                <c:pt idx="6">
                  <c:v>19</c:v>
                </c:pt>
              </c:numCache>
            </c:numRef>
          </c:val>
          <c:extLst>
            <c:ext xmlns:c16="http://schemas.microsoft.com/office/drawing/2014/chart" uri="{C3380CC4-5D6E-409C-BE32-E72D297353CC}">
              <c16:uniqueId val="{00000004-705E-4403-A51B-FC5B9065E7A7}"/>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51</c:v>
                </c:pt>
                <c:pt idx="1">
                  <c:v>61</c:v>
                </c:pt>
                <c:pt idx="2">
                  <c:v>53</c:v>
                </c:pt>
                <c:pt idx="3">
                  <c:v>44</c:v>
                </c:pt>
                <c:pt idx="4">
                  <c:v>42</c:v>
                </c:pt>
                <c:pt idx="5">
                  <c:v>51</c:v>
                </c:pt>
                <c:pt idx="6">
                  <c:v>55</c:v>
                </c:pt>
              </c:numCache>
            </c:numRef>
          </c:val>
          <c:extLst>
            <c:ext xmlns:c16="http://schemas.microsoft.com/office/drawing/2014/chart" uri="{C3380CC4-5D6E-409C-BE32-E72D297353CC}">
              <c16:uniqueId val="{00000005-705E-4403-A51B-FC5B9065E7A7}"/>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-4</c:v>
                </c:pt>
                <c:pt idx="2">
                  <c:v>-6</c:v>
                </c:pt>
                <c:pt idx="3">
                  <c:v>-8</c:v>
                </c:pt>
                <c:pt idx="4">
                  <c:v>-9</c:v>
                </c:pt>
                <c:pt idx="5">
                  <c:v>-5</c:v>
                </c:pt>
                <c:pt idx="6">
                  <c:v>-7</c:v>
                </c:pt>
              </c:numCache>
            </c:numRef>
          </c:val>
          <c:extLst>
            <c:ext xmlns:c16="http://schemas.microsoft.com/office/drawing/2014/chart" uri="{C3380CC4-5D6E-409C-BE32-E72D297353CC}">
              <c16:uniqueId val="{00000006-705E-4403-A51B-FC5B9065E7A7}"/>
            </c:ext>
          </c:extLst>
        </c:ser>
        <c:dLbls>
          <c:showLegendKey val="0"/>
          <c:showVal val="0"/>
          <c:showCatName val="0"/>
          <c:showSerName val="0"/>
          <c:showPercent val="0"/>
          <c:showBubbleSize val="0"/>
        </c:dLbls>
        <c:gapWidth val="219"/>
        <c:overlap val="-27"/>
        <c:axId val="404036392"/>
        <c:axId val="404034424"/>
      </c:barChart>
      <c:catAx>
        <c:axId val="404036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34424"/>
        <c:crosses val="autoZero"/>
        <c:auto val="1"/>
        <c:lblAlgn val="ctr"/>
        <c:lblOffset val="100"/>
        <c:noMultiLvlLbl val="0"/>
      </c:catAx>
      <c:valAx>
        <c:axId val="40403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3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-2.1641827750725501E-3</c:v>
                </c:pt>
                <c:pt idx="1">
                  <c:v>-1.8691073930083601E-3</c:v>
                </c:pt>
                <c:pt idx="2">
                  <c:v>-2.1642700654888399E-3</c:v>
                </c:pt>
                <c:pt idx="3">
                  <c:v>-2.3610729896201299E-3</c:v>
                </c:pt>
                <c:pt idx="4">
                  <c:v>-1.1805643687964999E-3</c:v>
                </c:pt>
                <c:pt idx="5">
                  <c:v>-3.0498272912319398E-3</c:v>
                </c:pt>
                <c:pt idx="6">
                  <c:v>-1.4757678912260699E-3</c:v>
                </c:pt>
                <c:pt idx="7">
                  <c:v>-1.3774036924257601E-3</c:v>
                </c:pt>
                <c:pt idx="8">
                  <c:v>-1.27903533187523E-3</c:v>
                </c:pt>
                <c:pt idx="9">
                  <c:v>-2.1645490162124702E-3</c:v>
                </c:pt>
                <c:pt idx="10">
                  <c:v>-1.7710329845054299E-3</c:v>
                </c:pt>
                <c:pt idx="11">
                  <c:v>-2.36141913418567E-3</c:v>
                </c:pt>
                <c:pt idx="12">
                  <c:v>-4.2309758598228497E-3</c:v>
                </c:pt>
                <c:pt idx="13">
                  <c:v>-8.8559055606231003E-4</c:v>
                </c:pt>
                <c:pt idx="14">
                  <c:v>-1.7711967976761899E-3</c:v>
                </c:pt>
                <c:pt idx="15">
                  <c:v>-2.1648344295267701E-3</c:v>
                </c:pt>
                <c:pt idx="16">
                  <c:v>-2.5584960766446702E-3</c:v>
                </c:pt>
                <c:pt idx="17">
                  <c:v>-2.8537801762652101E-3</c:v>
                </c:pt>
                <c:pt idx="18">
                  <c:v>-1.5745443416288901E-3</c:v>
                </c:pt>
                <c:pt idx="19">
                  <c:v>-2.7554959843566602E-3</c:v>
                </c:pt>
                <c:pt idx="20">
                  <c:v>-3.54287817518155E-3</c:v>
                </c:pt>
                <c:pt idx="21">
                  <c:v>-1.7715018497431801E-3</c:v>
                </c:pt>
                <c:pt idx="22">
                  <c:v>-1.3778591808233499E-3</c:v>
                </c:pt>
                <c:pt idx="23">
                  <c:v>-2.4604967250788602E-3</c:v>
                </c:pt>
                <c:pt idx="24">
                  <c:v>-2.6574018483706201E-3</c:v>
                </c:pt>
                <c:pt idx="25">
                  <c:v>-1.87007321828774E-3</c:v>
                </c:pt>
                <c:pt idx="26">
                  <c:v>-3.05122915321501E-3</c:v>
                </c:pt>
                <c:pt idx="27">
                  <c:v>-3.4450412568297899E-3</c:v>
                </c:pt>
              </c:numCache>
            </c:numRef>
          </c:val>
          <c:smooth val="0"/>
          <c:extLst>
            <c:ext xmlns:c16="http://schemas.microsoft.com/office/drawing/2014/chart" uri="{C3380CC4-5D6E-409C-BE32-E72D297353CC}">
              <c16:uniqueId val="{00000000-B163-469C-A5F8-2D871A88F954}"/>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-4.7114252061248498E-3</c:v>
                </c:pt>
                <c:pt idx="1">
                  <c:v>-2.3558235959291402E-3</c:v>
                </c:pt>
                <c:pt idx="2">
                  <c:v>0</c:v>
                </c:pt>
                <c:pt idx="3">
                  <c:v>-1.1779395481423901E-2</c:v>
                </c:pt>
                <c:pt idx="4">
                  <c:v>-4.7123132745864899E-3</c:v>
                </c:pt>
                <c:pt idx="5">
                  <c:v>0</c:v>
                </c:pt>
                <c:pt idx="6">
                  <c:v>-2.3562676720075399E-3</c:v>
                </c:pt>
                <c:pt idx="7">
                  <c:v>0</c:v>
                </c:pt>
                <c:pt idx="8">
                  <c:v>-4.7126463865783796E-3</c:v>
                </c:pt>
                <c:pt idx="9">
                  <c:v>-9.4257369748097196E-3</c:v>
                </c:pt>
                <c:pt idx="10">
                  <c:v>2.35665637593383E-3</c:v>
                </c:pt>
                <c:pt idx="11">
                  <c:v>-4.7132016778997999E-3</c:v>
                </c:pt>
                <c:pt idx="12">
                  <c:v>-9.4268476621417793E-3</c:v>
                </c:pt>
                <c:pt idx="13">
                  <c:v>0</c:v>
                </c:pt>
                <c:pt idx="14">
                  <c:v>-2.3569341001225602E-3</c:v>
                </c:pt>
                <c:pt idx="15">
                  <c:v>-2.3569896528154201E-3</c:v>
                </c:pt>
                <c:pt idx="16">
                  <c:v>-4.7140904162541802E-3</c:v>
                </c:pt>
                <c:pt idx="17">
                  <c:v>-2.35715632660758E-3</c:v>
                </c:pt>
                <c:pt idx="18">
                  <c:v>-2.3572118897767702E-3</c:v>
                </c:pt>
                <c:pt idx="19">
                  <c:v>-4.7145349111310198E-3</c:v>
                </c:pt>
                <c:pt idx="20">
                  <c:v>-2.3573785950023601E-3</c:v>
                </c:pt>
                <c:pt idx="21">
                  <c:v>-2.3574341686508401E-3</c:v>
                </c:pt>
                <c:pt idx="22">
                  <c:v>4.7149794898392198E-3</c:v>
                </c:pt>
                <c:pt idx="23">
                  <c:v>-7.07213578500707E-3</c:v>
                </c:pt>
                <c:pt idx="24">
                  <c:v>7.0726359714265502E-3</c:v>
                </c:pt>
                <c:pt idx="25">
                  <c:v>2.3573785950023601E-3</c:v>
                </c:pt>
                <c:pt idx="26">
                  <c:v>-4.7146460479479497E-3</c:v>
                </c:pt>
                <c:pt idx="27">
                  <c:v>0</c:v>
                </c:pt>
              </c:numCache>
            </c:numRef>
          </c:val>
          <c:smooth val="0"/>
          <c:extLst>
            <c:ext xmlns:c16="http://schemas.microsoft.com/office/drawing/2014/chart" uri="{C3380CC4-5D6E-409C-BE32-E72D297353CC}">
              <c16:uniqueId val="{00000001-B163-469C-A5F8-2D871A88F954}"/>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1.3258290612174701E-2</c:v>
                </c:pt>
                <c:pt idx="1">
                  <c:v>-1.55256693056324E-3</c:v>
                </c:pt>
                <c:pt idx="2">
                  <c:v>1.4570469718503299E-2</c:v>
                </c:pt>
                <c:pt idx="3">
                  <c:v>9.0156573906896298E-3</c:v>
                </c:pt>
                <c:pt idx="4">
                  <c:v>1.3790921275331901E-2</c:v>
                </c:pt>
                <c:pt idx="5">
                  <c:v>-8.2972888757830206E-3</c:v>
                </c:pt>
                <c:pt idx="6">
                  <c:v>8.7755588150488298E-3</c:v>
                </c:pt>
                <c:pt idx="7">
                  <c:v>1.7072038031247801E-2</c:v>
                </c:pt>
                <c:pt idx="8">
                  <c:v>1.8799909282977399E-2</c:v>
                </c:pt>
                <c:pt idx="9">
                  <c:v>1.9810783152480398E-2</c:v>
                </c:pt>
                <c:pt idx="10">
                  <c:v>7.0397873268316698E-3</c:v>
                </c:pt>
                <c:pt idx="11">
                  <c:v>1.5629613942570099E-2</c:v>
                </c:pt>
                <c:pt idx="12">
                  <c:v>2.1054929507738102E-2</c:v>
                </c:pt>
                <c:pt idx="13">
                  <c:v>-1.06743315125349E-2</c:v>
                </c:pt>
                <c:pt idx="14">
                  <c:v>2.9819751529902402E-2</c:v>
                </c:pt>
                <c:pt idx="15">
                  <c:v>4.5312510247483796E-3</c:v>
                </c:pt>
                <c:pt idx="16">
                  <c:v>2.5874655774668701E-2</c:v>
                </c:pt>
                <c:pt idx="17">
                  <c:v>-2.68812237334384E-2</c:v>
                </c:pt>
                <c:pt idx="18">
                  <c:v>1.31759375186311E-2</c:v>
                </c:pt>
                <c:pt idx="19">
                  <c:v>-3.4574827975327898E-3</c:v>
                </c:pt>
                <c:pt idx="20">
                  <c:v>8.4055505248103804E-3</c:v>
                </c:pt>
                <c:pt idx="21">
                  <c:v>2.8612235068585898E-3</c:v>
                </c:pt>
                <c:pt idx="22">
                  <c:v>2.145856232401E-2</c:v>
                </c:pt>
                <c:pt idx="23">
                  <c:v>1.6746006583981499E-2</c:v>
                </c:pt>
                <c:pt idx="24">
                  <c:v>4.6058703694766098E-2</c:v>
                </c:pt>
                <c:pt idx="25">
                  <c:v>-2.0844922117415302E-2</c:v>
                </c:pt>
                <c:pt idx="26">
                  <c:v>1.07820500906645E-2</c:v>
                </c:pt>
                <c:pt idx="27">
                  <c:v>-1.9655762086655702E-3</c:v>
                </c:pt>
              </c:numCache>
            </c:numRef>
          </c:val>
          <c:smooth val="0"/>
          <c:extLst>
            <c:ext xmlns:c16="http://schemas.microsoft.com/office/drawing/2014/chart" uri="{C3380CC4-5D6E-409C-BE32-E72D297353CC}">
              <c16:uniqueId val="{00000002-B163-469C-A5F8-2D871A88F954}"/>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0.49695683734435198</c:v>
                </c:pt>
                <c:pt idx="1">
                  <c:v>0.83898210912323601</c:v>
                </c:pt>
                <c:pt idx="2">
                  <c:v>0.98628023582566504</c:v>
                </c:pt>
                <c:pt idx="3">
                  <c:v>0.81841990397206499</c:v>
                </c:pt>
                <c:pt idx="4">
                  <c:v>0.75224591405996299</c:v>
                </c:pt>
                <c:pt idx="5">
                  <c:v>0.71440081645807596</c:v>
                </c:pt>
                <c:pt idx="6">
                  <c:v>0.73066666666666702</c:v>
                </c:pt>
                <c:pt idx="7">
                  <c:v>0.66183088897124998</c:v>
                </c:pt>
                <c:pt idx="8">
                  <c:v>0.62066063538817595</c:v>
                </c:pt>
                <c:pt idx="9">
                  <c:v>0.53319393622582301</c:v>
                </c:pt>
                <c:pt idx="10">
                  <c:v>0.54596505823627295</c:v>
                </c:pt>
                <c:pt idx="11">
                  <c:v>0.54817189843305603</c:v>
                </c:pt>
                <c:pt idx="12">
                  <c:v>0.62233194465874597</c:v>
                </c:pt>
                <c:pt idx="13">
                  <c:v>0.49069719893682301</c:v>
                </c:pt>
                <c:pt idx="14">
                  <c:v>0.462868769074263</c:v>
                </c:pt>
                <c:pt idx="15">
                  <c:v>0.41516885221001498</c:v>
                </c:pt>
                <c:pt idx="16">
                  <c:v>0.53446276408006899</c:v>
                </c:pt>
                <c:pt idx="17">
                  <c:v>0.44134610562214799</c:v>
                </c:pt>
                <c:pt idx="18">
                  <c:v>0.38947420981674702</c:v>
                </c:pt>
                <c:pt idx="19">
                  <c:v>0.54215369311116601</c:v>
                </c:pt>
                <c:pt idx="20">
                  <c:v>0.53428317008014203</c:v>
                </c:pt>
                <c:pt idx="21">
                  <c:v>0.49207755142210402</c:v>
                </c:pt>
                <c:pt idx="22">
                  <c:v>0.44070120458329298</c:v>
                </c:pt>
                <c:pt idx="23">
                  <c:v>0.39001560062402502</c:v>
                </c:pt>
                <c:pt idx="24">
                  <c:v>0.50019425019425001</c:v>
                </c:pt>
                <c:pt idx="25">
                  <c:v>0.35757429330756202</c:v>
                </c:pt>
                <c:pt idx="26">
                  <c:v>0.37555972844142699</c:v>
                </c:pt>
                <c:pt idx="27">
                  <c:v>0.62359092435362395</c:v>
                </c:pt>
              </c:numCache>
            </c:numRef>
          </c:val>
          <c:smooth val="0"/>
          <c:extLst>
            <c:ext xmlns:c16="http://schemas.microsoft.com/office/drawing/2014/chart" uri="{C3380CC4-5D6E-409C-BE32-E72D297353CC}">
              <c16:uniqueId val="{00000003-B163-469C-A5F8-2D871A88F954}"/>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-5.9867035314566303E-4</c:v>
                </c:pt>
                <c:pt idx="1">
                  <c:v>-3.1929276652215301E-3</c:v>
                </c:pt>
                <c:pt idx="2">
                  <c:v>6.9847522857601895E-4</c:v>
                </c:pt>
                <c:pt idx="3">
                  <c:v>2.8936628782965301E-3</c:v>
                </c:pt>
                <c:pt idx="4">
                  <c:v>2.7938005565649798E-3</c:v>
                </c:pt>
                <c:pt idx="5">
                  <c:v>3.7914805432193899E-3</c:v>
                </c:pt>
                <c:pt idx="6">
                  <c:v>1.29703627211821E-3</c:v>
                </c:pt>
                <c:pt idx="7">
                  <c:v>3.4919754404378698E-3</c:v>
                </c:pt>
                <c:pt idx="8">
                  <c:v>3.0927845336829198E-3</c:v>
                </c:pt>
                <c:pt idx="9">
                  <c:v>-5.98584945189572E-4</c:v>
                </c:pt>
                <c:pt idx="10">
                  <c:v>1.89553033945955E-3</c:v>
                </c:pt>
                <c:pt idx="11">
                  <c:v>1.0973915004035401E-3</c:v>
                </c:pt>
                <c:pt idx="12">
                  <c:v>1.2969029956463999E-3</c:v>
                </c:pt>
                <c:pt idx="13">
                  <c:v>3.4916166284750302E-3</c:v>
                </c:pt>
                <c:pt idx="14">
                  <c:v>8.9781292770810305E-4</c:v>
                </c:pt>
                <c:pt idx="15">
                  <c:v>-3.9902438537775103E-4</c:v>
                </c:pt>
                <c:pt idx="16">
                  <c:v>1.1970779327661199E-3</c:v>
                </c:pt>
                <c:pt idx="17" formatCode="0.00E+00">
                  <c:v>9.9755300248490495E-5</c:v>
                </c:pt>
                <c:pt idx="18">
                  <c:v>1.59608321179825E-3</c:v>
                </c:pt>
                <c:pt idx="19">
                  <c:v>8.9778247728111596E-4</c:v>
                </c:pt>
                <c:pt idx="20">
                  <c:v>3.4913449558544398E-3</c:v>
                </c:pt>
                <c:pt idx="21">
                  <c:v>6.9824461304280998E-4</c:v>
                </c:pt>
                <c:pt idx="22">
                  <c:v>1.8952221449725199E-3</c:v>
                </c:pt>
                <c:pt idx="23">
                  <c:v>1.29670636583079E-3</c:v>
                </c:pt>
                <c:pt idx="24">
                  <c:v>1.09719885133255E-3</c:v>
                </c:pt>
                <c:pt idx="25">
                  <c:v>1.5959080916529999E-3</c:v>
                </c:pt>
                <c:pt idx="26">
                  <c:v>1.5958826228330901E-3</c:v>
                </c:pt>
                <c:pt idx="27">
                  <c:v>3.7901607427119201E-3</c:v>
                </c:pt>
              </c:numCache>
            </c:numRef>
          </c:val>
          <c:smooth val="0"/>
          <c:extLst>
            <c:ext xmlns:c16="http://schemas.microsoft.com/office/drawing/2014/chart" uri="{C3380CC4-5D6E-409C-BE32-E72D297353CC}">
              <c16:uniqueId val="{00000004-B163-469C-A5F8-2D871A88F954}"/>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-2.6333576187424798E-3</c:v>
                </c:pt>
                <c:pt idx="2">
                  <c:v>-8.33918539325843E-3</c:v>
                </c:pt>
                <c:pt idx="3">
                  <c:v>-8.77882196987986E-4</c:v>
                </c:pt>
                <c:pt idx="4">
                  <c:v>4.3894495191358098E-4</c:v>
                </c:pt>
                <c:pt idx="5">
                  <c:v>-2.19471512597665E-3</c:v>
                </c:pt>
                <c:pt idx="6">
                  <c:v>-1.7558106358229299E-3</c:v>
                </c:pt>
                <c:pt idx="7">
                  <c:v>-4.3896036626852996E-3</c:v>
                </c:pt>
                <c:pt idx="8">
                  <c:v>-5.7067352645510799E-3</c:v>
                </c:pt>
                <c:pt idx="9">
                  <c:v>-6.14606563998103E-3</c:v>
                </c:pt>
                <c:pt idx="10">
                  <c:v>-5.2683800609376E-3</c:v>
                </c:pt>
                <c:pt idx="11">
                  <c:v>-3.0733836197434201E-3</c:v>
                </c:pt>
                <c:pt idx="12">
                  <c:v>-5.2688195648833199E-3</c:v>
                </c:pt>
                <c:pt idx="13">
                  <c:v>8.34273720816886E-3</c:v>
                </c:pt>
                <c:pt idx="14">
                  <c:v>6.2345782000509303E-2</c:v>
                </c:pt>
                <c:pt idx="15">
                  <c:v>5.3092530188149398E-2</c:v>
                </c:pt>
                <c:pt idx="16">
                  <c:v>4.2977743668457399E-2</c:v>
                </c:pt>
                <c:pt idx="17">
                  <c:v>4.9534680851996499E-2</c:v>
                </c:pt>
                <c:pt idx="18">
                  <c:v>4.90720131793407E-2</c:v>
                </c:pt>
                <c:pt idx="19">
                  <c:v>6.0872002382328698E-2</c:v>
                </c:pt>
                <c:pt idx="20">
                  <c:v>5.5583030982069001E-2</c:v>
                </c:pt>
                <c:pt idx="21">
                  <c:v>4.8990875449447503E-2</c:v>
                </c:pt>
                <c:pt idx="22">
                  <c:v>4.7218068780986902E-2</c:v>
                </c:pt>
                <c:pt idx="23">
                  <c:v>4.8069779840408298E-2</c:v>
                </c:pt>
                <c:pt idx="24">
                  <c:v>3.01383744496471E-2</c:v>
                </c:pt>
                <c:pt idx="25">
                  <c:v>4.3228987000737899E-2</c:v>
                </c:pt>
                <c:pt idx="26">
                  <c:v>4.27738398687105E-2</c:v>
                </c:pt>
                <c:pt idx="27">
                  <c:v>2.61768683739802E-2</c:v>
                </c:pt>
              </c:numCache>
            </c:numRef>
          </c:val>
          <c:smooth val="0"/>
          <c:extLst>
            <c:ext xmlns:c16="http://schemas.microsoft.com/office/drawing/2014/chart" uri="{C3380CC4-5D6E-409C-BE32-E72D297353CC}">
              <c16:uniqueId val="{00000005-B163-469C-A5F8-2D871A88F954}"/>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0</c:v>
                </c:pt>
                <c:pt idx="1">
                  <c:v>-6.5159314524011205E-4</c:v>
                </c:pt>
                <c:pt idx="2">
                  <c:v>-5.2127791280323701E-3</c:v>
                </c:pt>
                <c:pt idx="3">
                  <c:v>-5.8646822319677301E-3</c:v>
                </c:pt>
                <c:pt idx="4">
                  <c:v>-7.16836535203191E-3</c:v>
                </c:pt>
                <c:pt idx="5">
                  <c:v>-7.16887924348772E-3</c:v>
                </c:pt>
                <c:pt idx="6">
                  <c:v>-5.8658671706967296E-3</c:v>
                </c:pt>
                <c:pt idx="7">
                  <c:v>-3.9108075165720504E-3</c:v>
                </c:pt>
                <c:pt idx="8">
                  <c:v>-6.5182674445132503E-3</c:v>
                </c:pt>
                <c:pt idx="9">
                  <c:v>-4.5630846452201701E-3</c:v>
                </c:pt>
                <c:pt idx="10">
                  <c:v>-7.8227877808054892E-3</c:v>
                </c:pt>
                <c:pt idx="11">
                  <c:v>-1.95584994719205E-3</c:v>
                </c:pt>
                <c:pt idx="12">
                  <c:v>-7.17159007191149E-3</c:v>
                </c:pt>
                <c:pt idx="13">
                  <c:v>-6.5200949325822204E-3</c:v>
                </c:pt>
                <c:pt idx="14">
                  <c:v>-6.5205200766813205E-4</c:v>
                </c:pt>
                <c:pt idx="15">
                  <c:v>-3.91233755648437E-3</c:v>
                </c:pt>
                <c:pt idx="16">
                  <c:v>-5.8687359394868103E-3</c:v>
                </c:pt>
                <c:pt idx="17">
                  <c:v>-6.5212004225737898E-3</c:v>
                </c:pt>
                <c:pt idx="18">
                  <c:v>-4.5651379976000403E-3</c:v>
                </c:pt>
                <c:pt idx="19">
                  <c:v>-1.95657703369878E-3</c:v>
                </c:pt>
                <c:pt idx="20">
                  <c:v>-6.5220510546156504E-4</c:v>
                </c:pt>
                <c:pt idx="21">
                  <c:v>-4.5654655144301299E-3</c:v>
                </c:pt>
                <c:pt idx="22">
                  <c:v>-4.56567395870022E-3</c:v>
                </c:pt>
                <c:pt idx="23">
                  <c:v>-4.5658824220049399E-3</c:v>
                </c:pt>
                <c:pt idx="24">
                  <c:v>-1.95689610186297E-3</c:v>
                </c:pt>
                <c:pt idx="25">
                  <c:v>6.5231146567863198E-4</c:v>
                </c:pt>
                <c:pt idx="26">
                  <c:v>-2.6092288424156198E-3</c:v>
                </c:pt>
                <c:pt idx="27">
                  <c:v>-3.9139453874153596E-3</c:v>
                </c:pt>
              </c:numCache>
            </c:numRef>
          </c:val>
          <c:smooth val="0"/>
          <c:extLst>
            <c:ext xmlns:c16="http://schemas.microsoft.com/office/drawing/2014/chart" uri="{C3380CC4-5D6E-409C-BE32-E72D297353CC}">
              <c16:uniqueId val="{00000006-B163-469C-A5F8-2D871A88F954}"/>
            </c:ext>
          </c:extLst>
        </c:ser>
        <c:dLbls>
          <c:showLegendKey val="0"/>
          <c:showVal val="0"/>
          <c:showCatName val="0"/>
          <c:showSerName val="0"/>
          <c:showPercent val="0"/>
          <c:showBubbleSize val="0"/>
        </c:dLbls>
        <c:smooth val="0"/>
        <c:axId val="336983744"/>
        <c:axId val="336984400"/>
      </c:lineChart>
      <c:dateAx>
        <c:axId val="33698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84400"/>
        <c:crosses val="autoZero"/>
        <c:auto val="1"/>
        <c:lblOffset val="100"/>
        <c:baseTimeUnit val="days"/>
      </c:dateAx>
      <c:valAx>
        <c:axId val="33698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8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1</c:v>
                </c:pt>
                <c:pt idx="2">
                  <c:v>1</c:v>
                </c:pt>
                <c:pt idx="3">
                  <c:v>2</c:v>
                </c:pt>
                <c:pt idx="4">
                  <c:v>2</c:v>
                </c:pt>
                <c:pt idx="5">
                  <c:v>2</c:v>
                </c:pt>
                <c:pt idx="6">
                  <c:v>1</c:v>
                </c:pt>
                <c:pt idx="7">
                  <c:v>1</c:v>
                </c:pt>
                <c:pt idx="8">
                  <c:v>1</c:v>
                </c:pt>
                <c:pt idx="9">
                  <c:v>1</c:v>
                </c:pt>
                <c:pt idx="10">
                  <c:v>2</c:v>
                </c:pt>
                <c:pt idx="11">
                  <c:v>0</c:v>
                </c:pt>
                <c:pt idx="12">
                  <c:v>1</c:v>
                </c:pt>
                <c:pt idx="13">
                  <c:v>1</c:v>
                </c:pt>
                <c:pt idx="14">
                  <c:v>0</c:v>
                </c:pt>
                <c:pt idx="15">
                  <c:v>2</c:v>
                </c:pt>
                <c:pt idx="16">
                  <c:v>0</c:v>
                </c:pt>
                <c:pt idx="17">
                  <c:v>0</c:v>
                </c:pt>
                <c:pt idx="18">
                  <c:v>0</c:v>
                </c:pt>
                <c:pt idx="19">
                  <c:v>0</c:v>
                </c:pt>
                <c:pt idx="20">
                  <c:v>1</c:v>
                </c:pt>
                <c:pt idx="21">
                  <c:v>0</c:v>
                </c:pt>
                <c:pt idx="22">
                  <c:v>1</c:v>
                </c:pt>
                <c:pt idx="23">
                  <c:v>1</c:v>
                </c:pt>
                <c:pt idx="24">
                  <c:v>1</c:v>
                </c:pt>
                <c:pt idx="25">
                  <c:v>0</c:v>
                </c:pt>
                <c:pt idx="26">
                  <c:v>0</c:v>
                </c:pt>
                <c:pt idx="27">
                  <c:v>1</c:v>
                </c:pt>
              </c:numCache>
            </c:numRef>
          </c:val>
          <c:smooth val="0"/>
          <c:extLst>
            <c:ext xmlns:c16="http://schemas.microsoft.com/office/drawing/2014/chart" uri="{C3380CC4-5D6E-409C-BE32-E72D297353CC}">
              <c16:uniqueId val="{00000000-489E-4DE7-80D3-60EEF9533CEE}"/>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0</c:v>
                </c:pt>
                <c:pt idx="2">
                  <c:v>1</c:v>
                </c:pt>
                <c:pt idx="3">
                  <c:v>1</c:v>
                </c:pt>
                <c:pt idx="4">
                  <c:v>0</c:v>
                </c:pt>
                <c:pt idx="5">
                  <c:v>0</c:v>
                </c:pt>
                <c:pt idx="6">
                  <c:v>1</c:v>
                </c:pt>
                <c:pt idx="7">
                  <c:v>0</c:v>
                </c:pt>
                <c:pt idx="8">
                  <c:v>0</c:v>
                </c:pt>
                <c:pt idx="9">
                  <c:v>0</c:v>
                </c:pt>
                <c:pt idx="10">
                  <c:v>0</c:v>
                </c:pt>
                <c:pt idx="11">
                  <c:v>0</c:v>
                </c:pt>
                <c:pt idx="12">
                  <c:v>0</c:v>
                </c:pt>
                <c:pt idx="13">
                  <c:v>0</c:v>
                </c:pt>
                <c:pt idx="14">
                  <c:v>0</c:v>
                </c:pt>
                <c:pt idx="15">
                  <c:v>1</c:v>
                </c:pt>
                <c:pt idx="16">
                  <c:v>0</c:v>
                </c:pt>
                <c:pt idx="17">
                  <c:v>0</c:v>
                </c:pt>
                <c:pt idx="18">
                  <c:v>0</c:v>
                </c:pt>
                <c:pt idx="19">
                  <c:v>0</c:v>
                </c:pt>
                <c:pt idx="20">
                  <c:v>1</c:v>
                </c:pt>
                <c:pt idx="21">
                  <c:v>0</c:v>
                </c:pt>
                <c:pt idx="22">
                  <c:v>0</c:v>
                </c:pt>
                <c:pt idx="23">
                  <c:v>0</c:v>
                </c:pt>
                <c:pt idx="24">
                  <c:v>1</c:v>
                </c:pt>
                <c:pt idx="25">
                  <c:v>0</c:v>
                </c:pt>
                <c:pt idx="26">
                  <c:v>0</c:v>
                </c:pt>
                <c:pt idx="27">
                  <c:v>0</c:v>
                </c:pt>
              </c:numCache>
            </c:numRef>
          </c:val>
          <c:smooth val="0"/>
          <c:extLst>
            <c:ext xmlns:c16="http://schemas.microsoft.com/office/drawing/2014/chart" uri="{C3380CC4-5D6E-409C-BE32-E72D297353CC}">
              <c16:uniqueId val="{00000001-489E-4DE7-80D3-60EEF9533CEE}"/>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2</c:v>
                </c:pt>
                <c:pt idx="1">
                  <c:v>0</c:v>
                </c:pt>
                <c:pt idx="2">
                  <c:v>0</c:v>
                </c:pt>
                <c:pt idx="3">
                  <c:v>1</c:v>
                </c:pt>
                <c:pt idx="4">
                  <c:v>1</c:v>
                </c:pt>
                <c:pt idx="5">
                  <c:v>0</c:v>
                </c:pt>
                <c:pt idx="6">
                  <c:v>1</c:v>
                </c:pt>
                <c:pt idx="7">
                  <c:v>2</c:v>
                </c:pt>
                <c:pt idx="8">
                  <c:v>0</c:v>
                </c:pt>
                <c:pt idx="9">
                  <c:v>1</c:v>
                </c:pt>
                <c:pt idx="10">
                  <c:v>0</c:v>
                </c:pt>
                <c:pt idx="11">
                  <c:v>0</c:v>
                </c:pt>
                <c:pt idx="12">
                  <c:v>0</c:v>
                </c:pt>
                <c:pt idx="13">
                  <c:v>1</c:v>
                </c:pt>
                <c:pt idx="14">
                  <c:v>1</c:v>
                </c:pt>
                <c:pt idx="15">
                  <c:v>0</c:v>
                </c:pt>
                <c:pt idx="16">
                  <c:v>1</c:v>
                </c:pt>
                <c:pt idx="17">
                  <c:v>0</c:v>
                </c:pt>
                <c:pt idx="18">
                  <c:v>0</c:v>
                </c:pt>
                <c:pt idx="19">
                  <c:v>0</c:v>
                </c:pt>
                <c:pt idx="20">
                  <c:v>1</c:v>
                </c:pt>
                <c:pt idx="21">
                  <c:v>2</c:v>
                </c:pt>
                <c:pt idx="22">
                  <c:v>1</c:v>
                </c:pt>
                <c:pt idx="23">
                  <c:v>1</c:v>
                </c:pt>
                <c:pt idx="24">
                  <c:v>1</c:v>
                </c:pt>
                <c:pt idx="25">
                  <c:v>1</c:v>
                </c:pt>
                <c:pt idx="26">
                  <c:v>0</c:v>
                </c:pt>
                <c:pt idx="27">
                  <c:v>0</c:v>
                </c:pt>
              </c:numCache>
            </c:numRef>
          </c:val>
          <c:smooth val="0"/>
          <c:extLst>
            <c:ext xmlns:c16="http://schemas.microsoft.com/office/drawing/2014/chart" uri="{C3380CC4-5D6E-409C-BE32-E72D297353CC}">
              <c16:uniqueId val="{00000002-489E-4DE7-80D3-60EEF9533CEE}"/>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1</c:v>
                </c:pt>
                <c:pt idx="1">
                  <c:v>0</c:v>
                </c:pt>
                <c:pt idx="2">
                  <c:v>0</c:v>
                </c:pt>
                <c:pt idx="3">
                  <c:v>1</c:v>
                </c:pt>
                <c:pt idx="4">
                  <c:v>0</c:v>
                </c:pt>
                <c:pt idx="5">
                  <c:v>0</c:v>
                </c:pt>
                <c:pt idx="6">
                  <c:v>1</c:v>
                </c:pt>
                <c:pt idx="7">
                  <c:v>1</c:v>
                </c:pt>
                <c:pt idx="8">
                  <c:v>1</c:v>
                </c:pt>
                <c:pt idx="9">
                  <c:v>0</c:v>
                </c:pt>
                <c:pt idx="10">
                  <c:v>1</c:v>
                </c:pt>
                <c:pt idx="11">
                  <c:v>1</c:v>
                </c:pt>
                <c:pt idx="12">
                  <c:v>1</c:v>
                </c:pt>
                <c:pt idx="13">
                  <c:v>1</c:v>
                </c:pt>
                <c:pt idx="14">
                  <c:v>1</c:v>
                </c:pt>
                <c:pt idx="15">
                  <c:v>0</c:v>
                </c:pt>
                <c:pt idx="16">
                  <c:v>1</c:v>
                </c:pt>
                <c:pt idx="17">
                  <c:v>1</c:v>
                </c:pt>
                <c:pt idx="18">
                  <c:v>1</c:v>
                </c:pt>
                <c:pt idx="19">
                  <c:v>1</c:v>
                </c:pt>
                <c:pt idx="20">
                  <c:v>1</c:v>
                </c:pt>
                <c:pt idx="21">
                  <c:v>1</c:v>
                </c:pt>
                <c:pt idx="22">
                  <c:v>1</c:v>
                </c:pt>
                <c:pt idx="23">
                  <c:v>1</c:v>
                </c:pt>
                <c:pt idx="24">
                  <c:v>1</c:v>
                </c:pt>
                <c:pt idx="25">
                  <c:v>0</c:v>
                </c:pt>
                <c:pt idx="26">
                  <c:v>1</c:v>
                </c:pt>
                <c:pt idx="27">
                  <c:v>0</c:v>
                </c:pt>
              </c:numCache>
            </c:numRef>
          </c:val>
          <c:smooth val="0"/>
          <c:extLst>
            <c:ext xmlns:c16="http://schemas.microsoft.com/office/drawing/2014/chart" uri="{C3380CC4-5D6E-409C-BE32-E72D297353CC}">
              <c16:uniqueId val="{00000003-489E-4DE7-80D3-60EEF9533CEE}"/>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2</c:v>
                </c:pt>
                <c:pt idx="2">
                  <c:v>4</c:v>
                </c:pt>
                <c:pt idx="3">
                  <c:v>3</c:v>
                </c:pt>
                <c:pt idx="4">
                  <c:v>0</c:v>
                </c:pt>
                <c:pt idx="5">
                  <c:v>0</c:v>
                </c:pt>
                <c:pt idx="6">
                  <c:v>4</c:v>
                </c:pt>
                <c:pt idx="7">
                  <c:v>3</c:v>
                </c:pt>
                <c:pt idx="8">
                  <c:v>3</c:v>
                </c:pt>
                <c:pt idx="9">
                  <c:v>3</c:v>
                </c:pt>
                <c:pt idx="10">
                  <c:v>3</c:v>
                </c:pt>
                <c:pt idx="11">
                  <c:v>0</c:v>
                </c:pt>
                <c:pt idx="12">
                  <c:v>0</c:v>
                </c:pt>
                <c:pt idx="13">
                  <c:v>2</c:v>
                </c:pt>
                <c:pt idx="14">
                  <c:v>4</c:v>
                </c:pt>
                <c:pt idx="15">
                  <c:v>2</c:v>
                </c:pt>
                <c:pt idx="16">
                  <c:v>3</c:v>
                </c:pt>
                <c:pt idx="17">
                  <c:v>2</c:v>
                </c:pt>
                <c:pt idx="18">
                  <c:v>0</c:v>
                </c:pt>
                <c:pt idx="19">
                  <c:v>0</c:v>
                </c:pt>
                <c:pt idx="20">
                  <c:v>3</c:v>
                </c:pt>
                <c:pt idx="21">
                  <c:v>3</c:v>
                </c:pt>
                <c:pt idx="22">
                  <c:v>2</c:v>
                </c:pt>
                <c:pt idx="23">
                  <c:v>2</c:v>
                </c:pt>
                <c:pt idx="24">
                  <c:v>2</c:v>
                </c:pt>
                <c:pt idx="25">
                  <c:v>0</c:v>
                </c:pt>
                <c:pt idx="26">
                  <c:v>0</c:v>
                </c:pt>
                <c:pt idx="27">
                  <c:v>0</c:v>
                </c:pt>
              </c:numCache>
            </c:numRef>
          </c:val>
          <c:smooth val="0"/>
          <c:extLst>
            <c:ext xmlns:c16="http://schemas.microsoft.com/office/drawing/2014/chart" uri="{C3380CC4-5D6E-409C-BE32-E72D297353CC}">
              <c16:uniqueId val="{00000004-489E-4DE7-80D3-60EEF9533CEE}"/>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489E-4DE7-80D3-60EEF9533CEE}"/>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0</c:v>
                </c:pt>
                <c:pt idx="1">
                  <c:v>0</c:v>
                </c:pt>
                <c:pt idx="2">
                  <c:v>0</c:v>
                </c:pt>
                <c:pt idx="3">
                  <c:v>1</c:v>
                </c:pt>
                <c:pt idx="4">
                  <c:v>0</c:v>
                </c:pt>
                <c:pt idx="5">
                  <c:v>0</c:v>
                </c:pt>
                <c:pt idx="6">
                  <c:v>0</c:v>
                </c:pt>
                <c:pt idx="7">
                  <c:v>0</c:v>
                </c:pt>
                <c:pt idx="8">
                  <c:v>0</c:v>
                </c:pt>
                <c:pt idx="9">
                  <c:v>0</c:v>
                </c:pt>
                <c:pt idx="10">
                  <c:v>1</c:v>
                </c:pt>
                <c:pt idx="11">
                  <c:v>0</c:v>
                </c:pt>
                <c:pt idx="12">
                  <c:v>0</c:v>
                </c:pt>
                <c:pt idx="13">
                  <c:v>0</c:v>
                </c:pt>
                <c:pt idx="14">
                  <c:v>1</c:v>
                </c:pt>
                <c:pt idx="15">
                  <c:v>1</c:v>
                </c:pt>
                <c:pt idx="16">
                  <c:v>0</c:v>
                </c:pt>
                <c:pt idx="17">
                  <c:v>0</c:v>
                </c:pt>
                <c:pt idx="18">
                  <c:v>0</c:v>
                </c:pt>
                <c:pt idx="19">
                  <c:v>0</c:v>
                </c:pt>
                <c:pt idx="20">
                  <c:v>0</c:v>
                </c:pt>
                <c:pt idx="21">
                  <c:v>0</c:v>
                </c:pt>
                <c:pt idx="22">
                  <c:v>0</c:v>
                </c:pt>
                <c:pt idx="23">
                  <c:v>1</c:v>
                </c:pt>
                <c:pt idx="24">
                  <c:v>0</c:v>
                </c:pt>
                <c:pt idx="25">
                  <c:v>1</c:v>
                </c:pt>
                <c:pt idx="26">
                  <c:v>0</c:v>
                </c:pt>
                <c:pt idx="27">
                  <c:v>1</c:v>
                </c:pt>
              </c:numCache>
            </c:numRef>
          </c:val>
          <c:smooth val="0"/>
          <c:extLst>
            <c:ext xmlns:c16="http://schemas.microsoft.com/office/drawing/2014/chart" uri="{C3380CC4-5D6E-409C-BE32-E72D297353CC}">
              <c16:uniqueId val="{00000006-489E-4DE7-80D3-60EEF9533CEE}"/>
            </c:ext>
          </c:extLst>
        </c:ser>
        <c:dLbls>
          <c:showLegendKey val="0"/>
          <c:showVal val="0"/>
          <c:showCatName val="0"/>
          <c:showSerName val="0"/>
          <c:showPercent val="0"/>
          <c:showBubbleSize val="0"/>
        </c:dLbls>
        <c:smooth val="0"/>
        <c:axId val="336986040"/>
        <c:axId val="336988008"/>
      </c:lineChart>
      <c:dateAx>
        <c:axId val="33698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88008"/>
        <c:crosses val="autoZero"/>
        <c:auto val="1"/>
        <c:lblOffset val="100"/>
        <c:baseTimeUnit val="days"/>
      </c:dateAx>
      <c:valAx>
        <c:axId val="33698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8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c:v>
                </c:pt>
                <c:pt idx="12">
                  <c:v>3</c:v>
                </c:pt>
                <c:pt idx="13">
                  <c:v>1</c:v>
                </c:pt>
                <c:pt idx="14">
                  <c:v>3</c:v>
                </c:pt>
                <c:pt idx="15">
                  <c:v>0</c:v>
                </c:pt>
                <c:pt idx="16">
                  <c:v>3</c:v>
                </c:pt>
                <c:pt idx="17">
                  <c:v>4</c:v>
                </c:pt>
                <c:pt idx="18">
                  <c:v>3</c:v>
                </c:pt>
                <c:pt idx="19">
                  <c:v>1</c:v>
                </c:pt>
                <c:pt idx="20">
                  <c:v>0</c:v>
                </c:pt>
                <c:pt idx="21">
                  <c:v>0</c:v>
                </c:pt>
                <c:pt idx="22">
                  <c:v>0</c:v>
                </c:pt>
                <c:pt idx="23">
                  <c:v>1</c:v>
                </c:pt>
              </c:numCache>
            </c:numRef>
          </c:val>
          <c:smooth val="0"/>
          <c:extLst>
            <c:ext xmlns:c16="http://schemas.microsoft.com/office/drawing/2014/chart" uri="{C3380CC4-5D6E-409C-BE32-E72D297353CC}">
              <c16:uniqueId val="{00000000-ADB4-4EFE-A097-25F7F55BF7E2}"/>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1</c:v>
                </c:pt>
                <c:pt idx="2">
                  <c:v>0</c:v>
                </c:pt>
                <c:pt idx="3">
                  <c:v>0</c:v>
                </c:pt>
                <c:pt idx="4">
                  <c:v>0</c:v>
                </c:pt>
                <c:pt idx="5">
                  <c:v>0</c:v>
                </c:pt>
                <c:pt idx="6">
                  <c:v>0</c:v>
                </c:pt>
                <c:pt idx="7">
                  <c:v>1</c:v>
                </c:pt>
                <c:pt idx="8">
                  <c:v>0</c:v>
                </c:pt>
                <c:pt idx="9">
                  <c:v>1</c:v>
                </c:pt>
                <c:pt idx="10">
                  <c:v>0</c:v>
                </c:pt>
                <c:pt idx="11">
                  <c:v>1</c:v>
                </c:pt>
                <c:pt idx="12">
                  <c:v>0</c:v>
                </c:pt>
                <c:pt idx="13">
                  <c:v>1</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DB4-4EFE-A097-25F7F55BF7E2}"/>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2</c:v>
                </c:pt>
                <c:pt idx="13">
                  <c:v>1</c:v>
                </c:pt>
                <c:pt idx="14">
                  <c:v>1</c:v>
                </c:pt>
                <c:pt idx="15">
                  <c:v>3</c:v>
                </c:pt>
                <c:pt idx="16">
                  <c:v>1</c:v>
                </c:pt>
                <c:pt idx="17">
                  <c:v>5</c:v>
                </c:pt>
                <c:pt idx="18">
                  <c:v>3</c:v>
                </c:pt>
                <c:pt idx="19">
                  <c:v>0</c:v>
                </c:pt>
                <c:pt idx="20">
                  <c:v>0</c:v>
                </c:pt>
                <c:pt idx="21">
                  <c:v>1</c:v>
                </c:pt>
                <c:pt idx="22">
                  <c:v>0</c:v>
                </c:pt>
                <c:pt idx="23">
                  <c:v>0</c:v>
                </c:pt>
              </c:numCache>
            </c:numRef>
          </c:val>
          <c:smooth val="0"/>
          <c:extLst>
            <c:ext xmlns:c16="http://schemas.microsoft.com/office/drawing/2014/chart" uri="{C3380CC4-5D6E-409C-BE32-E72D297353CC}">
              <c16:uniqueId val="{00000002-ADB4-4EFE-A097-25F7F55BF7E2}"/>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2</c:v>
                </c:pt>
                <c:pt idx="18">
                  <c:v>3</c:v>
                </c:pt>
                <c:pt idx="19">
                  <c:v>4</c:v>
                </c:pt>
                <c:pt idx="20">
                  <c:v>8</c:v>
                </c:pt>
                <c:pt idx="21">
                  <c:v>0</c:v>
                </c:pt>
                <c:pt idx="22">
                  <c:v>1</c:v>
                </c:pt>
                <c:pt idx="23">
                  <c:v>0</c:v>
                </c:pt>
              </c:numCache>
            </c:numRef>
          </c:val>
          <c:smooth val="0"/>
          <c:extLst>
            <c:ext xmlns:c16="http://schemas.microsoft.com/office/drawing/2014/chart" uri="{C3380CC4-5D6E-409C-BE32-E72D297353CC}">
              <c16:uniqueId val="{00000003-ADB4-4EFE-A097-25F7F55BF7E2}"/>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14</c:v>
                </c:pt>
                <c:pt idx="10">
                  <c:v>2</c:v>
                </c:pt>
                <c:pt idx="11">
                  <c:v>1</c:v>
                </c:pt>
                <c:pt idx="12">
                  <c:v>9</c:v>
                </c:pt>
                <c:pt idx="13">
                  <c:v>2</c:v>
                </c:pt>
                <c:pt idx="14">
                  <c:v>0</c:v>
                </c:pt>
                <c:pt idx="15">
                  <c:v>2</c:v>
                </c:pt>
                <c:pt idx="16">
                  <c:v>8</c:v>
                </c:pt>
                <c:pt idx="17">
                  <c:v>1</c:v>
                </c:pt>
                <c:pt idx="18">
                  <c:v>10</c:v>
                </c:pt>
                <c:pt idx="19">
                  <c:v>0</c:v>
                </c:pt>
                <c:pt idx="20">
                  <c:v>0</c:v>
                </c:pt>
                <c:pt idx="21">
                  <c:v>0</c:v>
                </c:pt>
                <c:pt idx="22">
                  <c:v>0</c:v>
                </c:pt>
                <c:pt idx="23">
                  <c:v>0</c:v>
                </c:pt>
              </c:numCache>
            </c:numRef>
          </c:val>
          <c:smooth val="0"/>
          <c:extLst>
            <c:ext xmlns:c16="http://schemas.microsoft.com/office/drawing/2014/chart" uri="{C3380CC4-5D6E-409C-BE32-E72D297353CC}">
              <c16:uniqueId val="{00000004-ADB4-4EFE-A097-25F7F55BF7E2}"/>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ADB4-4EFE-A097-25F7F55BF7E2}"/>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1</c:v>
                </c:pt>
                <c:pt idx="18">
                  <c:v>2</c:v>
                </c:pt>
                <c:pt idx="19">
                  <c:v>2</c:v>
                </c:pt>
                <c:pt idx="20">
                  <c:v>0</c:v>
                </c:pt>
                <c:pt idx="21">
                  <c:v>0</c:v>
                </c:pt>
                <c:pt idx="22">
                  <c:v>0</c:v>
                </c:pt>
                <c:pt idx="23">
                  <c:v>0</c:v>
                </c:pt>
              </c:numCache>
            </c:numRef>
          </c:val>
          <c:smooth val="0"/>
          <c:extLst>
            <c:ext xmlns:c16="http://schemas.microsoft.com/office/drawing/2014/chart" uri="{C3380CC4-5D6E-409C-BE32-E72D297353CC}">
              <c16:uniqueId val="{00000006-ADB4-4EFE-A097-25F7F55BF7E2}"/>
            </c:ext>
          </c:extLst>
        </c:ser>
        <c:dLbls>
          <c:showLegendKey val="0"/>
          <c:showVal val="0"/>
          <c:showCatName val="0"/>
          <c:showSerName val="0"/>
          <c:showPercent val="0"/>
          <c:showBubbleSize val="0"/>
        </c:dLbls>
        <c:smooth val="0"/>
        <c:axId val="336996208"/>
        <c:axId val="336995224"/>
      </c:lineChart>
      <c:catAx>
        <c:axId val="33699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5224"/>
        <c:crosses val="autoZero"/>
        <c:auto val="1"/>
        <c:lblAlgn val="ctr"/>
        <c:lblOffset val="100"/>
        <c:noMultiLvlLbl val="0"/>
      </c:catAx>
      <c:valAx>
        <c:axId val="33699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1</c:v>
                </c:pt>
                <c:pt idx="2">
                  <c:v>5</c:v>
                </c:pt>
                <c:pt idx="3">
                  <c:v>3</c:v>
                </c:pt>
                <c:pt idx="4">
                  <c:v>5</c:v>
                </c:pt>
                <c:pt idx="5">
                  <c:v>2</c:v>
                </c:pt>
                <c:pt idx="6">
                  <c:v>3</c:v>
                </c:pt>
              </c:numCache>
            </c:numRef>
          </c:val>
          <c:extLst>
            <c:ext xmlns:c16="http://schemas.microsoft.com/office/drawing/2014/chart" uri="{C3380CC4-5D6E-409C-BE32-E72D297353CC}">
              <c16:uniqueId val="{00000000-ECD4-4D8E-AD16-8C81FBDAF234}"/>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1</c:v>
                </c:pt>
                <c:pt idx="3">
                  <c:v>1</c:v>
                </c:pt>
                <c:pt idx="4">
                  <c:v>2</c:v>
                </c:pt>
                <c:pt idx="5">
                  <c:v>0</c:v>
                </c:pt>
                <c:pt idx="6">
                  <c:v>0</c:v>
                </c:pt>
              </c:numCache>
            </c:numRef>
          </c:val>
          <c:extLst>
            <c:ext xmlns:c16="http://schemas.microsoft.com/office/drawing/2014/chart" uri="{C3380CC4-5D6E-409C-BE32-E72D297353CC}">
              <c16:uniqueId val="{00000001-ECD4-4D8E-AD16-8C81FBDAF234}"/>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7</c:v>
                </c:pt>
                <c:pt idx="2">
                  <c:v>1</c:v>
                </c:pt>
                <c:pt idx="3">
                  <c:v>3</c:v>
                </c:pt>
                <c:pt idx="4">
                  <c:v>2</c:v>
                </c:pt>
                <c:pt idx="5">
                  <c:v>2</c:v>
                </c:pt>
                <c:pt idx="6">
                  <c:v>0</c:v>
                </c:pt>
              </c:numCache>
            </c:numRef>
          </c:val>
          <c:extLst>
            <c:ext xmlns:c16="http://schemas.microsoft.com/office/drawing/2014/chart" uri="{C3380CC4-5D6E-409C-BE32-E72D297353CC}">
              <c16:uniqueId val="{00000002-ECD4-4D8E-AD16-8C81FBDAF234}"/>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4</c:v>
                </c:pt>
                <c:pt idx="2">
                  <c:v>2</c:v>
                </c:pt>
                <c:pt idx="3">
                  <c:v>2</c:v>
                </c:pt>
                <c:pt idx="4">
                  <c:v>4</c:v>
                </c:pt>
                <c:pt idx="5">
                  <c:v>2</c:v>
                </c:pt>
                <c:pt idx="6">
                  <c:v>3</c:v>
                </c:pt>
              </c:numCache>
            </c:numRef>
          </c:val>
          <c:extLst>
            <c:ext xmlns:c16="http://schemas.microsoft.com/office/drawing/2014/chart" uri="{C3380CC4-5D6E-409C-BE32-E72D297353CC}">
              <c16:uniqueId val="{00000003-ECD4-4D8E-AD16-8C81FBDAF234}"/>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10</c:v>
                </c:pt>
                <c:pt idx="2">
                  <c:v>9</c:v>
                </c:pt>
                <c:pt idx="3">
                  <c:v>12</c:v>
                </c:pt>
                <c:pt idx="4">
                  <c:v>10</c:v>
                </c:pt>
                <c:pt idx="5">
                  <c:v>0</c:v>
                </c:pt>
                <c:pt idx="6">
                  <c:v>0</c:v>
                </c:pt>
              </c:numCache>
            </c:numRef>
          </c:val>
          <c:extLst>
            <c:ext xmlns:c16="http://schemas.microsoft.com/office/drawing/2014/chart" uri="{C3380CC4-5D6E-409C-BE32-E72D297353CC}">
              <c16:uniqueId val="{00000004-ECD4-4D8E-AD16-8C81FBDAF234}"/>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ECD4-4D8E-AD16-8C81FBDAF234}"/>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1</c:v>
                </c:pt>
                <c:pt idx="3">
                  <c:v>1</c:v>
                </c:pt>
                <c:pt idx="4">
                  <c:v>2</c:v>
                </c:pt>
                <c:pt idx="5">
                  <c:v>1</c:v>
                </c:pt>
                <c:pt idx="6">
                  <c:v>0</c:v>
                </c:pt>
              </c:numCache>
            </c:numRef>
          </c:val>
          <c:extLst>
            <c:ext xmlns:c16="http://schemas.microsoft.com/office/drawing/2014/chart" uri="{C3380CC4-5D6E-409C-BE32-E72D297353CC}">
              <c16:uniqueId val="{00000006-ECD4-4D8E-AD16-8C81FBDAF234}"/>
            </c:ext>
          </c:extLst>
        </c:ser>
        <c:dLbls>
          <c:showLegendKey val="0"/>
          <c:showVal val="0"/>
          <c:showCatName val="0"/>
          <c:showSerName val="0"/>
          <c:showPercent val="0"/>
          <c:showBubbleSize val="0"/>
        </c:dLbls>
        <c:gapWidth val="219"/>
        <c:overlap val="-27"/>
        <c:axId val="336992272"/>
        <c:axId val="336992928"/>
      </c:barChart>
      <c:catAx>
        <c:axId val="33699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2928"/>
        <c:crosses val="autoZero"/>
        <c:auto val="1"/>
        <c:lblAlgn val="ctr"/>
        <c:lblOffset val="100"/>
        <c:noMultiLvlLbl val="0"/>
      </c:catAx>
      <c:valAx>
        <c:axId val="33699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841</c:v>
                </c:pt>
                <c:pt idx="1">
                  <c:v>85</c:v>
                </c:pt>
                <c:pt idx="2">
                  <c:v>1107</c:v>
                </c:pt>
                <c:pt idx="3">
                  <c:v>1050</c:v>
                </c:pt>
                <c:pt idx="4">
                  <c:v>18994</c:v>
                </c:pt>
                <c:pt idx="6">
                  <c:v>217</c:v>
                </c:pt>
              </c:numCache>
            </c:numRef>
          </c:val>
          <c:extLst>
            <c:ext xmlns:c16="http://schemas.microsoft.com/office/drawing/2014/chart" uri="{C3380CC4-5D6E-409C-BE32-E72D297353CC}">
              <c16:uniqueId val="{00000000-B68B-49F6-A677-5F47A28712A8}"/>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120</c:v>
                </c:pt>
                <c:pt idx="1">
                  <c:v>9</c:v>
                </c:pt>
                <c:pt idx="2">
                  <c:v>104</c:v>
                </c:pt>
                <c:pt idx="3">
                  <c:v>163</c:v>
                </c:pt>
                <c:pt idx="4">
                  <c:v>1072</c:v>
                </c:pt>
                <c:pt idx="6">
                  <c:v>32</c:v>
                </c:pt>
              </c:numCache>
            </c:numRef>
          </c:val>
          <c:extLst>
            <c:ext xmlns:c16="http://schemas.microsoft.com/office/drawing/2014/chart" uri="{C3380CC4-5D6E-409C-BE32-E72D297353CC}">
              <c16:uniqueId val="{00000001-B68B-49F6-A677-5F47A28712A8}"/>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6</c:v>
                </c:pt>
                <c:pt idx="1">
                  <c:v>0</c:v>
                </c:pt>
                <c:pt idx="2">
                  <c:v>2</c:v>
                </c:pt>
                <c:pt idx="3">
                  <c:v>2</c:v>
                </c:pt>
                <c:pt idx="4">
                  <c:v>92</c:v>
                </c:pt>
                <c:pt idx="6">
                  <c:v>0</c:v>
                </c:pt>
              </c:numCache>
            </c:numRef>
          </c:val>
          <c:extLst>
            <c:ext xmlns:c16="http://schemas.microsoft.com/office/drawing/2014/chart" uri="{C3380CC4-5D6E-409C-BE32-E72D297353CC}">
              <c16:uniqueId val="{00000002-B68B-49F6-A677-5F47A28712A8}"/>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0</c:v>
                </c:pt>
                <c:pt idx="1">
                  <c:v>0</c:v>
                </c:pt>
                <c:pt idx="2">
                  <c:v>4</c:v>
                </c:pt>
                <c:pt idx="3">
                  <c:v>8</c:v>
                </c:pt>
                <c:pt idx="4">
                  <c:v>24</c:v>
                </c:pt>
                <c:pt idx="6">
                  <c:v>0</c:v>
                </c:pt>
              </c:numCache>
            </c:numRef>
          </c:val>
          <c:extLst>
            <c:ext xmlns:c16="http://schemas.microsoft.com/office/drawing/2014/chart" uri="{C3380CC4-5D6E-409C-BE32-E72D297353CC}">
              <c16:uniqueId val="{00000003-B68B-49F6-A677-5F47A28712A8}"/>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Sheet1!$F$2:$F$8</c:f>
              <c:numCache>
                <c:formatCode>General</c:formatCode>
                <c:ptCount val="7"/>
                <c:pt idx="0">
                  <c:v>0</c:v>
                </c:pt>
                <c:pt idx="1">
                  <c:v>0</c:v>
                </c:pt>
                <c:pt idx="2">
                  <c:v>0</c:v>
                </c:pt>
                <c:pt idx="3">
                  <c:v>1</c:v>
                </c:pt>
                <c:pt idx="4">
                  <c:v>16</c:v>
                </c:pt>
                <c:pt idx="6">
                  <c:v>0</c:v>
                </c:pt>
              </c:numCache>
            </c:numRef>
          </c:val>
          <c:extLst>
            <c:ext xmlns:c16="http://schemas.microsoft.com/office/drawing/2014/chart" uri="{C3380CC4-5D6E-409C-BE32-E72D297353CC}">
              <c16:uniqueId val="{00000004-B68B-49F6-A677-5F47A28712A8}"/>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Sheet1!$G$2:$G$8</c:f>
              <c:numCache>
                <c:formatCode>General</c:formatCode>
                <c:ptCount val="7"/>
                <c:pt idx="0">
                  <c:v>0</c:v>
                </c:pt>
                <c:pt idx="1">
                  <c:v>0</c:v>
                </c:pt>
                <c:pt idx="2">
                  <c:v>0</c:v>
                </c:pt>
                <c:pt idx="3">
                  <c:v>0</c:v>
                </c:pt>
                <c:pt idx="4">
                  <c:v>23</c:v>
                </c:pt>
                <c:pt idx="6">
                  <c:v>0</c:v>
                </c:pt>
              </c:numCache>
            </c:numRef>
          </c:val>
          <c:extLst>
            <c:ext xmlns:c16="http://schemas.microsoft.com/office/drawing/2014/chart" uri="{C3380CC4-5D6E-409C-BE32-E72D297353CC}">
              <c16:uniqueId val="{00000005-B68B-49F6-A677-5F47A28712A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Sheet1!$H$2:$H$8</c:f>
              <c:numCache>
                <c:formatCode>General</c:formatCode>
                <c:ptCount val="7"/>
                <c:pt idx="0">
                  <c:v>61</c:v>
                </c:pt>
                <c:pt idx="1">
                  <c:v>3</c:v>
                </c:pt>
                <c:pt idx="2">
                  <c:v>48</c:v>
                </c:pt>
                <c:pt idx="3">
                  <c:v>65</c:v>
                </c:pt>
                <c:pt idx="4">
                  <c:v>1195</c:v>
                </c:pt>
                <c:pt idx="6">
                  <c:v>11</c:v>
                </c:pt>
              </c:numCache>
            </c:numRef>
          </c:val>
          <c:extLst>
            <c:ext xmlns:c16="http://schemas.microsoft.com/office/drawing/2014/chart" uri="{C3380CC4-5D6E-409C-BE32-E72D297353CC}">
              <c16:uniqueId val="{00000006-B68B-49F6-A677-5F47A28712A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Sheet1!$I$2:$I$8</c:f>
              <c:numCache>
                <c:formatCode>General</c:formatCode>
                <c:ptCount val="7"/>
                <c:pt idx="0">
                  <c:v>35</c:v>
                </c:pt>
                <c:pt idx="1">
                  <c:v>6</c:v>
                </c:pt>
                <c:pt idx="2">
                  <c:v>68</c:v>
                </c:pt>
                <c:pt idx="3">
                  <c:v>70</c:v>
                </c:pt>
                <c:pt idx="4">
                  <c:v>410</c:v>
                </c:pt>
                <c:pt idx="6">
                  <c:v>8</c:v>
                </c:pt>
              </c:numCache>
            </c:numRef>
          </c:val>
          <c:extLst>
            <c:ext xmlns:c16="http://schemas.microsoft.com/office/drawing/2014/chart" uri="{C3380CC4-5D6E-409C-BE32-E72D297353CC}">
              <c16:uniqueId val="{00000007-B68B-49F6-A677-5F47A28712A8}"/>
            </c:ext>
          </c:extLst>
        </c:ser>
        <c:dLbls>
          <c:showLegendKey val="0"/>
          <c:showVal val="0"/>
          <c:showCatName val="0"/>
          <c:showSerName val="0"/>
          <c:showPercent val="0"/>
          <c:showBubbleSize val="0"/>
        </c:dLbls>
        <c:gapWidth val="150"/>
        <c:overlap val="100"/>
        <c:axId val="404028848"/>
        <c:axId val="404023600"/>
      </c:barChart>
      <c:catAx>
        <c:axId val="40402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23600"/>
        <c:crosses val="autoZero"/>
        <c:auto val="1"/>
        <c:lblAlgn val="ctr"/>
        <c:lblOffset val="100"/>
        <c:noMultiLvlLbl val="0"/>
      </c:catAx>
      <c:valAx>
        <c:axId val="404023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2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3</c:v>
                </c:pt>
                <c:pt idx="1">
                  <c:v>3</c:v>
                </c:pt>
                <c:pt idx="2">
                  <c:v>6</c:v>
                </c:pt>
                <c:pt idx="3">
                  <c:v>5</c:v>
                </c:pt>
                <c:pt idx="4">
                  <c:v>12</c:v>
                </c:pt>
                <c:pt idx="5">
                  <c:v>0</c:v>
                </c:pt>
                <c:pt idx="6">
                  <c:v>1</c:v>
                </c:pt>
              </c:numCache>
            </c:numRef>
          </c:val>
          <c:extLst>
            <c:ext xmlns:c16="http://schemas.microsoft.com/office/drawing/2014/chart" uri="{C3380CC4-5D6E-409C-BE32-E72D297353CC}">
              <c16:uniqueId val="{00000000-F2E7-4DA5-8D6B-18533F74944B}"/>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1</c:v>
                </c:pt>
                <c:pt idx="1">
                  <c:v>0</c:v>
                </c:pt>
                <c:pt idx="2">
                  <c:v>0</c:v>
                </c:pt>
                <c:pt idx="3">
                  <c:v>0</c:v>
                </c:pt>
                <c:pt idx="4">
                  <c:v>0</c:v>
                </c:pt>
                <c:pt idx="5">
                  <c:v>0</c:v>
                </c:pt>
                <c:pt idx="6">
                  <c:v>2</c:v>
                </c:pt>
              </c:numCache>
            </c:numRef>
          </c:val>
          <c:extLst>
            <c:ext xmlns:c16="http://schemas.microsoft.com/office/drawing/2014/chart" uri="{C3380CC4-5D6E-409C-BE32-E72D297353CC}">
              <c16:uniqueId val="{00000001-F2E7-4DA5-8D6B-18533F74944B}"/>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7</c:v>
                </c:pt>
                <c:pt idx="1">
                  <c:v>3</c:v>
                </c:pt>
                <c:pt idx="2">
                  <c:v>10</c:v>
                </c:pt>
                <c:pt idx="3">
                  <c:v>13</c:v>
                </c:pt>
                <c:pt idx="4">
                  <c:v>27</c:v>
                </c:pt>
                <c:pt idx="5">
                  <c:v>0</c:v>
                </c:pt>
                <c:pt idx="6">
                  <c:v>3</c:v>
                </c:pt>
              </c:numCache>
            </c:numRef>
          </c:val>
          <c:extLst>
            <c:ext xmlns:c16="http://schemas.microsoft.com/office/drawing/2014/chart" uri="{C3380CC4-5D6E-409C-BE32-E72D297353CC}">
              <c16:uniqueId val="{00000002-F2E7-4DA5-8D6B-18533F74944B}"/>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12</c:v>
                </c:pt>
                <c:pt idx="1">
                  <c:v>0</c:v>
                </c:pt>
                <c:pt idx="2">
                  <c:v>2</c:v>
                </c:pt>
                <c:pt idx="3">
                  <c:v>2</c:v>
                </c:pt>
                <c:pt idx="4">
                  <c:v>11</c:v>
                </c:pt>
                <c:pt idx="5">
                  <c:v>0</c:v>
                </c:pt>
                <c:pt idx="6">
                  <c:v>1</c:v>
                </c:pt>
              </c:numCache>
            </c:numRef>
          </c:val>
          <c:extLst>
            <c:ext xmlns:c16="http://schemas.microsoft.com/office/drawing/2014/chart" uri="{C3380CC4-5D6E-409C-BE32-E72D297353CC}">
              <c16:uniqueId val="{00000003-F2E7-4DA5-8D6B-18533F74944B}"/>
            </c:ext>
          </c:extLst>
        </c:ser>
        <c:dLbls>
          <c:showLegendKey val="0"/>
          <c:showVal val="0"/>
          <c:showCatName val="0"/>
          <c:showSerName val="0"/>
          <c:showPercent val="0"/>
          <c:showBubbleSize val="0"/>
        </c:dLbls>
        <c:gapWidth val="150"/>
        <c:overlap val="100"/>
        <c:axId val="391843144"/>
        <c:axId val="391844128"/>
      </c:barChart>
      <c:catAx>
        <c:axId val="391843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44128"/>
        <c:crosses val="autoZero"/>
        <c:auto val="1"/>
        <c:lblAlgn val="ctr"/>
        <c:lblOffset val="100"/>
        <c:noMultiLvlLbl val="0"/>
      </c:catAx>
      <c:valAx>
        <c:axId val="391844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4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7.6754806769773996E-3</c:v>
                </c:pt>
                <c:pt idx="1">
                  <c:v>2.0664755668785301E-3</c:v>
                </c:pt>
                <c:pt idx="2">
                  <c:v>3.3850837857438798E-3</c:v>
                </c:pt>
                <c:pt idx="3">
                  <c:v>1.54165637529033E-3</c:v>
                </c:pt>
                <c:pt idx="4">
                  <c:v>2.7553007558380402E-3</c:v>
                </c:pt>
                <c:pt idx="5">
                  <c:v>8.1182968698799395E-3</c:v>
                </c:pt>
                <c:pt idx="6">
                  <c:v>6.7570470916980497E-3</c:v>
                </c:pt>
              </c:numCache>
            </c:numRef>
          </c:val>
          <c:extLst>
            <c:ext xmlns:c16="http://schemas.microsoft.com/office/drawing/2014/chart" uri="{C3380CC4-5D6E-409C-BE32-E72D297353CC}">
              <c16:uniqueId val="{00000000-6FD6-4179-9151-98A378997598}"/>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3.4171517451040502E-2</c:v>
                </c:pt>
                <c:pt idx="2">
                  <c:v>7.3056347653948597E-2</c:v>
                </c:pt>
                <c:pt idx="3">
                  <c:v>3.06365328871397E-2</c:v>
                </c:pt>
                <c:pt idx="4">
                  <c:v>3.53498456390074E-2</c:v>
                </c:pt>
              </c:numCache>
            </c:numRef>
          </c:val>
          <c:extLst>
            <c:ext xmlns:c16="http://schemas.microsoft.com/office/drawing/2014/chart" uri="{C3380CC4-5D6E-409C-BE32-E72D297353CC}">
              <c16:uniqueId val="{00000001-6FD6-4179-9151-98A378997598}"/>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4.7910000765367198E-3</c:v>
                </c:pt>
                <c:pt idx="1">
                  <c:v>3.8509757580224E-3</c:v>
                </c:pt>
                <c:pt idx="2">
                  <c:v>4.4729253826587701E-3</c:v>
                </c:pt>
                <c:pt idx="3">
                  <c:v>5.0096764285778202E-3</c:v>
                </c:pt>
                <c:pt idx="4">
                  <c:v>3.0117697576569E-3</c:v>
                </c:pt>
                <c:pt idx="5">
                  <c:v>6.3217345408243903E-3</c:v>
                </c:pt>
              </c:numCache>
            </c:numRef>
          </c:val>
          <c:extLst>
            <c:ext xmlns:c16="http://schemas.microsoft.com/office/drawing/2014/chart" uri="{C3380CC4-5D6E-409C-BE32-E72D297353CC}">
              <c16:uniqueId val="{00000002-6FD6-4179-9151-98A378997598}"/>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0.22921263748481899</c:v>
                </c:pt>
                <c:pt idx="1">
                  <c:v>0.359213834864269</c:v>
                </c:pt>
                <c:pt idx="2">
                  <c:v>0.51059680812849595</c:v>
                </c:pt>
                <c:pt idx="3">
                  <c:v>0.83902088571868405</c:v>
                </c:pt>
                <c:pt idx="4">
                  <c:v>0.206547955046954</c:v>
                </c:pt>
                <c:pt idx="5">
                  <c:v>0.105198337353107</c:v>
                </c:pt>
                <c:pt idx="6">
                  <c:v>0.37118762935974398</c:v>
                </c:pt>
              </c:numCache>
            </c:numRef>
          </c:val>
          <c:extLst>
            <c:ext xmlns:c16="http://schemas.microsoft.com/office/drawing/2014/chart" uri="{C3380CC4-5D6E-409C-BE32-E72D297353CC}">
              <c16:uniqueId val="{00000003-6FD6-4179-9151-98A378997598}"/>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3.2476831715477199E-3</c:v>
                </c:pt>
                <c:pt idx="1">
                  <c:v>1.3028419112072301E-2</c:v>
                </c:pt>
                <c:pt idx="2">
                  <c:v>0.212673368643298</c:v>
                </c:pt>
                <c:pt idx="3">
                  <c:v>5.3370629593864497E-3</c:v>
                </c:pt>
                <c:pt idx="4">
                  <c:v>3.9703758090388896E-3</c:v>
                </c:pt>
              </c:numCache>
            </c:numRef>
          </c:val>
          <c:extLst>
            <c:ext xmlns:c16="http://schemas.microsoft.com/office/drawing/2014/chart" uri="{C3380CC4-5D6E-409C-BE32-E72D297353CC}">
              <c16:uniqueId val="{00000004-6FD6-4179-9151-98A378997598}"/>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6FD6-4179-9151-98A378997598}"/>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3.9118274101746604E-3</c:v>
                </c:pt>
                <c:pt idx="1">
                  <c:v>3.7814331631688403E-2</c:v>
                </c:pt>
                <c:pt idx="2">
                  <c:v>5.2157698802328799E-3</c:v>
                </c:pt>
                <c:pt idx="3">
                  <c:v>1.3039424700582201E-2</c:v>
                </c:pt>
                <c:pt idx="4">
                  <c:v>3.3250532986484602E-2</c:v>
                </c:pt>
                <c:pt idx="5">
                  <c:v>4.8245871392154201E-2</c:v>
                </c:pt>
              </c:numCache>
            </c:numRef>
          </c:val>
          <c:extLst>
            <c:ext xmlns:c16="http://schemas.microsoft.com/office/drawing/2014/chart" uri="{C3380CC4-5D6E-409C-BE32-E72D297353CC}">
              <c16:uniqueId val="{00000006-6FD6-4179-9151-98A378997598}"/>
            </c:ext>
          </c:extLst>
        </c:ser>
        <c:dLbls>
          <c:showLegendKey val="0"/>
          <c:showVal val="0"/>
          <c:showCatName val="0"/>
          <c:showSerName val="0"/>
          <c:showPercent val="0"/>
          <c:showBubbleSize val="0"/>
        </c:dLbls>
        <c:gapWidth val="219"/>
        <c:overlap val="-27"/>
        <c:axId val="391844784"/>
        <c:axId val="391842816"/>
      </c:barChart>
      <c:catAx>
        <c:axId val="39184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42816"/>
        <c:crosses val="autoZero"/>
        <c:auto val="1"/>
        <c:lblAlgn val="ctr"/>
        <c:lblOffset val="100"/>
        <c:noMultiLvlLbl val="0"/>
      </c:catAx>
      <c:valAx>
        <c:axId val="39184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4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2.2626259446463298E-3</c:v>
                </c:pt>
                <c:pt idx="2">
                  <c:v>1.4756546495910501E-3</c:v>
                </c:pt>
                <c:pt idx="3">
                  <c:v>1.5248776408667199E-3</c:v>
                </c:pt>
                <c:pt idx="4">
                  <c:v>8.1164279453041308E-3</c:v>
                </c:pt>
                <c:pt idx="5">
                  <c:v>8.3625613049531004E-4</c:v>
                </c:pt>
                <c:pt idx="6">
                  <c:v>1.16094654529856E-2</c:v>
                </c:pt>
                <c:pt idx="7">
                  <c:v>2.06611976804362E-3</c:v>
                </c:pt>
                <c:pt idx="8">
                  <c:v>4.3290724765443003E-3</c:v>
                </c:pt>
                <c:pt idx="9">
                  <c:v>1.2790655343985001E-3</c:v>
                </c:pt>
                <c:pt idx="10">
                  <c:v>4.1816426869956801E-3</c:v>
                </c:pt>
                <c:pt idx="11">
                  <c:v>0</c:v>
                </c:pt>
                <c:pt idx="12">
                  <c:v>1.8597017392639099E-2</c:v>
                </c:pt>
                <c:pt idx="13">
                  <c:v>7.7735553486980797E-3</c:v>
                </c:pt>
                <c:pt idx="14">
                  <c:v>0</c:v>
                </c:pt>
                <c:pt idx="15">
                  <c:v>1.8204486569517E-3</c:v>
                </c:pt>
                <c:pt idx="16">
                  <c:v>0</c:v>
                </c:pt>
                <c:pt idx="17">
                  <c:v>0</c:v>
                </c:pt>
                <c:pt idx="18">
                  <c:v>0</c:v>
                </c:pt>
                <c:pt idx="19">
                  <c:v>0</c:v>
                </c:pt>
                <c:pt idx="20">
                  <c:v>1.7714704681110699E-3</c:v>
                </c:pt>
                <c:pt idx="21">
                  <c:v>0</c:v>
                </c:pt>
                <c:pt idx="22">
                  <c:v>6.6925049849320198E-3</c:v>
                </c:pt>
                <c:pt idx="23">
                  <c:v>1.8700014369484701E-3</c:v>
                </c:pt>
                <c:pt idx="24">
                  <c:v>2.3621675249208699E-3</c:v>
                </c:pt>
                <c:pt idx="25">
                  <c:v>0</c:v>
                </c:pt>
                <c:pt idx="26">
                  <c:v>0</c:v>
                </c:pt>
                <c:pt idx="27">
                  <c:v>9.5478549316639402E-3</c:v>
                </c:pt>
              </c:numCache>
            </c:numRef>
          </c:val>
          <c:smooth val="0"/>
          <c:extLst>
            <c:ext xmlns:c16="http://schemas.microsoft.com/office/drawing/2014/chart" uri="{C3380CC4-5D6E-409C-BE32-E72D297353CC}">
              <c16:uniqueId val="{00000000-8C17-4C3B-AE80-46CA51E80F90}"/>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0</c:v>
                </c:pt>
                <c:pt idx="2">
                  <c:v>3.0626428251702101E-2</c:v>
                </c:pt>
                <c:pt idx="3">
                  <c:v>3.0628592969559901E-2</c:v>
                </c:pt>
                <c:pt idx="4">
                  <c:v>0</c:v>
                </c:pt>
                <c:pt idx="5">
                  <c:v>0</c:v>
                </c:pt>
                <c:pt idx="6">
                  <c:v>4.7126463865783799E-2</c:v>
                </c:pt>
                <c:pt idx="7">
                  <c:v>0</c:v>
                </c:pt>
                <c:pt idx="8">
                  <c:v>0</c:v>
                </c:pt>
                <c:pt idx="9">
                  <c:v>0</c:v>
                </c:pt>
                <c:pt idx="10">
                  <c:v>0</c:v>
                </c:pt>
                <c:pt idx="11">
                  <c:v>0</c:v>
                </c:pt>
                <c:pt idx="12">
                  <c:v>0</c:v>
                </c:pt>
                <c:pt idx="13">
                  <c:v>0</c:v>
                </c:pt>
                <c:pt idx="14">
                  <c:v>0</c:v>
                </c:pt>
                <c:pt idx="15">
                  <c:v>7.3068401451939893E-2</c:v>
                </c:pt>
                <c:pt idx="16">
                  <c:v>0</c:v>
                </c:pt>
                <c:pt idx="17">
                  <c:v>0</c:v>
                </c:pt>
                <c:pt idx="18">
                  <c:v>0</c:v>
                </c:pt>
                <c:pt idx="19">
                  <c:v>0</c:v>
                </c:pt>
                <c:pt idx="20">
                  <c:v>2.1216907517857601E-2</c:v>
                </c:pt>
                <c:pt idx="21">
                  <c:v>0</c:v>
                </c:pt>
                <c:pt idx="22">
                  <c:v>0</c:v>
                </c:pt>
                <c:pt idx="23">
                  <c:v>0</c:v>
                </c:pt>
                <c:pt idx="24">
                  <c:v>4.0077325663633402E-2</c:v>
                </c:pt>
                <c:pt idx="25">
                  <c:v>0</c:v>
                </c:pt>
                <c:pt idx="26">
                  <c:v>0</c:v>
                </c:pt>
                <c:pt idx="27">
                  <c:v>0</c:v>
                </c:pt>
              </c:numCache>
            </c:numRef>
          </c:val>
          <c:smooth val="0"/>
          <c:extLst>
            <c:ext xmlns:c16="http://schemas.microsoft.com/office/drawing/2014/chart" uri="{C3380CC4-5D6E-409C-BE32-E72D297353CC}">
              <c16:uniqueId val="{00000001-8C17-4C3B-AE80-46CA51E80F90}"/>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3.1351987268107302E-3</c:v>
                </c:pt>
                <c:pt idx="1">
                  <c:v>0</c:v>
                </c:pt>
                <c:pt idx="2">
                  <c:v>0</c:v>
                </c:pt>
                <c:pt idx="3">
                  <c:v>4.5971823451480898E-3</c:v>
                </c:pt>
                <c:pt idx="4">
                  <c:v>7.4024105591804796E-3</c:v>
                </c:pt>
                <c:pt idx="5">
                  <c:v>0</c:v>
                </c:pt>
                <c:pt idx="6">
                  <c:v>3.1638391098269998E-3</c:v>
                </c:pt>
                <c:pt idx="7">
                  <c:v>3.1634293245123399E-3</c:v>
                </c:pt>
                <c:pt idx="8">
                  <c:v>0</c:v>
                </c:pt>
                <c:pt idx="9">
                  <c:v>5.2505308704365898E-3</c:v>
                </c:pt>
                <c:pt idx="10">
                  <c:v>0</c:v>
                </c:pt>
                <c:pt idx="11">
                  <c:v>0</c:v>
                </c:pt>
                <c:pt idx="12">
                  <c:v>0</c:v>
                </c:pt>
                <c:pt idx="13">
                  <c:v>2.3258171669161502E-3</c:v>
                </c:pt>
                <c:pt idx="14">
                  <c:v>2.1467020395458301E-3</c:v>
                </c:pt>
                <c:pt idx="15">
                  <c:v>0</c:v>
                </c:pt>
                <c:pt idx="16">
                  <c:v>4.6496822121042001E-3</c:v>
                </c:pt>
                <c:pt idx="17">
                  <c:v>0</c:v>
                </c:pt>
                <c:pt idx="18">
                  <c:v>0</c:v>
                </c:pt>
                <c:pt idx="19">
                  <c:v>0</c:v>
                </c:pt>
                <c:pt idx="20">
                  <c:v>8.8820905460578106E-3</c:v>
                </c:pt>
                <c:pt idx="21">
                  <c:v>6.1098169558447997E-3</c:v>
                </c:pt>
                <c:pt idx="22">
                  <c:v>4.4700542128174904E-3</c:v>
                </c:pt>
                <c:pt idx="23">
                  <c:v>5.1246847722971499E-3</c:v>
                </c:pt>
                <c:pt idx="24">
                  <c:v>1.4296956118471701E-3</c:v>
                </c:pt>
                <c:pt idx="25">
                  <c:v>5.2415552885803803E-3</c:v>
                </c:pt>
                <c:pt idx="26">
                  <c:v>0</c:v>
                </c:pt>
                <c:pt idx="27">
                  <c:v>0</c:v>
                </c:pt>
              </c:numCache>
            </c:numRef>
          </c:val>
          <c:smooth val="0"/>
          <c:extLst>
            <c:ext xmlns:c16="http://schemas.microsoft.com/office/drawing/2014/chart" uri="{C3380CC4-5D6E-409C-BE32-E72D297353CC}">
              <c16:uniqueId val="{00000002-8C17-4C3B-AE80-46CA51E80F90}"/>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0.72968306132679805</c:v>
                </c:pt>
                <c:pt idx="1">
                  <c:v>0</c:v>
                </c:pt>
                <c:pt idx="2">
                  <c:v>0</c:v>
                </c:pt>
                <c:pt idx="3">
                  <c:v>0.211921969244145</c:v>
                </c:pt>
                <c:pt idx="4">
                  <c:v>0</c:v>
                </c:pt>
                <c:pt idx="5">
                  <c:v>0</c:v>
                </c:pt>
                <c:pt idx="6">
                  <c:v>0.276331172281858</c:v>
                </c:pt>
                <c:pt idx="7">
                  <c:v>0.23220222703044999</c:v>
                </c:pt>
                <c:pt idx="8">
                  <c:v>0.73409889360809599</c:v>
                </c:pt>
                <c:pt idx="9">
                  <c:v>0</c:v>
                </c:pt>
                <c:pt idx="10">
                  <c:v>0.18668326073428701</c:v>
                </c:pt>
                <c:pt idx="11">
                  <c:v>0.15471892728210401</c:v>
                </c:pt>
                <c:pt idx="12">
                  <c:v>0.88704301902271498</c:v>
                </c:pt>
                <c:pt idx="13">
                  <c:v>0.203956761166633</c:v>
                </c:pt>
                <c:pt idx="14">
                  <c:v>0.22836843440751101</c:v>
                </c:pt>
                <c:pt idx="15">
                  <c:v>0</c:v>
                </c:pt>
                <c:pt idx="16">
                  <c:v>0.43749371417077298</c:v>
                </c:pt>
                <c:pt idx="17">
                  <c:v>0.210178651854076</c:v>
                </c:pt>
                <c:pt idx="18">
                  <c:v>5.4819096979966099E-2</c:v>
                </c:pt>
                <c:pt idx="19">
                  <c:v>0.104171833920333</c:v>
                </c:pt>
                <c:pt idx="20">
                  <c:v>0.20722320899940799</c:v>
                </c:pt>
                <c:pt idx="21">
                  <c:v>0.29452189279403101</c:v>
                </c:pt>
                <c:pt idx="22">
                  <c:v>0.28826892070161703</c:v>
                </c:pt>
                <c:pt idx="23">
                  <c:v>1.1677695601401299</c:v>
                </c:pt>
                <c:pt idx="24">
                  <c:v>0.21314731385942001</c:v>
                </c:pt>
                <c:pt idx="25">
                  <c:v>0</c:v>
                </c:pt>
                <c:pt idx="26">
                  <c:v>0.11053440984236799</c:v>
                </c:pt>
                <c:pt idx="27">
                  <c:v>0</c:v>
                </c:pt>
              </c:numCache>
            </c:numRef>
          </c:val>
          <c:smooth val="0"/>
          <c:extLst>
            <c:ext xmlns:c16="http://schemas.microsoft.com/office/drawing/2014/chart" uri="{C3380CC4-5D6E-409C-BE32-E72D297353CC}">
              <c16:uniqueId val="{00000003-8C17-4C3B-AE80-46CA51E80F90}"/>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0.93274888520144195</c:v>
                </c:pt>
                <c:pt idx="2">
                  <c:v>6.9098949695964602E-3</c:v>
                </c:pt>
                <c:pt idx="3">
                  <c:v>6.1531052227557096E-3</c:v>
                </c:pt>
                <c:pt idx="4">
                  <c:v>0</c:v>
                </c:pt>
                <c:pt idx="5">
                  <c:v>0</c:v>
                </c:pt>
                <c:pt idx="6">
                  <c:v>3.6915426757298999E-3</c:v>
                </c:pt>
                <c:pt idx="7">
                  <c:v>7.1168578075089502E-3</c:v>
                </c:pt>
                <c:pt idx="8">
                  <c:v>9.5110015018070905E-3</c:v>
                </c:pt>
                <c:pt idx="9">
                  <c:v>4.8884583498360404E-3</c:v>
                </c:pt>
                <c:pt idx="10">
                  <c:v>2.89315190943038E-3</c:v>
                </c:pt>
                <c:pt idx="11">
                  <c:v>0</c:v>
                </c:pt>
                <c:pt idx="12">
                  <c:v>0</c:v>
                </c:pt>
                <c:pt idx="13">
                  <c:v>4.6387834216863599E-3</c:v>
                </c:pt>
                <c:pt idx="14">
                  <c:v>1.8504848170464099E-2</c:v>
                </c:pt>
                <c:pt idx="15">
                  <c:v>7.3819658574103501E-3</c:v>
                </c:pt>
                <c:pt idx="16">
                  <c:v>4.8547870028706397E-3</c:v>
                </c:pt>
                <c:pt idx="17">
                  <c:v>3.5911908089456602E-3</c:v>
                </c:pt>
                <c:pt idx="18">
                  <c:v>0</c:v>
                </c:pt>
                <c:pt idx="19">
                  <c:v>0</c:v>
                </c:pt>
                <c:pt idx="20">
                  <c:v>1.7290177051413E-3</c:v>
                </c:pt>
                <c:pt idx="21">
                  <c:v>1.1637375392803E-2</c:v>
                </c:pt>
                <c:pt idx="22">
                  <c:v>2.84280769652778E-3</c:v>
                </c:pt>
                <c:pt idx="23">
                  <c:v>3.5908576763560001E-3</c:v>
                </c:pt>
                <c:pt idx="24">
                  <c:v>2.69311102200571E-3</c:v>
                </c:pt>
                <c:pt idx="25">
                  <c:v>0</c:v>
                </c:pt>
                <c:pt idx="26">
                  <c:v>0</c:v>
                </c:pt>
                <c:pt idx="27">
                  <c:v>0</c:v>
                </c:pt>
              </c:numCache>
            </c:numRef>
          </c:val>
          <c:smooth val="0"/>
          <c:extLst>
            <c:ext xmlns:c16="http://schemas.microsoft.com/office/drawing/2014/chart" uri="{C3380CC4-5D6E-409C-BE32-E72D297353CC}">
              <c16:uniqueId val="{00000004-8C17-4C3B-AE80-46CA51E80F9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8C17-4C3B-AE80-46CA51E80F90}"/>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0</c:v>
                </c:pt>
                <c:pt idx="1">
                  <c:v>0</c:v>
                </c:pt>
                <c:pt idx="2">
                  <c:v>0</c:v>
                </c:pt>
                <c:pt idx="3">
                  <c:v>1.3684704410384701E-2</c:v>
                </c:pt>
                <c:pt idx="4">
                  <c:v>0</c:v>
                </c:pt>
                <c:pt idx="5">
                  <c:v>0</c:v>
                </c:pt>
                <c:pt idx="6">
                  <c:v>0</c:v>
                </c:pt>
                <c:pt idx="7">
                  <c:v>0</c:v>
                </c:pt>
                <c:pt idx="8">
                  <c:v>0</c:v>
                </c:pt>
                <c:pt idx="9">
                  <c:v>0</c:v>
                </c:pt>
                <c:pt idx="10">
                  <c:v>5.2805882966517198E-2</c:v>
                </c:pt>
                <c:pt idx="11">
                  <c:v>0</c:v>
                </c:pt>
                <c:pt idx="12">
                  <c:v>0</c:v>
                </c:pt>
                <c:pt idx="13">
                  <c:v>0</c:v>
                </c:pt>
                <c:pt idx="14">
                  <c:v>3.78192630460156E-2</c:v>
                </c:pt>
                <c:pt idx="15">
                  <c:v>5.2165521198763703E-3</c:v>
                </c:pt>
                <c:pt idx="16">
                  <c:v>0</c:v>
                </c:pt>
                <c:pt idx="17">
                  <c:v>0</c:v>
                </c:pt>
                <c:pt idx="18">
                  <c:v>0</c:v>
                </c:pt>
                <c:pt idx="19">
                  <c:v>0</c:v>
                </c:pt>
                <c:pt idx="20">
                  <c:v>0</c:v>
                </c:pt>
                <c:pt idx="21">
                  <c:v>0</c:v>
                </c:pt>
                <c:pt idx="22">
                  <c:v>0</c:v>
                </c:pt>
                <c:pt idx="23">
                  <c:v>1.3045718721258599E-2</c:v>
                </c:pt>
                <c:pt idx="24">
                  <c:v>0</c:v>
                </c:pt>
                <c:pt idx="25">
                  <c:v>4.8271048460218798E-2</c:v>
                </c:pt>
                <c:pt idx="26">
                  <c:v>0</c:v>
                </c:pt>
                <c:pt idx="27">
                  <c:v>3.9140219837568097E-3</c:v>
                </c:pt>
              </c:numCache>
            </c:numRef>
          </c:val>
          <c:smooth val="0"/>
          <c:extLst>
            <c:ext xmlns:c16="http://schemas.microsoft.com/office/drawing/2014/chart" uri="{C3380CC4-5D6E-409C-BE32-E72D297353CC}">
              <c16:uniqueId val="{00000006-8C17-4C3B-AE80-46CA51E80F90}"/>
            </c:ext>
          </c:extLst>
        </c:ser>
        <c:dLbls>
          <c:showLegendKey val="0"/>
          <c:showVal val="0"/>
          <c:showCatName val="0"/>
          <c:showSerName val="0"/>
          <c:showPercent val="0"/>
          <c:showBubbleSize val="0"/>
        </c:dLbls>
        <c:smooth val="0"/>
        <c:axId val="391837240"/>
        <c:axId val="391837568"/>
      </c:lineChart>
      <c:dateAx>
        <c:axId val="39183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37568"/>
        <c:crosses val="autoZero"/>
        <c:auto val="1"/>
        <c:lblOffset val="100"/>
        <c:baseTimeUnit val="days"/>
      </c:dateAx>
      <c:valAx>
        <c:axId val="39183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3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4.4612822913518502E-3</c:v>
                </c:pt>
                <c:pt idx="1">
                  <c:v>2.2626459775565199E-3</c:v>
                </c:pt>
                <c:pt idx="2">
                  <c:v>9.8537555574757293E-3</c:v>
                </c:pt>
                <c:pt idx="3">
                  <c:v>1.6645203579414001E-3</c:v>
                </c:pt>
              </c:numCache>
            </c:numRef>
          </c:val>
          <c:extLst>
            <c:ext xmlns:c16="http://schemas.microsoft.com/office/drawing/2014/chart" uri="{C3380CC4-5D6E-409C-BE32-E72D297353CC}">
              <c16:uniqueId val="{00000000-0023-4AC5-82CC-24B811222567}"/>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3.2991135889484498E-2</c:v>
                </c:pt>
                <c:pt idx="1">
                  <c:v>0</c:v>
                </c:pt>
                <c:pt idx="2">
                  <c:v>4.7923421939560701E-2</c:v>
                </c:pt>
                <c:pt idx="3">
                  <c:v>0</c:v>
                </c:pt>
              </c:numCache>
            </c:numRef>
          </c:val>
          <c:extLst>
            <c:ext xmlns:c16="http://schemas.microsoft.com/office/drawing/2014/chart" uri="{C3380CC4-5D6E-409C-BE32-E72D297353CC}">
              <c16:uniqueId val="{00000001-0023-4AC5-82CC-24B811222567}"/>
            </c:ext>
          </c:extLst>
        </c:ser>
        <c:ser>
          <c:idx val="2"/>
          <c:order val="2"/>
          <c:tx>
            <c:strRef>
              <c:f>Sheet1!$D$1</c:f>
              <c:strCache>
                <c:ptCount val="1"/>
                <c:pt idx="0">
                  <c:v>Benelli</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4.8312857770661504E-3</c:v>
                </c:pt>
                <c:pt idx="1">
                  <c:v>0</c:v>
                </c:pt>
                <c:pt idx="2">
                  <c:v>4.46101010162301E-3</c:v>
                </c:pt>
                <c:pt idx="3">
                  <c:v>2.9494703995392099E-3</c:v>
                </c:pt>
              </c:numCache>
            </c:numRef>
          </c:val>
          <c:extLst>
            <c:ext xmlns:c16="http://schemas.microsoft.com/office/drawing/2014/chart" uri="{C3380CC4-5D6E-409C-BE32-E72D297353CC}">
              <c16:uniqueId val="{00000002-0023-4AC5-82CC-24B811222567}"/>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0.41835973260201598</c:v>
                </c:pt>
                <c:pt idx="1">
                  <c:v>0</c:v>
                </c:pt>
                <c:pt idx="2">
                  <c:v>0.33729587023947699</c:v>
                </c:pt>
                <c:pt idx="3">
                  <c:v>0.21905267544728499</c:v>
                </c:pt>
              </c:numCache>
            </c:numRef>
          </c:val>
          <c:extLst>
            <c:ext xmlns:c16="http://schemas.microsoft.com/office/drawing/2014/chart" uri="{C3380CC4-5D6E-409C-BE32-E72D297353CC}">
              <c16:uniqueId val="{00000003-0023-4AC5-82CC-24B811222567}"/>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8.2632371349602805E-3</c:v>
                </c:pt>
                <c:pt idx="1">
                  <c:v>0</c:v>
                </c:pt>
                <c:pt idx="2">
                  <c:v>7.5323307961747896E-2</c:v>
                </c:pt>
                <c:pt idx="3">
                  <c:v>4.0809900181915399E-3</c:v>
                </c:pt>
              </c:numCache>
            </c:numRef>
          </c:val>
          <c:extLst>
            <c:ext xmlns:c16="http://schemas.microsoft.com/office/drawing/2014/chart" uri="{C3380CC4-5D6E-409C-BE32-E72D297353CC}">
              <c16:uniqueId val="{00000004-0023-4AC5-82CC-24B811222567}"/>
            </c:ext>
          </c:extLst>
        </c:ser>
        <c:ser>
          <c:idx val="5"/>
          <c:order val="5"/>
          <c:tx>
            <c:strRef>
              <c:f>Sheet1!$G$1</c:f>
              <c:strCache>
                <c:ptCount val="1"/>
                <c:pt idx="0">
                  <c:v>KTM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0023-4AC5-82CC-24B811222567}"/>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4.8270733584689099E-2</c:v>
                </c:pt>
                <c:pt idx="1">
                  <c:v>4.5653763757645197E-3</c:v>
                </c:pt>
                <c:pt idx="2">
                  <c:v>3.47707575822691E-2</c:v>
                </c:pt>
                <c:pt idx="3">
                  <c:v>1.30459740124198E-2</c:v>
                </c:pt>
              </c:numCache>
            </c:numRef>
          </c:val>
          <c:extLst>
            <c:ext xmlns:c16="http://schemas.microsoft.com/office/drawing/2014/chart" uri="{C3380CC4-5D6E-409C-BE32-E72D297353CC}">
              <c16:uniqueId val="{00000006-0023-4AC5-82CC-24B811222567}"/>
            </c:ext>
          </c:extLst>
        </c:ser>
        <c:dLbls>
          <c:showLegendKey val="0"/>
          <c:showVal val="0"/>
          <c:showCatName val="0"/>
          <c:showSerName val="0"/>
          <c:showPercent val="0"/>
          <c:showBubbleSize val="0"/>
        </c:dLbls>
        <c:gapWidth val="219"/>
        <c:overlap val="-27"/>
        <c:axId val="391854952"/>
        <c:axId val="391855280"/>
      </c:barChart>
      <c:catAx>
        <c:axId val="39185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55280"/>
        <c:crosses val="autoZero"/>
        <c:auto val="1"/>
        <c:lblAlgn val="ctr"/>
        <c:lblOffset val="100"/>
        <c:noMultiLvlLbl val="0"/>
      </c:catAx>
      <c:valAx>
        <c:axId val="39185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5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2.8044639193416502E-3</c:v>
                </c:pt>
                <c:pt idx="12">
                  <c:v>4.4937024204655699E-3</c:v>
                </c:pt>
                <c:pt idx="13">
                  <c:v>1.1611464648502301E-2</c:v>
                </c:pt>
                <c:pt idx="14">
                  <c:v>2.00084560327299E-3</c:v>
                </c:pt>
                <c:pt idx="15">
                  <c:v>0</c:v>
                </c:pt>
                <c:pt idx="16">
                  <c:v>3.05046952630144E-3</c:v>
                </c:pt>
                <c:pt idx="17">
                  <c:v>2.5092571909899001E-3</c:v>
                </c:pt>
                <c:pt idx="18">
                  <c:v>7.1505629756313397E-3</c:v>
                </c:pt>
                <c:pt idx="19">
                  <c:v>3.05046952630144E-3</c:v>
                </c:pt>
                <c:pt idx="20">
                  <c:v>0</c:v>
                </c:pt>
                <c:pt idx="21">
                  <c:v>0</c:v>
                </c:pt>
                <c:pt idx="22">
                  <c:v>0</c:v>
                </c:pt>
                <c:pt idx="23">
                  <c:v>1.85980238861604E-2</c:v>
                </c:pt>
              </c:numCache>
            </c:numRef>
          </c:val>
          <c:smooth val="0"/>
          <c:extLst>
            <c:ext xmlns:c16="http://schemas.microsoft.com/office/drawing/2014/chart" uri="{C3380CC4-5D6E-409C-BE32-E72D297353CC}">
              <c16:uniqueId val="{00000000-B3D7-4FFE-B2DE-25A62A043543}"/>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7.3054626007446902E-2</c:v>
                </c:pt>
                <c:pt idx="2">
                  <c:v>0</c:v>
                </c:pt>
                <c:pt idx="3">
                  <c:v>0</c:v>
                </c:pt>
                <c:pt idx="4">
                  <c:v>0</c:v>
                </c:pt>
                <c:pt idx="5">
                  <c:v>0</c:v>
                </c:pt>
                <c:pt idx="6">
                  <c:v>0</c:v>
                </c:pt>
                <c:pt idx="7">
                  <c:v>2.1209407550549099E-2</c:v>
                </c:pt>
                <c:pt idx="8">
                  <c:v>0</c:v>
                </c:pt>
                <c:pt idx="9">
                  <c:v>4.0062214262148302E-2</c:v>
                </c:pt>
                <c:pt idx="10">
                  <c:v>0</c:v>
                </c:pt>
                <c:pt idx="11">
                  <c:v>3.06358109063487E-2</c:v>
                </c:pt>
                <c:pt idx="12">
                  <c:v>0</c:v>
                </c:pt>
                <c:pt idx="13">
                  <c:v>4.7132016778997997E-2</c:v>
                </c:pt>
                <c:pt idx="14">
                  <c:v>3.06358109063487E-2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3D7-4FFE-B2DE-25A62A043543}"/>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2.0874573040429302E-3</c:v>
                </c:pt>
                <c:pt idx="12">
                  <c:v>2.26638221581804E-3</c:v>
                </c:pt>
                <c:pt idx="13">
                  <c:v>5.1291808042197703E-3</c:v>
                </c:pt>
                <c:pt idx="14">
                  <c:v>4.5924060688944399E-3</c:v>
                </c:pt>
                <c:pt idx="15">
                  <c:v>7.07747428799316E-3</c:v>
                </c:pt>
                <c:pt idx="16">
                  <c:v>4.2345562453442202E-3</c:v>
                </c:pt>
                <c:pt idx="17">
                  <c:v>5.1291808042197703E-3</c:v>
                </c:pt>
                <c:pt idx="18">
                  <c:v>3.5188565982437899E-3</c:v>
                </c:pt>
                <c:pt idx="19">
                  <c:v>0</c:v>
                </c:pt>
                <c:pt idx="20">
                  <c:v>0</c:v>
                </c:pt>
                <c:pt idx="21">
                  <c:v>1.49104093145923E-3</c:v>
                </c:pt>
                <c:pt idx="22">
                  <c:v>0</c:v>
                </c:pt>
                <c:pt idx="23">
                  <c:v>0</c:v>
                </c:pt>
              </c:numCache>
            </c:numRef>
          </c:val>
          <c:smooth val="0"/>
          <c:extLst>
            <c:ext xmlns:c16="http://schemas.microsoft.com/office/drawing/2014/chart" uri="{C3380CC4-5D6E-409C-BE32-E72D297353CC}">
              <c16:uniqueId val="{00000002-B3D7-4FFE-B2DE-25A62A043543}"/>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0.20053475935828899</c:v>
                </c:pt>
                <c:pt idx="9">
                  <c:v>0</c:v>
                </c:pt>
                <c:pt idx="10">
                  <c:v>0.20567667626491201</c:v>
                </c:pt>
                <c:pt idx="11">
                  <c:v>0</c:v>
                </c:pt>
                <c:pt idx="12">
                  <c:v>0</c:v>
                </c:pt>
                <c:pt idx="13">
                  <c:v>0</c:v>
                </c:pt>
                <c:pt idx="14">
                  <c:v>0</c:v>
                </c:pt>
                <c:pt idx="15">
                  <c:v>0</c:v>
                </c:pt>
                <c:pt idx="16">
                  <c:v>0</c:v>
                </c:pt>
                <c:pt idx="17">
                  <c:v>0.27766351295763098</c:v>
                </c:pt>
                <c:pt idx="18">
                  <c:v>0.39249965720553998</c:v>
                </c:pt>
                <c:pt idx="19">
                  <c:v>0.59903331962155504</c:v>
                </c:pt>
                <c:pt idx="20">
                  <c:v>0.222387906211436</c:v>
                </c:pt>
                <c:pt idx="21">
                  <c:v>0</c:v>
                </c:pt>
                <c:pt idx="22">
                  <c:v>0.67359111476758504</c:v>
                </c:pt>
                <c:pt idx="23">
                  <c:v>0</c:v>
                </c:pt>
              </c:numCache>
            </c:numRef>
          </c:val>
          <c:smooth val="0"/>
          <c:extLst>
            <c:ext xmlns:c16="http://schemas.microsoft.com/office/drawing/2014/chart" uri="{C3380CC4-5D6E-409C-BE32-E72D297353CC}">
              <c16:uniqueId val="{00000003-B3D7-4FFE-B2DE-25A62A043543}"/>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2.59368179115674E-3</c:v>
                </c:pt>
                <c:pt idx="9">
                  <c:v>5.7574035364138703E-3</c:v>
                </c:pt>
                <c:pt idx="10">
                  <c:v>4.48906463854052E-3</c:v>
                </c:pt>
                <c:pt idx="11">
                  <c:v>1.4963548795135101E-3</c:v>
                </c:pt>
                <c:pt idx="12">
                  <c:v>1.31457547192816E-2</c:v>
                </c:pt>
                <c:pt idx="13">
                  <c:v>4.8880926064107802E-3</c:v>
                </c:pt>
                <c:pt idx="14">
                  <c:v>0</c:v>
                </c:pt>
                <c:pt idx="15">
                  <c:v>1.3267679931686399E-2</c:v>
                </c:pt>
                <c:pt idx="16">
                  <c:v>3.9404011827189004E-3</c:v>
                </c:pt>
                <c:pt idx="17">
                  <c:v>2.1946538232864702E-3</c:v>
                </c:pt>
                <c:pt idx="18">
                  <c:v>0.189528309039181</c:v>
                </c:pt>
                <c:pt idx="19">
                  <c:v>0</c:v>
                </c:pt>
                <c:pt idx="20">
                  <c:v>0</c:v>
                </c:pt>
                <c:pt idx="21">
                  <c:v>0</c:v>
                </c:pt>
                <c:pt idx="22">
                  <c:v>0</c:v>
                </c:pt>
                <c:pt idx="23">
                  <c:v>0</c:v>
                </c:pt>
              </c:numCache>
            </c:numRef>
          </c:val>
          <c:smooth val="0"/>
          <c:extLst>
            <c:ext xmlns:c16="http://schemas.microsoft.com/office/drawing/2014/chart" uri="{C3380CC4-5D6E-409C-BE32-E72D297353CC}">
              <c16:uniqueId val="{00000004-B3D7-4FFE-B2DE-25A62A043543}"/>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3D7-4FFE-B2DE-25A62A043543}"/>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5.2157358751352802E-3</c:v>
                </c:pt>
                <c:pt idx="10">
                  <c:v>0</c:v>
                </c:pt>
                <c:pt idx="11">
                  <c:v>0</c:v>
                </c:pt>
                <c:pt idx="12">
                  <c:v>0</c:v>
                </c:pt>
                <c:pt idx="13">
                  <c:v>0</c:v>
                </c:pt>
                <c:pt idx="14">
                  <c:v>0</c:v>
                </c:pt>
                <c:pt idx="15">
                  <c:v>0</c:v>
                </c:pt>
                <c:pt idx="16">
                  <c:v>3.7814085094730797E-2</c:v>
                </c:pt>
                <c:pt idx="17">
                  <c:v>1.30393396878382E-2</c:v>
                </c:pt>
                <c:pt idx="18">
                  <c:v>3.3250316203987398E-2</c:v>
                </c:pt>
                <c:pt idx="19">
                  <c:v>2.60786793756764E-2</c:v>
                </c:pt>
                <c:pt idx="20">
                  <c:v>0</c:v>
                </c:pt>
                <c:pt idx="21">
                  <c:v>0</c:v>
                </c:pt>
                <c:pt idx="22">
                  <c:v>0</c:v>
                </c:pt>
                <c:pt idx="23">
                  <c:v>0</c:v>
                </c:pt>
              </c:numCache>
            </c:numRef>
          </c:val>
          <c:smooth val="0"/>
          <c:extLst>
            <c:ext xmlns:c16="http://schemas.microsoft.com/office/drawing/2014/chart" uri="{C3380CC4-5D6E-409C-BE32-E72D297353CC}">
              <c16:uniqueId val="{00000006-B3D7-4FFE-B2DE-25A62A043543}"/>
            </c:ext>
          </c:extLst>
        </c:ser>
        <c:dLbls>
          <c:showLegendKey val="0"/>
          <c:showVal val="0"/>
          <c:showCatName val="0"/>
          <c:showSerName val="0"/>
          <c:showPercent val="0"/>
          <c:showBubbleSize val="0"/>
        </c:dLbls>
        <c:smooth val="0"/>
        <c:axId val="391852984"/>
        <c:axId val="391847080"/>
      </c:lineChart>
      <c:catAx>
        <c:axId val="39185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47080"/>
        <c:crosses val="autoZero"/>
        <c:auto val="1"/>
        <c:lblAlgn val="ctr"/>
        <c:lblOffset val="100"/>
        <c:noMultiLvlLbl val="0"/>
      </c:catAx>
      <c:valAx>
        <c:axId val="39184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5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C6DD-4FCE-A30D-04C13DDC47F2}"/>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C6DD-4FCE-A30D-04C13DDC47F2}"/>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C6DD-4FCE-A30D-04C13DDC47F2}"/>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0</c:v>
                </c:pt>
                <c:pt idx="2">
                  <c:v>0</c:v>
                </c:pt>
                <c:pt idx="3">
                  <c:v>0</c:v>
                </c:pt>
                <c:pt idx="4">
                  <c:v>0</c:v>
                </c:pt>
                <c:pt idx="5">
                  <c:v>3</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C6DD-4FCE-A30D-04C13DDC47F2}"/>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C6DD-4FCE-A30D-04C13DDC47F2}"/>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C6DD-4FCE-A30D-04C13DDC47F2}"/>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2</c:v>
                </c:pt>
                <c:pt idx="24">
                  <c:v>0</c:v>
                </c:pt>
                <c:pt idx="25">
                  <c:v>0</c:v>
                </c:pt>
                <c:pt idx="26">
                  <c:v>0</c:v>
                </c:pt>
                <c:pt idx="27">
                  <c:v>0</c:v>
                </c:pt>
              </c:numCache>
            </c:numRef>
          </c:val>
          <c:smooth val="0"/>
          <c:extLst>
            <c:ext xmlns:c16="http://schemas.microsoft.com/office/drawing/2014/chart" uri="{C3380CC4-5D6E-409C-BE32-E72D297353CC}">
              <c16:uniqueId val="{00000006-C6DD-4FCE-A30D-04C13DDC47F2}"/>
            </c:ext>
          </c:extLst>
        </c:ser>
        <c:dLbls>
          <c:showLegendKey val="0"/>
          <c:showVal val="0"/>
          <c:showCatName val="0"/>
          <c:showSerName val="0"/>
          <c:showPercent val="0"/>
          <c:showBubbleSize val="0"/>
        </c:dLbls>
        <c:smooth val="0"/>
        <c:axId val="497715872"/>
        <c:axId val="497716856"/>
      </c:lineChart>
      <c:dateAx>
        <c:axId val="49771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16856"/>
        <c:crosses val="autoZero"/>
        <c:auto val="1"/>
        <c:lblOffset val="100"/>
        <c:baseTimeUnit val="days"/>
      </c:dateAx>
      <c:valAx>
        <c:axId val="49771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1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1339-209B-43D3-A8B2-6B3652500CC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B58FEE1-5CDF-4284-BCA3-BF65783CBE8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79840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11BB-983D-4EC8-B1C0-A00EAE7296F6}"/>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48DC7F7D-9AE4-48B7-8E78-06894E357B21}"/>
              </a:ext>
            </a:extLst>
          </p:cNvPr>
          <p:cNvGraphicFramePr>
            <a:graphicFrameLocks noGrp="1"/>
          </p:cNvGraphicFramePr>
          <p:nvPr>
            <p:ph type="tbl" sz="quarter" idx="13"/>
            <p:extLst>
              <p:ext uri="{D42A27DB-BD31-4B8C-83A1-F6EECF244321}">
                <p14:modId xmlns:p14="http://schemas.microsoft.com/office/powerpoint/2010/main" val="82587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57890581"/>
                    </a:ext>
                  </a:extLst>
                </a:gridCol>
                <a:gridCol w="740664">
                  <a:extLst>
                    <a:ext uri="{9D8B030D-6E8A-4147-A177-3AD203B41FA5}">
                      <a16:colId xmlns:a16="http://schemas.microsoft.com/office/drawing/2014/main" val="3401524003"/>
                    </a:ext>
                  </a:extLst>
                </a:gridCol>
                <a:gridCol w="740664">
                  <a:extLst>
                    <a:ext uri="{9D8B030D-6E8A-4147-A177-3AD203B41FA5}">
                      <a16:colId xmlns:a16="http://schemas.microsoft.com/office/drawing/2014/main" val="1716379149"/>
                    </a:ext>
                  </a:extLst>
                </a:gridCol>
                <a:gridCol w="740664">
                  <a:extLst>
                    <a:ext uri="{9D8B030D-6E8A-4147-A177-3AD203B41FA5}">
                      <a16:colId xmlns:a16="http://schemas.microsoft.com/office/drawing/2014/main" val="1423556335"/>
                    </a:ext>
                  </a:extLst>
                </a:gridCol>
                <a:gridCol w="740664">
                  <a:extLst>
                    <a:ext uri="{9D8B030D-6E8A-4147-A177-3AD203B41FA5}">
                      <a16:colId xmlns:a16="http://schemas.microsoft.com/office/drawing/2014/main" val="3235256278"/>
                    </a:ext>
                  </a:extLst>
                </a:gridCol>
                <a:gridCol w="740664">
                  <a:extLst>
                    <a:ext uri="{9D8B030D-6E8A-4147-A177-3AD203B41FA5}">
                      <a16:colId xmlns:a16="http://schemas.microsoft.com/office/drawing/2014/main" val="2746325363"/>
                    </a:ext>
                  </a:extLst>
                </a:gridCol>
                <a:gridCol w="740664">
                  <a:extLst>
                    <a:ext uri="{9D8B030D-6E8A-4147-A177-3AD203B41FA5}">
                      <a16:colId xmlns:a16="http://schemas.microsoft.com/office/drawing/2014/main" val="4254737584"/>
                    </a:ext>
                  </a:extLst>
                </a:gridCol>
                <a:gridCol w="740664">
                  <a:extLst>
                    <a:ext uri="{9D8B030D-6E8A-4147-A177-3AD203B41FA5}">
                      <a16:colId xmlns:a16="http://schemas.microsoft.com/office/drawing/2014/main" val="3199159395"/>
                    </a:ext>
                  </a:extLst>
                </a:gridCol>
                <a:gridCol w="740664">
                  <a:extLst>
                    <a:ext uri="{9D8B030D-6E8A-4147-A177-3AD203B41FA5}">
                      <a16:colId xmlns:a16="http://schemas.microsoft.com/office/drawing/2014/main" val="29789802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208999299"/>
                  </a:ext>
                </a:extLst>
              </a:tr>
              <a:tr h="370840">
                <a:tc>
                  <a:txBody>
                    <a:bodyPr/>
                    <a:lstStyle/>
                    <a:p>
                      <a:r>
                        <a:rPr lang="en-US" sz="1000"/>
                        <a:t>Benelli</a:t>
                      </a:r>
                    </a:p>
                  </a:txBody>
                  <a:tcPr/>
                </a:tc>
                <a:tc>
                  <a:txBody>
                    <a:bodyPr/>
                    <a:lstStyle/>
                    <a:p>
                      <a:r>
                        <a:rPr lang="en-US" sz="1000"/>
                        <a:t>1678864</a:t>
                      </a:r>
                    </a:p>
                  </a:txBody>
                  <a:tcPr/>
                </a:tc>
                <a:tc>
                  <a:txBody>
                    <a:bodyPr/>
                    <a:lstStyle/>
                    <a:p>
                      <a:r>
                        <a:rPr lang="en-US" sz="1000"/>
                        <a:t>4440</a:t>
                      </a:r>
                    </a:p>
                  </a:txBody>
                  <a:tcPr/>
                </a:tc>
                <a:tc>
                  <a:txBody>
                    <a:bodyPr/>
                    <a:lstStyle/>
                    <a:p>
                      <a:r>
                        <a:rPr lang="en-US" sz="1000"/>
                        <a:t>18</a:t>
                      </a:r>
                    </a:p>
                  </a:txBody>
                  <a:tcPr/>
                </a:tc>
                <a:tc>
                  <a:txBody>
                    <a:bodyPr/>
                    <a:lstStyle/>
                    <a:p>
                      <a:r>
                        <a:rPr lang="en-US" sz="1000"/>
                        <a:t>1217</a:t>
                      </a:r>
                    </a:p>
                  </a:txBody>
                  <a:tcPr/>
                </a:tc>
                <a:tc>
                  <a:txBody>
                    <a:bodyPr/>
                    <a:lstStyle/>
                    <a:p>
                      <a:r>
                        <a:rPr lang="en-US" sz="1000"/>
                        <a:t>48</a:t>
                      </a:r>
                    </a:p>
                  </a:txBody>
                  <a:tcPr/>
                </a:tc>
                <a:tc>
                  <a:txBody>
                    <a:bodyPr/>
                    <a:lstStyle/>
                    <a:p>
                      <a:r>
                        <a:rPr lang="en-US" sz="1000"/>
                        <a:t>68</a:t>
                      </a:r>
                    </a:p>
                  </a:txBody>
                  <a:tcPr/>
                </a:tc>
                <a:tc>
                  <a:txBody>
                    <a:bodyPr/>
                    <a:lstStyle/>
                    <a:p>
                      <a:r>
                        <a:rPr lang="en-US" sz="1000"/>
                        <a:t>0</a:t>
                      </a:r>
                    </a:p>
                  </a:txBody>
                  <a:tcPr/>
                </a:tc>
                <a:tc>
                  <a:txBody>
                    <a:bodyPr/>
                    <a:lstStyle/>
                    <a:p>
                      <a:r>
                        <a:rPr lang="en-US" sz="1000"/>
                        <a:t>0.0044 %</a:t>
                      </a:r>
                    </a:p>
                  </a:txBody>
                  <a:tcPr/>
                </a:tc>
                <a:extLst>
                  <a:ext uri="{0D108BD9-81ED-4DB2-BD59-A6C34878D82A}">
                    <a16:rowId xmlns:a16="http://schemas.microsoft.com/office/drawing/2014/main" val="668747694"/>
                  </a:ext>
                </a:extLst>
              </a:tr>
              <a:tr h="370840">
                <a:tc>
                  <a:txBody>
                    <a:bodyPr/>
                    <a:lstStyle/>
                    <a:p>
                      <a:r>
                        <a:rPr lang="en-US" sz="1000"/>
                        <a:t>Honda Argentina</a:t>
                      </a:r>
                    </a:p>
                  </a:txBody>
                  <a:tcPr/>
                </a:tc>
                <a:tc>
                  <a:txBody>
                    <a:bodyPr/>
                    <a:lstStyle/>
                    <a:p>
                      <a:r>
                        <a:rPr lang="en-US" sz="1000"/>
                        <a:t>1015918</a:t>
                      </a:r>
                    </a:p>
                  </a:txBody>
                  <a:tcPr/>
                </a:tc>
                <a:tc>
                  <a:txBody>
                    <a:bodyPr/>
                    <a:lstStyle/>
                    <a:p>
                      <a:r>
                        <a:rPr lang="en-US" sz="1000"/>
                        <a:t>-632</a:t>
                      </a:r>
                    </a:p>
                  </a:txBody>
                  <a:tcPr/>
                </a:tc>
                <a:tc>
                  <a:txBody>
                    <a:bodyPr/>
                    <a:lstStyle/>
                    <a:p>
                      <a:r>
                        <a:rPr lang="en-US" sz="1000"/>
                        <a:t>23</a:t>
                      </a:r>
                    </a:p>
                  </a:txBody>
                  <a:tcPr/>
                </a:tc>
                <a:tc>
                  <a:txBody>
                    <a:bodyPr/>
                    <a:lstStyle/>
                    <a:p>
                      <a:r>
                        <a:rPr lang="en-US" sz="1000"/>
                        <a:t>967</a:t>
                      </a:r>
                    </a:p>
                  </a:txBody>
                  <a:tcPr/>
                </a:tc>
                <a:tc>
                  <a:txBody>
                    <a:bodyPr/>
                    <a:lstStyle/>
                    <a:p>
                      <a:r>
                        <a:rPr lang="en-US" sz="1000"/>
                        <a:t>61</a:t>
                      </a:r>
                    </a:p>
                  </a:txBody>
                  <a:tcPr/>
                </a:tc>
                <a:tc>
                  <a:txBody>
                    <a:bodyPr/>
                    <a:lstStyle/>
                    <a:p>
                      <a:r>
                        <a:rPr lang="en-US" sz="1000"/>
                        <a:t>35</a:t>
                      </a:r>
                    </a:p>
                  </a:txBody>
                  <a:tcPr/>
                </a:tc>
                <a:tc>
                  <a:txBody>
                    <a:bodyPr/>
                    <a:lstStyle/>
                    <a:p>
                      <a:r>
                        <a:rPr lang="en-US" sz="1000"/>
                        <a:t>0</a:t>
                      </a:r>
                    </a:p>
                  </a:txBody>
                  <a:tcPr/>
                </a:tc>
                <a:tc>
                  <a:txBody>
                    <a:bodyPr/>
                    <a:lstStyle/>
                    <a:p>
                      <a:r>
                        <a:rPr lang="en-US" sz="1000"/>
                        <a:t>0.0045 %</a:t>
                      </a:r>
                    </a:p>
                  </a:txBody>
                  <a:tcPr/>
                </a:tc>
                <a:extLst>
                  <a:ext uri="{0D108BD9-81ED-4DB2-BD59-A6C34878D82A}">
                    <a16:rowId xmlns:a16="http://schemas.microsoft.com/office/drawing/2014/main" val="3832881399"/>
                  </a:ext>
                </a:extLst>
              </a:tr>
              <a:tr h="370840">
                <a:tc>
                  <a:txBody>
                    <a:bodyPr/>
                    <a:lstStyle/>
                    <a:p>
                      <a:r>
                        <a:rPr lang="en-US" sz="1000"/>
                        <a:t>Yamaha Motor Argentina S.A</a:t>
                      </a:r>
                    </a:p>
                  </a:txBody>
                  <a:tcPr/>
                </a:tc>
                <a:tc>
                  <a:txBody>
                    <a:bodyPr/>
                    <a:lstStyle/>
                    <a:p>
                      <a:r>
                        <a:rPr lang="en-US" sz="1000"/>
                        <a:t>1002634</a:t>
                      </a:r>
                    </a:p>
                  </a:txBody>
                  <a:tcPr/>
                </a:tc>
                <a:tc>
                  <a:txBody>
                    <a:bodyPr/>
                    <a:lstStyle/>
                    <a:p>
                      <a:r>
                        <a:rPr lang="en-US" sz="1000"/>
                        <a:t>413</a:t>
                      </a:r>
                    </a:p>
                  </a:txBody>
                  <a:tcPr/>
                </a:tc>
                <a:tc>
                  <a:txBody>
                    <a:bodyPr/>
                    <a:lstStyle/>
                    <a:p>
                      <a:r>
                        <a:rPr lang="en-US" sz="1000"/>
                        <a:t>50</a:t>
                      </a:r>
                    </a:p>
                  </a:txBody>
                  <a:tcPr/>
                </a:tc>
                <a:tc>
                  <a:txBody>
                    <a:bodyPr/>
                    <a:lstStyle/>
                    <a:p>
                      <a:r>
                        <a:rPr lang="en-US" sz="1000"/>
                        <a:t>20221</a:t>
                      </a:r>
                    </a:p>
                  </a:txBody>
                  <a:tcPr/>
                </a:tc>
                <a:tc>
                  <a:txBody>
                    <a:bodyPr/>
                    <a:lstStyle/>
                    <a:p>
                      <a:r>
                        <a:rPr lang="en-US" sz="1000"/>
                        <a:t>1195</a:t>
                      </a:r>
                    </a:p>
                  </a:txBody>
                  <a:tcPr/>
                </a:tc>
                <a:tc>
                  <a:txBody>
                    <a:bodyPr/>
                    <a:lstStyle/>
                    <a:p>
                      <a:r>
                        <a:rPr lang="en-US" sz="1000"/>
                        <a:t>410</a:t>
                      </a:r>
                    </a:p>
                  </a:txBody>
                  <a:tcPr/>
                </a:tc>
                <a:tc>
                  <a:txBody>
                    <a:bodyPr/>
                    <a:lstStyle/>
                    <a:p>
                      <a:r>
                        <a:rPr lang="en-US" sz="1000"/>
                        <a:t>0</a:t>
                      </a:r>
                    </a:p>
                  </a:txBody>
                  <a:tcPr/>
                </a:tc>
                <a:tc>
                  <a:txBody>
                    <a:bodyPr/>
                    <a:lstStyle/>
                    <a:p>
                      <a:r>
                        <a:rPr lang="en-US" sz="1000"/>
                        <a:t>0.0435 %</a:t>
                      </a:r>
                    </a:p>
                  </a:txBody>
                  <a:tcPr/>
                </a:tc>
                <a:extLst>
                  <a:ext uri="{0D108BD9-81ED-4DB2-BD59-A6C34878D82A}">
                    <a16:rowId xmlns:a16="http://schemas.microsoft.com/office/drawing/2014/main" val="1406551719"/>
                  </a:ext>
                </a:extLst>
              </a:tr>
              <a:tr h="370840">
                <a:tc>
                  <a:txBody>
                    <a:bodyPr/>
                    <a:lstStyle/>
                    <a:p>
                      <a:r>
                        <a:rPr lang="en-US" sz="1000"/>
                        <a:t>KTM Argentina</a:t>
                      </a:r>
                    </a:p>
                  </a:txBody>
                  <a:tcPr/>
                </a:tc>
                <a:tc>
                  <a:txBody>
                    <a:bodyPr/>
                    <a:lstStyle/>
                    <a:p>
                      <a:r>
                        <a:rPr lang="en-US" sz="1000"/>
                        <a:t>229270</a:t>
                      </a:r>
                    </a:p>
                  </a:txBody>
                  <a:tcPr/>
                </a:tc>
                <a:tc>
                  <a:txBody>
                    <a:bodyPr/>
                    <a:lstStyle/>
                    <a:p>
                      <a:r>
                        <a:rPr lang="en-US" sz="1000"/>
                        <a:t>1424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870884988"/>
                  </a:ext>
                </a:extLst>
              </a:tr>
              <a:tr h="370840">
                <a:tc>
                  <a:txBody>
                    <a:bodyPr/>
                    <a:lstStyle/>
                    <a:p>
                      <a:r>
                        <a:rPr lang="en-US" sz="1000"/>
                        <a:t>Bajaj Argentina</a:t>
                      </a:r>
                    </a:p>
                  </a:txBody>
                  <a:tcPr/>
                </a:tc>
                <a:tc>
                  <a:txBody>
                    <a:bodyPr/>
                    <a:lstStyle/>
                    <a:p>
                      <a:r>
                        <a:rPr lang="en-US" sz="1000"/>
                        <a:t>153292</a:t>
                      </a:r>
                    </a:p>
                  </a:txBody>
                  <a:tcPr/>
                </a:tc>
                <a:tc>
                  <a:txBody>
                    <a:bodyPr/>
                    <a:lstStyle/>
                    <a:p>
                      <a:r>
                        <a:rPr lang="en-US" sz="1000"/>
                        <a:t>-178</a:t>
                      </a:r>
                    </a:p>
                  </a:txBody>
                  <a:tcPr/>
                </a:tc>
                <a:tc>
                  <a:txBody>
                    <a:bodyPr/>
                    <a:lstStyle/>
                    <a:p>
                      <a:r>
                        <a:rPr lang="en-US" sz="1000"/>
                        <a:t>7</a:t>
                      </a:r>
                    </a:p>
                  </a:txBody>
                  <a:tcPr/>
                </a:tc>
                <a:tc>
                  <a:txBody>
                    <a:bodyPr/>
                    <a:lstStyle/>
                    <a:p>
                      <a:r>
                        <a:rPr lang="en-US" sz="1000"/>
                        <a:t>249</a:t>
                      </a:r>
                    </a:p>
                  </a:txBody>
                  <a:tcPr/>
                </a:tc>
                <a:tc>
                  <a:txBody>
                    <a:bodyPr/>
                    <a:lstStyle/>
                    <a:p>
                      <a:r>
                        <a:rPr lang="en-US" sz="1000"/>
                        <a:t>11</a:t>
                      </a:r>
                    </a:p>
                  </a:txBody>
                  <a:tcPr/>
                </a:tc>
                <a:tc>
                  <a:txBody>
                    <a:bodyPr/>
                    <a:lstStyle/>
                    <a:p>
                      <a:r>
                        <a:rPr lang="en-US" sz="1000"/>
                        <a:t>8</a:t>
                      </a:r>
                    </a:p>
                  </a:txBody>
                  <a:tcPr/>
                </a:tc>
                <a:tc>
                  <a:txBody>
                    <a:bodyPr/>
                    <a:lstStyle/>
                    <a:p>
                      <a:r>
                        <a:rPr lang="en-US" sz="1000"/>
                        <a:t>3</a:t>
                      </a:r>
                    </a:p>
                  </a:txBody>
                  <a:tcPr/>
                </a:tc>
                <a:tc>
                  <a:txBody>
                    <a:bodyPr/>
                    <a:lstStyle/>
                    <a:p>
                      <a:r>
                        <a:rPr lang="en-US" sz="1000"/>
                        <a:t>0.0250 %</a:t>
                      </a:r>
                    </a:p>
                  </a:txBody>
                  <a:tcPr/>
                </a:tc>
                <a:extLst>
                  <a:ext uri="{0D108BD9-81ED-4DB2-BD59-A6C34878D82A}">
                    <a16:rowId xmlns:a16="http://schemas.microsoft.com/office/drawing/2014/main" val="2427469726"/>
                  </a:ext>
                </a:extLst>
              </a:tr>
              <a:tr h="370840">
                <a:tc>
                  <a:txBody>
                    <a:bodyPr/>
                    <a:lstStyle/>
                    <a:p>
                      <a:r>
                        <a:rPr lang="en-US" sz="1000"/>
                        <a:t>Kawasaki Argentina</a:t>
                      </a:r>
                    </a:p>
                  </a:txBody>
                  <a:tcPr/>
                </a:tc>
                <a:tc>
                  <a:txBody>
                    <a:bodyPr/>
                    <a:lstStyle/>
                    <a:p>
                      <a:r>
                        <a:rPr lang="en-US" sz="1000"/>
                        <a:t>42419</a:t>
                      </a:r>
                    </a:p>
                  </a:txBody>
                  <a:tcPr/>
                </a:tc>
                <a:tc>
                  <a:txBody>
                    <a:bodyPr/>
                    <a:lstStyle/>
                    <a:p>
                      <a:r>
                        <a:rPr lang="en-US" sz="1000"/>
                        <a:t>-31</a:t>
                      </a:r>
                    </a:p>
                  </a:txBody>
                  <a:tcPr/>
                </a:tc>
                <a:tc>
                  <a:txBody>
                    <a:bodyPr/>
                    <a:lstStyle/>
                    <a:p>
                      <a:r>
                        <a:rPr lang="en-US" sz="1000"/>
                        <a:t>6</a:t>
                      </a:r>
                    </a:p>
                  </a:txBody>
                  <a:tcPr/>
                </a:tc>
                <a:tc>
                  <a:txBody>
                    <a:bodyPr/>
                    <a:lstStyle/>
                    <a:p>
                      <a:r>
                        <a:rPr lang="en-US" sz="1000"/>
                        <a:t>94</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0.0405 %</a:t>
                      </a:r>
                    </a:p>
                  </a:txBody>
                  <a:tcPr/>
                </a:tc>
                <a:extLst>
                  <a:ext uri="{0D108BD9-81ED-4DB2-BD59-A6C34878D82A}">
                    <a16:rowId xmlns:a16="http://schemas.microsoft.com/office/drawing/2014/main" val="2724311488"/>
                  </a:ext>
                </a:extLst>
              </a:tr>
              <a:tr h="370840">
                <a:tc>
                  <a:txBody>
                    <a:bodyPr/>
                    <a:lstStyle/>
                    <a:p>
                      <a:r>
                        <a:rPr lang="en-US" sz="1000"/>
                        <a:t>Suzuki Motos Argentina</a:t>
                      </a:r>
                    </a:p>
                  </a:txBody>
                  <a:tcPr/>
                </a:tc>
                <a:tc>
                  <a:txBody>
                    <a:bodyPr/>
                    <a:lstStyle/>
                    <a:p>
                      <a:r>
                        <a:rPr lang="en-US" sz="1000"/>
                        <a:t>20977</a:t>
                      </a:r>
                    </a:p>
                  </a:txBody>
                  <a:tcPr/>
                </a:tc>
                <a:tc>
                  <a:txBody>
                    <a:bodyPr/>
                    <a:lstStyle/>
                    <a:p>
                      <a:r>
                        <a:rPr lang="en-US" sz="1000"/>
                        <a:t>3068</a:t>
                      </a:r>
                    </a:p>
                  </a:txBody>
                  <a:tcPr/>
                </a:tc>
                <a:tc>
                  <a:txBody>
                    <a:bodyPr/>
                    <a:lstStyle/>
                    <a:p>
                      <a:r>
                        <a:rPr lang="en-US" sz="1000"/>
                        <a:t>20</a:t>
                      </a:r>
                    </a:p>
                  </a:txBody>
                  <a:tcPr/>
                </a:tc>
                <a:tc>
                  <a:txBody>
                    <a:bodyPr/>
                    <a:lstStyle/>
                    <a:p>
                      <a:r>
                        <a:rPr lang="en-US" sz="1000"/>
                        <a:t>1224</a:t>
                      </a:r>
                    </a:p>
                  </a:txBody>
                  <a:tcPr/>
                </a:tc>
                <a:tc>
                  <a:txBody>
                    <a:bodyPr/>
                    <a:lstStyle/>
                    <a:p>
                      <a:r>
                        <a:rPr lang="en-US" sz="1000"/>
                        <a:t>65</a:t>
                      </a:r>
                    </a:p>
                  </a:txBody>
                  <a:tcPr/>
                </a:tc>
                <a:tc>
                  <a:txBody>
                    <a:bodyPr/>
                    <a:lstStyle/>
                    <a:p>
                      <a:r>
                        <a:rPr lang="en-US" sz="1000"/>
                        <a:t>70</a:t>
                      </a:r>
                    </a:p>
                  </a:txBody>
                  <a:tcPr/>
                </a:tc>
                <a:tc>
                  <a:txBody>
                    <a:bodyPr/>
                    <a:lstStyle/>
                    <a:p>
                      <a:r>
                        <a:rPr lang="en-US" sz="1000"/>
                        <a:t>3</a:t>
                      </a:r>
                    </a:p>
                  </a:txBody>
                  <a:tcPr/>
                </a:tc>
                <a:tc>
                  <a:txBody>
                    <a:bodyPr/>
                    <a:lstStyle/>
                    <a:p>
                      <a:r>
                        <a:rPr lang="en-US" sz="1000"/>
                        <a:t>0.3495 %</a:t>
                      </a:r>
                    </a:p>
                  </a:txBody>
                  <a:tcPr/>
                </a:tc>
                <a:extLst>
                  <a:ext uri="{0D108BD9-81ED-4DB2-BD59-A6C34878D82A}">
                    <a16:rowId xmlns:a16="http://schemas.microsoft.com/office/drawing/2014/main" val="1638551397"/>
                  </a:ext>
                </a:extLst>
              </a:tr>
            </a:tbl>
          </a:graphicData>
        </a:graphic>
      </p:graphicFrame>
      <p:sp>
        <p:nvSpPr>
          <p:cNvPr id="4" name="Text Placeholder 3">
            <a:extLst>
              <a:ext uri="{FF2B5EF4-FFF2-40B4-BE49-F238E27FC236}">
                <a16:creationId xmlns:a16="http://schemas.microsoft.com/office/drawing/2014/main" id="{12F4A92A-9927-4DAE-9D6B-31C194614D6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29091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46286-D8D4-4465-8FAA-82BF4C88F669}"/>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68D8DD08-13EF-49FC-A7B3-444F403D80CD}"/>
              </a:ext>
            </a:extLst>
          </p:cNvPr>
          <p:cNvGraphicFramePr>
            <a:graphicFrameLocks noGrp="1"/>
          </p:cNvGraphicFramePr>
          <p:nvPr>
            <p:ph type="chart" sz="quarter" idx="13"/>
            <p:extLst>
              <p:ext uri="{D42A27DB-BD31-4B8C-83A1-F6EECF244321}">
                <p14:modId xmlns:p14="http://schemas.microsoft.com/office/powerpoint/2010/main" val="2848723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19272-C60A-48F3-88CF-34BA4A2BFCD8}"/>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F43028D-4552-4374-9AFE-82D04D680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072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28BC-4970-4CAC-8034-7C5BDAED12E9}"/>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5D586CF1-0031-4603-A2E9-26F98EBD5C48}"/>
              </a:ext>
            </a:extLst>
          </p:cNvPr>
          <p:cNvGraphicFramePr>
            <a:graphicFrameLocks noGrp="1"/>
          </p:cNvGraphicFramePr>
          <p:nvPr>
            <p:ph type="chart" sz="quarter" idx="13"/>
            <p:extLst>
              <p:ext uri="{D42A27DB-BD31-4B8C-83A1-F6EECF244321}">
                <p14:modId xmlns:p14="http://schemas.microsoft.com/office/powerpoint/2010/main" val="1215536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BD582-7DD3-42E6-BA89-64091E07AE5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9197EA9-7383-4D00-BFCA-E62AD62A58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2719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28C1-5AC1-41CB-82F0-1989FA54EF85}"/>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9C196BBC-6FE5-4F3D-9B65-EB0E5D4904A4}"/>
              </a:ext>
            </a:extLst>
          </p:cNvPr>
          <p:cNvGraphicFramePr>
            <a:graphicFrameLocks noGrp="1"/>
          </p:cNvGraphicFramePr>
          <p:nvPr>
            <p:ph type="chart" sz="quarter" idx="13"/>
            <p:extLst>
              <p:ext uri="{D42A27DB-BD31-4B8C-83A1-F6EECF244321}">
                <p14:modId xmlns:p14="http://schemas.microsoft.com/office/powerpoint/2010/main" val="1256629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BCEFB-1D13-49A0-A2BD-5CE98CE337D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024141C8-B28A-4918-927B-64581A6CD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155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41A3-07E0-4DEF-8049-3C410C9D6DA8}"/>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2C591ECA-140F-46A0-A603-3DE432BF8F27}"/>
              </a:ext>
            </a:extLst>
          </p:cNvPr>
          <p:cNvGraphicFramePr>
            <a:graphicFrameLocks noGrp="1"/>
          </p:cNvGraphicFramePr>
          <p:nvPr>
            <p:ph type="chart" sz="quarter" idx="13"/>
            <p:extLst>
              <p:ext uri="{D42A27DB-BD31-4B8C-83A1-F6EECF244321}">
                <p14:modId xmlns:p14="http://schemas.microsoft.com/office/powerpoint/2010/main" val="2516413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721B40-594F-4AAA-B2BF-E1FAA5CB9857}"/>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B0EF382-1BD9-4940-B018-0020E55A24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6292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4666-0493-4796-B11E-33D30E516C93}"/>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CB119377-2938-4DEC-9361-461989C05A13}"/>
              </a:ext>
            </a:extLst>
          </p:cNvPr>
          <p:cNvGraphicFramePr>
            <a:graphicFrameLocks noGrp="1"/>
          </p:cNvGraphicFramePr>
          <p:nvPr>
            <p:ph type="chart" sz="quarter" idx="13"/>
            <p:extLst>
              <p:ext uri="{D42A27DB-BD31-4B8C-83A1-F6EECF244321}">
                <p14:modId xmlns:p14="http://schemas.microsoft.com/office/powerpoint/2010/main" val="3483692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88BADD-F5F9-4D38-9AC4-7762D50D6C2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E522577-E02A-4C34-9395-8A515E279F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847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E787B-C522-4119-8ADA-C77D283EA3E2}"/>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5AD8131C-F930-492B-8410-0A0BC8511394}"/>
              </a:ext>
            </a:extLst>
          </p:cNvPr>
          <p:cNvGraphicFramePr>
            <a:graphicFrameLocks noGrp="1"/>
          </p:cNvGraphicFramePr>
          <p:nvPr>
            <p:ph type="chart" sz="quarter" idx="13"/>
            <p:extLst>
              <p:ext uri="{D42A27DB-BD31-4B8C-83A1-F6EECF244321}">
                <p14:modId xmlns:p14="http://schemas.microsoft.com/office/powerpoint/2010/main" val="352559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1265F0-E5FC-47FC-90DD-9FD198A6E64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437E8F7-ECF1-424C-AD42-144E262554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262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FD69A-F541-4B0B-B218-9D8D0CBA7489}"/>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A8082D55-343B-4817-9E64-274447F9B152}"/>
              </a:ext>
            </a:extLst>
          </p:cNvPr>
          <p:cNvGraphicFramePr>
            <a:graphicFrameLocks noGrp="1"/>
          </p:cNvGraphicFramePr>
          <p:nvPr>
            <p:ph type="chart" sz="quarter" idx="13"/>
            <p:extLst>
              <p:ext uri="{D42A27DB-BD31-4B8C-83A1-F6EECF244321}">
                <p14:modId xmlns:p14="http://schemas.microsoft.com/office/powerpoint/2010/main" val="259218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21D9F-D00F-44E2-B28A-EC26429BF044}"/>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959549E-BB4D-4092-9870-D09D3A77A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536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7455-2643-482B-8048-E1B490A6E6A5}"/>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89479EA4-D4F2-4913-AF70-CDB570D5A7AB}"/>
              </a:ext>
            </a:extLst>
          </p:cNvPr>
          <p:cNvGraphicFramePr>
            <a:graphicFrameLocks noGrp="1"/>
          </p:cNvGraphicFramePr>
          <p:nvPr>
            <p:ph type="chart" sz="quarter" idx="13"/>
            <p:extLst>
              <p:ext uri="{D42A27DB-BD31-4B8C-83A1-F6EECF244321}">
                <p14:modId xmlns:p14="http://schemas.microsoft.com/office/powerpoint/2010/main" val="221257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FDB026-6AF9-44FF-9752-EABD774C502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CF143E92-A1F1-4C59-9B75-1C3B281890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223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9657-BBC4-458E-9E9F-B355A5D48F11}"/>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D64ABCB1-3DA2-4E93-A79B-87122AEA6CAD}"/>
              </a:ext>
            </a:extLst>
          </p:cNvPr>
          <p:cNvGraphicFramePr>
            <a:graphicFrameLocks noGrp="1"/>
          </p:cNvGraphicFramePr>
          <p:nvPr>
            <p:ph type="chart" sz="quarter" idx="13"/>
            <p:extLst>
              <p:ext uri="{D42A27DB-BD31-4B8C-83A1-F6EECF244321}">
                <p14:modId xmlns:p14="http://schemas.microsoft.com/office/powerpoint/2010/main" val="2382436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0A571-07F2-4945-8C09-B9C1696A6BE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598148A-49B3-4DC6-BF1E-BA6F4BB851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1741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B3CD-7C2D-491A-BE26-7E529861F8AD}"/>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0826A967-885D-4BFF-90E1-4F734EC84D1D}"/>
              </a:ext>
            </a:extLst>
          </p:cNvPr>
          <p:cNvGraphicFramePr>
            <a:graphicFrameLocks noGrp="1"/>
          </p:cNvGraphicFramePr>
          <p:nvPr>
            <p:ph type="chart" sz="quarter" idx="13"/>
            <p:extLst>
              <p:ext uri="{D42A27DB-BD31-4B8C-83A1-F6EECF244321}">
                <p14:modId xmlns:p14="http://schemas.microsoft.com/office/powerpoint/2010/main" val="882734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2F0C79-D09B-420B-A51B-6B2C5A6922C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79F703E0-7682-4D32-AB66-206243C8D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7541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D1786-5B04-40CD-9EFC-8E9D810C5DB5}"/>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36F102A7-EB6D-484D-A8F3-BD3A51914876}"/>
              </a:ext>
            </a:extLst>
          </p:cNvPr>
          <p:cNvGraphicFramePr>
            <a:graphicFrameLocks noGrp="1"/>
          </p:cNvGraphicFramePr>
          <p:nvPr>
            <p:ph type="chart" sz="quarter" idx="13"/>
            <p:extLst>
              <p:ext uri="{D42A27DB-BD31-4B8C-83A1-F6EECF244321}">
                <p14:modId xmlns:p14="http://schemas.microsoft.com/office/powerpoint/2010/main" val="2644775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DE33EB-E598-43CC-B8D0-C4041CDBADE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3EB39A2C-39B9-413C-ABDA-5BB25B85E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063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A37AB-F0CC-4E77-9AFF-4C40C6D6C778}"/>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EE1FFE88-6671-4D82-BC56-4E8BA0CFCEE6}"/>
              </a:ext>
            </a:extLst>
          </p:cNvPr>
          <p:cNvGraphicFramePr>
            <a:graphicFrameLocks noGrp="1"/>
          </p:cNvGraphicFramePr>
          <p:nvPr>
            <p:ph type="chart" sz="quarter" idx="13"/>
            <p:extLst>
              <p:ext uri="{D42A27DB-BD31-4B8C-83A1-F6EECF244321}">
                <p14:modId xmlns:p14="http://schemas.microsoft.com/office/powerpoint/2010/main" val="3703482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D50694-AC2C-4EF6-9AB2-68514B05ACC8}"/>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8A329ED4-CB75-4CFF-A30A-B0BA5E2B76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614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75D39-EAFA-477E-92A5-8D2F36F8B0BF}"/>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4E091ECF-D309-4C45-832C-2F4266A85056}"/>
              </a:ext>
            </a:extLst>
          </p:cNvPr>
          <p:cNvGraphicFramePr>
            <a:graphicFrameLocks noGrp="1"/>
          </p:cNvGraphicFramePr>
          <p:nvPr>
            <p:ph type="chart" sz="quarter" idx="13"/>
            <p:extLst>
              <p:ext uri="{D42A27DB-BD31-4B8C-83A1-F6EECF244321}">
                <p14:modId xmlns:p14="http://schemas.microsoft.com/office/powerpoint/2010/main" val="3456478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095A41-140F-499F-B353-631CABB93564}"/>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EFB8B3D-9E0A-4812-8C4B-CC0288AF23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6236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24FB0-8CBC-4008-91B1-44FF9C027E81}"/>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CBA2E509-699E-48D6-8D9E-90111131017F}"/>
              </a:ext>
            </a:extLst>
          </p:cNvPr>
          <p:cNvGraphicFramePr>
            <a:graphicFrameLocks noGrp="1"/>
          </p:cNvGraphicFramePr>
          <p:nvPr>
            <p:ph type="chart" sz="quarter" idx="13"/>
            <p:extLst>
              <p:ext uri="{D42A27DB-BD31-4B8C-83A1-F6EECF244321}">
                <p14:modId xmlns:p14="http://schemas.microsoft.com/office/powerpoint/2010/main" val="43512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9F054-0043-475A-8E01-B04D8D95821F}"/>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3DDC8640-2754-4B8F-AD75-75486AF90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8222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82DC-FA1F-4065-B985-6E56A74A3106}"/>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ABB0DBC9-1E88-466C-8023-19B4C110E4EA}"/>
              </a:ext>
            </a:extLst>
          </p:cNvPr>
          <p:cNvGraphicFramePr>
            <a:graphicFrameLocks noGrp="1"/>
          </p:cNvGraphicFramePr>
          <p:nvPr>
            <p:ph type="tbl" sz="quarter" idx="13"/>
            <p:extLst>
              <p:ext uri="{D42A27DB-BD31-4B8C-83A1-F6EECF244321}">
                <p14:modId xmlns:p14="http://schemas.microsoft.com/office/powerpoint/2010/main" val="1203627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6279641"/>
                    </a:ext>
                  </a:extLst>
                </a:gridCol>
                <a:gridCol w="1152144">
                  <a:extLst>
                    <a:ext uri="{9D8B030D-6E8A-4147-A177-3AD203B41FA5}">
                      <a16:colId xmlns:a16="http://schemas.microsoft.com/office/drawing/2014/main" val="2294555591"/>
                    </a:ext>
                  </a:extLst>
                </a:gridCol>
                <a:gridCol w="1152144">
                  <a:extLst>
                    <a:ext uri="{9D8B030D-6E8A-4147-A177-3AD203B41FA5}">
                      <a16:colId xmlns:a16="http://schemas.microsoft.com/office/drawing/2014/main" val="222375638"/>
                    </a:ext>
                  </a:extLst>
                </a:gridCol>
                <a:gridCol w="1152144">
                  <a:extLst>
                    <a:ext uri="{9D8B030D-6E8A-4147-A177-3AD203B41FA5}">
                      <a16:colId xmlns:a16="http://schemas.microsoft.com/office/drawing/2014/main" val="682566497"/>
                    </a:ext>
                  </a:extLst>
                </a:gridCol>
                <a:gridCol w="1152144">
                  <a:extLst>
                    <a:ext uri="{9D8B030D-6E8A-4147-A177-3AD203B41FA5}">
                      <a16:colId xmlns:a16="http://schemas.microsoft.com/office/drawing/2014/main" val="1287855310"/>
                    </a:ext>
                  </a:extLst>
                </a:gridCol>
                <a:gridCol w="1152144">
                  <a:extLst>
                    <a:ext uri="{9D8B030D-6E8A-4147-A177-3AD203B41FA5}">
                      <a16:colId xmlns:a16="http://schemas.microsoft.com/office/drawing/2014/main" val="321506814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63750221"/>
                  </a:ext>
                </a:extLst>
              </a:tr>
              <a:tr h="370840">
                <a:tc>
                  <a:txBody>
                    <a:bodyPr/>
                    <a:lstStyle/>
                    <a:p>
                      <a:r>
                        <a:rPr lang="en-US" sz="1000"/>
                        <a:t>#Benelli</a:t>
                      </a:r>
                    </a:p>
                  </a:txBody>
                  <a:tcPr/>
                </a:tc>
                <a:tc>
                  <a:txBody>
                    <a:bodyPr/>
                    <a:lstStyle/>
                    <a:p>
                      <a:r>
                        <a:rPr lang="en-US" sz="1000"/>
                        <a:t>16</a:t>
                      </a:r>
                    </a:p>
                  </a:txBody>
                  <a:tcPr/>
                </a:tc>
                <a:tc>
                  <a:txBody>
                    <a:bodyPr/>
                    <a:lstStyle/>
                    <a:p>
                      <a:r>
                        <a:rPr lang="en-US" sz="1000"/>
                        <a:t>66.875</a:t>
                      </a:r>
                    </a:p>
                  </a:txBody>
                  <a:tcPr/>
                </a:tc>
                <a:tc>
                  <a:txBody>
                    <a:bodyPr/>
                    <a:lstStyle/>
                    <a:p>
                      <a:r>
                        <a:rPr lang="en-US" sz="1000"/>
                        <a:t>2.875</a:t>
                      </a:r>
                    </a:p>
                  </a:txBody>
                  <a:tcPr/>
                </a:tc>
                <a:tc>
                  <a:txBody>
                    <a:bodyPr/>
                    <a:lstStyle/>
                    <a:p>
                      <a:r>
                        <a:rPr lang="en-US" sz="1000"/>
                        <a:t>3.5</a:t>
                      </a:r>
                    </a:p>
                  </a:txBody>
                  <a:tcPr/>
                </a:tc>
                <a:tc>
                  <a:txBody>
                    <a:bodyPr/>
                    <a:lstStyle/>
                    <a:p>
                      <a:r>
                        <a:rPr lang="en-US" sz="1000"/>
                        <a:t>73.25</a:t>
                      </a:r>
                    </a:p>
                  </a:txBody>
                  <a:tcPr/>
                </a:tc>
                <a:extLst>
                  <a:ext uri="{0D108BD9-81ED-4DB2-BD59-A6C34878D82A}">
                    <a16:rowId xmlns:a16="http://schemas.microsoft.com/office/drawing/2014/main" val="4236568212"/>
                  </a:ext>
                </a:extLst>
              </a:tr>
              <a:tr h="370840">
                <a:tc>
                  <a:txBody>
                    <a:bodyPr/>
                    <a:lstStyle/>
                    <a:p>
                      <a:r>
                        <a:rPr lang="en-US" sz="1000"/>
                        <a:t>#yamaha</a:t>
                      </a:r>
                    </a:p>
                  </a:txBody>
                  <a:tcPr/>
                </a:tc>
                <a:tc>
                  <a:txBody>
                    <a:bodyPr/>
                    <a:lstStyle/>
                    <a:p>
                      <a:r>
                        <a:rPr lang="en-US" sz="1000"/>
                        <a:t>16</a:t>
                      </a:r>
                    </a:p>
                  </a:txBody>
                  <a:tcPr/>
                </a:tc>
                <a:tc>
                  <a:txBody>
                    <a:bodyPr/>
                    <a:lstStyle/>
                    <a:p>
                      <a:r>
                        <a:rPr lang="en-US" sz="1000"/>
                        <a:t>1125.625</a:t>
                      </a:r>
                    </a:p>
                  </a:txBody>
                  <a:tcPr/>
                </a:tc>
                <a:tc>
                  <a:txBody>
                    <a:bodyPr/>
                    <a:lstStyle/>
                    <a:p>
                      <a:r>
                        <a:rPr lang="en-US" sz="1000"/>
                        <a:t>62</a:t>
                      </a:r>
                    </a:p>
                  </a:txBody>
                  <a:tcPr/>
                </a:tc>
                <a:tc>
                  <a:txBody>
                    <a:bodyPr/>
                    <a:lstStyle/>
                    <a:p>
                      <a:r>
                        <a:rPr lang="en-US" sz="1000"/>
                        <a:t>18.6875</a:t>
                      </a:r>
                    </a:p>
                  </a:txBody>
                  <a:tcPr/>
                </a:tc>
                <a:tc>
                  <a:txBody>
                    <a:bodyPr/>
                    <a:lstStyle/>
                    <a:p>
                      <a:r>
                        <a:rPr lang="en-US" sz="1000"/>
                        <a:t>1206.3125</a:t>
                      </a:r>
                    </a:p>
                  </a:txBody>
                  <a:tcPr/>
                </a:tc>
                <a:extLst>
                  <a:ext uri="{0D108BD9-81ED-4DB2-BD59-A6C34878D82A}">
                    <a16:rowId xmlns:a16="http://schemas.microsoft.com/office/drawing/2014/main" val="3377200215"/>
                  </a:ext>
                </a:extLst>
              </a:tr>
              <a:tr h="370840">
                <a:tc>
                  <a:txBody>
                    <a:bodyPr/>
                    <a:lstStyle/>
                    <a:p>
                      <a:r>
                        <a:rPr lang="en-US" sz="1000"/>
                        <a:t>#TransporteIdeal</a:t>
                      </a:r>
                    </a:p>
                  </a:txBody>
                  <a:tcPr/>
                </a:tc>
                <a:tc>
                  <a:txBody>
                    <a:bodyPr/>
                    <a:lstStyle/>
                    <a:p>
                      <a:r>
                        <a:rPr lang="en-US" sz="1000"/>
                        <a:t>15</a:t>
                      </a:r>
                    </a:p>
                  </a:txBody>
                  <a:tcPr/>
                </a:tc>
                <a:tc>
                  <a:txBody>
                    <a:bodyPr/>
                    <a:lstStyle/>
                    <a:p>
                      <a:r>
                        <a:rPr lang="en-US" sz="1000"/>
                        <a:t>100.46666666667</a:t>
                      </a:r>
                    </a:p>
                  </a:txBody>
                  <a:tcPr/>
                </a:tc>
                <a:tc>
                  <a:txBody>
                    <a:bodyPr/>
                    <a:lstStyle/>
                    <a:p>
                      <a:r>
                        <a:rPr lang="en-US" sz="1000"/>
                        <a:t>10.733333333333</a:t>
                      </a:r>
                    </a:p>
                  </a:txBody>
                  <a:tcPr/>
                </a:tc>
                <a:tc>
                  <a:txBody>
                    <a:bodyPr/>
                    <a:lstStyle/>
                    <a:p>
                      <a:r>
                        <a:rPr lang="en-US" sz="1000"/>
                        <a:t>3.2</a:t>
                      </a:r>
                    </a:p>
                  </a:txBody>
                  <a:tcPr/>
                </a:tc>
                <a:tc>
                  <a:txBody>
                    <a:bodyPr/>
                    <a:lstStyle/>
                    <a:p>
                      <a:r>
                        <a:rPr lang="en-US" sz="1000"/>
                        <a:t>114.4</a:t>
                      </a:r>
                    </a:p>
                  </a:txBody>
                  <a:tcPr/>
                </a:tc>
                <a:extLst>
                  <a:ext uri="{0D108BD9-81ED-4DB2-BD59-A6C34878D82A}">
                    <a16:rowId xmlns:a16="http://schemas.microsoft.com/office/drawing/2014/main" val="3678124064"/>
                  </a:ext>
                </a:extLst>
              </a:tr>
              <a:tr h="370840">
                <a:tc>
                  <a:txBody>
                    <a:bodyPr/>
                    <a:lstStyle/>
                    <a:p>
                      <a:r>
                        <a:rPr lang="en-US" sz="1000"/>
                        <a:t>#ViajaSeguro</a:t>
                      </a:r>
                    </a:p>
                  </a:txBody>
                  <a:tcPr/>
                </a:tc>
                <a:tc>
                  <a:txBody>
                    <a:bodyPr/>
                    <a:lstStyle/>
                    <a:p>
                      <a:r>
                        <a:rPr lang="en-US" sz="1000"/>
                        <a:t>15</a:t>
                      </a:r>
                    </a:p>
                  </a:txBody>
                  <a:tcPr/>
                </a:tc>
                <a:tc>
                  <a:txBody>
                    <a:bodyPr/>
                    <a:lstStyle/>
                    <a:p>
                      <a:r>
                        <a:rPr lang="en-US" sz="1000"/>
                        <a:t>100.46666666667</a:t>
                      </a:r>
                    </a:p>
                  </a:txBody>
                  <a:tcPr/>
                </a:tc>
                <a:tc>
                  <a:txBody>
                    <a:bodyPr/>
                    <a:lstStyle/>
                    <a:p>
                      <a:r>
                        <a:rPr lang="en-US" sz="1000"/>
                        <a:t>10.733333333333</a:t>
                      </a:r>
                    </a:p>
                  </a:txBody>
                  <a:tcPr/>
                </a:tc>
                <a:tc>
                  <a:txBody>
                    <a:bodyPr/>
                    <a:lstStyle/>
                    <a:p>
                      <a:r>
                        <a:rPr lang="en-US" sz="1000"/>
                        <a:t>3.2</a:t>
                      </a:r>
                    </a:p>
                  </a:txBody>
                  <a:tcPr/>
                </a:tc>
                <a:tc>
                  <a:txBody>
                    <a:bodyPr/>
                    <a:lstStyle/>
                    <a:p>
                      <a:r>
                        <a:rPr lang="en-US" sz="1000"/>
                        <a:t>114.4</a:t>
                      </a:r>
                    </a:p>
                  </a:txBody>
                  <a:tcPr/>
                </a:tc>
                <a:extLst>
                  <a:ext uri="{0D108BD9-81ED-4DB2-BD59-A6C34878D82A}">
                    <a16:rowId xmlns:a16="http://schemas.microsoft.com/office/drawing/2014/main" val="2716834713"/>
                  </a:ext>
                </a:extLst>
              </a:tr>
              <a:tr h="370840">
                <a:tc>
                  <a:txBody>
                    <a:bodyPr/>
                    <a:lstStyle/>
                    <a:p>
                      <a:r>
                        <a:rPr lang="en-US" sz="1000"/>
                        <a:t>#MoveteConYamaha</a:t>
                      </a:r>
                    </a:p>
                  </a:txBody>
                  <a:tcPr/>
                </a:tc>
                <a:tc>
                  <a:txBody>
                    <a:bodyPr/>
                    <a:lstStyle/>
                    <a:p>
                      <a:r>
                        <a:rPr lang="en-US" sz="1000"/>
                        <a:t>15</a:t>
                      </a:r>
                    </a:p>
                  </a:txBody>
                  <a:tcPr/>
                </a:tc>
                <a:tc>
                  <a:txBody>
                    <a:bodyPr/>
                    <a:lstStyle/>
                    <a:p>
                      <a:r>
                        <a:rPr lang="en-US" sz="1000"/>
                        <a:t>100.46666666667</a:t>
                      </a:r>
                    </a:p>
                  </a:txBody>
                  <a:tcPr/>
                </a:tc>
                <a:tc>
                  <a:txBody>
                    <a:bodyPr/>
                    <a:lstStyle/>
                    <a:p>
                      <a:r>
                        <a:rPr lang="en-US" sz="1000"/>
                        <a:t>10.733333333333</a:t>
                      </a:r>
                    </a:p>
                  </a:txBody>
                  <a:tcPr/>
                </a:tc>
                <a:tc>
                  <a:txBody>
                    <a:bodyPr/>
                    <a:lstStyle/>
                    <a:p>
                      <a:r>
                        <a:rPr lang="en-US" sz="1000"/>
                        <a:t>3.2</a:t>
                      </a:r>
                    </a:p>
                  </a:txBody>
                  <a:tcPr/>
                </a:tc>
                <a:tc>
                  <a:txBody>
                    <a:bodyPr/>
                    <a:lstStyle/>
                    <a:p>
                      <a:r>
                        <a:rPr lang="en-US" sz="1000"/>
                        <a:t>114.4</a:t>
                      </a:r>
                    </a:p>
                  </a:txBody>
                  <a:tcPr/>
                </a:tc>
                <a:extLst>
                  <a:ext uri="{0D108BD9-81ED-4DB2-BD59-A6C34878D82A}">
                    <a16:rowId xmlns:a16="http://schemas.microsoft.com/office/drawing/2014/main" val="4070601295"/>
                  </a:ext>
                </a:extLst>
              </a:tr>
              <a:tr h="370840">
                <a:tc>
                  <a:txBody>
                    <a:bodyPr/>
                    <a:lstStyle/>
                    <a:p>
                      <a:r>
                        <a:rPr lang="en-US" sz="1000"/>
                        <a:t>#Yamaha</a:t>
                      </a:r>
                    </a:p>
                  </a:txBody>
                  <a:tcPr/>
                </a:tc>
                <a:tc>
                  <a:txBody>
                    <a:bodyPr/>
                    <a:lstStyle/>
                    <a:p>
                      <a:r>
                        <a:rPr lang="en-US" sz="1000"/>
                        <a:t>11</a:t>
                      </a:r>
                    </a:p>
                  </a:txBody>
                  <a:tcPr/>
                </a:tc>
                <a:tc>
                  <a:txBody>
                    <a:bodyPr/>
                    <a:lstStyle/>
                    <a:p>
                      <a:r>
                        <a:rPr lang="en-US" sz="1000"/>
                        <a:t>46.545454545455</a:t>
                      </a:r>
                    </a:p>
                  </a:txBody>
                  <a:tcPr/>
                </a:tc>
                <a:tc>
                  <a:txBody>
                    <a:bodyPr/>
                    <a:lstStyle/>
                    <a:p>
                      <a:r>
                        <a:rPr lang="en-US" sz="1000"/>
                        <a:t>3.2727272727273</a:t>
                      </a:r>
                    </a:p>
                  </a:txBody>
                  <a:tcPr/>
                </a:tc>
                <a:tc>
                  <a:txBody>
                    <a:bodyPr/>
                    <a:lstStyle/>
                    <a:p>
                      <a:r>
                        <a:rPr lang="en-US" sz="1000"/>
                        <a:t>2.9090909090909</a:t>
                      </a:r>
                    </a:p>
                  </a:txBody>
                  <a:tcPr/>
                </a:tc>
                <a:tc>
                  <a:txBody>
                    <a:bodyPr/>
                    <a:lstStyle/>
                    <a:p>
                      <a:r>
                        <a:rPr lang="en-US" sz="1000"/>
                        <a:t>52.727272727273</a:t>
                      </a:r>
                    </a:p>
                  </a:txBody>
                  <a:tcPr/>
                </a:tc>
                <a:extLst>
                  <a:ext uri="{0D108BD9-81ED-4DB2-BD59-A6C34878D82A}">
                    <a16:rowId xmlns:a16="http://schemas.microsoft.com/office/drawing/2014/main" val="4052112417"/>
                  </a:ext>
                </a:extLst>
              </a:tr>
              <a:tr h="370840">
                <a:tc>
                  <a:txBody>
                    <a:bodyPr/>
                    <a:lstStyle/>
                    <a:p>
                      <a:r>
                        <a:rPr lang="en-US" sz="1000"/>
                        <a:t>#WayOfLife</a:t>
                      </a:r>
                    </a:p>
                  </a:txBody>
                  <a:tcPr/>
                </a:tc>
                <a:tc>
                  <a:txBody>
                    <a:bodyPr/>
                    <a:lstStyle/>
                    <a:p>
                      <a:r>
                        <a:rPr lang="en-US" sz="1000"/>
                        <a:t>9</a:t>
                      </a:r>
                    </a:p>
                  </a:txBody>
                  <a:tcPr/>
                </a:tc>
                <a:tc>
                  <a:txBody>
                    <a:bodyPr/>
                    <a:lstStyle/>
                    <a:p>
                      <a:r>
                        <a:rPr lang="en-US" sz="1000"/>
                        <a:t>57.333333333333</a:t>
                      </a:r>
                    </a:p>
                  </a:txBody>
                  <a:tcPr/>
                </a:tc>
                <a:tc>
                  <a:txBody>
                    <a:bodyPr/>
                    <a:lstStyle/>
                    <a:p>
                      <a:r>
                        <a:rPr lang="en-US" sz="1000"/>
                        <a:t>2.2222222222222</a:t>
                      </a:r>
                    </a:p>
                  </a:txBody>
                  <a:tcPr/>
                </a:tc>
                <a:tc>
                  <a:txBody>
                    <a:bodyPr/>
                    <a:lstStyle/>
                    <a:p>
                      <a:r>
                        <a:rPr lang="en-US" sz="1000"/>
                        <a:t>3.1111111111111</a:t>
                      </a:r>
                    </a:p>
                  </a:txBody>
                  <a:tcPr/>
                </a:tc>
                <a:tc>
                  <a:txBody>
                    <a:bodyPr/>
                    <a:lstStyle/>
                    <a:p>
                      <a:r>
                        <a:rPr lang="en-US" sz="1000"/>
                        <a:t>62.666666666667</a:t>
                      </a:r>
                    </a:p>
                  </a:txBody>
                  <a:tcPr/>
                </a:tc>
                <a:extLst>
                  <a:ext uri="{0D108BD9-81ED-4DB2-BD59-A6C34878D82A}">
                    <a16:rowId xmlns:a16="http://schemas.microsoft.com/office/drawing/2014/main" val="3959757031"/>
                  </a:ext>
                </a:extLst>
              </a:tr>
              <a:tr h="370840">
                <a:tc>
                  <a:txBody>
                    <a:bodyPr/>
                    <a:lstStyle/>
                    <a:p>
                      <a:r>
                        <a:rPr lang="en-US" sz="1000"/>
                        <a:t>#HondaArgentina</a:t>
                      </a:r>
                    </a:p>
                  </a:txBody>
                  <a:tcPr/>
                </a:tc>
                <a:tc>
                  <a:txBody>
                    <a:bodyPr/>
                    <a:lstStyle/>
                    <a:p>
                      <a:r>
                        <a:rPr lang="en-US" sz="1000"/>
                        <a:t>8</a:t>
                      </a:r>
                    </a:p>
                  </a:txBody>
                  <a:tcPr/>
                </a:tc>
                <a:tc>
                  <a:txBody>
                    <a:bodyPr/>
                    <a:lstStyle/>
                    <a:p>
                      <a:r>
                        <a:rPr lang="en-US" sz="1000"/>
                        <a:t>38.875</a:t>
                      </a:r>
                    </a:p>
                  </a:txBody>
                  <a:tcPr/>
                </a:tc>
                <a:tc>
                  <a:txBody>
                    <a:bodyPr/>
                    <a:lstStyle/>
                    <a:p>
                      <a:r>
                        <a:rPr lang="en-US" sz="1000"/>
                        <a:t>5</a:t>
                      </a:r>
                    </a:p>
                  </a:txBody>
                  <a:tcPr/>
                </a:tc>
                <a:tc>
                  <a:txBody>
                    <a:bodyPr/>
                    <a:lstStyle/>
                    <a:p>
                      <a:r>
                        <a:rPr lang="en-US" sz="1000"/>
                        <a:t>2.125</a:t>
                      </a:r>
                    </a:p>
                  </a:txBody>
                  <a:tcPr/>
                </a:tc>
                <a:tc>
                  <a:txBody>
                    <a:bodyPr/>
                    <a:lstStyle/>
                    <a:p>
                      <a:r>
                        <a:rPr lang="en-US" sz="1000"/>
                        <a:t>46</a:t>
                      </a:r>
                    </a:p>
                  </a:txBody>
                  <a:tcPr/>
                </a:tc>
                <a:extLst>
                  <a:ext uri="{0D108BD9-81ED-4DB2-BD59-A6C34878D82A}">
                    <a16:rowId xmlns:a16="http://schemas.microsoft.com/office/drawing/2014/main" val="3365979357"/>
                  </a:ext>
                </a:extLst>
              </a:tr>
              <a:tr h="370840">
                <a:tc>
                  <a:txBody>
                    <a:bodyPr/>
                    <a:lstStyle/>
                    <a:p>
                      <a:r>
                        <a:rPr lang="en-US" sz="1000"/>
                        <a:t>#VeranoHonda</a:t>
                      </a:r>
                    </a:p>
                  </a:txBody>
                  <a:tcPr/>
                </a:tc>
                <a:tc>
                  <a:txBody>
                    <a:bodyPr/>
                    <a:lstStyle/>
                    <a:p>
                      <a:r>
                        <a:rPr lang="en-US" sz="1000"/>
                        <a:t>7</a:t>
                      </a:r>
                    </a:p>
                  </a:txBody>
                  <a:tcPr/>
                </a:tc>
                <a:tc>
                  <a:txBody>
                    <a:bodyPr/>
                    <a:lstStyle/>
                    <a:p>
                      <a:r>
                        <a:rPr lang="en-US" sz="1000"/>
                        <a:t>64.714285714286</a:t>
                      </a:r>
                    </a:p>
                  </a:txBody>
                  <a:tcPr/>
                </a:tc>
                <a:tc>
                  <a:txBody>
                    <a:bodyPr/>
                    <a:lstStyle/>
                    <a:p>
                      <a:r>
                        <a:rPr lang="en-US" sz="1000"/>
                        <a:t>2.2857142857143</a:t>
                      </a:r>
                    </a:p>
                  </a:txBody>
                  <a:tcPr/>
                </a:tc>
                <a:tc>
                  <a:txBody>
                    <a:bodyPr/>
                    <a:lstStyle/>
                    <a:p>
                      <a:r>
                        <a:rPr lang="en-US" sz="1000"/>
                        <a:t>1.4285714285714</a:t>
                      </a:r>
                    </a:p>
                  </a:txBody>
                  <a:tcPr/>
                </a:tc>
                <a:tc>
                  <a:txBody>
                    <a:bodyPr/>
                    <a:lstStyle/>
                    <a:p>
                      <a:r>
                        <a:rPr lang="en-US" sz="1000"/>
                        <a:t>68.428571428571</a:t>
                      </a:r>
                    </a:p>
                  </a:txBody>
                  <a:tcPr/>
                </a:tc>
                <a:extLst>
                  <a:ext uri="{0D108BD9-81ED-4DB2-BD59-A6C34878D82A}">
                    <a16:rowId xmlns:a16="http://schemas.microsoft.com/office/drawing/2014/main" val="495866808"/>
                  </a:ext>
                </a:extLst>
              </a:tr>
              <a:tr h="370840">
                <a:tc>
                  <a:txBody>
                    <a:bodyPr/>
                    <a:lstStyle/>
                    <a:p>
                      <a:r>
                        <a:rPr lang="en-US" sz="1000"/>
                        <a:t>#yamahaplandeahorro</a:t>
                      </a:r>
                    </a:p>
                  </a:txBody>
                  <a:tcPr/>
                </a:tc>
                <a:tc>
                  <a:txBody>
                    <a:bodyPr/>
                    <a:lstStyle/>
                    <a:p>
                      <a:r>
                        <a:rPr lang="en-US" sz="1000"/>
                        <a:t>6</a:t>
                      </a:r>
                    </a:p>
                  </a:txBody>
                  <a:tcPr/>
                </a:tc>
                <a:tc>
                  <a:txBody>
                    <a:bodyPr/>
                    <a:lstStyle/>
                    <a:p>
                      <a:r>
                        <a:rPr lang="en-US" sz="1000"/>
                        <a:t>2940.6666666667</a:t>
                      </a:r>
                    </a:p>
                  </a:txBody>
                  <a:tcPr/>
                </a:tc>
                <a:tc>
                  <a:txBody>
                    <a:bodyPr/>
                    <a:lstStyle/>
                    <a:p>
                      <a:r>
                        <a:rPr lang="en-US" sz="1000"/>
                        <a:t>164.16666666667</a:t>
                      </a:r>
                    </a:p>
                  </a:txBody>
                  <a:tcPr/>
                </a:tc>
                <a:tc>
                  <a:txBody>
                    <a:bodyPr/>
                    <a:lstStyle/>
                    <a:p>
                      <a:r>
                        <a:rPr lang="en-US" sz="1000"/>
                        <a:t>46.166666666667</a:t>
                      </a:r>
                    </a:p>
                  </a:txBody>
                  <a:tcPr/>
                </a:tc>
                <a:tc>
                  <a:txBody>
                    <a:bodyPr/>
                    <a:lstStyle/>
                    <a:p>
                      <a:r>
                        <a:rPr lang="en-US" sz="1000"/>
                        <a:t>3151</a:t>
                      </a:r>
                    </a:p>
                  </a:txBody>
                  <a:tcPr/>
                </a:tc>
                <a:extLst>
                  <a:ext uri="{0D108BD9-81ED-4DB2-BD59-A6C34878D82A}">
                    <a16:rowId xmlns:a16="http://schemas.microsoft.com/office/drawing/2014/main" val="3683463456"/>
                  </a:ext>
                </a:extLst>
              </a:tr>
            </a:tbl>
          </a:graphicData>
        </a:graphic>
      </p:graphicFrame>
      <p:sp>
        <p:nvSpPr>
          <p:cNvPr id="4" name="Text Placeholder 3">
            <a:extLst>
              <a:ext uri="{FF2B5EF4-FFF2-40B4-BE49-F238E27FC236}">
                <a16:creationId xmlns:a16="http://schemas.microsoft.com/office/drawing/2014/main" id="{F8594F67-7E29-4D92-86E5-E5315C1DDC0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674832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A3D77-A407-4B72-B92C-CD460E8CFD0B}"/>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2A397AF3-442E-4D84-9D17-F24286E264CC}"/>
              </a:ext>
            </a:extLst>
          </p:cNvPr>
          <p:cNvGraphicFramePr>
            <a:graphicFrameLocks noGrp="1"/>
          </p:cNvGraphicFramePr>
          <p:nvPr>
            <p:ph type="tbl" sz="quarter" idx="13"/>
            <p:extLst>
              <p:ext uri="{D42A27DB-BD31-4B8C-83A1-F6EECF244321}">
                <p14:modId xmlns:p14="http://schemas.microsoft.com/office/powerpoint/2010/main" val="264319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0210534"/>
                    </a:ext>
                  </a:extLst>
                </a:gridCol>
                <a:gridCol w="493776">
                  <a:extLst>
                    <a:ext uri="{9D8B030D-6E8A-4147-A177-3AD203B41FA5}">
                      <a16:colId xmlns:a16="http://schemas.microsoft.com/office/drawing/2014/main" val="873341687"/>
                    </a:ext>
                  </a:extLst>
                </a:gridCol>
                <a:gridCol w="493776">
                  <a:extLst>
                    <a:ext uri="{9D8B030D-6E8A-4147-A177-3AD203B41FA5}">
                      <a16:colId xmlns:a16="http://schemas.microsoft.com/office/drawing/2014/main" val="2608922453"/>
                    </a:ext>
                  </a:extLst>
                </a:gridCol>
                <a:gridCol w="493776">
                  <a:extLst>
                    <a:ext uri="{9D8B030D-6E8A-4147-A177-3AD203B41FA5}">
                      <a16:colId xmlns:a16="http://schemas.microsoft.com/office/drawing/2014/main" val="573552573"/>
                    </a:ext>
                  </a:extLst>
                </a:gridCol>
                <a:gridCol w="493776">
                  <a:extLst>
                    <a:ext uri="{9D8B030D-6E8A-4147-A177-3AD203B41FA5}">
                      <a16:colId xmlns:a16="http://schemas.microsoft.com/office/drawing/2014/main" val="3160431536"/>
                    </a:ext>
                  </a:extLst>
                </a:gridCol>
                <a:gridCol w="493776">
                  <a:extLst>
                    <a:ext uri="{9D8B030D-6E8A-4147-A177-3AD203B41FA5}">
                      <a16:colId xmlns:a16="http://schemas.microsoft.com/office/drawing/2014/main" val="1974902374"/>
                    </a:ext>
                  </a:extLst>
                </a:gridCol>
                <a:gridCol w="493776">
                  <a:extLst>
                    <a:ext uri="{9D8B030D-6E8A-4147-A177-3AD203B41FA5}">
                      <a16:colId xmlns:a16="http://schemas.microsoft.com/office/drawing/2014/main" val="348431691"/>
                    </a:ext>
                  </a:extLst>
                </a:gridCol>
                <a:gridCol w="493776">
                  <a:extLst>
                    <a:ext uri="{9D8B030D-6E8A-4147-A177-3AD203B41FA5}">
                      <a16:colId xmlns:a16="http://schemas.microsoft.com/office/drawing/2014/main" val="1095794486"/>
                    </a:ext>
                  </a:extLst>
                </a:gridCol>
                <a:gridCol w="493776">
                  <a:extLst>
                    <a:ext uri="{9D8B030D-6E8A-4147-A177-3AD203B41FA5}">
                      <a16:colId xmlns:a16="http://schemas.microsoft.com/office/drawing/2014/main" val="1665456793"/>
                    </a:ext>
                  </a:extLst>
                </a:gridCol>
                <a:gridCol w="493776">
                  <a:extLst>
                    <a:ext uri="{9D8B030D-6E8A-4147-A177-3AD203B41FA5}">
                      <a16:colId xmlns:a16="http://schemas.microsoft.com/office/drawing/2014/main" val="1936586684"/>
                    </a:ext>
                  </a:extLst>
                </a:gridCol>
                <a:gridCol w="493776">
                  <a:extLst>
                    <a:ext uri="{9D8B030D-6E8A-4147-A177-3AD203B41FA5}">
                      <a16:colId xmlns:a16="http://schemas.microsoft.com/office/drawing/2014/main" val="2164124621"/>
                    </a:ext>
                  </a:extLst>
                </a:gridCol>
                <a:gridCol w="493776">
                  <a:extLst>
                    <a:ext uri="{9D8B030D-6E8A-4147-A177-3AD203B41FA5}">
                      <a16:colId xmlns:a16="http://schemas.microsoft.com/office/drawing/2014/main" val="101631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62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- 2022-02-02 18:00:17</a:t>
                      </a:r>
                      <a:r>
                        <a:rPr kumimoji="0" lang="en-US" sz="1000" b="0" i="0" u="none" strike="noStrike" kern="1200" cap="none" spc="0" normalizeH="0" baseline="0" noProof="0">
                          <a:ln>
                            <a:noFill/>
                          </a:ln>
                          <a:solidFill>
                            <a:prstClr val="black"/>
                          </a:solidFill>
                          <a:effectLst/>
                          <a:uLnTx/>
                          <a:uFillTx/>
                          <a:latin typeface="+mn-lt"/>
                          <a:ea typeface="+mn-ea"/>
                          <a:cs typeface="+mn-cs"/>
                        </a:rPr>
                        <a:t>
 Accedé a tu Yamaha 0KM en 60 cuotas. Conocé Yamaha Plan de Ahorro en: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298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- 2022-02-15 12:00:44</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51142018"/>
                  </a:ext>
                </a:extLst>
              </a:tr>
            </a:tbl>
          </a:graphicData>
        </a:graphic>
      </p:graphicFrame>
      <p:sp>
        <p:nvSpPr>
          <p:cNvPr id="4" name="Text Placeholder 3">
            <a:extLst>
              <a:ext uri="{FF2B5EF4-FFF2-40B4-BE49-F238E27FC236}">
                <a16:creationId xmlns:a16="http://schemas.microsoft.com/office/drawing/2014/main" id="{262068C4-A260-4A8D-ACC4-2F2ACDFDC3E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12097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F1F3D-127E-4F17-8E60-49AF27C1EAB0}"/>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7F77F190-7628-4979-A9BF-D86704E13859}"/>
              </a:ext>
            </a:extLst>
          </p:cNvPr>
          <p:cNvGraphicFramePr>
            <a:graphicFrameLocks noGrp="1"/>
          </p:cNvGraphicFramePr>
          <p:nvPr>
            <p:ph type="tbl" sz="quarter" idx="13"/>
            <p:extLst>
              <p:ext uri="{D42A27DB-BD31-4B8C-83A1-F6EECF244321}">
                <p14:modId xmlns:p14="http://schemas.microsoft.com/office/powerpoint/2010/main" val="98330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189698"/>
                    </a:ext>
                  </a:extLst>
                </a:gridCol>
                <a:gridCol w="493776">
                  <a:extLst>
                    <a:ext uri="{9D8B030D-6E8A-4147-A177-3AD203B41FA5}">
                      <a16:colId xmlns:a16="http://schemas.microsoft.com/office/drawing/2014/main" val="3607783535"/>
                    </a:ext>
                  </a:extLst>
                </a:gridCol>
                <a:gridCol w="493776">
                  <a:extLst>
                    <a:ext uri="{9D8B030D-6E8A-4147-A177-3AD203B41FA5}">
                      <a16:colId xmlns:a16="http://schemas.microsoft.com/office/drawing/2014/main" val="2376231959"/>
                    </a:ext>
                  </a:extLst>
                </a:gridCol>
                <a:gridCol w="493776">
                  <a:extLst>
                    <a:ext uri="{9D8B030D-6E8A-4147-A177-3AD203B41FA5}">
                      <a16:colId xmlns:a16="http://schemas.microsoft.com/office/drawing/2014/main" val="1365012176"/>
                    </a:ext>
                  </a:extLst>
                </a:gridCol>
                <a:gridCol w="493776">
                  <a:extLst>
                    <a:ext uri="{9D8B030D-6E8A-4147-A177-3AD203B41FA5}">
                      <a16:colId xmlns:a16="http://schemas.microsoft.com/office/drawing/2014/main" val="3006673226"/>
                    </a:ext>
                  </a:extLst>
                </a:gridCol>
                <a:gridCol w="493776">
                  <a:extLst>
                    <a:ext uri="{9D8B030D-6E8A-4147-A177-3AD203B41FA5}">
                      <a16:colId xmlns:a16="http://schemas.microsoft.com/office/drawing/2014/main" val="4165310627"/>
                    </a:ext>
                  </a:extLst>
                </a:gridCol>
                <a:gridCol w="493776">
                  <a:extLst>
                    <a:ext uri="{9D8B030D-6E8A-4147-A177-3AD203B41FA5}">
                      <a16:colId xmlns:a16="http://schemas.microsoft.com/office/drawing/2014/main" val="833789511"/>
                    </a:ext>
                  </a:extLst>
                </a:gridCol>
                <a:gridCol w="493776">
                  <a:extLst>
                    <a:ext uri="{9D8B030D-6E8A-4147-A177-3AD203B41FA5}">
                      <a16:colId xmlns:a16="http://schemas.microsoft.com/office/drawing/2014/main" val="1731202405"/>
                    </a:ext>
                  </a:extLst>
                </a:gridCol>
                <a:gridCol w="493776">
                  <a:extLst>
                    <a:ext uri="{9D8B030D-6E8A-4147-A177-3AD203B41FA5}">
                      <a16:colId xmlns:a16="http://schemas.microsoft.com/office/drawing/2014/main" val="774933427"/>
                    </a:ext>
                  </a:extLst>
                </a:gridCol>
                <a:gridCol w="493776">
                  <a:extLst>
                    <a:ext uri="{9D8B030D-6E8A-4147-A177-3AD203B41FA5}">
                      <a16:colId xmlns:a16="http://schemas.microsoft.com/office/drawing/2014/main" val="721536541"/>
                    </a:ext>
                  </a:extLst>
                </a:gridCol>
                <a:gridCol w="493776">
                  <a:extLst>
                    <a:ext uri="{9D8B030D-6E8A-4147-A177-3AD203B41FA5}">
                      <a16:colId xmlns:a16="http://schemas.microsoft.com/office/drawing/2014/main" val="3741107140"/>
                    </a:ext>
                  </a:extLst>
                </a:gridCol>
                <a:gridCol w="493776">
                  <a:extLst>
                    <a:ext uri="{9D8B030D-6E8A-4147-A177-3AD203B41FA5}">
                      <a16:colId xmlns:a16="http://schemas.microsoft.com/office/drawing/2014/main" val="1457727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981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- 2022-02-22 12:00:23</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884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- 2022-02-09 15:01:06</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8876796"/>
                  </a:ext>
                </a:extLst>
              </a:tr>
            </a:tbl>
          </a:graphicData>
        </a:graphic>
      </p:graphicFrame>
      <p:sp>
        <p:nvSpPr>
          <p:cNvPr id="4" name="Text Placeholder 3">
            <a:extLst>
              <a:ext uri="{FF2B5EF4-FFF2-40B4-BE49-F238E27FC236}">
                <a16:creationId xmlns:a16="http://schemas.microsoft.com/office/drawing/2014/main" id="{EC740E7E-C96B-46C0-9809-7178315656C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27321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50AD-116C-4E34-B959-880AE85FDBF8}"/>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D3BEC440-4726-4CD0-964E-F59BBC7292DE}"/>
              </a:ext>
            </a:extLst>
          </p:cNvPr>
          <p:cNvGraphicFramePr>
            <a:graphicFrameLocks noGrp="1"/>
          </p:cNvGraphicFramePr>
          <p:nvPr>
            <p:ph type="tbl" sz="quarter" idx="13"/>
            <p:extLst>
              <p:ext uri="{D42A27DB-BD31-4B8C-83A1-F6EECF244321}">
                <p14:modId xmlns:p14="http://schemas.microsoft.com/office/powerpoint/2010/main" val="962124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4278666"/>
                    </a:ext>
                  </a:extLst>
                </a:gridCol>
                <a:gridCol w="493776">
                  <a:extLst>
                    <a:ext uri="{9D8B030D-6E8A-4147-A177-3AD203B41FA5}">
                      <a16:colId xmlns:a16="http://schemas.microsoft.com/office/drawing/2014/main" val="2152484474"/>
                    </a:ext>
                  </a:extLst>
                </a:gridCol>
                <a:gridCol w="493776">
                  <a:extLst>
                    <a:ext uri="{9D8B030D-6E8A-4147-A177-3AD203B41FA5}">
                      <a16:colId xmlns:a16="http://schemas.microsoft.com/office/drawing/2014/main" val="2469685513"/>
                    </a:ext>
                  </a:extLst>
                </a:gridCol>
                <a:gridCol w="493776">
                  <a:extLst>
                    <a:ext uri="{9D8B030D-6E8A-4147-A177-3AD203B41FA5}">
                      <a16:colId xmlns:a16="http://schemas.microsoft.com/office/drawing/2014/main" val="1467861810"/>
                    </a:ext>
                  </a:extLst>
                </a:gridCol>
                <a:gridCol w="493776">
                  <a:extLst>
                    <a:ext uri="{9D8B030D-6E8A-4147-A177-3AD203B41FA5}">
                      <a16:colId xmlns:a16="http://schemas.microsoft.com/office/drawing/2014/main" val="1262498071"/>
                    </a:ext>
                  </a:extLst>
                </a:gridCol>
                <a:gridCol w="493776">
                  <a:extLst>
                    <a:ext uri="{9D8B030D-6E8A-4147-A177-3AD203B41FA5}">
                      <a16:colId xmlns:a16="http://schemas.microsoft.com/office/drawing/2014/main" val="1531663823"/>
                    </a:ext>
                  </a:extLst>
                </a:gridCol>
                <a:gridCol w="493776">
                  <a:extLst>
                    <a:ext uri="{9D8B030D-6E8A-4147-A177-3AD203B41FA5}">
                      <a16:colId xmlns:a16="http://schemas.microsoft.com/office/drawing/2014/main" val="2146098748"/>
                    </a:ext>
                  </a:extLst>
                </a:gridCol>
                <a:gridCol w="493776">
                  <a:extLst>
                    <a:ext uri="{9D8B030D-6E8A-4147-A177-3AD203B41FA5}">
                      <a16:colId xmlns:a16="http://schemas.microsoft.com/office/drawing/2014/main" val="2261202992"/>
                    </a:ext>
                  </a:extLst>
                </a:gridCol>
                <a:gridCol w="493776">
                  <a:extLst>
                    <a:ext uri="{9D8B030D-6E8A-4147-A177-3AD203B41FA5}">
                      <a16:colId xmlns:a16="http://schemas.microsoft.com/office/drawing/2014/main" val="320979865"/>
                    </a:ext>
                  </a:extLst>
                </a:gridCol>
                <a:gridCol w="493776">
                  <a:extLst>
                    <a:ext uri="{9D8B030D-6E8A-4147-A177-3AD203B41FA5}">
                      <a16:colId xmlns:a16="http://schemas.microsoft.com/office/drawing/2014/main" val="3539100245"/>
                    </a:ext>
                  </a:extLst>
                </a:gridCol>
                <a:gridCol w="493776">
                  <a:extLst>
                    <a:ext uri="{9D8B030D-6E8A-4147-A177-3AD203B41FA5}">
                      <a16:colId xmlns:a16="http://schemas.microsoft.com/office/drawing/2014/main" val="4250973124"/>
                    </a:ext>
                  </a:extLst>
                </a:gridCol>
                <a:gridCol w="493776">
                  <a:extLst>
                    <a:ext uri="{9D8B030D-6E8A-4147-A177-3AD203B41FA5}">
                      <a16:colId xmlns:a16="http://schemas.microsoft.com/office/drawing/2014/main" val="2006042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14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- 2022-02-24 19:57:01</a:t>
                      </a:r>
                      <a:r>
                        <a:rPr kumimoji="0" lang="es-ES" sz="1000" b="0" i="0" u="none" strike="noStrike" kern="1200" cap="none" spc="0" normalizeH="0" baseline="0" noProof="0">
                          <a:ln>
                            <a:noFill/>
                          </a:ln>
                          <a:solidFill>
                            <a:prstClr val="black"/>
                          </a:solidFill>
                          <a:effectLst/>
                          <a:uLnTx/>
                          <a:uFillTx/>
                          <a:latin typeface="+mn-lt"/>
                          <a:ea typeface="+mn-ea"/>
                          <a:cs typeface="+mn-cs"/>
                        </a:rPr>
                        <a:t>
 #TBT  
Año 1987. 
Tan sólo 12 meses después de su versión anterior, Suzuki lanza una nueva generación de la  GSX-R750. En esta ocasión se adoptó la horquilla delantera NEAS (New Electrically Activated Suspension) de 41 mm con sistema anti-hundimiento probada con éxito en la GSX-R750R Limited Edition, además de adoptar el amortiguador de dirección de serie para hacerla aún más estable y un tanque más grande ampliado hasta los 21 litros.
¿El resto? Lo mismo que la había llevado a ser considerada la mejor superbike de su época.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9161330"/>
                  </a:ext>
                </a:extLst>
              </a:tr>
            </a:tbl>
          </a:graphicData>
        </a:graphic>
      </p:graphicFrame>
      <p:sp>
        <p:nvSpPr>
          <p:cNvPr id="4" name="Text Placeholder 3">
            <a:extLst>
              <a:ext uri="{FF2B5EF4-FFF2-40B4-BE49-F238E27FC236}">
                <a16:creationId xmlns:a16="http://schemas.microsoft.com/office/drawing/2014/main" id="{222E845F-C1E5-480C-A522-4BAEB740F1E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780350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DC292-869B-42E0-B1F9-3722CCC386BA}"/>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0CB1775F-AF80-449A-B9BB-8EFD9AE436F0}"/>
              </a:ext>
            </a:extLst>
          </p:cNvPr>
          <p:cNvGraphicFramePr>
            <a:graphicFrameLocks noGrp="1"/>
          </p:cNvGraphicFramePr>
          <p:nvPr>
            <p:ph type="tbl" sz="quarter" idx="13"/>
            <p:extLst>
              <p:ext uri="{D42A27DB-BD31-4B8C-83A1-F6EECF244321}">
                <p14:modId xmlns:p14="http://schemas.microsoft.com/office/powerpoint/2010/main" val="939539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8246816"/>
                    </a:ext>
                  </a:extLst>
                </a:gridCol>
                <a:gridCol w="493776">
                  <a:extLst>
                    <a:ext uri="{9D8B030D-6E8A-4147-A177-3AD203B41FA5}">
                      <a16:colId xmlns:a16="http://schemas.microsoft.com/office/drawing/2014/main" val="2084349426"/>
                    </a:ext>
                  </a:extLst>
                </a:gridCol>
                <a:gridCol w="493776">
                  <a:extLst>
                    <a:ext uri="{9D8B030D-6E8A-4147-A177-3AD203B41FA5}">
                      <a16:colId xmlns:a16="http://schemas.microsoft.com/office/drawing/2014/main" val="17812471"/>
                    </a:ext>
                  </a:extLst>
                </a:gridCol>
                <a:gridCol w="493776">
                  <a:extLst>
                    <a:ext uri="{9D8B030D-6E8A-4147-A177-3AD203B41FA5}">
                      <a16:colId xmlns:a16="http://schemas.microsoft.com/office/drawing/2014/main" val="3791441059"/>
                    </a:ext>
                  </a:extLst>
                </a:gridCol>
                <a:gridCol w="493776">
                  <a:extLst>
                    <a:ext uri="{9D8B030D-6E8A-4147-A177-3AD203B41FA5}">
                      <a16:colId xmlns:a16="http://schemas.microsoft.com/office/drawing/2014/main" val="4058857196"/>
                    </a:ext>
                  </a:extLst>
                </a:gridCol>
                <a:gridCol w="493776">
                  <a:extLst>
                    <a:ext uri="{9D8B030D-6E8A-4147-A177-3AD203B41FA5}">
                      <a16:colId xmlns:a16="http://schemas.microsoft.com/office/drawing/2014/main" val="256283316"/>
                    </a:ext>
                  </a:extLst>
                </a:gridCol>
                <a:gridCol w="493776">
                  <a:extLst>
                    <a:ext uri="{9D8B030D-6E8A-4147-A177-3AD203B41FA5}">
                      <a16:colId xmlns:a16="http://schemas.microsoft.com/office/drawing/2014/main" val="3219427670"/>
                    </a:ext>
                  </a:extLst>
                </a:gridCol>
                <a:gridCol w="493776">
                  <a:extLst>
                    <a:ext uri="{9D8B030D-6E8A-4147-A177-3AD203B41FA5}">
                      <a16:colId xmlns:a16="http://schemas.microsoft.com/office/drawing/2014/main" val="3996247909"/>
                    </a:ext>
                  </a:extLst>
                </a:gridCol>
                <a:gridCol w="493776">
                  <a:extLst>
                    <a:ext uri="{9D8B030D-6E8A-4147-A177-3AD203B41FA5}">
                      <a16:colId xmlns:a16="http://schemas.microsoft.com/office/drawing/2014/main" val="2598928199"/>
                    </a:ext>
                  </a:extLst>
                </a:gridCol>
                <a:gridCol w="493776">
                  <a:extLst>
                    <a:ext uri="{9D8B030D-6E8A-4147-A177-3AD203B41FA5}">
                      <a16:colId xmlns:a16="http://schemas.microsoft.com/office/drawing/2014/main" val="648747559"/>
                    </a:ext>
                  </a:extLst>
                </a:gridCol>
                <a:gridCol w="493776">
                  <a:extLst>
                    <a:ext uri="{9D8B030D-6E8A-4147-A177-3AD203B41FA5}">
                      <a16:colId xmlns:a16="http://schemas.microsoft.com/office/drawing/2014/main" val="1428664844"/>
                    </a:ext>
                  </a:extLst>
                </a:gridCol>
                <a:gridCol w="493776">
                  <a:extLst>
                    <a:ext uri="{9D8B030D-6E8A-4147-A177-3AD203B41FA5}">
                      <a16:colId xmlns:a16="http://schemas.microsoft.com/office/drawing/2014/main" val="1303382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377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- 2022-02-13 23:31:47</a:t>
                      </a:r>
                      <a:r>
                        <a:rPr kumimoji="0" lang="es-ES" sz="1000" b="0" i="0" u="none" strike="noStrike" kern="1200" cap="none" spc="0" normalizeH="0" baseline="0" noProof="0">
                          <a:ln>
                            <a:noFill/>
                          </a:ln>
                          <a:solidFill>
                            <a:prstClr val="black"/>
                          </a:solidFill>
                          <a:effectLst/>
                          <a:uLnTx/>
                          <a:uFillTx/>
                          <a:latin typeface="+mn-lt"/>
                          <a:ea typeface="+mn-ea"/>
                          <a:cs typeface="+mn-cs"/>
                        </a:rPr>
                        <a:t>
 ¡Se terminó otra temporada en Cariló! Gracias a todos los que pasaron por nuestro stand para conocer de cerca a Honda y participar de las actividades de este verano 🥳
¡A meterle Honda a este 2022! 🔥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7243608"/>
                  </a:ext>
                </a:extLst>
              </a:tr>
            </a:tbl>
          </a:graphicData>
        </a:graphic>
      </p:graphicFrame>
      <p:sp>
        <p:nvSpPr>
          <p:cNvPr id="4" name="Text Placeholder 3">
            <a:extLst>
              <a:ext uri="{FF2B5EF4-FFF2-40B4-BE49-F238E27FC236}">
                <a16:creationId xmlns:a16="http://schemas.microsoft.com/office/drawing/2014/main" id="{5E137941-C8DF-4330-B6F3-8E364954267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366113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396F3-4189-477E-B569-479572E21512}"/>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8832B34F-2CCE-4C19-97A0-04CF4CE74673}"/>
              </a:ext>
            </a:extLst>
          </p:cNvPr>
          <p:cNvGraphicFramePr>
            <a:graphicFrameLocks noGrp="1"/>
          </p:cNvGraphicFramePr>
          <p:nvPr>
            <p:ph type="tbl" sz="quarter" idx="13"/>
            <p:extLst>
              <p:ext uri="{D42A27DB-BD31-4B8C-83A1-F6EECF244321}">
                <p14:modId xmlns:p14="http://schemas.microsoft.com/office/powerpoint/2010/main" val="4183661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0140804"/>
                    </a:ext>
                  </a:extLst>
                </a:gridCol>
                <a:gridCol w="493776">
                  <a:extLst>
                    <a:ext uri="{9D8B030D-6E8A-4147-A177-3AD203B41FA5}">
                      <a16:colId xmlns:a16="http://schemas.microsoft.com/office/drawing/2014/main" val="1251414731"/>
                    </a:ext>
                  </a:extLst>
                </a:gridCol>
                <a:gridCol w="493776">
                  <a:extLst>
                    <a:ext uri="{9D8B030D-6E8A-4147-A177-3AD203B41FA5}">
                      <a16:colId xmlns:a16="http://schemas.microsoft.com/office/drawing/2014/main" val="2616091398"/>
                    </a:ext>
                  </a:extLst>
                </a:gridCol>
                <a:gridCol w="493776">
                  <a:extLst>
                    <a:ext uri="{9D8B030D-6E8A-4147-A177-3AD203B41FA5}">
                      <a16:colId xmlns:a16="http://schemas.microsoft.com/office/drawing/2014/main" val="2964616098"/>
                    </a:ext>
                  </a:extLst>
                </a:gridCol>
                <a:gridCol w="493776">
                  <a:extLst>
                    <a:ext uri="{9D8B030D-6E8A-4147-A177-3AD203B41FA5}">
                      <a16:colId xmlns:a16="http://schemas.microsoft.com/office/drawing/2014/main" val="3677320326"/>
                    </a:ext>
                  </a:extLst>
                </a:gridCol>
                <a:gridCol w="493776">
                  <a:extLst>
                    <a:ext uri="{9D8B030D-6E8A-4147-A177-3AD203B41FA5}">
                      <a16:colId xmlns:a16="http://schemas.microsoft.com/office/drawing/2014/main" val="3368873172"/>
                    </a:ext>
                  </a:extLst>
                </a:gridCol>
                <a:gridCol w="493776">
                  <a:extLst>
                    <a:ext uri="{9D8B030D-6E8A-4147-A177-3AD203B41FA5}">
                      <a16:colId xmlns:a16="http://schemas.microsoft.com/office/drawing/2014/main" val="1622702519"/>
                    </a:ext>
                  </a:extLst>
                </a:gridCol>
                <a:gridCol w="493776">
                  <a:extLst>
                    <a:ext uri="{9D8B030D-6E8A-4147-A177-3AD203B41FA5}">
                      <a16:colId xmlns:a16="http://schemas.microsoft.com/office/drawing/2014/main" val="962312704"/>
                    </a:ext>
                  </a:extLst>
                </a:gridCol>
                <a:gridCol w="493776">
                  <a:extLst>
                    <a:ext uri="{9D8B030D-6E8A-4147-A177-3AD203B41FA5}">
                      <a16:colId xmlns:a16="http://schemas.microsoft.com/office/drawing/2014/main" val="3285158971"/>
                    </a:ext>
                  </a:extLst>
                </a:gridCol>
                <a:gridCol w="493776">
                  <a:extLst>
                    <a:ext uri="{9D8B030D-6E8A-4147-A177-3AD203B41FA5}">
                      <a16:colId xmlns:a16="http://schemas.microsoft.com/office/drawing/2014/main" val="4161609236"/>
                    </a:ext>
                  </a:extLst>
                </a:gridCol>
                <a:gridCol w="493776">
                  <a:extLst>
                    <a:ext uri="{9D8B030D-6E8A-4147-A177-3AD203B41FA5}">
                      <a16:colId xmlns:a16="http://schemas.microsoft.com/office/drawing/2014/main" val="882564422"/>
                    </a:ext>
                  </a:extLst>
                </a:gridCol>
                <a:gridCol w="493776">
                  <a:extLst>
                    <a:ext uri="{9D8B030D-6E8A-4147-A177-3AD203B41FA5}">
                      <a16:colId xmlns:a16="http://schemas.microsoft.com/office/drawing/2014/main" val="383447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732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- 2022-02-22 15:20:29</a:t>
                      </a:r>
                      <a:r>
                        <a:rPr kumimoji="0" lang="es-ES" sz="1000" b="0" i="0" u="none" strike="noStrike" kern="1200" cap="none" spc="0" normalizeH="0" baseline="0" noProof="0">
                          <a:ln>
                            <a:noFill/>
                          </a:ln>
                          <a:solidFill>
                            <a:prstClr val="black"/>
                          </a:solidFill>
                          <a:effectLst/>
                          <a:uLnTx/>
                          <a:uFillTx/>
                          <a:latin typeface="+mn-lt"/>
                          <a:ea typeface="+mn-ea"/>
                          <a:cs typeface="+mn-cs"/>
                        </a:rPr>
                        <a:t>
 Se agranda la gama de colores de la 𝟏𝟖𝟎𝐒.
Nuevo color verde lima, que se suma a los ya existentes rojo, blanco y negro.
Conocé más de este y otros modelos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097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- 2022-02-13 19:24:13</a:t>
                      </a:r>
                      <a:r>
                        <a:rPr kumimoji="0" lang="es-ES" sz="1000" b="0" i="0" u="none" strike="noStrike" kern="1200" cap="none" spc="0" normalizeH="0" baseline="0" noProof="0">
                          <a:ln>
                            <a:noFill/>
                          </a:ln>
                          <a:solidFill>
                            <a:prstClr val="black"/>
                          </a:solidFill>
                          <a:effectLst/>
                          <a:uLnTx/>
                          <a:uFillTx/>
                          <a:latin typeface="+mn-lt"/>
                          <a:ea typeface="+mn-ea"/>
                          <a:cs typeface="+mn-cs"/>
                        </a:rPr>
                        <a:t>
 El todo y los detalles. El secreto de la AX100 está a la vista.
¿Ya te acercaste a un concesionario?
Encontrá el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28396552"/>
                  </a:ext>
                </a:extLst>
              </a:tr>
            </a:tbl>
          </a:graphicData>
        </a:graphic>
      </p:graphicFrame>
      <p:sp>
        <p:nvSpPr>
          <p:cNvPr id="4" name="Text Placeholder 3">
            <a:extLst>
              <a:ext uri="{FF2B5EF4-FFF2-40B4-BE49-F238E27FC236}">
                <a16:creationId xmlns:a16="http://schemas.microsoft.com/office/drawing/2014/main" id="{140F3DE9-1F05-4347-8F53-3348B1E272D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909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46EB0-BAA6-4583-8DC7-B3A22A97E343}"/>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6D3940F6-D920-44E6-AF9D-40C7F5EB2686}"/>
              </a:ext>
            </a:extLst>
          </p:cNvPr>
          <p:cNvGraphicFramePr>
            <a:graphicFrameLocks noGrp="1"/>
          </p:cNvGraphicFramePr>
          <p:nvPr>
            <p:ph type="tbl" sz="quarter" idx="13"/>
            <p:extLst>
              <p:ext uri="{D42A27DB-BD31-4B8C-83A1-F6EECF244321}">
                <p14:modId xmlns:p14="http://schemas.microsoft.com/office/powerpoint/2010/main" val="1302989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3910078"/>
                    </a:ext>
                  </a:extLst>
                </a:gridCol>
                <a:gridCol w="493776">
                  <a:extLst>
                    <a:ext uri="{9D8B030D-6E8A-4147-A177-3AD203B41FA5}">
                      <a16:colId xmlns:a16="http://schemas.microsoft.com/office/drawing/2014/main" val="2619367353"/>
                    </a:ext>
                  </a:extLst>
                </a:gridCol>
                <a:gridCol w="493776">
                  <a:extLst>
                    <a:ext uri="{9D8B030D-6E8A-4147-A177-3AD203B41FA5}">
                      <a16:colId xmlns:a16="http://schemas.microsoft.com/office/drawing/2014/main" val="3433179263"/>
                    </a:ext>
                  </a:extLst>
                </a:gridCol>
                <a:gridCol w="493776">
                  <a:extLst>
                    <a:ext uri="{9D8B030D-6E8A-4147-A177-3AD203B41FA5}">
                      <a16:colId xmlns:a16="http://schemas.microsoft.com/office/drawing/2014/main" val="3407318195"/>
                    </a:ext>
                  </a:extLst>
                </a:gridCol>
                <a:gridCol w="493776">
                  <a:extLst>
                    <a:ext uri="{9D8B030D-6E8A-4147-A177-3AD203B41FA5}">
                      <a16:colId xmlns:a16="http://schemas.microsoft.com/office/drawing/2014/main" val="470527508"/>
                    </a:ext>
                  </a:extLst>
                </a:gridCol>
                <a:gridCol w="493776">
                  <a:extLst>
                    <a:ext uri="{9D8B030D-6E8A-4147-A177-3AD203B41FA5}">
                      <a16:colId xmlns:a16="http://schemas.microsoft.com/office/drawing/2014/main" val="2669355884"/>
                    </a:ext>
                  </a:extLst>
                </a:gridCol>
                <a:gridCol w="493776">
                  <a:extLst>
                    <a:ext uri="{9D8B030D-6E8A-4147-A177-3AD203B41FA5}">
                      <a16:colId xmlns:a16="http://schemas.microsoft.com/office/drawing/2014/main" val="3225615293"/>
                    </a:ext>
                  </a:extLst>
                </a:gridCol>
                <a:gridCol w="493776">
                  <a:extLst>
                    <a:ext uri="{9D8B030D-6E8A-4147-A177-3AD203B41FA5}">
                      <a16:colId xmlns:a16="http://schemas.microsoft.com/office/drawing/2014/main" val="1518481114"/>
                    </a:ext>
                  </a:extLst>
                </a:gridCol>
                <a:gridCol w="493776">
                  <a:extLst>
                    <a:ext uri="{9D8B030D-6E8A-4147-A177-3AD203B41FA5}">
                      <a16:colId xmlns:a16="http://schemas.microsoft.com/office/drawing/2014/main" val="1433334941"/>
                    </a:ext>
                  </a:extLst>
                </a:gridCol>
                <a:gridCol w="493776">
                  <a:extLst>
                    <a:ext uri="{9D8B030D-6E8A-4147-A177-3AD203B41FA5}">
                      <a16:colId xmlns:a16="http://schemas.microsoft.com/office/drawing/2014/main" val="3168883792"/>
                    </a:ext>
                  </a:extLst>
                </a:gridCol>
                <a:gridCol w="493776">
                  <a:extLst>
                    <a:ext uri="{9D8B030D-6E8A-4147-A177-3AD203B41FA5}">
                      <a16:colId xmlns:a16="http://schemas.microsoft.com/office/drawing/2014/main" val="250813587"/>
                    </a:ext>
                  </a:extLst>
                </a:gridCol>
                <a:gridCol w="493776">
                  <a:extLst>
                    <a:ext uri="{9D8B030D-6E8A-4147-A177-3AD203B41FA5}">
                      <a16:colId xmlns:a16="http://schemas.microsoft.com/office/drawing/2014/main" val="52291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378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- 2022-02-21 17:59:24</a:t>
                      </a:r>
                      <a:r>
                        <a:rPr kumimoji="0" lang="es-ES" sz="1000" b="0" i="0" u="none" strike="noStrike" kern="1200" cap="none" spc="0" normalizeH="0" baseline="0" noProof="0">
                          <a:ln>
                            <a:noFill/>
                          </a:ln>
                          <a:solidFill>
                            <a:prstClr val="black"/>
                          </a:solidFill>
                          <a:effectLst/>
                          <a:uLnTx/>
                          <a:uFillTx/>
                          <a:latin typeface="+mn-lt"/>
                          <a:ea typeface="+mn-ea"/>
                          <a:cs typeface="+mn-cs"/>
                        </a:rPr>
                        <a:t>
 La 𝐋𝐞𝐨𝐧𝐜𝐢𝐧𝐨 𝟐𝟓𝟎 sinónimo de perfección.
Sus líneas de diseño elegantes y fluidas, junto con su tecnología y rendimiento completamente modernos, hacen de ella una moto completamente única.
Te presentamos algunos de sus detalles. Deslizá y dejate sorprender.
Conocé más de este icónico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49256558"/>
                  </a:ext>
                </a:extLst>
              </a:tr>
            </a:tbl>
          </a:graphicData>
        </a:graphic>
      </p:graphicFrame>
      <p:sp>
        <p:nvSpPr>
          <p:cNvPr id="4" name="Text Placeholder 3">
            <a:extLst>
              <a:ext uri="{FF2B5EF4-FFF2-40B4-BE49-F238E27FC236}">
                <a16:creationId xmlns:a16="http://schemas.microsoft.com/office/drawing/2014/main" id="{0CDE1797-D04E-48BF-A51B-15A485117E0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716767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120FD-6C29-4C37-9CB4-60ABD4E9B26E}"/>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11A348FF-F5C5-4E65-AF1E-96A9DB354361}"/>
              </a:ext>
            </a:extLst>
          </p:cNvPr>
          <p:cNvGraphicFramePr>
            <a:graphicFrameLocks noGrp="1"/>
          </p:cNvGraphicFramePr>
          <p:nvPr>
            <p:ph type="tbl" sz="quarter" idx="13"/>
            <p:extLst>
              <p:ext uri="{D42A27DB-BD31-4B8C-83A1-F6EECF244321}">
                <p14:modId xmlns:p14="http://schemas.microsoft.com/office/powerpoint/2010/main" val="3684630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5352798"/>
                    </a:ext>
                  </a:extLst>
                </a:gridCol>
                <a:gridCol w="493776">
                  <a:extLst>
                    <a:ext uri="{9D8B030D-6E8A-4147-A177-3AD203B41FA5}">
                      <a16:colId xmlns:a16="http://schemas.microsoft.com/office/drawing/2014/main" val="362850218"/>
                    </a:ext>
                  </a:extLst>
                </a:gridCol>
                <a:gridCol w="493776">
                  <a:extLst>
                    <a:ext uri="{9D8B030D-6E8A-4147-A177-3AD203B41FA5}">
                      <a16:colId xmlns:a16="http://schemas.microsoft.com/office/drawing/2014/main" val="2825676460"/>
                    </a:ext>
                  </a:extLst>
                </a:gridCol>
                <a:gridCol w="493776">
                  <a:extLst>
                    <a:ext uri="{9D8B030D-6E8A-4147-A177-3AD203B41FA5}">
                      <a16:colId xmlns:a16="http://schemas.microsoft.com/office/drawing/2014/main" val="340181116"/>
                    </a:ext>
                  </a:extLst>
                </a:gridCol>
                <a:gridCol w="493776">
                  <a:extLst>
                    <a:ext uri="{9D8B030D-6E8A-4147-A177-3AD203B41FA5}">
                      <a16:colId xmlns:a16="http://schemas.microsoft.com/office/drawing/2014/main" val="324612679"/>
                    </a:ext>
                  </a:extLst>
                </a:gridCol>
                <a:gridCol w="493776">
                  <a:extLst>
                    <a:ext uri="{9D8B030D-6E8A-4147-A177-3AD203B41FA5}">
                      <a16:colId xmlns:a16="http://schemas.microsoft.com/office/drawing/2014/main" val="1210972831"/>
                    </a:ext>
                  </a:extLst>
                </a:gridCol>
                <a:gridCol w="493776">
                  <a:extLst>
                    <a:ext uri="{9D8B030D-6E8A-4147-A177-3AD203B41FA5}">
                      <a16:colId xmlns:a16="http://schemas.microsoft.com/office/drawing/2014/main" val="2177718899"/>
                    </a:ext>
                  </a:extLst>
                </a:gridCol>
                <a:gridCol w="493776">
                  <a:extLst>
                    <a:ext uri="{9D8B030D-6E8A-4147-A177-3AD203B41FA5}">
                      <a16:colId xmlns:a16="http://schemas.microsoft.com/office/drawing/2014/main" val="4006951169"/>
                    </a:ext>
                  </a:extLst>
                </a:gridCol>
                <a:gridCol w="493776">
                  <a:extLst>
                    <a:ext uri="{9D8B030D-6E8A-4147-A177-3AD203B41FA5}">
                      <a16:colId xmlns:a16="http://schemas.microsoft.com/office/drawing/2014/main" val="3041680256"/>
                    </a:ext>
                  </a:extLst>
                </a:gridCol>
                <a:gridCol w="493776">
                  <a:extLst>
                    <a:ext uri="{9D8B030D-6E8A-4147-A177-3AD203B41FA5}">
                      <a16:colId xmlns:a16="http://schemas.microsoft.com/office/drawing/2014/main" val="1581031074"/>
                    </a:ext>
                  </a:extLst>
                </a:gridCol>
                <a:gridCol w="493776">
                  <a:extLst>
                    <a:ext uri="{9D8B030D-6E8A-4147-A177-3AD203B41FA5}">
                      <a16:colId xmlns:a16="http://schemas.microsoft.com/office/drawing/2014/main" val="2015796233"/>
                    </a:ext>
                  </a:extLst>
                </a:gridCol>
                <a:gridCol w="493776">
                  <a:extLst>
                    <a:ext uri="{9D8B030D-6E8A-4147-A177-3AD203B41FA5}">
                      <a16:colId xmlns:a16="http://schemas.microsoft.com/office/drawing/2014/main" val="1944427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44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- 2022-02-05 18:00:07</a:t>
                      </a:r>
                      <a:r>
                        <a:rPr kumimoji="0" lang="es-ES" sz="1000" b="0" i="0" u="none" strike="noStrike" kern="1200" cap="none" spc="0" normalizeH="0" baseline="0" noProof="0">
                          <a:ln>
                            <a:noFill/>
                          </a:ln>
                          <a:solidFill>
                            <a:prstClr val="black"/>
                          </a:solidFill>
                          <a:effectLst/>
                          <a:uLnTx/>
                          <a:uFillTx/>
                          <a:latin typeface="+mn-lt"/>
                          <a:ea typeface="+mn-ea"/>
                          <a:cs typeface="+mn-cs"/>
                        </a:rPr>
                        <a:t>
 ¡La reina del stand te espera en Cariló!👑  Acercate a Av.Divisadero y Cerezo todos los días desde las 18:00 para conocer la Africa Twin y otros modelos de Honda 🤩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836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- 2022-02-09 18:53:04</a:t>
                      </a:r>
                      <a:r>
                        <a:rPr kumimoji="0" lang="es-ES" sz="1000" b="0" i="0" u="none" strike="noStrike" kern="1200" cap="none" spc="0" normalizeH="0" baseline="0" noProof="0">
                          <a:ln>
                            <a:noFill/>
                          </a:ln>
                          <a:solidFill>
                            <a:prstClr val="black"/>
                          </a:solidFill>
                          <a:effectLst/>
                          <a:uLnTx/>
                          <a:uFillTx/>
                          <a:latin typeface="+mn-lt"/>
                          <a:ea typeface="+mn-ea"/>
                          <a:cs typeface="+mn-cs"/>
                        </a:rPr>
                        <a:t>
 Desde todos los ángulos.
Así es la nueva GSX-RR de MotoGP del Team Suzuki Ecstar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88217946"/>
                  </a:ext>
                </a:extLst>
              </a:tr>
            </a:tbl>
          </a:graphicData>
        </a:graphic>
      </p:graphicFrame>
      <p:sp>
        <p:nvSpPr>
          <p:cNvPr id="4" name="Text Placeholder 3">
            <a:extLst>
              <a:ext uri="{FF2B5EF4-FFF2-40B4-BE49-F238E27FC236}">
                <a16:creationId xmlns:a16="http://schemas.microsoft.com/office/drawing/2014/main" id="{C24E4C1F-42CF-4653-8176-ECB11CE305E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678267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AE5F8-FE18-40F6-86CF-542B1D135566}"/>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66D77259-F78B-42F1-905A-67D7AB305ACF}"/>
              </a:ext>
            </a:extLst>
          </p:cNvPr>
          <p:cNvGraphicFramePr>
            <a:graphicFrameLocks noGrp="1"/>
          </p:cNvGraphicFramePr>
          <p:nvPr>
            <p:ph type="tbl" sz="quarter" idx="13"/>
            <p:extLst>
              <p:ext uri="{D42A27DB-BD31-4B8C-83A1-F6EECF244321}">
                <p14:modId xmlns:p14="http://schemas.microsoft.com/office/powerpoint/2010/main" val="101938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6361695"/>
                    </a:ext>
                  </a:extLst>
                </a:gridCol>
                <a:gridCol w="493776">
                  <a:extLst>
                    <a:ext uri="{9D8B030D-6E8A-4147-A177-3AD203B41FA5}">
                      <a16:colId xmlns:a16="http://schemas.microsoft.com/office/drawing/2014/main" val="1593199189"/>
                    </a:ext>
                  </a:extLst>
                </a:gridCol>
                <a:gridCol w="493776">
                  <a:extLst>
                    <a:ext uri="{9D8B030D-6E8A-4147-A177-3AD203B41FA5}">
                      <a16:colId xmlns:a16="http://schemas.microsoft.com/office/drawing/2014/main" val="3950025020"/>
                    </a:ext>
                  </a:extLst>
                </a:gridCol>
                <a:gridCol w="493776">
                  <a:extLst>
                    <a:ext uri="{9D8B030D-6E8A-4147-A177-3AD203B41FA5}">
                      <a16:colId xmlns:a16="http://schemas.microsoft.com/office/drawing/2014/main" val="2656857947"/>
                    </a:ext>
                  </a:extLst>
                </a:gridCol>
                <a:gridCol w="493776">
                  <a:extLst>
                    <a:ext uri="{9D8B030D-6E8A-4147-A177-3AD203B41FA5}">
                      <a16:colId xmlns:a16="http://schemas.microsoft.com/office/drawing/2014/main" val="3089273977"/>
                    </a:ext>
                  </a:extLst>
                </a:gridCol>
                <a:gridCol w="493776">
                  <a:extLst>
                    <a:ext uri="{9D8B030D-6E8A-4147-A177-3AD203B41FA5}">
                      <a16:colId xmlns:a16="http://schemas.microsoft.com/office/drawing/2014/main" val="1926157121"/>
                    </a:ext>
                  </a:extLst>
                </a:gridCol>
                <a:gridCol w="493776">
                  <a:extLst>
                    <a:ext uri="{9D8B030D-6E8A-4147-A177-3AD203B41FA5}">
                      <a16:colId xmlns:a16="http://schemas.microsoft.com/office/drawing/2014/main" val="1074981912"/>
                    </a:ext>
                  </a:extLst>
                </a:gridCol>
                <a:gridCol w="493776">
                  <a:extLst>
                    <a:ext uri="{9D8B030D-6E8A-4147-A177-3AD203B41FA5}">
                      <a16:colId xmlns:a16="http://schemas.microsoft.com/office/drawing/2014/main" val="1101377500"/>
                    </a:ext>
                  </a:extLst>
                </a:gridCol>
                <a:gridCol w="493776">
                  <a:extLst>
                    <a:ext uri="{9D8B030D-6E8A-4147-A177-3AD203B41FA5}">
                      <a16:colId xmlns:a16="http://schemas.microsoft.com/office/drawing/2014/main" val="884596512"/>
                    </a:ext>
                  </a:extLst>
                </a:gridCol>
                <a:gridCol w="493776">
                  <a:extLst>
                    <a:ext uri="{9D8B030D-6E8A-4147-A177-3AD203B41FA5}">
                      <a16:colId xmlns:a16="http://schemas.microsoft.com/office/drawing/2014/main" val="3250590494"/>
                    </a:ext>
                  </a:extLst>
                </a:gridCol>
                <a:gridCol w="493776">
                  <a:extLst>
                    <a:ext uri="{9D8B030D-6E8A-4147-A177-3AD203B41FA5}">
                      <a16:colId xmlns:a16="http://schemas.microsoft.com/office/drawing/2014/main" val="1946680521"/>
                    </a:ext>
                  </a:extLst>
                </a:gridCol>
                <a:gridCol w="493776">
                  <a:extLst>
                    <a:ext uri="{9D8B030D-6E8A-4147-A177-3AD203B41FA5}">
                      <a16:colId xmlns:a16="http://schemas.microsoft.com/office/drawing/2014/main" val="2359600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619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- 2022-02-04 09:41:41</a:t>
                      </a:r>
                      <a:r>
                        <a:rPr kumimoji="0" lang="es-ES" sz="1000" b="0" i="0" u="none" strike="noStrike" kern="1200" cap="none" spc="0" normalizeH="0" baseline="0" noProof="0">
                          <a:ln>
                            <a:noFill/>
                          </a:ln>
                          <a:solidFill>
                            <a:prstClr val="black"/>
                          </a:solidFill>
                          <a:effectLst/>
                          <a:uLnTx/>
                          <a:uFillTx/>
                          <a:latin typeface="+mn-lt"/>
                          <a:ea typeface="+mn-ea"/>
                          <a:cs typeface="+mn-cs"/>
                        </a:rPr>
                        <a:t>
 Hoy, el team Monster Energy Yamaha MotoGP realizó su presentación para abrir oficialmente su campaña 2022. Encabezado por dos pilotos jóvenes y competitivos, Fabio Quartararo, campeón en 2021, y Franco Morbidelli, el equipo está ansioso por el inicio del Campeonato Mundial de MotoGP 2022 en Qatar en marzo.
#yamaha #motogp #motogp2022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820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- 2022-02-01 22:07:19</a:t>
                      </a:r>
                      <a:r>
                        <a:rPr kumimoji="0" lang="es-ES" sz="1000" b="0" i="0" u="none" strike="noStrike" kern="1200" cap="none" spc="0" normalizeH="0" baseline="0" noProof="0">
                          <a:ln>
                            <a:noFill/>
                          </a:ln>
                          <a:solidFill>
                            <a:prstClr val="black"/>
                          </a:solidFill>
                          <a:effectLst/>
                          <a:uLnTx/>
                          <a:uFillTx/>
                          <a:latin typeface="+mn-lt"/>
                          <a:ea typeface="+mn-ea"/>
                          <a:cs typeface="+mn-cs"/>
                        </a:rPr>
                        <a:t>
 Tu primera moto puede ser una Suzuki. Acercate a nuestros concesionarios y enterate lo cerca que estás de una AX 100.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8307458"/>
                  </a:ext>
                </a:extLst>
              </a:tr>
            </a:tbl>
          </a:graphicData>
        </a:graphic>
      </p:graphicFrame>
      <p:sp>
        <p:nvSpPr>
          <p:cNvPr id="4" name="Text Placeholder 3">
            <a:extLst>
              <a:ext uri="{FF2B5EF4-FFF2-40B4-BE49-F238E27FC236}">
                <a16:creationId xmlns:a16="http://schemas.microsoft.com/office/drawing/2014/main" id="{CF9D1DB7-3E19-40EE-9F61-324E121E654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73478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80B85-CFB1-4718-8C94-11B90428C9D6}"/>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E945A81C-0764-44A6-96BB-4CE130C6569D}"/>
              </a:ext>
            </a:extLst>
          </p:cNvPr>
          <p:cNvGraphicFramePr>
            <a:graphicFrameLocks noGrp="1"/>
          </p:cNvGraphicFramePr>
          <p:nvPr>
            <p:ph type="tbl" sz="quarter" idx="13"/>
            <p:extLst>
              <p:ext uri="{D42A27DB-BD31-4B8C-83A1-F6EECF244321}">
                <p14:modId xmlns:p14="http://schemas.microsoft.com/office/powerpoint/2010/main" val="337297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0467826"/>
                    </a:ext>
                  </a:extLst>
                </a:gridCol>
                <a:gridCol w="493776">
                  <a:extLst>
                    <a:ext uri="{9D8B030D-6E8A-4147-A177-3AD203B41FA5}">
                      <a16:colId xmlns:a16="http://schemas.microsoft.com/office/drawing/2014/main" val="1273903956"/>
                    </a:ext>
                  </a:extLst>
                </a:gridCol>
                <a:gridCol w="493776">
                  <a:extLst>
                    <a:ext uri="{9D8B030D-6E8A-4147-A177-3AD203B41FA5}">
                      <a16:colId xmlns:a16="http://schemas.microsoft.com/office/drawing/2014/main" val="3368234502"/>
                    </a:ext>
                  </a:extLst>
                </a:gridCol>
                <a:gridCol w="493776">
                  <a:extLst>
                    <a:ext uri="{9D8B030D-6E8A-4147-A177-3AD203B41FA5}">
                      <a16:colId xmlns:a16="http://schemas.microsoft.com/office/drawing/2014/main" val="3194214257"/>
                    </a:ext>
                  </a:extLst>
                </a:gridCol>
                <a:gridCol w="493776">
                  <a:extLst>
                    <a:ext uri="{9D8B030D-6E8A-4147-A177-3AD203B41FA5}">
                      <a16:colId xmlns:a16="http://schemas.microsoft.com/office/drawing/2014/main" val="3456437018"/>
                    </a:ext>
                  </a:extLst>
                </a:gridCol>
                <a:gridCol w="493776">
                  <a:extLst>
                    <a:ext uri="{9D8B030D-6E8A-4147-A177-3AD203B41FA5}">
                      <a16:colId xmlns:a16="http://schemas.microsoft.com/office/drawing/2014/main" val="2203343975"/>
                    </a:ext>
                  </a:extLst>
                </a:gridCol>
                <a:gridCol w="493776">
                  <a:extLst>
                    <a:ext uri="{9D8B030D-6E8A-4147-A177-3AD203B41FA5}">
                      <a16:colId xmlns:a16="http://schemas.microsoft.com/office/drawing/2014/main" val="4043003552"/>
                    </a:ext>
                  </a:extLst>
                </a:gridCol>
                <a:gridCol w="493776">
                  <a:extLst>
                    <a:ext uri="{9D8B030D-6E8A-4147-A177-3AD203B41FA5}">
                      <a16:colId xmlns:a16="http://schemas.microsoft.com/office/drawing/2014/main" val="3713443293"/>
                    </a:ext>
                  </a:extLst>
                </a:gridCol>
                <a:gridCol w="493776">
                  <a:extLst>
                    <a:ext uri="{9D8B030D-6E8A-4147-A177-3AD203B41FA5}">
                      <a16:colId xmlns:a16="http://schemas.microsoft.com/office/drawing/2014/main" val="1432568402"/>
                    </a:ext>
                  </a:extLst>
                </a:gridCol>
                <a:gridCol w="493776">
                  <a:extLst>
                    <a:ext uri="{9D8B030D-6E8A-4147-A177-3AD203B41FA5}">
                      <a16:colId xmlns:a16="http://schemas.microsoft.com/office/drawing/2014/main" val="2157789023"/>
                    </a:ext>
                  </a:extLst>
                </a:gridCol>
                <a:gridCol w="493776">
                  <a:extLst>
                    <a:ext uri="{9D8B030D-6E8A-4147-A177-3AD203B41FA5}">
                      <a16:colId xmlns:a16="http://schemas.microsoft.com/office/drawing/2014/main" val="752145303"/>
                    </a:ext>
                  </a:extLst>
                </a:gridCol>
                <a:gridCol w="493776">
                  <a:extLst>
                    <a:ext uri="{9D8B030D-6E8A-4147-A177-3AD203B41FA5}">
                      <a16:colId xmlns:a16="http://schemas.microsoft.com/office/drawing/2014/main" val="117014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137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- 2022-02-16 09:05:43</a:t>
                      </a:r>
                      <a:r>
                        <a:rPr kumimoji="0" lang="es-ES" sz="1000" b="0" i="0" u="none" strike="noStrike" kern="1200" cap="none" spc="0" normalizeH="0" baseline="0" noProof="0">
                          <a:ln>
                            <a:noFill/>
                          </a:ln>
                          <a:solidFill>
                            <a:prstClr val="black"/>
                          </a:solidFill>
                          <a:effectLst/>
                          <a:uLnTx/>
                          <a:uFillTx/>
                          <a:latin typeface="+mn-lt"/>
                          <a:ea typeface="+mn-ea"/>
                          <a:cs typeface="+mn-cs"/>
                        </a:rPr>
                        <a:t>
 Hoy cumple años el campeón de todos los tiempos 🏆🏆🏆🏆🏆🏆🏆🏆🏆
¡Feliz cumpleaños @valeyellow46! Dejale tu saludo en los comentarios 💪
#valentinorossi #valentinorossi46 #felizcumpleaños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1195120"/>
                  </a:ext>
                </a:extLst>
              </a:tr>
            </a:tbl>
          </a:graphicData>
        </a:graphic>
      </p:graphicFrame>
      <p:sp>
        <p:nvSpPr>
          <p:cNvPr id="4" name="Text Placeholder 3">
            <a:extLst>
              <a:ext uri="{FF2B5EF4-FFF2-40B4-BE49-F238E27FC236}">
                <a16:creationId xmlns:a16="http://schemas.microsoft.com/office/drawing/2014/main" id="{17BCDFED-96F5-41C9-9986-C06333058DF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006067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8675D-04D3-4626-B66E-5D1B22274A89}"/>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45D104F3-0792-42BB-A167-2FA14D628189}"/>
              </a:ext>
            </a:extLst>
          </p:cNvPr>
          <p:cNvGraphicFramePr>
            <a:graphicFrameLocks noGrp="1"/>
          </p:cNvGraphicFramePr>
          <p:nvPr>
            <p:ph type="tbl" sz="quarter" idx="13"/>
            <p:extLst>
              <p:ext uri="{D42A27DB-BD31-4B8C-83A1-F6EECF244321}">
                <p14:modId xmlns:p14="http://schemas.microsoft.com/office/powerpoint/2010/main" val="398848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0773174"/>
                    </a:ext>
                  </a:extLst>
                </a:gridCol>
                <a:gridCol w="493776">
                  <a:extLst>
                    <a:ext uri="{9D8B030D-6E8A-4147-A177-3AD203B41FA5}">
                      <a16:colId xmlns:a16="http://schemas.microsoft.com/office/drawing/2014/main" val="206404954"/>
                    </a:ext>
                  </a:extLst>
                </a:gridCol>
                <a:gridCol w="493776">
                  <a:extLst>
                    <a:ext uri="{9D8B030D-6E8A-4147-A177-3AD203B41FA5}">
                      <a16:colId xmlns:a16="http://schemas.microsoft.com/office/drawing/2014/main" val="1660517539"/>
                    </a:ext>
                  </a:extLst>
                </a:gridCol>
                <a:gridCol w="493776">
                  <a:extLst>
                    <a:ext uri="{9D8B030D-6E8A-4147-A177-3AD203B41FA5}">
                      <a16:colId xmlns:a16="http://schemas.microsoft.com/office/drawing/2014/main" val="3735060856"/>
                    </a:ext>
                  </a:extLst>
                </a:gridCol>
                <a:gridCol w="493776">
                  <a:extLst>
                    <a:ext uri="{9D8B030D-6E8A-4147-A177-3AD203B41FA5}">
                      <a16:colId xmlns:a16="http://schemas.microsoft.com/office/drawing/2014/main" val="3454738765"/>
                    </a:ext>
                  </a:extLst>
                </a:gridCol>
                <a:gridCol w="493776">
                  <a:extLst>
                    <a:ext uri="{9D8B030D-6E8A-4147-A177-3AD203B41FA5}">
                      <a16:colId xmlns:a16="http://schemas.microsoft.com/office/drawing/2014/main" val="3343117048"/>
                    </a:ext>
                  </a:extLst>
                </a:gridCol>
                <a:gridCol w="493776">
                  <a:extLst>
                    <a:ext uri="{9D8B030D-6E8A-4147-A177-3AD203B41FA5}">
                      <a16:colId xmlns:a16="http://schemas.microsoft.com/office/drawing/2014/main" val="3938816606"/>
                    </a:ext>
                  </a:extLst>
                </a:gridCol>
                <a:gridCol w="493776">
                  <a:extLst>
                    <a:ext uri="{9D8B030D-6E8A-4147-A177-3AD203B41FA5}">
                      <a16:colId xmlns:a16="http://schemas.microsoft.com/office/drawing/2014/main" val="2463086834"/>
                    </a:ext>
                  </a:extLst>
                </a:gridCol>
                <a:gridCol w="493776">
                  <a:extLst>
                    <a:ext uri="{9D8B030D-6E8A-4147-A177-3AD203B41FA5}">
                      <a16:colId xmlns:a16="http://schemas.microsoft.com/office/drawing/2014/main" val="851348615"/>
                    </a:ext>
                  </a:extLst>
                </a:gridCol>
                <a:gridCol w="493776">
                  <a:extLst>
                    <a:ext uri="{9D8B030D-6E8A-4147-A177-3AD203B41FA5}">
                      <a16:colId xmlns:a16="http://schemas.microsoft.com/office/drawing/2014/main" val="4171710287"/>
                    </a:ext>
                  </a:extLst>
                </a:gridCol>
                <a:gridCol w="493776">
                  <a:extLst>
                    <a:ext uri="{9D8B030D-6E8A-4147-A177-3AD203B41FA5}">
                      <a16:colId xmlns:a16="http://schemas.microsoft.com/office/drawing/2014/main" val="1120673016"/>
                    </a:ext>
                  </a:extLst>
                </a:gridCol>
                <a:gridCol w="493776">
                  <a:extLst>
                    <a:ext uri="{9D8B030D-6E8A-4147-A177-3AD203B41FA5}">
                      <a16:colId xmlns:a16="http://schemas.microsoft.com/office/drawing/2014/main" val="838679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817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- 2022-02-05 17:00:27</a:t>
                      </a:r>
                      <a:r>
                        <a:rPr kumimoji="0" lang="en-US" sz="1000" b="0" i="0" u="none" strike="noStrike" kern="1200" cap="none" spc="0" normalizeH="0" baseline="0" noProof="0">
                          <a:ln>
                            <a:noFill/>
                          </a:ln>
                          <a:solidFill>
                            <a:prstClr val="black"/>
                          </a:solidFill>
                          <a:effectLst/>
                          <a:uLnTx/>
                          <a:uFillTx/>
                          <a:latin typeface="+mn-lt"/>
                          <a:ea typeface="+mn-ea"/>
                          <a:cs typeface="+mn-cs"/>
                        </a:rPr>
                        <a:t>
 Les compartimos algunas imágenes junto a la gente de @motoblogcom  disfrutando de la 𝟕𝟓𝟐𝐒 durante la última edición de 𝐁𝐞𝐧𝐞𝐥𝐥𝐢 𝗪𝐞𝐞𝐤 en Córdoba.
¿Estuviste ahí? Si te lo perdiste, podés ver un resumen de todo lo vivido con nuestro 𝐯𝐢𝐝𝐞𝐨 𝐝𝐞 𝐜𝐨𝐛𝐞𝐫𝐭𝐮𝐫𝐚 𝐨𝐟𝐢𝐜𝐢𝐚𝐥.
Link en bio.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5993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- 2022-02-07 13:00:02</a:t>
                      </a:r>
                      <a:r>
                        <a:rPr kumimoji="0" lang="es-ES" sz="1000" b="0" i="0" u="none" strike="noStrike" kern="1200" cap="none" spc="0" normalizeH="0" baseline="0" noProof="0">
                          <a:ln>
                            <a:noFill/>
                          </a:ln>
                          <a:solidFill>
                            <a:prstClr val="black"/>
                          </a:solidFill>
                          <a:effectLst/>
                          <a:uLnTx/>
                          <a:uFillTx/>
                          <a:latin typeface="+mn-lt"/>
                          <a:ea typeface="+mn-ea"/>
                          <a:cs typeface="+mn-cs"/>
                        </a:rPr>
                        <a:t>
 Tu rutina puede convertirse en una aventura por día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6592015"/>
                  </a:ext>
                </a:extLst>
              </a:tr>
            </a:tbl>
          </a:graphicData>
        </a:graphic>
      </p:graphicFrame>
      <p:sp>
        <p:nvSpPr>
          <p:cNvPr id="4" name="Text Placeholder 3">
            <a:extLst>
              <a:ext uri="{FF2B5EF4-FFF2-40B4-BE49-F238E27FC236}">
                <a16:creationId xmlns:a16="http://schemas.microsoft.com/office/drawing/2014/main" id="{6DF01338-BABC-4A6A-B0BE-461467CB5B3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17671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85E6D-298D-4800-A9F3-00AE6531210A}"/>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1926DD7F-A192-48AD-8108-69E2639C6ABC}"/>
              </a:ext>
            </a:extLst>
          </p:cNvPr>
          <p:cNvGraphicFramePr>
            <a:graphicFrameLocks noGrp="1"/>
          </p:cNvGraphicFramePr>
          <p:nvPr>
            <p:ph type="tbl" sz="quarter" idx="13"/>
            <p:extLst>
              <p:ext uri="{D42A27DB-BD31-4B8C-83A1-F6EECF244321}">
                <p14:modId xmlns:p14="http://schemas.microsoft.com/office/powerpoint/2010/main" val="625707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0150750"/>
                    </a:ext>
                  </a:extLst>
                </a:gridCol>
                <a:gridCol w="493776">
                  <a:extLst>
                    <a:ext uri="{9D8B030D-6E8A-4147-A177-3AD203B41FA5}">
                      <a16:colId xmlns:a16="http://schemas.microsoft.com/office/drawing/2014/main" val="3558652141"/>
                    </a:ext>
                  </a:extLst>
                </a:gridCol>
                <a:gridCol w="493776">
                  <a:extLst>
                    <a:ext uri="{9D8B030D-6E8A-4147-A177-3AD203B41FA5}">
                      <a16:colId xmlns:a16="http://schemas.microsoft.com/office/drawing/2014/main" val="1855232873"/>
                    </a:ext>
                  </a:extLst>
                </a:gridCol>
                <a:gridCol w="493776">
                  <a:extLst>
                    <a:ext uri="{9D8B030D-6E8A-4147-A177-3AD203B41FA5}">
                      <a16:colId xmlns:a16="http://schemas.microsoft.com/office/drawing/2014/main" val="761846352"/>
                    </a:ext>
                  </a:extLst>
                </a:gridCol>
                <a:gridCol w="493776">
                  <a:extLst>
                    <a:ext uri="{9D8B030D-6E8A-4147-A177-3AD203B41FA5}">
                      <a16:colId xmlns:a16="http://schemas.microsoft.com/office/drawing/2014/main" val="595918566"/>
                    </a:ext>
                  </a:extLst>
                </a:gridCol>
                <a:gridCol w="493776">
                  <a:extLst>
                    <a:ext uri="{9D8B030D-6E8A-4147-A177-3AD203B41FA5}">
                      <a16:colId xmlns:a16="http://schemas.microsoft.com/office/drawing/2014/main" val="861756858"/>
                    </a:ext>
                  </a:extLst>
                </a:gridCol>
                <a:gridCol w="493776">
                  <a:extLst>
                    <a:ext uri="{9D8B030D-6E8A-4147-A177-3AD203B41FA5}">
                      <a16:colId xmlns:a16="http://schemas.microsoft.com/office/drawing/2014/main" val="2247020016"/>
                    </a:ext>
                  </a:extLst>
                </a:gridCol>
                <a:gridCol w="493776">
                  <a:extLst>
                    <a:ext uri="{9D8B030D-6E8A-4147-A177-3AD203B41FA5}">
                      <a16:colId xmlns:a16="http://schemas.microsoft.com/office/drawing/2014/main" val="1579430617"/>
                    </a:ext>
                  </a:extLst>
                </a:gridCol>
                <a:gridCol w="493776">
                  <a:extLst>
                    <a:ext uri="{9D8B030D-6E8A-4147-A177-3AD203B41FA5}">
                      <a16:colId xmlns:a16="http://schemas.microsoft.com/office/drawing/2014/main" val="169341598"/>
                    </a:ext>
                  </a:extLst>
                </a:gridCol>
                <a:gridCol w="493776">
                  <a:extLst>
                    <a:ext uri="{9D8B030D-6E8A-4147-A177-3AD203B41FA5}">
                      <a16:colId xmlns:a16="http://schemas.microsoft.com/office/drawing/2014/main" val="93406496"/>
                    </a:ext>
                  </a:extLst>
                </a:gridCol>
                <a:gridCol w="493776">
                  <a:extLst>
                    <a:ext uri="{9D8B030D-6E8A-4147-A177-3AD203B41FA5}">
                      <a16:colId xmlns:a16="http://schemas.microsoft.com/office/drawing/2014/main" val="851417689"/>
                    </a:ext>
                  </a:extLst>
                </a:gridCol>
                <a:gridCol w="493776">
                  <a:extLst>
                    <a:ext uri="{9D8B030D-6E8A-4147-A177-3AD203B41FA5}">
                      <a16:colId xmlns:a16="http://schemas.microsoft.com/office/drawing/2014/main" val="1348339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666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- 2022-02-08 12:00:39</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792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- 2022-02-28 12:00:00</a:t>
                      </a:r>
                      <a:r>
                        <a:rPr kumimoji="0" lang="es-ES" sz="1000" b="0" i="0" u="none" strike="noStrike" kern="1200" cap="none" spc="0" normalizeH="0" baseline="0" noProof="0">
                          <a:ln>
                            <a:noFill/>
                          </a:ln>
                          <a:solidFill>
                            <a:prstClr val="black"/>
                          </a:solidFill>
                          <a:effectLst/>
                          <a:uLnTx/>
                          <a:uFillTx/>
                          <a:latin typeface="+mn-lt"/>
                          <a:ea typeface="+mn-ea"/>
                          <a:cs typeface="+mn-cs"/>
                        </a:rPr>
                        <a:t>
 Si buscás funcionalidad y acompañamiento, vas a pensar en una moto caracterizada por su excelente maniobrabilidad y su manejo confortable. Vas a pensar en una GAUCHA.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2095915"/>
                  </a:ext>
                </a:extLst>
              </a:tr>
            </a:tbl>
          </a:graphicData>
        </a:graphic>
      </p:graphicFrame>
      <p:sp>
        <p:nvSpPr>
          <p:cNvPr id="4" name="Text Placeholder 3">
            <a:extLst>
              <a:ext uri="{FF2B5EF4-FFF2-40B4-BE49-F238E27FC236}">
                <a16:creationId xmlns:a16="http://schemas.microsoft.com/office/drawing/2014/main" id="{8F6C8B08-EA7D-4B8E-9D95-10045D01E0F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927689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20060-E621-427E-BB8A-83F55EFCDDFD}"/>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F96B0AB8-C6BE-4462-9396-223763FD28D0}"/>
              </a:ext>
            </a:extLst>
          </p:cNvPr>
          <p:cNvGraphicFramePr>
            <a:graphicFrameLocks noGrp="1"/>
          </p:cNvGraphicFramePr>
          <p:nvPr>
            <p:ph type="tbl" sz="quarter" idx="13"/>
            <p:extLst>
              <p:ext uri="{D42A27DB-BD31-4B8C-83A1-F6EECF244321}">
                <p14:modId xmlns:p14="http://schemas.microsoft.com/office/powerpoint/2010/main" val="351495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0121273"/>
                    </a:ext>
                  </a:extLst>
                </a:gridCol>
                <a:gridCol w="493776">
                  <a:extLst>
                    <a:ext uri="{9D8B030D-6E8A-4147-A177-3AD203B41FA5}">
                      <a16:colId xmlns:a16="http://schemas.microsoft.com/office/drawing/2014/main" val="3921852323"/>
                    </a:ext>
                  </a:extLst>
                </a:gridCol>
                <a:gridCol w="493776">
                  <a:extLst>
                    <a:ext uri="{9D8B030D-6E8A-4147-A177-3AD203B41FA5}">
                      <a16:colId xmlns:a16="http://schemas.microsoft.com/office/drawing/2014/main" val="2558543011"/>
                    </a:ext>
                  </a:extLst>
                </a:gridCol>
                <a:gridCol w="493776">
                  <a:extLst>
                    <a:ext uri="{9D8B030D-6E8A-4147-A177-3AD203B41FA5}">
                      <a16:colId xmlns:a16="http://schemas.microsoft.com/office/drawing/2014/main" val="503707762"/>
                    </a:ext>
                  </a:extLst>
                </a:gridCol>
                <a:gridCol w="493776">
                  <a:extLst>
                    <a:ext uri="{9D8B030D-6E8A-4147-A177-3AD203B41FA5}">
                      <a16:colId xmlns:a16="http://schemas.microsoft.com/office/drawing/2014/main" val="866584319"/>
                    </a:ext>
                  </a:extLst>
                </a:gridCol>
                <a:gridCol w="493776">
                  <a:extLst>
                    <a:ext uri="{9D8B030D-6E8A-4147-A177-3AD203B41FA5}">
                      <a16:colId xmlns:a16="http://schemas.microsoft.com/office/drawing/2014/main" val="3618322903"/>
                    </a:ext>
                  </a:extLst>
                </a:gridCol>
                <a:gridCol w="493776">
                  <a:extLst>
                    <a:ext uri="{9D8B030D-6E8A-4147-A177-3AD203B41FA5}">
                      <a16:colId xmlns:a16="http://schemas.microsoft.com/office/drawing/2014/main" val="3470823295"/>
                    </a:ext>
                  </a:extLst>
                </a:gridCol>
                <a:gridCol w="493776">
                  <a:extLst>
                    <a:ext uri="{9D8B030D-6E8A-4147-A177-3AD203B41FA5}">
                      <a16:colId xmlns:a16="http://schemas.microsoft.com/office/drawing/2014/main" val="1029639119"/>
                    </a:ext>
                  </a:extLst>
                </a:gridCol>
                <a:gridCol w="493776">
                  <a:extLst>
                    <a:ext uri="{9D8B030D-6E8A-4147-A177-3AD203B41FA5}">
                      <a16:colId xmlns:a16="http://schemas.microsoft.com/office/drawing/2014/main" val="1577562337"/>
                    </a:ext>
                  </a:extLst>
                </a:gridCol>
                <a:gridCol w="493776">
                  <a:extLst>
                    <a:ext uri="{9D8B030D-6E8A-4147-A177-3AD203B41FA5}">
                      <a16:colId xmlns:a16="http://schemas.microsoft.com/office/drawing/2014/main" val="1436174478"/>
                    </a:ext>
                  </a:extLst>
                </a:gridCol>
                <a:gridCol w="493776">
                  <a:extLst>
                    <a:ext uri="{9D8B030D-6E8A-4147-A177-3AD203B41FA5}">
                      <a16:colId xmlns:a16="http://schemas.microsoft.com/office/drawing/2014/main" val="1826989109"/>
                    </a:ext>
                  </a:extLst>
                </a:gridCol>
                <a:gridCol w="493776">
                  <a:extLst>
                    <a:ext uri="{9D8B030D-6E8A-4147-A177-3AD203B41FA5}">
                      <a16:colId xmlns:a16="http://schemas.microsoft.com/office/drawing/2014/main" val="506696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601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- 2022-02-03 18:00:22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2758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- 2022-02-10 15:59:43</a:t>
                      </a:r>
                      <a:r>
                        <a:rPr kumimoji="0" lang="es-ES" sz="1000" b="0" i="0" u="none" strike="noStrike" kern="1200" cap="none" spc="0" normalizeH="0" baseline="0" noProof="0">
                          <a:ln>
                            <a:noFill/>
                          </a:ln>
                          <a:solidFill>
                            <a:prstClr val="black"/>
                          </a:solidFill>
                          <a:effectLst/>
                          <a:uLnTx/>
                          <a:uFillTx/>
                          <a:latin typeface="+mn-lt"/>
                          <a:ea typeface="+mn-ea"/>
                          <a:cs typeface="+mn-cs"/>
                        </a:rPr>
                        <a:t>
 Los detalles marcan la diferencia. El atractivo diseño de 𝐟𝐚𝐫𝐨𝐬 𝐋𝐄𝐃 𝐝𝐞 𝐝𝐨𝐛𝐥𝐞 𝐚𝐩𝐢𝐥𝐚𝐝𝐨 de la 𝟕𝟓𝟐𝐒 nos muestra el camino a seguir.
Conocé más de este y otros modelos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3244816"/>
                  </a:ext>
                </a:extLst>
              </a:tr>
            </a:tbl>
          </a:graphicData>
        </a:graphic>
      </p:graphicFrame>
      <p:sp>
        <p:nvSpPr>
          <p:cNvPr id="4" name="Text Placeholder 3">
            <a:extLst>
              <a:ext uri="{FF2B5EF4-FFF2-40B4-BE49-F238E27FC236}">
                <a16:creationId xmlns:a16="http://schemas.microsoft.com/office/drawing/2014/main" id="{1A702788-29BE-4F57-A6BF-919994F42D4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28573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64769-4716-45F9-9647-0240A7CC890D}"/>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5FB7A3DC-E31E-4D52-8350-11202194DAEB}"/>
              </a:ext>
            </a:extLst>
          </p:cNvPr>
          <p:cNvGraphicFramePr>
            <a:graphicFrameLocks noGrp="1"/>
          </p:cNvGraphicFramePr>
          <p:nvPr>
            <p:ph type="tbl" sz="quarter" idx="13"/>
            <p:extLst>
              <p:ext uri="{D42A27DB-BD31-4B8C-83A1-F6EECF244321}">
                <p14:modId xmlns:p14="http://schemas.microsoft.com/office/powerpoint/2010/main" val="53366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7944647"/>
                    </a:ext>
                  </a:extLst>
                </a:gridCol>
                <a:gridCol w="493776">
                  <a:extLst>
                    <a:ext uri="{9D8B030D-6E8A-4147-A177-3AD203B41FA5}">
                      <a16:colId xmlns:a16="http://schemas.microsoft.com/office/drawing/2014/main" val="1812689961"/>
                    </a:ext>
                  </a:extLst>
                </a:gridCol>
                <a:gridCol w="493776">
                  <a:extLst>
                    <a:ext uri="{9D8B030D-6E8A-4147-A177-3AD203B41FA5}">
                      <a16:colId xmlns:a16="http://schemas.microsoft.com/office/drawing/2014/main" val="902912489"/>
                    </a:ext>
                  </a:extLst>
                </a:gridCol>
                <a:gridCol w="493776">
                  <a:extLst>
                    <a:ext uri="{9D8B030D-6E8A-4147-A177-3AD203B41FA5}">
                      <a16:colId xmlns:a16="http://schemas.microsoft.com/office/drawing/2014/main" val="3910995010"/>
                    </a:ext>
                  </a:extLst>
                </a:gridCol>
                <a:gridCol w="493776">
                  <a:extLst>
                    <a:ext uri="{9D8B030D-6E8A-4147-A177-3AD203B41FA5}">
                      <a16:colId xmlns:a16="http://schemas.microsoft.com/office/drawing/2014/main" val="1631318823"/>
                    </a:ext>
                  </a:extLst>
                </a:gridCol>
                <a:gridCol w="493776">
                  <a:extLst>
                    <a:ext uri="{9D8B030D-6E8A-4147-A177-3AD203B41FA5}">
                      <a16:colId xmlns:a16="http://schemas.microsoft.com/office/drawing/2014/main" val="1215873747"/>
                    </a:ext>
                  </a:extLst>
                </a:gridCol>
                <a:gridCol w="493776">
                  <a:extLst>
                    <a:ext uri="{9D8B030D-6E8A-4147-A177-3AD203B41FA5}">
                      <a16:colId xmlns:a16="http://schemas.microsoft.com/office/drawing/2014/main" val="1343127912"/>
                    </a:ext>
                  </a:extLst>
                </a:gridCol>
                <a:gridCol w="493776">
                  <a:extLst>
                    <a:ext uri="{9D8B030D-6E8A-4147-A177-3AD203B41FA5}">
                      <a16:colId xmlns:a16="http://schemas.microsoft.com/office/drawing/2014/main" val="1411726523"/>
                    </a:ext>
                  </a:extLst>
                </a:gridCol>
                <a:gridCol w="493776">
                  <a:extLst>
                    <a:ext uri="{9D8B030D-6E8A-4147-A177-3AD203B41FA5}">
                      <a16:colId xmlns:a16="http://schemas.microsoft.com/office/drawing/2014/main" val="444969778"/>
                    </a:ext>
                  </a:extLst>
                </a:gridCol>
                <a:gridCol w="493776">
                  <a:extLst>
                    <a:ext uri="{9D8B030D-6E8A-4147-A177-3AD203B41FA5}">
                      <a16:colId xmlns:a16="http://schemas.microsoft.com/office/drawing/2014/main" val="1507472941"/>
                    </a:ext>
                  </a:extLst>
                </a:gridCol>
                <a:gridCol w="493776">
                  <a:extLst>
                    <a:ext uri="{9D8B030D-6E8A-4147-A177-3AD203B41FA5}">
                      <a16:colId xmlns:a16="http://schemas.microsoft.com/office/drawing/2014/main" val="2355926538"/>
                    </a:ext>
                  </a:extLst>
                </a:gridCol>
                <a:gridCol w="493776">
                  <a:extLst>
                    <a:ext uri="{9D8B030D-6E8A-4147-A177-3AD203B41FA5}">
                      <a16:colId xmlns:a16="http://schemas.microsoft.com/office/drawing/2014/main" val="199598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47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- 2022-02-26 15:16:39</a:t>
                      </a:r>
                      <a:r>
                        <a:rPr kumimoji="0" lang="en-US" sz="1000" b="0" i="0" u="none" strike="noStrike" kern="1200" cap="none" spc="0" normalizeH="0" baseline="0" noProof="0">
                          <a:ln>
                            <a:noFill/>
                          </a:ln>
                          <a:solidFill>
                            <a:prstClr val="black"/>
                          </a:solidFill>
                          <a:effectLst/>
                          <a:uLnTx/>
                          <a:uFillTx/>
                          <a:latin typeface="+mn-lt"/>
                          <a:ea typeface="+mn-ea"/>
                          <a:cs typeface="+mn-cs"/>
                        </a:rPr>
                        <a:t>
 La 𝟕𝟓𝟐𝐒, nuestra moto de mayor cilindrada, enamora a quien la vea.
Su 𝐩𝐨𝐭𝐞𝐧𝐜𝐢𝐚, 𝐬𝐢𝐦𝐩𝐥𝐢𝐜𝐢𝐝𝐚𝐝 y 𝐬𝐨𝐟𝐢𝐬𝐭𝐢𝐜𝐚𝐜𝐢𝐨́𝐧 la posicionan en otro nivel.
Te contamos algunas de sus características:
✔️Rueda delantera con Neumático Pirelli Angel GT en medida 120/70/17.
✔️Rueda trasera con Neumático Pirelli Angel GT en medida 180/55/17.
✔️Motor bicilindrico de 754 cc.
✔️Horquilla delantera regulable Marzocchi de 117 mm de recorrido.
✔️Freno delantero con Doble disco flotante de 320mm de diámetro y doble pinza de sujeción radial Brembo.
✔️Freno trasero con Disco de 260mm de diámetro.
﻿
﻿﻿Conocé más de sobre la 752S en nuestra web o en historias destacas.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2177393"/>
                  </a:ext>
                </a:extLst>
              </a:tr>
            </a:tbl>
          </a:graphicData>
        </a:graphic>
      </p:graphicFrame>
      <p:sp>
        <p:nvSpPr>
          <p:cNvPr id="4" name="Text Placeholder 3">
            <a:extLst>
              <a:ext uri="{FF2B5EF4-FFF2-40B4-BE49-F238E27FC236}">
                <a16:creationId xmlns:a16="http://schemas.microsoft.com/office/drawing/2014/main" id="{955003E0-94D2-415A-87EA-5EB765F6EDB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31265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AEE46-2EB8-42DD-B767-5C6D75BE0092}"/>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645A2E09-A70A-4911-BBC9-F85026567823}"/>
              </a:ext>
            </a:extLst>
          </p:cNvPr>
          <p:cNvGraphicFramePr>
            <a:graphicFrameLocks noGrp="1"/>
          </p:cNvGraphicFramePr>
          <p:nvPr>
            <p:ph type="tbl" sz="quarter" idx="13"/>
            <p:extLst>
              <p:ext uri="{D42A27DB-BD31-4B8C-83A1-F6EECF244321}">
                <p14:modId xmlns:p14="http://schemas.microsoft.com/office/powerpoint/2010/main" val="1409711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0861808"/>
                    </a:ext>
                  </a:extLst>
                </a:gridCol>
                <a:gridCol w="493776">
                  <a:extLst>
                    <a:ext uri="{9D8B030D-6E8A-4147-A177-3AD203B41FA5}">
                      <a16:colId xmlns:a16="http://schemas.microsoft.com/office/drawing/2014/main" val="4252778189"/>
                    </a:ext>
                  </a:extLst>
                </a:gridCol>
                <a:gridCol w="493776">
                  <a:extLst>
                    <a:ext uri="{9D8B030D-6E8A-4147-A177-3AD203B41FA5}">
                      <a16:colId xmlns:a16="http://schemas.microsoft.com/office/drawing/2014/main" val="2510048809"/>
                    </a:ext>
                  </a:extLst>
                </a:gridCol>
                <a:gridCol w="493776">
                  <a:extLst>
                    <a:ext uri="{9D8B030D-6E8A-4147-A177-3AD203B41FA5}">
                      <a16:colId xmlns:a16="http://schemas.microsoft.com/office/drawing/2014/main" val="381276889"/>
                    </a:ext>
                  </a:extLst>
                </a:gridCol>
                <a:gridCol w="493776">
                  <a:extLst>
                    <a:ext uri="{9D8B030D-6E8A-4147-A177-3AD203B41FA5}">
                      <a16:colId xmlns:a16="http://schemas.microsoft.com/office/drawing/2014/main" val="4260278006"/>
                    </a:ext>
                  </a:extLst>
                </a:gridCol>
                <a:gridCol w="493776">
                  <a:extLst>
                    <a:ext uri="{9D8B030D-6E8A-4147-A177-3AD203B41FA5}">
                      <a16:colId xmlns:a16="http://schemas.microsoft.com/office/drawing/2014/main" val="2789074606"/>
                    </a:ext>
                  </a:extLst>
                </a:gridCol>
                <a:gridCol w="493776">
                  <a:extLst>
                    <a:ext uri="{9D8B030D-6E8A-4147-A177-3AD203B41FA5}">
                      <a16:colId xmlns:a16="http://schemas.microsoft.com/office/drawing/2014/main" val="3245228741"/>
                    </a:ext>
                  </a:extLst>
                </a:gridCol>
                <a:gridCol w="493776">
                  <a:extLst>
                    <a:ext uri="{9D8B030D-6E8A-4147-A177-3AD203B41FA5}">
                      <a16:colId xmlns:a16="http://schemas.microsoft.com/office/drawing/2014/main" val="873201583"/>
                    </a:ext>
                  </a:extLst>
                </a:gridCol>
                <a:gridCol w="493776">
                  <a:extLst>
                    <a:ext uri="{9D8B030D-6E8A-4147-A177-3AD203B41FA5}">
                      <a16:colId xmlns:a16="http://schemas.microsoft.com/office/drawing/2014/main" val="1571409291"/>
                    </a:ext>
                  </a:extLst>
                </a:gridCol>
                <a:gridCol w="493776">
                  <a:extLst>
                    <a:ext uri="{9D8B030D-6E8A-4147-A177-3AD203B41FA5}">
                      <a16:colId xmlns:a16="http://schemas.microsoft.com/office/drawing/2014/main" val="1603482184"/>
                    </a:ext>
                  </a:extLst>
                </a:gridCol>
                <a:gridCol w="493776">
                  <a:extLst>
                    <a:ext uri="{9D8B030D-6E8A-4147-A177-3AD203B41FA5}">
                      <a16:colId xmlns:a16="http://schemas.microsoft.com/office/drawing/2014/main" val="4158128976"/>
                    </a:ext>
                  </a:extLst>
                </a:gridCol>
                <a:gridCol w="493776">
                  <a:extLst>
                    <a:ext uri="{9D8B030D-6E8A-4147-A177-3AD203B41FA5}">
                      <a16:colId xmlns:a16="http://schemas.microsoft.com/office/drawing/2014/main" val="1191059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331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- 2022-02-17 17:32:57</a:t>
                      </a:r>
                      <a:r>
                        <a:rPr kumimoji="0" lang="es-ES" sz="1000" b="0" i="0" u="none" strike="noStrike" kern="1200" cap="none" spc="0" normalizeH="0" baseline="0" noProof="0">
                          <a:ln>
                            <a:noFill/>
                          </a:ln>
                          <a:solidFill>
                            <a:prstClr val="black"/>
                          </a:solidFill>
                          <a:effectLst/>
                          <a:uLnTx/>
                          <a:uFillTx/>
                          <a:latin typeface="+mn-lt"/>
                          <a:ea typeface="+mn-ea"/>
                          <a:cs typeface="+mn-cs"/>
                        </a:rPr>
                        <a:t>
 #tbt 
La Suzuki T20 Super Six fue una de las motos icónicas de la marca. Lanzada en 1965 se llegaron a producir 5.000 unidades mensuales. Tenía un bicilíndrico de dos tiempos y 250cc con caja de seis velocidades, de donde sacaba su nombre ya que no era usual tener 6 marchas en ese entonces.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741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- 2022-02-24 13:17:29</a:t>
                      </a:r>
                      <a:r>
                        <a:rPr kumimoji="0" lang="es-ES" sz="1000" b="0" i="0" u="none" strike="noStrike" kern="1200" cap="none" spc="0" normalizeH="0" baseline="0" noProof="0">
                          <a:ln>
                            <a:noFill/>
                          </a:ln>
                          <a:solidFill>
                            <a:prstClr val="black"/>
                          </a:solidFill>
                          <a:effectLst/>
                          <a:uLnTx/>
                          <a:uFillTx/>
                          <a:latin typeface="+mn-lt"/>
                          <a:ea typeface="+mn-ea"/>
                          <a:cs typeface="+mn-cs"/>
                        </a:rPr>
                        <a:t>
 Feliz día a los que ponen todo para que nuestra moto esté siempre
lista para salir a rodar.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8653906"/>
                  </a:ext>
                </a:extLst>
              </a:tr>
            </a:tbl>
          </a:graphicData>
        </a:graphic>
      </p:graphicFrame>
      <p:sp>
        <p:nvSpPr>
          <p:cNvPr id="4" name="Text Placeholder 3">
            <a:extLst>
              <a:ext uri="{FF2B5EF4-FFF2-40B4-BE49-F238E27FC236}">
                <a16:creationId xmlns:a16="http://schemas.microsoft.com/office/drawing/2014/main" id="{D5C98806-14A5-4E3B-9719-33CEF4455D0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49058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3E908-0C10-436F-8DA6-A9B06066CA93}"/>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E0015F29-B2CE-442D-A527-6917C0E2D516}"/>
              </a:ext>
            </a:extLst>
          </p:cNvPr>
          <p:cNvGraphicFramePr>
            <a:graphicFrameLocks noGrp="1"/>
          </p:cNvGraphicFramePr>
          <p:nvPr>
            <p:ph type="tbl" sz="quarter" idx="13"/>
            <p:extLst>
              <p:ext uri="{D42A27DB-BD31-4B8C-83A1-F6EECF244321}">
                <p14:modId xmlns:p14="http://schemas.microsoft.com/office/powerpoint/2010/main" val="68609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6706090"/>
                    </a:ext>
                  </a:extLst>
                </a:gridCol>
                <a:gridCol w="493776">
                  <a:extLst>
                    <a:ext uri="{9D8B030D-6E8A-4147-A177-3AD203B41FA5}">
                      <a16:colId xmlns:a16="http://schemas.microsoft.com/office/drawing/2014/main" val="2540474216"/>
                    </a:ext>
                  </a:extLst>
                </a:gridCol>
                <a:gridCol w="493776">
                  <a:extLst>
                    <a:ext uri="{9D8B030D-6E8A-4147-A177-3AD203B41FA5}">
                      <a16:colId xmlns:a16="http://schemas.microsoft.com/office/drawing/2014/main" val="1202571866"/>
                    </a:ext>
                  </a:extLst>
                </a:gridCol>
                <a:gridCol w="493776">
                  <a:extLst>
                    <a:ext uri="{9D8B030D-6E8A-4147-A177-3AD203B41FA5}">
                      <a16:colId xmlns:a16="http://schemas.microsoft.com/office/drawing/2014/main" val="3114431427"/>
                    </a:ext>
                  </a:extLst>
                </a:gridCol>
                <a:gridCol w="493776">
                  <a:extLst>
                    <a:ext uri="{9D8B030D-6E8A-4147-A177-3AD203B41FA5}">
                      <a16:colId xmlns:a16="http://schemas.microsoft.com/office/drawing/2014/main" val="4207105295"/>
                    </a:ext>
                  </a:extLst>
                </a:gridCol>
                <a:gridCol w="493776">
                  <a:extLst>
                    <a:ext uri="{9D8B030D-6E8A-4147-A177-3AD203B41FA5}">
                      <a16:colId xmlns:a16="http://schemas.microsoft.com/office/drawing/2014/main" val="2832354182"/>
                    </a:ext>
                  </a:extLst>
                </a:gridCol>
                <a:gridCol w="493776">
                  <a:extLst>
                    <a:ext uri="{9D8B030D-6E8A-4147-A177-3AD203B41FA5}">
                      <a16:colId xmlns:a16="http://schemas.microsoft.com/office/drawing/2014/main" val="2386275371"/>
                    </a:ext>
                  </a:extLst>
                </a:gridCol>
                <a:gridCol w="493776">
                  <a:extLst>
                    <a:ext uri="{9D8B030D-6E8A-4147-A177-3AD203B41FA5}">
                      <a16:colId xmlns:a16="http://schemas.microsoft.com/office/drawing/2014/main" val="3771817514"/>
                    </a:ext>
                  </a:extLst>
                </a:gridCol>
                <a:gridCol w="493776">
                  <a:extLst>
                    <a:ext uri="{9D8B030D-6E8A-4147-A177-3AD203B41FA5}">
                      <a16:colId xmlns:a16="http://schemas.microsoft.com/office/drawing/2014/main" val="3432439082"/>
                    </a:ext>
                  </a:extLst>
                </a:gridCol>
                <a:gridCol w="493776">
                  <a:extLst>
                    <a:ext uri="{9D8B030D-6E8A-4147-A177-3AD203B41FA5}">
                      <a16:colId xmlns:a16="http://schemas.microsoft.com/office/drawing/2014/main" val="3088863342"/>
                    </a:ext>
                  </a:extLst>
                </a:gridCol>
                <a:gridCol w="493776">
                  <a:extLst>
                    <a:ext uri="{9D8B030D-6E8A-4147-A177-3AD203B41FA5}">
                      <a16:colId xmlns:a16="http://schemas.microsoft.com/office/drawing/2014/main" val="3907611986"/>
                    </a:ext>
                  </a:extLst>
                </a:gridCol>
                <a:gridCol w="493776">
                  <a:extLst>
                    <a:ext uri="{9D8B030D-6E8A-4147-A177-3AD203B41FA5}">
                      <a16:colId xmlns:a16="http://schemas.microsoft.com/office/drawing/2014/main" val="3769564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236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- 2022-02-08 18:00:32</a:t>
                      </a:r>
                      <a:r>
                        <a:rPr kumimoji="0" lang="en-US" sz="1000" b="0" i="0" u="none" strike="noStrike" kern="1200" cap="none" spc="0" normalizeH="0" baseline="0" noProof="0">
                          <a:ln>
                            <a:noFill/>
                          </a:ln>
                          <a:solidFill>
                            <a:prstClr val="black"/>
                          </a:solidFill>
                          <a:effectLst/>
                          <a:uLnTx/>
                          <a:uFillTx/>
                          <a:latin typeface="+mn-lt"/>
                          <a:ea typeface="+mn-ea"/>
                          <a:cs typeface="+mn-cs"/>
                        </a:rPr>
                        <a:t>
 Este 2022 accedé a tu Yamaha 0KM en 60 cuotas. Conocé Yamaha Plan de Ahorro en: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298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- 2022-02-11 18:00:02</a:t>
                      </a:r>
                      <a:r>
                        <a:rPr kumimoji="0" lang="es-ES" sz="1000" b="0" i="0" u="none" strike="noStrike" kern="1200" cap="none" spc="0" normalizeH="0" baseline="0" noProof="0">
                          <a:ln>
                            <a:noFill/>
                          </a:ln>
                          <a:solidFill>
                            <a:prstClr val="black"/>
                          </a:solidFill>
                          <a:effectLst/>
                          <a:uLnTx/>
                          <a:uFillTx/>
                          <a:latin typeface="+mn-lt"/>
                          <a:ea typeface="+mn-ea"/>
                          <a:cs typeface="+mn-cs"/>
                        </a:rPr>
                        <a:t>
 La nueva integrante de la familia Rouser tiene estilo, apariencia robusta y características que le confieren mayor seguridad y estabilidad.
Ideal para subir de cilindrada luego de tu primera moto.
Consultá precios y planes de financiación en linktr.ee/BajajArgentina
Bajaj, sabia decisión.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8838300"/>
                  </a:ext>
                </a:extLst>
              </a:tr>
            </a:tbl>
          </a:graphicData>
        </a:graphic>
      </p:graphicFrame>
      <p:sp>
        <p:nvSpPr>
          <p:cNvPr id="4" name="Text Placeholder 3">
            <a:extLst>
              <a:ext uri="{FF2B5EF4-FFF2-40B4-BE49-F238E27FC236}">
                <a16:creationId xmlns:a16="http://schemas.microsoft.com/office/drawing/2014/main" id="{74607A62-5C5E-4A9F-8E18-F9273646D0F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35247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B29FB-1EE6-4F7C-BEB4-8204287C66F7}"/>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D3AF63BE-A239-4B12-8818-24DA18379518}"/>
              </a:ext>
            </a:extLst>
          </p:cNvPr>
          <p:cNvGraphicFramePr>
            <a:graphicFrameLocks noGrp="1"/>
          </p:cNvGraphicFramePr>
          <p:nvPr>
            <p:ph type="chart" sz="quarter" idx="13"/>
            <p:extLst>
              <p:ext uri="{D42A27DB-BD31-4B8C-83A1-F6EECF244321}">
                <p14:modId xmlns:p14="http://schemas.microsoft.com/office/powerpoint/2010/main" val="1296663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CBBF4-5F42-48B6-B2A3-DE6441DDEB6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4DE4D58A-D0DB-4BA3-A520-466681E68E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691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880E9-4728-43CE-9C82-65F3AE6E5850}"/>
              </a:ext>
            </a:extLst>
          </p:cNvPr>
          <p:cNvSpPr>
            <a:spLocks noGrp="1"/>
          </p:cNvSpPr>
          <p:nvPr>
            <p:ph type="title"/>
          </p:nvPr>
        </p:nvSpPr>
        <p:spPr/>
        <p:txBody>
          <a:bodyPr/>
          <a:lstStyle/>
          <a:p>
            <a:r>
              <a:rPr lang="en-US"/>
              <a:t>Facebook User Posts Table | La Emilia - 1 of 2</a:t>
            </a:r>
          </a:p>
        </p:txBody>
      </p:sp>
      <p:graphicFrame>
        <p:nvGraphicFramePr>
          <p:cNvPr id="5" name="Table Placeholder 4">
            <a:extLst>
              <a:ext uri="{FF2B5EF4-FFF2-40B4-BE49-F238E27FC236}">
                <a16:creationId xmlns:a16="http://schemas.microsoft.com/office/drawing/2014/main" id="{0D65F59D-26E6-4663-A899-E966800E471B}"/>
              </a:ext>
            </a:extLst>
          </p:cNvPr>
          <p:cNvGraphicFramePr>
            <a:graphicFrameLocks noGrp="1"/>
          </p:cNvGraphicFramePr>
          <p:nvPr>
            <p:ph type="tbl" sz="quarter" idx="13"/>
            <p:extLst>
              <p:ext uri="{D42A27DB-BD31-4B8C-83A1-F6EECF244321}">
                <p14:modId xmlns:p14="http://schemas.microsoft.com/office/powerpoint/2010/main" val="1118046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675564402"/>
                    </a:ext>
                  </a:extLst>
                </a:gridCol>
                <a:gridCol w="1152144">
                  <a:extLst>
                    <a:ext uri="{9D8B030D-6E8A-4147-A177-3AD203B41FA5}">
                      <a16:colId xmlns:a16="http://schemas.microsoft.com/office/drawing/2014/main" val="3606974865"/>
                    </a:ext>
                  </a:extLst>
                </a:gridCol>
                <a:gridCol w="1152144">
                  <a:extLst>
                    <a:ext uri="{9D8B030D-6E8A-4147-A177-3AD203B41FA5}">
                      <a16:colId xmlns:a16="http://schemas.microsoft.com/office/drawing/2014/main" val="2756358699"/>
                    </a:ext>
                  </a:extLst>
                </a:gridCol>
                <a:gridCol w="1152144">
                  <a:extLst>
                    <a:ext uri="{9D8B030D-6E8A-4147-A177-3AD203B41FA5}">
                      <a16:colId xmlns:a16="http://schemas.microsoft.com/office/drawing/2014/main" val="2034042007"/>
                    </a:ext>
                  </a:extLst>
                </a:gridCol>
                <a:gridCol w="1152144">
                  <a:extLst>
                    <a:ext uri="{9D8B030D-6E8A-4147-A177-3AD203B41FA5}">
                      <a16:colId xmlns:a16="http://schemas.microsoft.com/office/drawing/2014/main" val="3433831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528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- 2022-02-24 10:00:12</a:t>
                      </a:r>
                      <a:r>
                        <a:rPr kumimoji="0" lang="es-ES" sz="1000" b="0" i="0" u="none" strike="noStrike" kern="1200" cap="none" spc="0" normalizeH="0" baseline="0" noProof="0">
                          <a:ln>
                            <a:noFill/>
                          </a:ln>
                          <a:solidFill>
                            <a:prstClr val="black"/>
                          </a:solidFill>
                          <a:effectLst/>
                          <a:uLnTx/>
                          <a:uFillTx/>
                          <a:latin typeface="+mn-lt"/>
                          <a:ea typeface="+mn-ea"/>
                          <a:cs typeface="+mn-cs"/>
                        </a:rPr>
                        <a:t>
 La Dominar 250 de Bajaj es la hermana menor de la ya conocida D400 y comparten muchas de sus características.
Conocela en detalle en este programa especial:
https://bit.ly/3dFzpWG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525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- 2022-02-09 19:07:50</a:t>
                      </a:r>
                      <a:r>
                        <a:rPr kumimoji="0" lang="es-ES" sz="1000" b="0" i="0" u="none" strike="noStrike" kern="1200" cap="none" spc="0" normalizeH="0" baseline="0" noProof="0">
                          <a:ln>
                            <a:noFill/>
                          </a:ln>
                          <a:solidFill>
                            <a:prstClr val="black"/>
                          </a:solidFill>
                          <a:effectLst/>
                          <a:uLnTx/>
                          <a:uFillTx/>
                          <a:latin typeface="+mn-lt"/>
                          <a:ea typeface="+mn-ea"/>
                          <a:cs typeface="+mn-cs"/>
                        </a:rPr>
                        <a:t>
 Bajaj Rouser NS 125.
Podes financiar hasta $ 250.000 en 12 cuotas sin interes con tarjeta de crédito con sistema AHORA 12.
Vení y llevate tu NS.
#RouserNS
#NS125
#Bajaj
Bajaj Argentina
Agromotor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883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- 2022-02-24 17:32:21</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queria consultarle si tiene la juntas del motor originales, los retenes del motor, retenes de la bomba de agua y el balanceador que es el eje de la bomba de agua. la moto es una NS200 modelo 2016.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248024017"/>
                  </a:ext>
                </a:extLst>
              </a:tr>
            </a:tbl>
          </a:graphicData>
        </a:graphic>
      </p:graphicFrame>
      <p:sp>
        <p:nvSpPr>
          <p:cNvPr id="4" name="Text Placeholder 3">
            <a:extLst>
              <a:ext uri="{FF2B5EF4-FFF2-40B4-BE49-F238E27FC236}">
                <a16:creationId xmlns:a16="http://schemas.microsoft.com/office/drawing/2014/main" id="{F43FB9FC-8D19-432D-9460-B23856E074F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92074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030E-71C5-432C-B3B0-6AA62D7642B1}"/>
              </a:ext>
            </a:extLst>
          </p:cNvPr>
          <p:cNvSpPr>
            <a:spLocks noGrp="1"/>
          </p:cNvSpPr>
          <p:nvPr>
            <p:ph type="title"/>
          </p:nvPr>
        </p:nvSpPr>
        <p:spPr/>
        <p:txBody>
          <a:bodyPr/>
          <a:lstStyle/>
          <a:p>
            <a:r>
              <a:rPr lang="en-US"/>
              <a:t>Facebook User Posts Table | La Emilia - 2 of 2</a:t>
            </a:r>
          </a:p>
        </p:txBody>
      </p:sp>
      <p:graphicFrame>
        <p:nvGraphicFramePr>
          <p:cNvPr id="5" name="Table Placeholder 4">
            <a:extLst>
              <a:ext uri="{FF2B5EF4-FFF2-40B4-BE49-F238E27FC236}">
                <a16:creationId xmlns:a16="http://schemas.microsoft.com/office/drawing/2014/main" id="{65C8B9A5-94AA-44F8-B6E9-AF20015C6D8E}"/>
              </a:ext>
            </a:extLst>
          </p:cNvPr>
          <p:cNvGraphicFramePr>
            <a:graphicFrameLocks noGrp="1"/>
          </p:cNvGraphicFramePr>
          <p:nvPr>
            <p:ph type="tbl" sz="quarter" idx="13"/>
            <p:extLst>
              <p:ext uri="{D42A27DB-BD31-4B8C-83A1-F6EECF244321}">
                <p14:modId xmlns:p14="http://schemas.microsoft.com/office/powerpoint/2010/main" val="1756678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084147257"/>
                    </a:ext>
                  </a:extLst>
                </a:gridCol>
                <a:gridCol w="1152144">
                  <a:extLst>
                    <a:ext uri="{9D8B030D-6E8A-4147-A177-3AD203B41FA5}">
                      <a16:colId xmlns:a16="http://schemas.microsoft.com/office/drawing/2014/main" val="3315770869"/>
                    </a:ext>
                  </a:extLst>
                </a:gridCol>
                <a:gridCol w="1152144">
                  <a:extLst>
                    <a:ext uri="{9D8B030D-6E8A-4147-A177-3AD203B41FA5}">
                      <a16:colId xmlns:a16="http://schemas.microsoft.com/office/drawing/2014/main" val="3635243817"/>
                    </a:ext>
                  </a:extLst>
                </a:gridCol>
                <a:gridCol w="1152144">
                  <a:extLst>
                    <a:ext uri="{9D8B030D-6E8A-4147-A177-3AD203B41FA5}">
                      <a16:colId xmlns:a16="http://schemas.microsoft.com/office/drawing/2014/main" val="1184030557"/>
                    </a:ext>
                  </a:extLst>
                </a:gridCol>
                <a:gridCol w="1152144">
                  <a:extLst>
                    <a:ext uri="{9D8B030D-6E8A-4147-A177-3AD203B41FA5}">
                      <a16:colId xmlns:a16="http://schemas.microsoft.com/office/drawing/2014/main" val="431758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557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- 2022-02-06 00:03:45</a:t>
                      </a:r>
                      <a:r>
                        <a:rPr kumimoji="0" lang="es-ES" sz="1000" b="0" i="0" u="none" strike="noStrike" kern="1200" cap="none" spc="0" normalizeH="0" baseline="0" noProof="0">
                          <a:ln>
                            <a:noFill/>
                          </a:ln>
                          <a:solidFill>
                            <a:prstClr val="black"/>
                          </a:solidFill>
                          <a:effectLst/>
                          <a:uLnTx/>
                          <a:uFillTx/>
                          <a:latin typeface="+mn-lt"/>
                          <a:ea typeface="+mn-ea"/>
                          <a:cs typeface="+mn-cs"/>
                        </a:rPr>
                        <a:t>
 La.mejor moto que tuve la suzuki fx 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626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- 2022-02-06 18:12:43</a:t>
                      </a:r>
                      <a:r>
                        <a:rPr kumimoji="0" lang="en-US" sz="1000" b="0" i="0" u="none" strike="noStrike" kern="1200" cap="none" spc="0" normalizeH="0" baseline="0" noProof="0">
                          <a:ln>
                            <a:noFill/>
                          </a:ln>
                          <a:solidFill>
                            <a:prstClr val="black"/>
                          </a:solidFill>
                          <a:effectLst/>
                          <a:uLnTx/>
                          <a:uFillTx/>
                          <a:latin typeface="+mn-lt"/>
                          <a:ea typeface="+mn-ea"/>
                          <a:cs typeface="+mn-cs"/>
                        </a:rPr>
                        <a:t>
 Hola necesito batería para ax 100 que vale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10281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- 2022-02-06 19:14:46</a:t>
                      </a:r>
                      <a:r>
                        <a:rPr kumimoji="0" lang="es-ES" sz="1000" b="0" i="0" u="none" strike="noStrike" kern="1200" cap="none" spc="0" normalizeH="0" baseline="0" noProof="0">
                          <a:ln>
                            <a:noFill/>
                          </a:ln>
                          <a:solidFill>
                            <a:prstClr val="black"/>
                          </a:solidFill>
                          <a:effectLst/>
                          <a:uLnTx/>
                          <a:uFillTx/>
                          <a:latin typeface="+mn-lt"/>
                          <a:ea typeface="+mn-ea"/>
                          <a:cs typeface="+mn-cs"/>
                        </a:rPr>
                        <a:t>
 Quiero saber si venden 0km y precio porfavor me interesaria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933455397"/>
                  </a:ext>
                </a:extLst>
              </a:tr>
            </a:tbl>
          </a:graphicData>
        </a:graphic>
      </p:graphicFrame>
      <p:sp>
        <p:nvSpPr>
          <p:cNvPr id="4" name="Text Placeholder 3">
            <a:extLst>
              <a:ext uri="{FF2B5EF4-FFF2-40B4-BE49-F238E27FC236}">
                <a16:creationId xmlns:a16="http://schemas.microsoft.com/office/drawing/2014/main" id="{61DEC50B-C9BF-4758-8699-20C1245834C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774822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1397</Words>
  <Application>Microsoft Office PowerPoint</Application>
  <PresentationFormat>On-screen Show (4:3)</PresentationFormat>
  <Paragraphs>743</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 - 1 of 2</vt:lpstr>
      <vt:lpstr>Facebook User Posts Table | La Emilia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2022-03-01T16:07:25Z</dcterms:created>
  <dcterms:modified xsi:type="dcterms:W3CDTF">2022-03-01T16:08:47Z</dcterms:modified>
</cp:coreProperties>
</file>