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12.1432</c:v>
                </c:pt>
                <c:pt idx="1">
                  <c:v>26.315799999999999</c:v>
                </c:pt>
                <c:pt idx="2">
                  <c:v>7.5025000000000004</c:v>
                </c:pt>
                <c:pt idx="3">
                  <c:v>0</c:v>
                </c:pt>
                <c:pt idx="4">
                  <c:v>16.887</c:v>
                </c:pt>
                <c:pt idx="5">
                  <c:v>-1.8825000000000001</c:v>
                </c:pt>
              </c:numCache>
            </c:numRef>
          </c:val>
          <c:extLst>
            <c:ext xmlns:c16="http://schemas.microsoft.com/office/drawing/2014/chart" uri="{C3380CC4-5D6E-409C-BE32-E72D297353CC}">
              <c16:uniqueId val="{00000000-1A82-4F79-B589-793D1B1BC7C9}"/>
            </c:ext>
          </c:extLst>
        </c:ser>
        <c:ser>
          <c:idx val="1"/>
          <c:order val="1"/>
          <c:tx>
            <c:strRef>
              <c:f>Sheet1!$C$1</c:f>
              <c:strCache>
                <c:ptCount val="1"/>
                <c:pt idx="0">
                  <c:v>Zanella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73.684200000000004</c:v>
                </c:pt>
                <c:pt idx="2">
                  <c:v>100</c:v>
                </c:pt>
                <c:pt idx="3">
                  <c:v>0</c:v>
                </c:pt>
                <c:pt idx="4">
                  <c:v>9.7579999999999991</c:v>
                </c:pt>
                <c:pt idx="5">
                  <c:v>-13.9796</c:v>
                </c:pt>
              </c:numCache>
            </c:numRef>
          </c:val>
          <c:extLst>
            <c:ext xmlns:c16="http://schemas.microsoft.com/office/drawing/2014/chart" uri="{C3380CC4-5D6E-409C-BE32-E72D297353CC}">
              <c16:uniqueId val="{00000001-1A82-4F79-B589-793D1B1BC7C9}"/>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4.6877000000000004</c:v>
                </c:pt>
                <c:pt idx="1">
                  <c:v>36.842100000000002</c:v>
                </c:pt>
                <c:pt idx="2">
                  <c:v>23.988199999999999</c:v>
                </c:pt>
                <c:pt idx="3">
                  <c:v>0</c:v>
                </c:pt>
                <c:pt idx="4">
                  <c:v>100</c:v>
                </c:pt>
                <c:pt idx="5">
                  <c:v>29.314399999999999</c:v>
                </c:pt>
              </c:numCache>
            </c:numRef>
          </c:val>
          <c:extLst>
            <c:ext xmlns:c16="http://schemas.microsoft.com/office/drawing/2014/chart" uri="{C3380CC4-5D6E-409C-BE32-E72D297353CC}">
              <c16:uniqueId val="{00000002-1A82-4F79-B589-793D1B1BC7C9}"/>
            </c:ext>
          </c:extLst>
        </c:ser>
        <c:ser>
          <c:idx val="3"/>
          <c:order val="3"/>
          <c:tx>
            <c:strRef>
              <c:f>Sheet1!$E$1</c:f>
              <c:strCache>
                <c:ptCount val="1"/>
                <c:pt idx="0">
                  <c:v>Motomel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39.631900000000002</c:v>
                </c:pt>
                <c:pt idx="1">
                  <c:v>100</c:v>
                </c:pt>
                <c:pt idx="2">
                  <c:v>42.0533</c:v>
                </c:pt>
                <c:pt idx="3">
                  <c:v>0</c:v>
                </c:pt>
                <c:pt idx="4">
                  <c:v>7.6558999999999999</c:v>
                </c:pt>
                <c:pt idx="5">
                  <c:v>100</c:v>
                </c:pt>
              </c:numCache>
            </c:numRef>
          </c:val>
          <c:extLst>
            <c:ext xmlns:c16="http://schemas.microsoft.com/office/drawing/2014/chart" uri="{C3380CC4-5D6E-409C-BE32-E72D297353CC}">
              <c16:uniqueId val="{00000003-1A82-4F79-B589-793D1B1BC7C9}"/>
            </c:ext>
          </c:extLst>
        </c:ser>
        <c:dLbls>
          <c:showLegendKey val="0"/>
          <c:showVal val="0"/>
          <c:showCatName val="0"/>
          <c:showSerName val="0"/>
          <c:showPercent val="0"/>
          <c:showBubbleSize val="0"/>
        </c:dLbls>
        <c:axId val="377132272"/>
        <c:axId val="377131616"/>
      </c:radarChart>
      <c:catAx>
        <c:axId val="37713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31616"/>
        <c:crosses val="autoZero"/>
        <c:auto val="1"/>
        <c:lblAlgn val="ctr"/>
        <c:lblOffset val="100"/>
        <c:noMultiLvlLbl val="0"/>
      </c:catAx>
      <c:valAx>
        <c:axId val="37713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13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86929</c:v>
                </c:pt>
                <c:pt idx="1">
                  <c:v>86930</c:v>
                </c:pt>
                <c:pt idx="2">
                  <c:v>86930</c:v>
                </c:pt>
                <c:pt idx="3">
                  <c:v>86934</c:v>
                </c:pt>
                <c:pt idx="4">
                  <c:v>86929</c:v>
                </c:pt>
                <c:pt idx="5">
                  <c:v>86931</c:v>
                </c:pt>
                <c:pt idx="6">
                  <c:v>86926</c:v>
                </c:pt>
                <c:pt idx="7">
                  <c:v>86931</c:v>
                </c:pt>
                <c:pt idx="8">
                  <c:v>86925</c:v>
                </c:pt>
                <c:pt idx="9">
                  <c:v>86928</c:v>
                </c:pt>
                <c:pt idx="10">
                  <c:v>86928</c:v>
                </c:pt>
                <c:pt idx="11">
                  <c:v>86928</c:v>
                </c:pt>
                <c:pt idx="12">
                  <c:v>86923</c:v>
                </c:pt>
                <c:pt idx="13">
                  <c:v>86926</c:v>
                </c:pt>
                <c:pt idx="14">
                  <c:v>86923</c:v>
                </c:pt>
                <c:pt idx="15">
                  <c:v>86923</c:v>
                </c:pt>
                <c:pt idx="16">
                  <c:v>86918</c:v>
                </c:pt>
                <c:pt idx="17">
                  <c:v>86912</c:v>
                </c:pt>
                <c:pt idx="18">
                  <c:v>86915</c:v>
                </c:pt>
                <c:pt idx="19">
                  <c:v>86915</c:v>
                </c:pt>
                <c:pt idx="20">
                  <c:v>86915</c:v>
                </c:pt>
                <c:pt idx="21">
                  <c:v>86915</c:v>
                </c:pt>
                <c:pt idx="22">
                  <c:v>86914</c:v>
                </c:pt>
                <c:pt idx="23">
                  <c:v>86914</c:v>
                </c:pt>
                <c:pt idx="24">
                  <c:v>86918</c:v>
                </c:pt>
                <c:pt idx="25">
                  <c:v>86918</c:v>
                </c:pt>
                <c:pt idx="26">
                  <c:v>86919</c:v>
                </c:pt>
                <c:pt idx="27">
                  <c:v>86919</c:v>
                </c:pt>
              </c:numCache>
            </c:numRef>
          </c:val>
          <c:smooth val="0"/>
          <c:extLst>
            <c:ext xmlns:c16="http://schemas.microsoft.com/office/drawing/2014/chart" uri="{C3380CC4-5D6E-409C-BE32-E72D297353CC}">
              <c16:uniqueId val="{00000000-7E77-4AC1-BFA1-2E3095B74A45}"/>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716388</c:v>
                </c:pt>
                <c:pt idx="1">
                  <c:v>716390</c:v>
                </c:pt>
                <c:pt idx="2">
                  <c:v>716374</c:v>
                </c:pt>
                <c:pt idx="3">
                  <c:v>716351</c:v>
                </c:pt>
                <c:pt idx="4">
                  <c:v>716329</c:v>
                </c:pt>
                <c:pt idx="5">
                  <c:v>716309</c:v>
                </c:pt>
                <c:pt idx="6">
                  <c:v>716280</c:v>
                </c:pt>
                <c:pt idx="7">
                  <c:v>716282</c:v>
                </c:pt>
                <c:pt idx="8">
                  <c:v>716260</c:v>
                </c:pt>
                <c:pt idx="9">
                  <c:v>716233</c:v>
                </c:pt>
                <c:pt idx="10">
                  <c:v>716205</c:v>
                </c:pt>
                <c:pt idx="11">
                  <c:v>716176</c:v>
                </c:pt>
                <c:pt idx="12">
                  <c:v>716147</c:v>
                </c:pt>
                <c:pt idx="13">
                  <c:v>716123</c:v>
                </c:pt>
                <c:pt idx="14">
                  <c:v>716103</c:v>
                </c:pt>
                <c:pt idx="15">
                  <c:v>716070</c:v>
                </c:pt>
                <c:pt idx="16">
                  <c:v>716036</c:v>
                </c:pt>
                <c:pt idx="17">
                  <c:v>715999</c:v>
                </c:pt>
                <c:pt idx="18">
                  <c:v>715984</c:v>
                </c:pt>
                <c:pt idx="19">
                  <c:v>715957</c:v>
                </c:pt>
                <c:pt idx="20">
                  <c:v>715930</c:v>
                </c:pt>
                <c:pt idx="21">
                  <c:v>715917</c:v>
                </c:pt>
                <c:pt idx="22">
                  <c:v>715896</c:v>
                </c:pt>
                <c:pt idx="23">
                  <c:v>715871</c:v>
                </c:pt>
                <c:pt idx="24">
                  <c:v>715849</c:v>
                </c:pt>
                <c:pt idx="25">
                  <c:v>715830</c:v>
                </c:pt>
                <c:pt idx="26">
                  <c:v>715797</c:v>
                </c:pt>
                <c:pt idx="27">
                  <c:v>715785</c:v>
                </c:pt>
              </c:numCache>
            </c:numRef>
          </c:val>
          <c:smooth val="0"/>
          <c:extLst>
            <c:ext xmlns:c16="http://schemas.microsoft.com/office/drawing/2014/chart" uri="{C3380CC4-5D6E-409C-BE32-E72D297353CC}">
              <c16:uniqueId val="{00000001-7E77-4AC1-BFA1-2E3095B74A45}"/>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33494</c:v>
                </c:pt>
                <c:pt idx="1">
                  <c:v>33497</c:v>
                </c:pt>
                <c:pt idx="2">
                  <c:v>33497</c:v>
                </c:pt>
                <c:pt idx="3">
                  <c:v>33500</c:v>
                </c:pt>
                <c:pt idx="4">
                  <c:v>33501</c:v>
                </c:pt>
                <c:pt idx="5">
                  <c:v>33503</c:v>
                </c:pt>
                <c:pt idx="6">
                  <c:v>33507</c:v>
                </c:pt>
                <c:pt idx="7">
                  <c:v>33511</c:v>
                </c:pt>
                <c:pt idx="8">
                  <c:v>33513</c:v>
                </c:pt>
                <c:pt idx="9">
                  <c:v>33519</c:v>
                </c:pt>
                <c:pt idx="10">
                  <c:v>33525</c:v>
                </c:pt>
                <c:pt idx="11">
                  <c:v>33526</c:v>
                </c:pt>
                <c:pt idx="12">
                  <c:v>33528</c:v>
                </c:pt>
                <c:pt idx="13">
                  <c:v>33528</c:v>
                </c:pt>
                <c:pt idx="14">
                  <c:v>33532</c:v>
                </c:pt>
                <c:pt idx="15">
                  <c:v>33535</c:v>
                </c:pt>
                <c:pt idx="16">
                  <c:v>33537</c:v>
                </c:pt>
                <c:pt idx="17">
                  <c:v>33539</c:v>
                </c:pt>
                <c:pt idx="18">
                  <c:v>33539</c:v>
                </c:pt>
                <c:pt idx="19">
                  <c:v>33539</c:v>
                </c:pt>
                <c:pt idx="20">
                  <c:v>33541</c:v>
                </c:pt>
                <c:pt idx="21">
                  <c:v>33541</c:v>
                </c:pt>
                <c:pt idx="22">
                  <c:v>33544</c:v>
                </c:pt>
                <c:pt idx="23">
                  <c:v>33544</c:v>
                </c:pt>
                <c:pt idx="24">
                  <c:v>33550</c:v>
                </c:pt>
                <c:pt idx="25">
                  <c:v>33550</c:v>
                </c:pt>
                <c:pt idx="26">
                  <c:v>33553</c:v>
                </c:pt>
                <c:pt idx="27">
                  <c:v>33554</c:v>
                </c:pt>
              </c:numCache>
            </c:numRef>
          </c:val>
          <c:smooth val="0"/>
          <c:extLst>
            <c:ext xmlns:c16="http://schemas.microsoft.com/office/drawing/2014/chart" uri="{C3380CC4-5D6E-409C-BE32-E72D297353CC}">
              <c16:uniqueId val="{00000002-7E77-4AC1-BFA1-2E3095B74A45}"/>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282047</c:v>
                </c:pt>
                <c:pt idx="1">
                  <c:v>282128</c:v>
                </c:pt>
                <c:pt idx="2">
                  <c:v>282206</c:v>
                </c:pt>
                <c:pt idx="3">
                  <c:v>282226</c:v>
                </c:pt>
                <c:pt idx="4">
                  <c:v>282270</c:v>
                </c:pt>
                <c:pt idx="5">
                  <c:v>282353</c:v>
                </c:pt>
                <c:pt idx="6">
                  <c:v>282442</c:v>
                </c:pt>
                <c:pt idx="7">
                  <c:v>282500</c:v>
                </c:pt>
                <c:pt idx="8">
                  <c:v>282557</c:v>
                </c:pt>
                <c:pt idx="9">
                  <c:v>282612</c:v>
                </c:pt>
                <c:pt idx="10">
                  <c:v>282694</c:v>
                </c:pt>
                <c:pt idx="11">
                  <c:v>282750</c:v>
                </c:pt>
                <c:pt idx="12">
                  <c:v>282808</c:v>
                </c:pt>
                <c:pt idx="13">
                  <c:v>282890</c:v>
                </c:pt>
                <c:pt idx="14">
                  <c:v>282963</c:v>
                </c:pt>
                <c:pt idx="15">
                  <c:v>283022</c:v>
                </c:pt>
                <c:pt idx="16">
                  <c:v>283093</c:v>
                </c:pt>
                <c:pt idx="17">
                  <c:v>283133</c:v>
                </c:pt>
                <c:pt idx="18">
                  <c:v>283197</c:v>
                </c:pt>
                <c:pt idx="19">
                  <c:v>283264</c:v>
                </c:pt>
                <c:pt idx="20">
                  <c:v>283314</c:v>
                </c:pt>
                <c:pt idx="21">
                  <c:v>283363</c:v>
                </c:pt>
                <c:pt idx="22">
                  <c:v>283414</c:v>
                </c:pt>
                <c:pt idx="23">
                  <c:v>283475</c:v>
                </c:pt>
                <c:pt idx="24">
                  <c:v>283535</c:v>
                </c:pt>
                <c:pt idx="25">
                  <c:v>283587</c:v>
                </c:pt>
                <c:pt idx="26">
                  <c:v>283662</c:v>
                </c:pt>
                <c:pt idx="27">
                  <c:v>283679</c:v>
                </c:pt>
              </c:numCache>
            </c:numRef>
          </c:val>
          <c:smooth val="0"/>
          <c:extLst>
            <c:ext xmlns:c16="http://schemas.microsoft.com/office/drawing/2014/chart" uri="{C3380CC4-5D6E-409C-BE32-E72D297353CC}">
              <c16:uniqueId val="{00000003-7E77-4AC1-BFA1-2E3095B74A45}"/>
            </c:ext>
          </c:extLst>
        </c:ser>
        <c:dLbls>
          <c:showLegendKey val="0"/>
          <c:showVal val="0"/>
          <c:showCatName val="0"/>
          <c:showSerName val="0"/>
          <c:showPercent val="0"/>
          <c:showBubbleSize val="0"/>
        </c:dLbls>
        <c:smooth val="0"/>
        <c:axId val="386541544"/>
        <c:axId val="386549416"/>
      </c:lineChart>
      <c:dateAx>
        <c:axId val="38654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49416"/>
        <c:crosses val="autoZero"/>
        <c:auto val="1"/>
        <c:lblOffset val="100"/>
        <c:baseTimeUnit val="days"/>
      </c:dateAx>
      <c:valAx>
        <c:axId val="38654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4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1</c:v>
                </c:pt>
                <c:pt idx="2">
                  <c:v>0</c:v>
                </c:pt>
                <c:pt idx="3">
                  <c:v>4</c:v>
                </c:pt>
                <c:pt idx="4">
                  <c:v>-5</c:v>
                </c:pt>
                <c:pt idx="5">
                  <c:v>2</c:v>
                </c:pt>
                <c:pt idx="6">
                  <c:v>-5</c:v>
                </c:pt>
                <c:pt idx="7">
                  <c:v>5</c:v>
                </c:pt>
                <c:pt idx="8">
                  <c:v>-6</c:v>
                </c:pt>
                <c:pt idx="9">
                  <c:v>3</c:v>
                </c:pt>
                <c:pt idx="10">
                  <c:v>0</c:v>
                </c:pt>
                <c:pt idx="11">
                  <c:v>0</c:v>
                </c:pt>
                <c:pt idx="12">
                  <c:v>-5</c:v>
                </c:pt>
                <c:pt idx="13">
                  <c:v>3</c:v>
                </c:pt>
                <c:pt idx="14">
                  <c:v>-3</c:v>
                </c:pt>
                <c:pt idx="15">
                  <c:v>0</c:v>
                </c:pt>
                <c:pt idx="16">
                  <c:v>-5</c:v>
                </c:pt>
                <c:pt idx="17">
                  <c:v>-6</c:v>
                </c:pt>
                <c:pt idx="18">
                  <c:v>3</c:v>
                </c:pt>
                <c:pt idx="19">
                  <c:v>0</c:v>
                </c:pt>
                <c:pt idx="20">
                  <c:v>0</c:v>
                </c:pt>
                <c:pt idx="21">
                  <c:v>0</c:v>
                </c:pt>
                <c:pt idx="22">
                  <c:v>-1</c:v>
                </c:pt>
                <c:pt idx="23">
                  <c:v>0</c:v>
                </c:pt>
                <c:pt idx="24">
                  <c:v>4</c:v>
                </c:pt>
                <c:pt idx="25">
                  <c:v>0</c:v>
                </c:pt>
                <c:pt idx="26">
                  <c:v>1</c:v>
                </c:pt>
                <c:pt idx="27">
                  <c:v>0</c:v>
                </c:pt>
              </c:numCache>
            </c:numRef>
          </c:val>
          <c:smooth val="0"/>
          <c:extLst>
            <c:ext xmlns:c16="http://schemas.microsoft.com/office/drawing/2014/chart" uri="{C3380CC4-5D6E-409C-BE32-E72D297353CC}">
              <c16:uniqueId val="{00000000-69B7-4B3B-B5FB-37B0DFC560D9}"/>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-9</c:v>
                </c:pt>
                <c:pt idx="1">
                  <c:v>2</c:v>
                </c:pt>
                <c:pt idx="2">
                  <c:v>-16</c:v>
                </c:pt>
                <c:pt idx="3">
                  <c:v>-23</c:v>
                </c:pt>
                <c:pt idx="4">
                  <c:v>-22</c:v>
                </c:pt>
                <c:pt idx="5">
                  <c:v>-20</c:v>
                </c:pt>
                <c:pt idx="6">
                  <c:v>-29</c:v>
                </c:pt>
                <c:pt idx="7">
                  <c:v>2</c:v>
                </c:pt>
                <c:pt idx="8">
                  <c:v>-22</c:v>
                </c:pt>
                <c:pt idx="9">
                  <c:v>-27</c:v>
                </c:pt>
                <c:pt idx="10">
                  <c:v>-28</c:v>
                </c:pt>
                <c:pt idx="11">
                  <c:v>-29</c:v>
                </c:pt>
                <c:pt idx="12">
                  <c:v>-29</c:v>
                </c:pt>
                <c:pt idx="13">
                  <c:v>-24</c:v>
                </c:pt>
                <c:pt idx="14">
                  <c:v>-20</c:v>
                </c:pt>
                <c:pt idx="15">
                  <c:v>-33</c:v>
                </c:pt>
                <c:pt idx="16">
                  <c:v>-34</c:v>
                </c:pt>
                <c:pt idx="17">
                  <c:v>-37</c:v>
                </c:pt>
                <c:pt idx="18">
                  <c:v>-15</c:v>
                </c:pt>
                <c:pt idx="19">
                  <c:v>-27</c:v>
                </c:pt>
                <c:pt idx="20">
                  <c:v>-27</c:v>
                </c:pt>
                <c:pt idx="21">
                  <c:v>-13</c:v>
                </c:pt>
                <c:pt idx="22">
                  <c:v>-21</c:v>
                </c:pt>
                <c:pt idx="23">
                  <c:v>-25</c:v>
                </c:pt>
                <c:pt idx="24">
                  <c:v>-22</c:v>
                </c:pt>
                <c:pt idx="25">
                  <c:v>-19</c:v>
                </c:pt>
                <c:pt idx="26">
                  <c:v>-33</c:v>
                </c:pt>
                <c:pt idx="27">
                  <c:v>-12</c:v>
                </c:pt>
              </c:numCache>
            </c:numRef>
          </c:val>
          <c:smooth val="0"/>
          <c:extLst>
            <c:ext xmlns:c16="http://schemas.microsoft.com/office/drawing/2014/chart" uri="{C3380CC4-5D6E-409C-BE32-E72D297353CC}">
              <c16:uniqueId val="{00000001-69B7-4B3B-B5FB-37B0DFC560D9}"/>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c:v>
                </c:pt>
                <c:pt idx="1">
                  <c:v>3</c:v>
                </c:pt>
                <c:pt idx="2">
                  <c:v>0</c:v>
                </c:pt>
                <c:pt idx="3">
                  <c:v>3</c:v>
                </c:pt>
                <c:pt idx="4">
                  <c:v>1</c:v>
                </c:pt>
                <c:pt idx="5">
                  <c:v>2</c:v>
                </c:pt>
                <c:pt idx="6">
                  <c:v>4</c:v>
                </c:pt>
                <c:pt idx="7">
                  <c:v>4</c:v>
                </c:pt>
                <c:pt idx="8">
                  <c:v>2</c:v>
                </c:pt>
                <c:pt idx="9">
                  <c:v>6</c:v>
                </c:pt>
                <c:pt idx="10">
                  <c:v>6</c:v>
                </c:pt>
                <c:pt idx="11">
                  <c:v>1</c:v>
                </c:pt>
                <c:pt idx="12">
                  <c:v>2</c:v>
                </c:pt>
                <c:pt idx="13">
                  <c:v>0</c:v>
                </c:pt>
                <c:pt idx="14">
                  <c:v>4</c:v>
                </c:pt>
                <c:pt idx="15">
                  <c:v>3</c:v>
                </c:pt>
                <c:pt idx="16">
                  <c:v>2</c:v>
                </c:pt>
                <c:pt idx="17">
                  <c:v>2</c:v>
                </c:pt>
                <c:pt idx="18">
                  <c:v>0</c:v>
                </c:pt>
                <c:pt idx="19">
                  <c:v>0</c:v>
                </c:pt>
                <c:pt idx="20">
                  <c:v>2</c:v>
                </c:pt>
                <c:pt idx="21">
                  <c:v>0</c:v>
                </c:pt>
                <c:pt idx="22">
                  <c:v>3</c:v>
                </c:pt>
                <c:pt idx="23">
                  <c:v>0</c:v>
                </c:pt>
                <c:pt idx="24">
                  <c:v>6</c:v>
                </c:pt>
                <c:pt idx="25">
                  <c:v>0</c:v>
                </c:pt>
                <c:pt idx="26">
                  <c:v>3</c:v>
                </c:pt>
                <c:pt idx="27">
                  <c:v>1</c:v>
                </c:pt>
              </c:numCache>
            </c:numRef>
          </c:val>
          <c:smooth val="0"/>
          <c:extLst>
            <c:ext xmlns:c16="http://schemas.microsoft.com/office/drawing/2014/chart" uri="{C3380CC4-5D6E-409C-BE32-E72D297353CC}">
              <c16:uniqueId val="{00000002-69B7-4B3B-B5FB-37B0DFC560D9}"/>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91</c:v>
                </c:pt>
                <c:pt idx="1">
                  <c:v>81</c:v>
                </c:pt>
                <c:pt idx="2">
                  <c:v>78</c:v>
                </c:pt>
                <c:pt idx="3">
                  <c:v>20</c:v>
                </c:pt>
                <c:pt idx="4">
                  <c:v>44</c:v>
                </c:pt>
                <c:pt idx="5">
                  <c:v>83</c:v>
                </c:pt>
                <c:pt idx="6">
                  <c:v>89</c:v>
                </c:pt>
                <c:pt idx="7">
                  <c:v>58</c:v>
                </c:pt>
                <c:pt idx="8">
                  <c:v>57</c:v>
                </c:pt>
                <c:pt idx="9">
                  <c:v>55</c:v>
                </c:pt>
                <c:pt idx="10">
                  <c:v>82</c:v>
                </c:pt>
                <c:pt idx="11">
                  <c:v>56</c:v>
                </c:pt>
                <c:pt idx="12">
                  <c:v>58</c:v>
                </c:pt>
                <c:pt idx="13">
                  <c:v>82</c:v>
                </c:pt>
                <c:pt idx="14">
                  <c:v>73</c:v>
                </c:pt>
                <c:pt idx="15">
                  <c:v>59</c:v>
                </c:pt>
                <c:pt idx="16">
                  <c:v>71</c:v>
                </c:pt>
                <c:pt idx="17">
                  <c:v>40</c:v>
                </c:pt>
                <c:pt idx="18">
                  <c:v>64</c:v>
                </c:pt>
                <c:pt idx="19">
                  <c:v>67</c:v>
                </c:pt>
                <c:pt idx="20">
                  <c:v>50</c:v>
                </c:pt>
                <c:pt idx="21">
                  <c:v>49</c:v>
                </c:pt>
                <c:pt idx="22">
                  <c:v>51</c:v>
                </c:pt>
                <c:pt idx="23">
                  <c:v>61</c:v>
                </c:pt>
                <c:pt idx="24">
                  <c:v>60</c:v>
                </c:pt>
                <c:pt idx="25">
                  <c:v>52</c:v>
                </c:pt>
                <c:pt idx="26">
                  <c:v>75</c:v>
                </c:pt>
                <c:pt idx="27">
                  <c:v>17</c:v>
                </c:pt>
              </c:numCache>
            </c:numRef>
          </c:val>
          <c:smooth val="0"/>
          <c:extLst>
            <c:ext xmlns:c16="http://schemas.microsoft.com/office/drawing/2014/chart" uri="{C3380CC4-5D6E-409C-BE32-E72D297353CC}">
              <c16:uniqueId val="{00000003-69B7-4B3B-B5FB-37B0DFC560D9}"/>
            </c:ext>
          </c:extLst>
        </c:ser>
        <c:dLbls>
          <c:showLegendKey val="0"/>
          <c:showVal val="0"/>
          <c:showCatName val="0"/>
          <c:showSerName val="0"/>
          <c:showPercent val="0"/>
          <c:showBubbleSize val="0"/>
        </c:dLbls>
        <c:smooth val="0"/>
        <c:axId val="381896080"/>
        <c:axId val="381894768"/>
      </c:lineChart>
      <c:dateAx>
        <c:axId val="381896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894768"/>
        <c:crosses val="autoZero"/>
        <c:auto val="1"/>
        <c:lblOffset val="100"/>
        <c:baseTimeUnit val="days"/>
      </c:dateAx>
      <c:valAx>
        <c:axId val="38189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89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-2</c:v>
                </c:pt>
                <c:pt idx="3">
                  <c:v>-1</c:v>
                </c:pt>
                <c:pt idx="4">
                  <c:v>1</c:v>
                </c:pt>
                <c:pt idx="5">
                  <c:v>-1</c:v>
                </c:pt>
                <c:pt idx="6">
                  <c:v>-1</c:v>
                </c:pt>
              </c:numCache>
            </c:numRef>
          </c:val>
          <c:extLst>
            <c:ext xmlns:c16="http://schemas.microsoft.com/office/drawing/2014/chart" uri="{C3380CC4-5D6E-409C-BE32-E72D297353CC}">
              <c16:uniqueId val="{00000000-EEC7-436F-98A2-F4EA41B9A835}"/>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c:v>
                </c:pt>
                <c:pt idx="1">
                  <c:v>-10</c:v>
                </c:pt>
                <c:pt idx="2">
                  <c:v>-19</c:v>
                </c:pt>
                <c:pt idx="3">
                  <c:v>-26</c:v>
                </c:pt>
                <c:pt idx="4">
                  <c:v>-28</c:v>
                </c:pt>
                <c:pt idx="5">
                  <c:v>-21</c:v>
                </c:pt>
                <c:pt idx="6">
                  <c:v>-27</c:v>
                </c:pt>
              </c:numCache>
            </c:numRef>
          </c:val>
          <c:extLst>
            <c:ext xmlns:c16="http://schemas.microsoft.com/office/drawing/2014/chart" uri="{C3380CC4-5D6E-409C-BE32-E72D297353CC}">
              <c16:uniqueId val="{00000001-EEC7-436F-98A2-F4EA41B9A835}"/>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3</c:v>
                </c:pt>
                <c:pt idx="3">
                  <c:v>2</c:v>
                </c:pt>
                <c:pt idx="4">
                  <c:v>4</c:v>
                </c:pt>
                <c:pt idx="5">
                  <c:v>1</c:v>
                </c:pt>
                <c:pt idx="6">
                  <c:v>2</c:v>
                </c:pt>
              </c:numCache>
            </c:numRef>
          </c:val>
          <c:extLst>
            <c:ext xmlns:c16="http://schemas.microsoft.com/office/drawing/2014/chart" uri="{C3380CC4-5D6E-409C-BE32-E72D297353CC}">
              <c16:uniqueId val="{00000002-EEC7-436F-98A2-F4EA41B9A835}"/>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60</c:v>
                </c:pt>
                <c:pt idx="1">
                  <c:v>68</c:v>
                </c:pt>
                <c:pt idx="2">
                  <c:v>62</c:v>
                </c:pt>
                <c:pt idx="3">
                  <c:v>66</c:v>
                </c:pt>
                <c:pt idx="4">
                  <c:v>51</c:v>
                </c:pt>
                <c:pt idx="5">
                  <c:v>54</c:v>
                </c:pt>
                <c:pt idx="6">
                  <c:v>71</c:v>
                </c:pt>
              </c:numCache>
            </c:numRef>
          </c:val>
          <c:extLst>
            <c:ext xmlns:c16="http://schemas.microsoft.com/office/drawing/2014/chart" uri="{C3380CC4-5D6E-409C-BE32-E72D297353CC}">
              <c16:uniqueId val="{00000003-EEC7-436F-98A2-F4EA41B9A835}"/>
            </c:ext>
          </c:extLst>
        </c:ser>
        <c:dLbls>
          <c:showLegendKey val="0"/>
          <c:showVal val="0"/>
          <c:showCatName val="0"/>
          <c:showSerName val="0"/>
          <c:showPercent val="0"/>
          <c:showBubbleSize val="0"/>
        </c:dLbls>
        <c:gapWidth val="219"/>
        <c:overlap val="-27"/>
        <c:axId val="384958736"/>
        <c:axId val="384955456"/>
      </c:barChart>
      <c:catAx>
        <c:axId val="38495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55456"/>
        <c:crosses val="autoZero"/>
        <c:auto val="1"/>
        <c:lblAlgn val="ctr"/>
        <c:lblOffset val="100"/>
        <c:noMultiLvlLbl val="0"/>
      </c:catAx>
      <c:valAx>
        <c:axId val="38495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5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1.1503640902345599E-3</c:v>
                </c:pt>
                <c:pt idx="2">
                  <c:v>0</c:v>
                </c:pt>
                <c:pt idx="3">
                  <c:v>4.60140342804555E-3</c:v>
                </c:pt>
                <c:pt idx="4">
                  <c:v>-5.7514896358156799E-3</c:v>
                </c:pt>
                <c:pt idx="5">
                  <c:v>2.3007281804691198E-3</c:v>
                </c:pt>
                <c:pt idx="6">
                  <c:v>-5.7516881204633602E-3</c:v>
                </c:pt>
                <c:pt idx="7">
                  <c:v>5.7520189586544902E-3</c:v>
                </c:pt>
                <c:pt idx="8">
                  <c:v>-6.9020257445560297E-3</c:v>
                </c:pt>
                <c:pt idx="9">
                  <c:v>3.45125107851596E-3</c:v>
                </c:pt>
                <c:pt idx="10">
                  <c:v>0</c:v>
                </c:pt>
                <c:pt idx="11">
                  <c:v>0</c:v>
                </c:pt>
                <c:pt idx="12">
                  <c:v>-5.7518866188109698E-3</c:v>
                </c:pt>
                <c:pt idx="13">
                  <c:v>3.4513304879030902E-3</c:v>
                </c:pt>
                <c:pt idx="14">
                  <c:v>-3.4512113751926899E-3</c:v>
                </c:pt>
                <c:pt idx="15">
                  <c:v>0</c:v>
                </c:pt>
                <c:pt idx="16">
                  <c:v>-5.7522174798384802E-3</c:v>
                </c:pt>
                <c:pt idx="17">
                  <c:v>-6.9030580547182396E-3</c:v>
                </c:pt>
                <c:pt idx="18">
                  <c:v>3.45176730486009E-3</c:v>
                </c:pt>
                <c:pt idx="19">
                  <c:v>0</c:v>
                </c:pt>
                <c:pt idx="20">
                  <c:v>0</c:v>
                </c:pt>
                <c:pt idx="21">
                  <c:v>0</c:v>
                </c:pt>
                <c:pt idx="22">
                  <c:v>-1.15054938733245E-3</c:v>
                </c:pt>
                <c:pt idx="23">
                  <c:v>0</c:v>
                </c:pt>
                <c:pt idx="24">
                  <c:v>4.6022505004947398E-3</c:v>
                </c:pt>
                <c:pt idx="25">
                  <c:v>0</c:v>
                </c:pt>
                <c:pt idx="26">
                  <c:v>1.1505096757863701E-3</c:v>
                </c:pt>
                <c:pt idx="27">
                  <c:v>0</c:v>
                </c:pt>
              </c:numCache>
            </c:numRef>
          </c:val>
          <c:smooth val="0"/>
          <c:extLst>
            <c:ext xmlns:c16="http://schemas.microsoft.com/office/drawing/2014/chart" uri="{C3380CC4-5D6E-409C-BE32-E72D297353CC}">
              <c16:uniqueId val="{00000000-C1E8-41F8-A88E-1C42BEB55EBA}"/>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-1.25628666786712E-3</c:v>
                </c:pt>
                <c:pt idx="1">
                  <c:v>2.7917832236162501E-4</c:v>
                </c:pt>
                <c:pt idx="2">
                  <c:v>-2.23342034366756E-3</c:v>
                </c:pt>
                <c:pt idx="3">
                  <c:v>-3.2106134505160699E-3</c:v>
                </c:pt>
                <c:pt idx="4">
                  <c:v>-3.0711201631602402E-3</c:v>
                </c:pt>
                <c:pt idx="5">
                  <c:v>-2.7920131671340998E-3</c:v>
                </c:pt>
                <c:pt idx="6">
                  <c:v>-4.0485321278945297E-3</c:v>
                </c:pt>
                <c:pt idx="7">
                  <c:v>2.7922041659686199E-4</c:v>
                </c:pt>
                <c:pt idx="8">
                  <c:v>-3.07141600654491E-3</c:v>
                </c:pt>
                <c:pt idx="9">
                  <c:v>-3.7695808784519599E-3</c:v>
                </c:pt>
                <c:pt idx="10">
                  <c:v>-3.9093423508830202E-3</c:v>
                </c:pt>
                <c:pt idx="11">
                  <c:v>-4.0491200145209797E-3</c:v>
                </c:pt>
                <c:pt idx="12">
                  <c:v>-4.0492839748888501E-3</c:v>
                </c:pt>
                <c:pt idx="13">
                  <c:v>-3.3512672677536901E-3</c:v>
                </c:pt>
                <c:pt idx="14">
                  <c:v>-2.7928163178671801E-3</c:v>
                </c:pt>
                <c:pt idx="15">
                  <c:v>-4.6082756251544796E-3</c:v>
                </c:pt>
                <c:pt idx="16">
                  <c:v>-4.7481391484072797E-3</c:v>
                </c:pt>
                <c:pt idx="17">
                  <c:v>-5.1673379550748796E-3</c:v>
                </c:pt>
                <c:pt idx="18">
                  <c:v>-2.0949749929818299E-3</c:v>
                </c:pt>
                <c:pt idx="19">
                  <c:v>-3.7710339895863599E-3</c:v>
                </c:pt>
                <c:pt idx="20">
                  <c:v>-3.77117620192274E-3</c:v>
                </c:pt>
                <c:pt idx="21">
                  <c:v>-1.8158199824005101E-3</c:v>
                </c:pt>
                <c:pt idx="22">
                  <c:v>-2.9333009273421399E-3</c:v>
                </c:pt>
                <c:pt idx="23">
                  <c:v>-3.4921273481064298E-3</c:v>
                </c:pt>
                <c:pt idx="24">
                  <c:v>-3.0731793856714402E-3</c:v>
                </c:pt>
                <c:pt idx="25">
                  <c:v>-2.6541910374953399E-3</c:v>
                </c:pt>
                <c:pt idx="26">
                  <c:v>-4.6100331084196E-3</c:v>
                </c:pt>
                <c:pt idx="27">
                  <c:v>-1.6764529608254901E-3</c:v>
                </c:pt>
              </c:numCache>
            </c:numRef>
          </c:val>
          <c:smooth val="0"/>
          <c:extLst>
            <c:ext xmlns:c16="http://schemas.microsoft.com/office/drawing/2014/chart" uri="{C3380CC4-5D6E-409C-BE32-E72D297353CC}">
              <c16:uniqueId val="{00000001-C1E8-41F8-A88E-1C42BEB55EBA}"/>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c:v>
                </c:pt>
                <c:pt idx="1">
                  <c:v>8.9568280886128896E-3</c:v>
                </c:pt>
                <c:pt idx="2">
                  <c:v>0</c:v>
                </c:pt>
                <c:pt idx="3">
                  <c:v>8.95602591276831E-3</c:v>
                </c:pt>
                <c:pt idx="4">
                  <c:v>2.9850746268656699E-3</c:v>
                </c:pt>
                <c:pt idx="5">
                  <c:v>5.9699710456404299E-3</c:v>
                </c:pt>
                <c:pt idx="6">
                  <c:v>1.19392293227472E-2</c:v>
                </c:pt>
                <c:pt idx="7">
                  <c:v>1.1937804040946701E-2</c:v>
                </c:pt>
                <c:pt idx="8">
                  <c:v>5.9681895497001002E-3</c:v>
                </c:pt>
                <c:pt idx="9">
                  <c:v>1.7903500134276301E-2</c:v>
                </c:pt>
                <c:pt idx="10">
                  <c:v>1.7900295354873402E-2</c:v>
                </c:pt>
                <c:pt idx="11">
                  <c:v>2.9828486204325098E-3</c:v>
                </c:pt>
                <c:pt idx="12">
                  <c:v>5.9655192984549299E-3</c:v>
                </c:pt>
                <c:pt idx="13">
                  <c:v>0</c:v>
                </c:pt>
                <c:pt idx="14">
                  <c:v>1.1930326890956799E-2</c:v>
                </c:pt>
                <c:pt idx="15">
                  <c:v>8.9466778003101499E-3</c:v>
                </c:pt>
                <c:pt idx="16">
                  <c:v>5.9639182943193696E-3</c:v>
                </c:pt>
                <c:pt idx="17">
                  <c:v>5.9635626323165502E-3</c:v>
                </c:pt>
                <c:pt idx="18">
                  <c:v>0</c:v>
                </c:pt>
                <c:pt idx="19">
                  <c:v>0</c:v>
                </c:pt>
                <c:pt idx="20">
                  <c:v>5.9632070127314503E-3</c:v>
                </c:pt>
                <c:pt idx="21">
                  <c:v>0</c:v>
                </c:pt>
                <c:pt idx="22">
                  <c:v>8.9442771533347308E-3</c:v>
                </c:pt>
                <c:pt idx="23">
                  <c:v>0</c:v>
                </c:pt>
                <c:pt idx="24">
                  <c:v>1.7886954447889299E-2</c:v>
                </c:pt>
                <c:pt idx="25">
                  <c:v>0</c:v>
                </c:pt>
                <c:pt idx="26">
                  <c:v>8.9418777943368107E-3</c:v>
                </c:pt>
                <c:pt idx="27">
                  <c:v>2.9803594313474202E-3</c:v>
                </c:pt>
              </c:numCache>
            </c:numRef>
          </c:val>
          <c:smooth val="0"/>
          <c:extLst>
            <c:ext xmlns:c16="http://schemas.microsoft.com/office/drawing/2014/chart" uri="{C3380CC4-5D6E-409C-BE32-E72D297353CC}">
              <c16:uniqueId val="{00000002-C1E8-41F8-A88E-1C42BEB55EBA}"/>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3.2274539289818299E-2</c:v>
                </c:pt>
                <c:pt idx="1">
                  <c:v>2.8718617819015999E-2</c:v>
                </c:pt>
                <c:pt idx="2">
                  <c:v>2.7647025463619398E-2</c:v>
                </c:pt>
                <c:pt idx="3">
                  <c:v>7.0870215374584499E-3</c:v>
                </c:pt>
                <c:pt idx="4">
                  <c:v>1.55903424914785E-2</c:v>
                </c:pt>
                <c:pt idx="5">
                  <c:v>2.94044708966592E-2</c:v>
                </c:pt>
                <c:pt idx="6">
                  <c:v>3.1520826766494398E-2</c:v>
                </c:pt>
                <c:pt idx="7">
                  <c:v>2.0535189525637099E-2</c:v>
                </c:pt>
                <c:pt idx="8">
                  <c:v>2.01769911504425E-2</c:v>
                </c:pt>
                <c:pt idx="9">
                  <c:v>1.94650990773543E-2</c:v>
                </c:pt>
                <c:pt idx="10">
                  <c:v>2.9015045362546499E-2</c:v>
                </c:pt>
                <c:pt idx="11">
                  <c:v>1.9809405222608201E-2</c:v>
                </c:pt>
                <c:pt idx="12">
                  <c:v>2.0512820512820499E-2</c:v>
                </c:pt>
                <c:pt idx="13">
                  <c:v>2.89949364940171E-2</c:v>
                </c:pt>
                <c:pt idx="14">
                  <c:v>2.5805083247905598E-2</c:v>
                </c:pt>
                <c:pt idx="15">
                  <c:v>2.0850782611154101E-2</c:v>
                </c:pt>
                <c:pt idx="16">
                  <c:v>2.50863890439612E-2</c:v>
                </c:pt>
                <c:pt idx="17">
                  <c:v>1.41296323116432E-2</c:v>
                </c:pt>
                <c:pt idx="18">
                  <c:v>2.26042178057662E-2</c:v>
                </c:pt>
                <c:pt idx="19">
                  <c:v>2.3658442709492002E-2</c:v>
                </c:pt>
                <c:pt idx="20">
                  <c:v>1.7651378219611401E-2</c:v>
                </c:pt>
                <c:pt idx="21">
                  <c:v>1.7295297796790801E-2</c:v>
                </c:pt>
                <c:pt idx="22">
                  <c:v>1.79981154914368E-2</c:v>
                </c:pt>
                <c:pt idx="23">
                  <c:v>2.15232839591552E-2</c:v>
                </c:pt>
                <c:pt idx="24">
                  <c:v>2.1165887644413101E-2</c:v>
                </c:pt>
                <c:pt idx="25">
                  <c:v>1.8339887491843999E-2</c:v>
                </c:pt>
                <c:pt idx="26">
                  <c:v>2.6446910471918699E-2</c:v>
                </c:pt>
                <c:pt idx="27">
                  <c:v>5.9930480642454804E-3</c:v>
                </c:pt>
              </c:numCache>
            </c:numRef>
          </c:val>
          <c:smooth val="0"/>
          <c:extLst>
            <c:ext xmlns:c16="http://schemas.microsoft.com/office/drawing/2014/chart" uri="{C3380CC4-5D6E-409C-BE32-E72D297353CC}">
              <c16:uniqueId val="{00000003-C1E8-41F8-A88E-1C42BEB55EBA}"/>
            </c:ext>
          </c:extLst>
        </c:ser>
        <c:dLbls>
          <c:showLegendKey val="0"/>
          <c:showVal val="0"/>
          <c:showCatName val="0"/>
          <c:showSerName val="0"/>
          <c:showPercent val="0"/>
          <c:showBubbleSize val="0"/>
        </c:dLbls>
        <c:smooth val="0"/>
        <c:axId val="384969560"/>
        <c:axId val="384964640"/>
      </c:lineChart>
      <c:dateAx>
        <c:axId val="384969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64640"/>
        <c:crosses val="autoZero"/>
        <c:auto val="1"/>
        <c:lblOffset val="100"/>
        <c:baseTimeUnit val="days"/>
      </c:dateAx>
      <c:valAx>
        <c:axId val="38496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6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0</c:v>
                </c:pt>
                <c:pt idx="2">
                  <c:v>0</c:v>
                </c:pt>
                <c:pt idx="3">
                  <c:v>0</c:v>
                </c:pt>
                <c:pt idx="4">
                  <c:v>0</c:v>
                </c:pt>
                <c:pt idx="5">
                  <c:v>0</c:v>
                </c:pt>
                <c:pt idx="6">
                  <c:v>1</c:v>
                </c:pt>
                <c:pt idx="7">
                  <c:v>0</c:v>
                </c:pt>
                <c:pt idx="8">
                  <c:v>1</c:v>
                </c:pt>
                <c:pt idx="9">
                  <c:v>0</c:v>
                </c:pt>
                <c:pt idx="10">
                  <c:v>0</c:v>
                </c:pt>
                <c:pt idx="11">
                  <c:v>0</c:v>
                </c:pt>
                <c:pt idx="12">
                  <c:v>0</c:v>
                </c:pt>
                <c:pt idx="13">
                  <c:v>1</c:v>
                </c:pt>
                <c:pt idx="14">
                  <c:v>0</c:v>
                </c:pt>
                <c:pt idx="15">
                  <c:v>0</c:v>
                </c:pt>
                <c:pt idx="16">
                  <c:v>0</c:v>
                </c:pt>
                <c:pt idx="17">
                  <c:v>0</c:v>
                </c:pt>
                <c:pt idx="18">
                  <c:v>0</c:v>
                </c:pt>
                <c:pt idx="19">
                  <c:v>0</c:v>
                </c:pt>
                <c:pt idx="20">
                  <c:v>1</c:v>
                </c:pt>
                <c:pt idx="21">
                  <c:v>0</c:v>
                </c:pt>
                <c:pt idx="22">
                  <c:v>0</c:v>
                </c:pt>
                <c:pt idx="23">
                  <c:v>0</c:v>
                </c:pt>
                <c:pt idx="24">
                  <c:v>1</c:v>
                </c:pt>
                <c:pt idx="25">
                  <c:v>0</c:v>
                </c:pt>
                <c:pt idx="26">
                  <c:v>0</c:v>
                </c:pt>
                <c:pt idx="27">
                  <c:v>0</c:v>
                </c:pt>
              </c:numCache>
            </c:numRef>
          </c:val>
          <c:smooth val="0"/>
          <c:extLst>
            <c:ext xmlns:c16="http://schemas.microsoft.com/office/drawing/2014/chart" uri="{C3380CC4-5D6E-409C-BE32-E72D297353CC}">
              <c16:uniqueId val="{00000000-D21E-4BDC-BFF2-7FD0CFAC98CC}"/>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1</c:v>
                </c:pt>
                <c:pt idx="2">
                  <c:v>0</c:v>
                </c:pt>
                <c:pt idx="3">
                  <c:v>1</c:v>
                </c:pt>
                <c:pt idx="4">
                  <c:v>0</c:v>
                </c:pt>
                <c:pt idx="5">
                  <c:v>0</c:v>
                </c:pt>
                <c:pt idx="6">
                  <c:v>0</c:v>
                </c:pt>
                <c:pt idx="7">
                  <c:v>0</c:v>
                </c:pt>
                <c:pt idx="8">
                  <c:v>0</c:v>
                </c:pt>
                <c:pt idx="9">
                  <c:v>1</c:v>
                </c:pt>
                <c:pt idx="10">
                  <c:v>1</c:v>
                </c:pt>
                <c:pt idx="11">
                  <c:v>0</c:v>
                </c:pt>
                <c:pt idx="12">
                  <c:v>0</c:v>
                </c:pt>
                <c:pt idx="13">
                  <c:v>0</c:v>
                </c:pt>
                <c:pt idx="14">
                  <c:v>1</c:v>
                </c:pt>
                <c:pt idx="15">
                  <c:v>0</c:v>
                </c:pt>
                <c:pt idx="16">
                  <c:v>1</c:v>
                </c:pt>
                <c:pt idx="17">
                  <c:v>1</c:v>
                </c:pt>
                <c:pt idx="18">
                  <c:v>0</c:v>
                </c:pt>
                <c:pt idx="19">
                  <c:v>0</c:v>
                </c:pt>
                <c:pt idx="20">
                  <c:v>1</c:v>
                </c:pt>
                <c:pt idx="21">
                  <c:v>1</c:v>
                </c:pt>
                <c:pt idx="22">
                  <c:v>1</c:v>
                </c:pt>
                <c:pt idx="23">
                  <c:v>1</c:v>
                </c:pt>
                <c:pt idx="24">
                  <c:v>1</c:v>
                </c:pt>
                <c:pt idx="25">
                  <c:v>1</c:v>
                </c:pt>
                <c:pt idx="26">
                  <c:v>0</c:v>
                </c:pt>
                <c:pt idx="27">
                  <c:v>1</c:v>
                </c:pt>
              </c:numCache>
            </c:numRef>
          </c:val>
          <c:smooth val="0"/>
          <c:extLst>
            <c:ext xmlns:c16="http://schemas.microsoft.com/office/drawing/2014/chart" uri="{C3380CC4-5D6E-409C-BE32-E72D297353CC}">
              <c16:uniqueId val="{00000001-D21E-4BDC-BFF2-7FD0CFAC98C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1</c:v>
                </c:pt>
                <c:pt idx="1">
                  <c:v>0</c:v>
                </c:pt>
                <c:pt idx="2">
                  <c:v>1</c:v>
                </c:pt>
                <c:pt idx="3">
                  <c:v>0</c:v>
                </c:pt>
                <c:pt idx="4">
                  <c:v>0</c:v>
                </c:pt>
                <c:pt idx="5">
                  <c:v>0</c:v>
                </c:pt>
                <c:pt idx="6">
                  <c:v>0</c:v>
                </c:pt>
                <c:pt idx="7">
                  <c:v>1</c:v>
                </c:pt>
                <c:pt idx="8">
                  <c:v>0</c:v>
                </c:pt>
                <c:pt idx="9">
                  <c:v>1</c:v>
                </c:pt>
                <c:pt idx="10">
                  <c:v>0</c:v>
                </c:pt>
                <c:pt idx="11">
                  <c:v>0</c:v>
                </c:pt>
                <c:pt idx="12">
                  <c:v>0</c:v>
                </c:pt>
                <c:pt idx="13">
                  <c:v>0</c:v>
                </c:pt>
                <c:pt idx="14">
                  <c:v>0</c:v>
                </c:pt>
                <c:pt idx="15">
                  <c:v>0</c:v>
                </c:pt>
                <c:pt idx="16">
                  <c:v>1</c:v>
                </c:pt>
                <c:pt idx="17">
                  <c:v>0</c:v>
                </c:pt>
                <c:pt idx="18">
                  <c:v>0</c:v>
                </c:pt>
                <c:pt idx="19">
                  <c:v>0</c:v>
                </c:pt>
                <c:pt idx="20">
                  <c:v>0</c:v>
                </c:pt>
                <c:pt idx="21">
                  <c:v>1</c:v>
                </c:pt>
                <c:pt idx="22">
                  <c:v>0</c:v>
                </c:pt>
                <c:pt idx="23">
                  <c:v>1</c:v>
                </c:pt>
                <c:pt idx="24">
                  <c:v>0</c:v>
                </c:pt>
                <c:pt idx="25">
                  <c:v>0</c:v>
                </c:pt>
                <c:pt idx="26">
                  <c:v>0</c:v>
                </c:pt>
                <c:pt idx="27">
                  <c:v>0</c:v>
                </c:pt>
              </c:numCache>
            </c:numRef>
          </c:val>
          <c:smooth val="0"/>
          <c:extLst>
            <c:ext xmlns:c16="http://schemas.microsoft.com/office/drawing/2014/chart" uri="{C3380CC4-5D6E-409C-BE32-E72D297353CC}">
              <c16:uniqueId val="{00000002-D21E-4BDC-BFF2-7FD0CFAC98CC}"/>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c:v>
                </c:pt>
                <c:pt idx="1">
                  <c:v>1</c:v>
                </c:pt>
                <c:pt idx="2">
                  <c:v>1</c:v>
                </c:pt>
                <c:pt idx="3">
                  <c:v>1</c:v>
                </c:pt>
                <c:pt idx="4">
                  <c:v>1</c:v>
                </c:pt>
                <c:pt idx="5">
                  <c:v>0</c:v>
                </c:pt>
                <c:pt idx="6">
                  <c:v>1</c:v>
                </c:pt>
                <c:pt idx="7">
                  <c:v>1</c:v>
                </c:pt>
                <c:pt idx="8">
                  <c:v>1</c:v>
                </c:pt>
                <c:pt idx="9">
                  <c:v>1</c:v>
                </c:pt>
                <c:pt idx="10">
                  <c:v>0</c:v>
                </c:pt>
                <c:pt idx="11">
                  <c:v>0</c:v>
                </c:pt>
                <c:pt idx="12">
                  <c:v>0</c:v>
                </c:pt>
                <c:pt idx="13">
                  <c:v>1</c:v>
                </c:pt>
                <c:pt idx="14">
                  <c:v>1</c:v>
                </c:pt>
                <c:pt idx="15">
                  <c:v>1</c:v>
                </c:pt>
                <c:pt idx="16">
                  <c:v>1</c:v>
                </c:pt>
                <c:pt idx="17">
                  <c:v>1</c:v>
                </c:pt>
                <c:pt idx="18">
                  <c:v>1</c:v>
                </c:pt>
                <c:pt idx="19">
                  <c:v>0</c:v>
                </c:pt>
                <c:pt idx="20">
                  <c:v>2</c:v>
                </c:pt>
                <c:pt idx="21">
                  <c:v>1</c:v>
                </c:pt>
                <c:pt idx="22">
                  <c:v>0</c:v>
                </c:pt>
                <c:pt idx="23">
                  <c:v>2</c:v>
                </c:pt>
                <c:pt idx="24">
                  <c:v>0</c:v>
                </c:pt>
                <c:pt idx="25">
                  <c:v>0</c:v>
                </c:pt>
                <c:pt idx="26">
                  <c:v>0</c:v>
                </c:pt>
                <c:pt idx="27">
                  <c:v>0</c:v>
                </c:pt>
              </c:numCache>
            </c:numRef>
          </c:val>
          <c:smooth val="0"/>
          <c:extLst>
            <c:ext xmlns:c16="http://schemas.microsoft.com/office/drawing/2014/chart" uri="{C3380CC4-5D6E-409C-BE32-E72D297353CC}">
              <c16:uniqueId val="{00000003-D21E-4BDC-BFF2-7FD0CFAC98CC}"/>
            </c:ext>
          </c:extLst>
        </c:ser>
        <c:dLbls>
          <c:showLegendKey val="0"/>
          <c:showVal val="0"/>
          <c:showCatName val="0"/>
          <c:showSerName val="0"/>
          <c:showPercent val="0"/>
          <c:showBubbleSize val="0"/>
        </c:dLbls>
        <c:smooth val="0"/>
        <c:axId val="384968248"/>
        <c:axId val="322236784"/>
      </c:lineChart>
      <c:dateAx>
        <c:axId val="38496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36784"/>
        <c:crosses val="autoZero"/>
        <c:auto val="1"/>
        <c:lblOffset val="100"/>
        <c:baseTimeUnit val="days"/>
      </c:dateAx>
      <c:valAx>
        <c:axId val="32223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6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1</c:v>
                </c:pt>
                <c:pt idx="9">
                  <c:v>2</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4B1-40CB-B465-531354D3159B}"/>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2</c:v>
                </c:pt>
                <c:pt idx="16">
                  <c:v>0</c:v>
                </c:pt>
                <c:pt idx="17">
                  <c:v>5</c:v>
                </c:pt>
                <c:pt idx="18">
                  <c:v>4</c:v>
                </c:pt>
                <c:pt idx="19">
                  <c:v>0</c:v>
                </c:pt>
                <c:pt idx="20">
                  <c:v>0</c:v>
                </c:pt>
                <c:pt idx="21">
                  <c:v>0</c:v>
                </c:pt>
                <c:pt idx="22">
                  <c:v>0</c:v>
                </c:pt>
                <c:pt idx="23">
                  <c:v>1</c:v>
                </c:pt>
              </c:numCache>
            </c:numRef>
          </c:val>
          <c:smooth val="0"/>
          <c:extLst>
            <c:ext xmlns:c16="http://schemas.microsoft.com/office/drawing/2014/chart" uri="{C3380CC4-5D6E-409C-BE32-E72D297353CC}">
              <c16:uniqueId val="{00000001-74B1-40CB-B465-531354D3159B}"/>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6</c:v>
                </c:pt>
                <c:pt idx="20">
                  <c:v>0</c:v>
                </c:pt>
                <c:pt idx="21">
                  <c:v>1</c:v>
                </c:pt>
                <c:pt idx="22">
                  <c:v>0</c:v>
                </c:pt>
                <c:pt idx="23">
                  <c:v>0</c:v>
                </c:pt>
              </c:numCache>
            </c:numRef>
          </c:val>
          <c:smooth val="0"/>
          <c:extLst>
            <c:ext xmlns:c16="http://schemas.microsoft.com/office/drawing/2014/chart" uri="{C3380CC4-5D6E-409C-BE32-E72D297353CC}">
              <c16:uniqueId val="{00000002-74B1-40CB-B465-531354D3159B}"/>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4</c:v>
                </c:pt>
                <c:pt idx="13">
                  <c:v>1</c:v>
                </c:pt>
                <c:pt idx="14">
                  <c:v>0</c:v>
                </c:pt>
                <c:pt idx="15">
                  <c:v>2</c:v>
                </c:pt>
                <c:pt idx="16">
                  <c:v>2</c:v>
                </c:pt>
                <c:pt idx="17">
                  <c:v>8</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74B1-40CB-B465-531354D3159B}"/>
            </c:ext>
          </c:extLst>
        </c:ser>
        <c:dLbls>
          <c:showLegendKey val="0"/>
          <c:showVal val="0"/>
          <c:showCatName val="0"/>
          <c:showSerName val="0"/>
          <c:showPercent val="0"/>
          <c:showBubbleSize val="0"/>
        </c:dLbls>
        <c:smooth val="0"/>
        <c:axId val="376926696"/>
        <c:axId val="376927680"/>
      </c:lineChart>
      <c:catAx>
        <c:axId val="376926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27680"/>
        <c:crosses val="autoZero"/>
        <c:auto val="1"/>
        <c:lblAlgn val="ctr"/>
        <c:lblOffset val="100"/>
        <c:noMultiLvlLbl val="0"/>
      </c:catAx>
      <c:valAx>
        <c:axId val="37692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2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1</c:v>
                </c:pt>
                <c:pt idx="3">
                  <c:v>0</c:v>
                </c:pt>
                <c:pt idx="4">
                  <c:v>1</c:v>
                </c:pt>
                <c:pt idx="5">
                  <c:v>0</c:v>
                </c:pt>
                <c:pt idx="6">
                  <c:v>0</c:v>
                </c:pt>
              </c:numCache>
            </c:numRef>
          </c:val>
          <c:extLst>
            <c:ext xmlns:c16="http://schemas.microsoft.com/office/drawing/2014/chart" uri="{C3380CC4-5D6E-409C-BE32-E72D297353CC}">
              <c16:uniqueId val="{00000000-1F1E-4319-AEBF-99A78792DB87}"/>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2</c:v>
                </c:pt>
                <c:pt idx="3">
                  <c:v>3</c:v>
                </c:pt>
                <c:pt idx="4">
                  <c:v>4</c:v>
                </c:pt>
                <c:pt idx="5">
                  <c:v>1</c:v>
                </c:pt>
                <c:pt idx="6">
                  <c:v>0</c:v>
                </c:pt>
              </c:numCache>
            </c:numRef>
          </c:val>
          <c:extLst>
            <c:ext xmlns:c16="http://schemas.microsoft.com/office/drawing/2014/chart" uri="{C3380CC4-5D6E-409C-BE32-E72D297353CC}">
              <c16:uniqueId val="{00000001-1F1E-4319-AEBF-99A78792DB87}"/>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3</c:v>
                </c:pt>
                <c:pt idx="2">
                  <c:v>0</c:v>
                </c:pt>
                <c:pt idx="3">
                  <c:v>4</c:v>
                </c:pt>
                <c:pt idx="4">
                  <c:v>0</c:v>
                </c:pt>
                <c:pt idx="5">
                  <c:v>0</c:v>
                </c:pt>
                <c:pt idx="6">
                  <c:v>0</c:v>
                </c:pt>
              </c:numCache>
            </c:numRef>
          </c:val>
          <c:extLst>
            <c:ext xmlns:c16="http://schemas.microsoft.com/office/drawing/2014/chart" uri="{C3380CC4-5D6E-409C-BE32-E72D297353CC}">
              <c16:uniqueId val="{00000002-1F1E-4319-AEBF-99A78792DB87}"/>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3</c:v>
                </c:pt>
                <c:pt idx="2">
                  <c:v>3</c:v>
                </c:pt>
                <c:pt idx="3">
                  <c:v>5</c:v>
                </c:pt>
                <c:pt idx="4">
                  <c:v>2</c:v>
                </c:pt>
                <c:pt idx="5">
                  <c:v>2</c:v>
                </c:pt>
                <c:pt idx="6">
                  <c:v>0</c:v>
                </c:pt>
              </c:numCache>
            </c:numRef>
          </c:val>
          <c:extLst>
            <c:ext xmlns:c16="http://schemas.microsoft.com/office/drawing/2014/chart" uri="{C3380CC4-5D6E-409C-BE32-E72D297353CC}">
              <c16:uniqueId val="{00000003-1F1E-4319-AEBF-99A78792DB87}"/>
            </c:ext>
          </c:extLst>
        </c:ser>
        <c:dLbls>
          <c:showLegendKey val="0"/>
          <c:showVal val="0"/>
          <c:showCatName val="0"/>
          <c:showSerName val="0"/>
          <c:showPercent val="0"/>
          <c:showBubbleSize val="0"/>
        </c:dLbls>
        <c:gapWidth val="219"/>
        <c:overlap val="-27"/>
        <c:axId val="376921120"/>
        <c:axId val="376917512"/>
      </c:barChart>
      <c:catAx>
        <c:axId val="376921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17512"/>
        <c:crosses val="autoZero"/>
        <c:auto val="1"/>
        <c:lblAlgn val="ctr"/>
        <c:lblOffset val="100"/>
        <c:noMultiLvlLbl val="0"/>
      </c:catAx>
      <c:valAx>
        <c:axId val="37691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2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54</c:v>
                </c:pt>
                <c:pt idx="1">
                  <c:v>748</c:v>
                </c:pt>
                <c:pt idx="2">
                  <c:v>157</c:v>
                </c:pt>
                <c:pt idx="3">
                  <c:v>280</c:v>
                </c:pt>
              </c:numCache>
            </c:numRef>
          </c:val>
          <c:extLst>
            <c:ext xmlns:c16="http://schemas.microsoft.com/office/drawing/2014/chart" uri="{C3380CC4-5D6E-409C-BE32-E72D297353CC}">
              <c16:uniqueId val="{00000000-EE75-4113-A19E-1800DF9D4B91}"/>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6</c:v>
                </c:pt>
                <c:pt idx="1">
                  <c:v>98</c:v>
                </c:pt>
                <c:pt idx="2">
                  <c:v>13</c:v>
                </c:pt>
                <c:pt idx="3">
                  <c:v>22</c:v>
                </c:pt>
              </c:numCache>
            </c:numRef>
          </c:val>
          <c:extLst>
            <c:ext xmlns:c16="http://schemas.microsoft.com/office/drawing/2014/chart" uri="{C3380CC4-5D6E-409C-BE32-E72D297353CC}">
              <c16:uniqueId val="{00000001-EE75-4113-A19E-1800DF9D4B91}"/>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0</c:v>
                </c:pt>
                <c:pt idx="1">
                  <c:v>6</c:v>
                </c:pt>
                <c:pt idx="2">
                  <c:v>0</c:v>
                </c:pt>
                <c:pt idx="3">
                  <c:v>0</c:v>
                </c:pt>
              </c:numCache>
            </c:numRef>
          </c:val>
          <c:extLst>
            <c:ext xmlns:c16="http://schemas.microsoft.com/office/drawing/2014/chart" uri="{C3380CC4-5D6E-409C-BE32-E72D297353CC}">
              <c16:uniqueId val="{00000002-EE75-4113-A19E-1800DF9D4B91}"/>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Sheet1!$E$2:$E$5</c:f>
              <c:numCache>
                <c:formatCode>General</c:formatCode>
                <c:ptCount val="4"/>
                <c:pt idx="0">
                  <c:v>0</c:v>
                </c:pt>
                <c:pt idx="1">
                  <c:v>6</c:v>
                </c:pt>
                <c:pt idx="2">
                  <c:v>0</c:v>
                </c:pt>
                <c:pt idx="3">
                  <c:v>0</c:v>
                </c:pt>
              </c:numCache>
            </c:numRef>
          </c:val>
          <c:extLst>
            <c:ext xmlns:c16="http://schemas.microsoft.com/office/drawing/2014/chart" uri="{C3380CC4-5D6E-409C-BE32-E72D297353CC}">
              <c16:uniqueId val="{00000003-EE75-4113-A19E-1800DF9D4B91}"/>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EE75-4113-A19E-1800DF9D4B91}"/>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Sheet1!$G$2:$G$5</c:f>
              <c:numCache>
                <c:formatCode>General</c:formatCode>
                <c:ptCount val="4"/>
                <c:pt idx="0">
                  <c:v>0</c:v>
                </c:pt>
                <c:pt idx="1">
                  <c:v>1</c:v>
                </c:pt>
                <c:pt idx="2">
                  <c:v>0</c:v>
                </c:pt>
                <c:pt idx="3">
                  <c:v>1</c:v>
                </c:pt>
              </c:numCache>
            </c:numRef>
          </c:val>
          <c:extLst>
            <c:ext xmlns:c16="http://schemas.microsoft.com/office/drawing/2014/chart" uri="{C3380CC4-5D6E-409C-BE32-E72D297353CC}">
              <c16:uniqueId val="{00000005-EE75-4113-A19E-1800DF9D4B9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Sheet1!$H$2:$H$5</c:f>
              <c:numCache>
                <c:formatCode>General</c:formatCode>
                <c:ptCount val="4"/>
                <c:pt idx="0">
                  <c:v>0</c:v>
                </c:pt>
                <c:pt idx="1">
                  <c:v>115</c:v>
                </c:pt>
                <c:pt idx="2">
                  <c:v>38</c:v>
                </c:pt>
                <c:pt idx="3">
                  <c:v>70</c:v>
                </c:pt>
              </c:numCache>
            </c:numRef>
          </c:val>
          <c:extLst>
            <c:ext xmlns:c16="http://schemas.microsoft.com/office/drawing/2014/chart" uri="{C3380CC4-5D6E-409C-BE32-E72D297353CC}">
              <c16:uniqueId val="{00000006-EE75-4113-A19E-1800DF9D4B9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Sheet1!$I$2:$I$5</c:f>
              <c:numCache>
                <c:formatCode>General</c:formatCode>
                <c:ptCount val="4"/>
                <c:pt idx="0">
                  <c:v>16</c:v>
                </c:pt>
                <c:pt idx="1">
                  <c:v>39</c:v>
                </c:pt>
                <c:pt idx="2">
                  <c:v>35</c:v>
                </c:pt>
                <c:pt idx="3">
                  <c:v>53</c:v>
                </c:pt>
              </c:numCache>
            </c:numRef>
          </c:val>
          <c:extLst>
            <c:ext xmlns:c16="http://schemas.microsoft.com/office/drawing/2014/chart" uri="{C3380CC4-5D6E-409C-BE32-E72D297353CC}">
              <c16:uniqueId val="{00000007-EE75-4113-A19E-1800DF9D4B91}"/>
            </c:ext>
          </c:extLst>
        </c:ser>
        <c:dLbls>
          <c:showLegendKey val="0"/>
          <c:showVal val="0"/>
          <c:showCatName val="0"/>
          <c:showSerName val="0"/>
          <c:showPercent val="0"/>
          <c:showBubbleSize val="0"/>
        </c:dLbls>
        <c:gapWidth val="150"/>
        <c:overlap val="100"/>
        <c:axId val="376914888"/>
        <c:axId val="376919808"/>
      </c:barChart>
      <c:catAx>
        <c:axId val="376914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19808"/>
        <c:crosses val="autoZero"/>
        <c:auto val="1"/>
        <c:lblAlgn val="ctr"/>
        <c:lblOffset val="100"/>
        <c:noMultiLvlLbl val="0"/>
      </c:catAx>
      <c:valAx>
        <c:axId val="376919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1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0</c:v>
                </c:pt>
                <c:pt idx="1">
                  <c:v>2</c:v>
                </c:pt>
                <c:pt idx="2">
                  <c:v>2</c:v>
                </c:pt>
                <c:pt idx="3">
                  <c:v>3</c:v>
                </c:pt>
              </c:numCache>
            </c:numRef>
          </c:val>
          <c:extLst>
            <c:ext xmlns:c16="http://schemas.microsoft.com/office/drawing/2014/chart" uri="{C3380CC4-5D6E-409C-BE32-E72D297353CC}">
              <c16:uniqueId val="{00000000-C4AE-43FD-9AC1-375F11EF8A73}"/>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0</c:v>
                </c:pt>
                <c:pt idx="1">
                  <c:v>3</c:v>
                </c:pt>
                <c:pt idx="2">
                  <c:v>0</c:v>
                </c:pt>
                <c:pt idx="3">
                  <c:v>1</c:v>
                </c:pt>
              </c:numCache>
            </c:numRef>
          </c:val>
          <c:extLst>
            <c:ext xmlns:c16="http://schemas.microsoft.com/office/drawing/2014/chart" uri="{C3380CC4-5D6E-409C-BE32-E72D297353CC}">
              <c16:uniqueId val="{00000001-C4AE-43FD-9AC1-375F11EF8A73}"/>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4</c:v>
                </c:pt>
                <c:pt idx="1">
                  <c:v>9</c:v>
                </c:pt>
                <c:pt idx="2">
                  <c:v>5</c:v>
                </c:pt>
                <c:pt idx="3">
                  <c:v>10</c:v>
                </c:pt>
              </c:numCache>
            </c:numRef>
          </c:val>
          <c:extLst>
            <c:ext xmlns:c16="http://schemas.microsoft.com/office/drawing/2014/chart" uri="{C3380CC4-5D6E-409C-BE32-E72D297353CC}">
              <c16:uniqueId val="{00000002-C4AE-43FD-9AC1-375F11EF8A73}"/>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Sheet1!$E$2:$E$5</c:f>
              <c:numCache>
                <c:formatCode>General</c:formatCode>
                <c:ptCount val="4"/>
                <c:pt idx="0">
                  <c:v>1</c:v>
                </c:pt>
                <c:pt idx="1">
                  <c:v>0</c:v>
                </c:pt>
                <c:pt idx="2">
                  <c:v>0</c:v>
                </c:pt>
                <c:pt idx="3">
                  <c:v>5</c:v>
                </c:pt>
              </c:numCache>
            </c:numRef>
          </c:val>
          <c:extLst>
            <c:ext xmlns:c16="http://schemas.microsoft.com/office/drawing/2014/chart" uri="{C3380CC4-5D6E-409C-BE32-E72D297353CC}">
              <c16:uniqueId val="{00000003-C4AE-43FD-9AC1-375F11EF8A73}"/>
            </c:ext>
          </c:extLst>
        </c:ser>
        <c:dLbls>
          <c:showLegendKey val="0"/>
          <c:showVal val="0"/>
          <c:showCatName val="0"/>
          <c:showSerName val="0"/>
          <c:showPercent val="0"/>
          <c:showBubbleSize val="0"/>
        </c:dLbls>
        <c:gapWidth val="150"/>
        <c:overlap val="100"/>
        <c:axId val="376913248"/>
        <c:axId val="376913904"/>
      </c:barChart>
      <c:catAx>
        <c:axId val="37691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13904"/>
        <c:crosses val="autoZero"/>
        <c:auto val="1"/>
        <c:lblAlgn val="ctr"/>
        <c:lblOffset val="100"/>
        <c:noMultiLvlLbl val="0"/>
      </c:catAx>
      <c:valAx>
        <c:axId val="376913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91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1.7256453913763702E-2</c:v>
                </c:pt>
                <c:pt idx="2">
                  <c:v>3.4512907827527499E-3</c:v>
                </c:pt>
                <c:pt idx="4">
                  <c:v>3.2212047305692298E-2</c:v>
                </c:pt>
              </c:numCache>
            </c:numRef>
          </c:val>
          <c:extLst>
            <c:ext xmlns:c16="http://schemas.microsoft.com/office/drawing/2014/chart" uri="{C3380CC4-5D6E-409C-BE32-E72D297353CC}">
              <c16:uniqueId val="{00000000-EB9A-4057-9493-C8F10ACF8671}"/>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4.6782090419307202E-3</c:v>
                </c:pt>
                <c:pt idx="1">
                  <c:v>2.58348857539458E-2</c:v>
                </c:pt>
                <c:pt idx="2">
                  <c:v>6.8427535240180703E-3</c:v>
                </c:pt>
                <c:pt idx="3">
                  <c:v>1.05201516763815E-2</c:v>
                </c:pt>
                <c:pt idx="4">
                  <c:v>8.5534419050225796E-3</c:v>
                </c:pt>
                <c:pt idx="5">
                  <c:v>9.7753621771686601E-4</c:v>
                </c:pt>
              </c:numCache>
            </c:numRef>
          </c:val>
          <c:extLst>
            <c:ext xmlns:c16="http://schemas.microsoft.com/office/drawing/2014/chart" uri="{C3380CC4-5D6E-409C-BE32-E72D297353CC}">
              <c16:uniqueId val="{00000001-EB9A-4057-9493-C8F10ACF8671}"/>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0.123294754007079</c:v>
                </c:pt>
                <c:pt idx="3">
                  <c:v>8.8742393509127798E-2</c:v>
                </c:pt>
              </c:numCache>
            </c:numRef>
          </c:val>
          <c:extLst>
            <c:ext xmlns:c16="http://schemas.microsoft.com/office/drawing/2014/chart" uri="{C3380CC4-5D6E-409C-BE32-E72D297353CC}">
              <c16:uniqueId val="{00000002-EB9A-4057-9493-C8F10ACF8671}"/>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1.0429076973658601E-2</c:v>
                </c:pt>
                <c:pt idx="1">
                  <c:v>7.5419313707813804E-3</c:v>
                </c:pt>
                <c:pt idx="2">
                  <c:v>8.9560435028028899E-3</c:v>
                </c:pt>
                <c:pt idx="3">
                  <c:v>7.6362055129161497E-3</c:v>
                </c:pt>
                <c:pt idx="4">
                  <c:v>5.3029204950806597E-3</c:v>
                </c:pt>
                <c:pt idx="5">
                  <c:v>5.3029204950806597E-3</c:v>
                </c:pt>
              </c:numCache>
            </c:numRef>
          </c:val>
          <c:extLst>
            <c:ext xmlns:c16="http://schemas.microsoft.com/office/drawing/2014/chart" uri="{C3380CC4-5D6E-409C-BE32-E72D297353CC}">
              <c16:uniqueId val="{00000003-EB9A-4057-9493-C8F10ACF8671}"/>
            </c:ext>
          </c:extLst>
        </c:ser>
        <c:dLbls>
          <c:showLegendKey val="0"/>
          <c:showVal val="0"/>
          <c:showCatName val="0"/>
          <c:showSerName val="0"/>
          <c:showPercent val="0"/>
          <c:showBubbleSize val="0"/>
        </c:dLbls>
        <c:gapWidth val="219"/>
        <c:overlap val="-27"/>
        <c:axId val="384956112"/>
        <c:axId val="384960704"/>
      </c:barChart>
      <c:catAx>
        <c:axId val="38495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60704"/>
        <c:crosses val="autoZero"/>
        <c:auto val="1"/>
        <c:lblAlgn val="ctr"/>
        <c:lblOffset val="100"/>
        <c:noMultiLvlLbl val="0"/>
      </c:catAx>
      <c:valAx>
        <c:axId val="38496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5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0</c:v>
                </c:pt>
                <c:pt idx="2">
                  <c:v>0</c:v>
                </c:pt>
                <c:pt idx="3">
                  <c:v>0</c:v>
                </c:pt>
                <c:pt idx="4">
                  <c:v>0</c:v>
                </c:pt>
                <c:pt idx="5">
                  <c:v>0</c:v>
                </c:pt>
                <c:pt idx="6">
                  <c:v>2.5308301122768301E-2</c:v>
                </c:pt>
                <c:pt idx="7">
                  <c:v>0</c:v>
                </c:pt>
                <c:pt idx="8">
                  <c:v>3.4511319712865799E-3</c:v>
                </c:pt>
                <c:pt idx="9">
                  <c:v>0</c:v>
                </c:pt>
                <c:pt idx="10">
                  <c:v>0</c:v>
                </c:pt>
                <c:pt idx="11">
                  <c:v>0</c:v>
                </c:pt>
                <c:pt idx="12">
                  <c:v>0</c:v>
                </c:pt>
                <c:pt idx="13">
                  <c:v>8.0530118264230798E-3</c:v>
                </c:pt>
                <c:pt idx="14">
                  <c:v>0</c:v>
                </c:pt>
                <c:pt idx="15">
                  <c:v>0</c:v>
                </c:pt>
                <c:pt idx="16">
                  <c:v>0</c:v>
                </c:pt>
                <c:pt idx="17">
                  <c:v>0</c:v>
                </c:pt>
                <c:pt idx="18">
                  <c:v>0</c:v>
                </c:pt>
                <c:pt idx="19">
                  <c:v>0</c:v>
                </c:pt>
                <c:pt idx="20">
                  <c:v>1.84087901973192E-2</c:v>
                </c:pt>
                <c:pt idx="21">
                  <c:v>0</c:v>
                </c:pt>
                <c:pt idx="22">
                  <c:v>0</c:v>
                </c:pt>
                <c:pt idx="23">
                  <c:v>0</c:v>
                </c:pt>
                <c:pt idx="24">
                  <c:v>3.22150121956832E-2</c:v>
                </c:pt>
                <c:pt idx="25">
                  <c:v>0</c:v>
                </c:pt>
                <c:pt idx="26">
                  <c:v>0</c:v>
                </c:pt>
                <c:pt idx="27">
                  <c:v>0</c:v>
                </c:pt>
              </c:numCache>
            </c:numRef>
          </c:val>
          <c:smooth val="0"/>
          <c:extLst>
            <c:ext xmlns:c16="http://schemas.microsoft.com/office/drawing/2014/chart" uri="{C3380CC4-5D6E-409C-BE32-E72D297353CC}">
              <c16:uniqueId val="{00000000-DC83-4554-BC27-DA9FFDFEB394}"/>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8.5149269461144705E-3</c:v>
                </c:pt>
                <c:pt idx="2">
                  <c:v>0</c:v>
                </c:pt>
                <c:pt idx="3">
                  <c:v>5.1649864174816602E-3</c:v>
                </c:pt>
                <c:pt idx="4">
                  <c:v>0</c:v>
                </c:pt>
                <c:pt idx="5">
                  <c:v>0</c:v>
                </c:pt>
                <c:pt idx="6">
                  <c:v>0</c:v>
                </c:pt>
                <c:pt idx="7">
                  <c:v>0</c:v>
                </c:pt>
                <c:pt idx="8">
                  <c:v>0</c:v>
                </c:pt>
                <c:pt idx="9">
                  <c:v>2.37348620446048E-3</c:v>
                </c:pt>
                <c:pt idx="10">
                  <c:v>2.443386729478E-2</c:v>
                </c:pt>
                <c:pt idx="11">
                  <c:v>0</c:v>
                </c:pt>
                <c:pt idx="12">
                  <c:v>0</c:v>
                </c:pt>
                <c:pt idx="13">
                  <c:v>0</c:v>
                </c:pt>
                <c:pt idx="14">
                  <c:v>4.8316396993212003E-2</c:v>
                </c:pt>
                <c:pt idx="15">
                  <c:v>0</c:v>
                </c:pt>
                <c:pt idx="16">
                  <c:v>2.80705478505083E-2</c:v>
                </c:pt>
                <c:pt idx="17">
                  <c:v>4.1898446545263597E-4</c:v>
                </c:pt>
                <c:pt idx="18">
                  <c:v>0</c:v>
                </c:pt>
                <c:pt idx="19">
                  <c:v>0</c:v>
                </c:pt>
                <c:pt idx="20">
                  <c:v>3.9109258697969003E-3</c:v>
                </c:pt>
                <c:pt idx="21">
                  <c:v>3.3523158216735602E-3</c:v>
                </c:pt>
                <c:pt idx="22">
                  <c:v>5.1682762820817298E-3</c:v>
                </c:pt>
                <c:pt idx="23">
                  <c:v>1.11750104416504E-3</c:v>
                </c:pt>
                <c:pt idx="24">
                  <c:v>4.1907635571201097E-3</c:v>
                </c:pt>
                <c:pt idx="25">
                  <c:v>9.7787351625155906E-4</c:v>
                </c:pt>
                <c:pt idx="26">
                  <c:v>0</c:v>
                </c:pt>
                <c:pt idx="27">
                  <c:v>5.4485177936017598E-3</c:v>
                </c:pt>
              </c:numCache>
            </c:numRef>
          </c:val>
          <c:smooth val="0"/>
          <c:extLst>
            <c:ext xmlns:c16="http://schemas.microsoft.com/office/drawing/2014/chart" uri="{C3380CC4-5D6E-409C-BE32-E72D297353CC}">
              <c16:uniqueId val="{00000001-DC83-4554-BC27-DA9FFDFEB394}"/>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0.200035827312354</c:v>
                </c:pt>
                <c:pt idx="1">
                  <c:v>0</c:v>
                </c:pt>
                <c:pt idx="2">
                  <c:v>0.113442994895065</c:v>
                </c:pt>
                <c:pt idx="3">
                  <c:v>0</c:v>
                </c:pt>
                <c:pt idx="4">
                  <c:v>0</c:v>
                </c:pt>
                <c:pt idx="5">
                  <c:v>0</c:v>
                </c:pt>
                <c:pt idx="6">
                  <c:v>0</c:v>
                </c:pt>
                <c:pt idx="7">
                  <c:v>5.0732638992509502E-2</c:v>
                </c:pt>
                <c:pt idx="8">
                  <c:v>0</c:v>
                </c:pt>
                <c:pt idx="9">
                  <c:v>8.6525838405537694E-2</c:v>
                </c:pt>
                <c:pt idx="10">
                  <c:v>0</c:v>
                </c:pt>
                <c:pt idx="11">
                  <c:v>0</c:v>
                </c:pt>
                <c:pt idx="12">
                  <c:v>0</c:v>
                </c:pt>
                <c:pt idx="13">
                  <c:v>0</c:v>
                </c:pt>
                <c:pt idx="14">
                  <c:v>0</c:v>
                </c:pt>
                <c:pt idx="15">
                  <c:v>0</c:v>
                </c:pt>
                <c:pt idx="16">
                  <c:v>7.4546755725190803E-2</c:v>
                </c:pt>
                <c:pt idx="17">
                  <c:v>0</c:v>
                </c:pt>
                <c:pt idx="18">
                  <c:v>0</c:v>
                </c:pt>
                <c:pt idx="19">
                  <c:v>0</c:v>
                </c:pt>
                <c:pt idx="20">
                  <c:v>0</c:v>
                </c:pt>
                <c:pt idx="21">
                  <c:v>0.11925702871113</c:v>
                </c:pt>
                <c:pt idx="22">
                  <c:v>0</c:v>
                </c:pt>
                <c:pt idx="23">
                  <c:v>8.0491295015502007E-2</c:v>
                </c:pt>
                <c:pt idx="24">
                  <c:v>0</c:v>
                </c:pt>
                <c:pt idx="25">
                  <c:v>0</c:v>
                </c:pt>
                <c:pt idx="26">
                  <c:v>0</c:v>
                </c:pt>
                <c:pt idx="27">
                  <c:v>0</c:v>
                </c:pt>
              </c:numCache>
            </c:numRef>
          </c:val>
          <c:smooth val="0"/>
          <c:extLst>
            <c:ext xmlns:c16="http://schemas.microsoft.com/office/drawing/2014/chart" uri="{C3380CC4-5D6E-409C-BE32-E72D297353CC}">
              <c16:uniqueId val="{00000002-DC83-4554-BC27-DA9FFDFEB394}"/>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c:v>
                </c:pt>
                <c:pt idx="1">
                  <c:v>1.02805162946183E-2</c:v>
                </c:pt>
                <c:pt idx="2">
                  <c:v>3.8984005925568901E-3</c:v>
                </c:pt>
                <c:pt idx="3">
                  <c:v>7.4411089378348498E-3</c:v>
                </c:pt>
                <c:pt idx="4">
                  <c:v>2.48008843286755E-3</c:v>
                </c:pt>
                <c:pt idx="5">
                  <c:v>0</c:v>
                </c:pt>
                <c:pt idx="6">
                  <c:v>2.3017241684578801E-2</c:v>
                </c:pt>
                <c:pt idx="7">
                  <c:v>1.41607457048688E-3</c:v>
                </c:pt>
                <c:pt idx="8">
                  <c:v>1.27420998980632E-2</c:v>
                </c:pt>
                <c:pt idx="9">
                  <c:v>1.1324066472270199E-2</c:v>
                </c:pt>
                <c:pt idx="10">
                  <c:v>0</c:v>
                </c:pt>
                <c:pt idx="11">
                  <c:v>0</c:v>
                </c:pt>
                <c:pt idx="12">
                  <c:v>0</c:v>
                </c:pt>
                <c:pt idx="13">
                  <c:v>4.9496374390575904E-3</c:v>
                </c:pt>
                <c:pt idx="14">
                  <c:v>1.1663827290528299E-2</c:v>
                </c:pt>
                <c:pt idx="15">
                  <c:v>3.8870356759201702E-3</c:v>
                </c:pt>
                <c:pt idx="16">
                  <c:v>1.23650006889072E-2</c:v>
                </c:pt>
                <c:pt idx="17">
                  <c:v>3.1789426836634099E-3</c:v>
                </c:pt>
                <c:pt idx="18">
                  <c:v>8.1224727632299206E-3</c:v>
                </c:pt>
                <c:pt idx="19">
                  <c:v>0</c:v>
                </c:pt>
                <c:pt idx="20">
                  <c:v>6.8834299955169397E-3</c:v>
                </c:pt>
                <c:pt idx="21">
                  <c:v>9.5292548122736798E-3</c:v>
                </c:pt>
                <c:pt idx="22">
                  <c:v>0</c:v>
                </c:pt>
                <c:pt idx="23">
                  <c:v>5.2920506343404703E-3</c:v>
                </c:pt>
                <c:pt idx="24">
                  <c:v>0</c:v>
                </c:pt>
                <c:pt idx="25">
                  <c:v>0</c:v>
                </c:pt>
                <c:pt idx="26">
                  <c:v>0</c:v>
                </c:pt>
                <c:pt idx="27">
                  <c:v>0</c:v>
                </c:pt>
              </c:numCache>
            </c:numRef>
          </c:val>
          <c:smooth val="0"/>
          <c:extLst>
            <c:ext xmlns:c16="http://schemas.microsoft.com/office/drawing/2014/chart" uri="{C3380CC4-5D6E-409C-BE32-E72D297353CC}">
              <c16:uniqueId val="{00000003-DC83-4554-BC27-DA9FFDFEB394}"/>
            </c:ext>
          </c:extLst>
        </c:ser>
        <c:dLbls>
          <c:showLegendKey val="0"/>
          <c:showVal val="0"/>
          <c:showCatName val="0"/>
          <c:showSerName val="0"/>
          <c:showPercent val="0"/>
          <c:showBubbleSize val="0"/>
        </c:dLbls>
        <c:smooth val="0"/>
        <c:axId val="386544824"/>
        <c:axId val="386545808"/>
      </c:lineChart>
      <c:dateAx>
        <c:axId val="38654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45808"/>
        <c:crosses val="autoZero"/>
        <c:auto val="1"/>
        <c:lblOffset val="100"/>
        <c:baseTimeUnit val="days"/>
      </c:dateAx>
      <c:valAx>
        <c:axId val="38654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4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c:v>
                </c:pt>
                <c:pt idx="1">
                  <c:v>0</c:v>
                </c:pt>
                <c:pt idx="2">
                  <c:v>1.7256807990182602E-2</c:v>
                </c:pt>
                <c:pt idx="3">
                  <c:v>1.84087901973192E-2</c:v>
                </c:pt>
              </c:numCache>
            </c:numRef>
          </c:val>
          <c:extLst>
            <c:ext xmlns:c16="http://schemas.microsoft.com/office/drawing/2014/chart" uri="{C3380CC4-5D6E-409C-BE32-E72D297353CC}">
              <c16:uniqueId val="{00000000-DF34-4856-81EA-9C7B5D35066D}"/>
            </c:ext>
          </c:extLst>
        </c:ser>
        <c:ser>
          <c:idx val="1"/>
          <c:order val="1"/>
          <c:tx>
            <c:strRef>
              <c:f>Sheet1!$C$1</c:f>
              <c:strCache>
                <c:ptCount val="1"/>
                <c:pt idx="0">
                  <c:v>Zanella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4.25870482295688E-3</c:v>
                </c:pt>
                <c:pt idx="1">
                  <c:v>1.3033480198896201E-3</c:v>
                </c:pt>
                <c:pt idx="2">
                  <c:v>1.4337129840952201E-2</c:v>
                </c:pt>
                <c:pt idx="3">
                  <c:v>0</c:v>
                </c:pt>
              </c:numCache>
            </c:numRef>
          </c:val>
          <c:extLst>
            <c:ext xmlns:c16="http://schemas.microsoft.com/office/drawing/2014/chart" uri="{C3380CC4-5D6E-409C-BE32-E72D297353CC}">
              <c16:uniqueId val="{00000001-DF34-4856-81EA-9C7B5D35066D}"/>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0.15673941110371001</c:v>
                </c:pt>
                <c:pt idx="1">
                  <c:v>0</c:v>
                </c:pt>
                <c:pt idx="2">
                  <c:v>8.2308112403652101E-2</c:v>
                </c:pt>
                <c:pt idx="3">
                  <c:v>0</c:v>
                </c:pt>
              </c:numCache>
            </c:numRef>
          </c:val>
          <c:extLst>
            <c:ext xmlns:c16="http://schemas.microsoft.com/office/drawing/2014/chart" uri="{C3380CC4-5D6E-409C-BE32-E72D297353CC}">
              <c16:uniqueId val="{00000002-DF34-4856-81EA-9C7B5D35066D}"/>
            </c:ext>
          </c:extLst>
        </c:ser>
        <c:ser>
          <c:idx val="3"/>
          <c:order val="3"/>
          <c:tx>
            <c:strRef>
              <c:f>Sheet1!$E$1</c:f>
              <c:strCache>
                <c:ptCount val="1"/>
                <c:pt idx="0">
                  <c:v>Motomel</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1.3554514504021E-2</c:v>
                </c:pt>
                <c:pt idx="1">
                  <c:v>1.23537841405649E-2</c:v>
                </c:pt>
                <c:pt idx="2">
                  <c:v>5.8700383959679097E-3</c:v>
                </c:pt>
                <c:pt idx="3">
                  <c:v>7.7823407169474897E-3</c:v>
                </c:pt>
              </c:numCache>
            </c:numRef>
          </c:val>
          <c:extLst>
            <c:ext xmlns:c16="http://schemas.microsoft.com/office/drawing/2014/chart" uri="{C3380CC4-5D6E-409C-BE32-E72D297353CC}">
              <c16:uniqueId val="{00000003-DF34-4856-81EA-9C7B5D35066D}"/>
            </c:ext>
          </c:extLst>
        </c:ser>
        <c:dLbls>
          <c:showLegendKey val="0"/>
          <c:showVal val="0"/>
          <c:showCatName val="0"/>
          <c:showSerName val="0"/>
          <c:showPercent val="0"/>
          <c:showBubbleSize val="0"/>
        </c:dLbls>
        <c:gapWidth val="219"/>
        <c:overlap val="-27"/>
        <c:axId val="379477896"/>
        <c:axId val="379477568"/>
      </c:barChart>
      <c:catAx>
        <c:axId val="379477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77568"/>
        <c:crosses val="autoZero"/>
        <c:auto val="1"/>
        <c:lblAlgn val="ctr"/>
        <c:lblOffset val="100"/>
        <c:noMultiLvlLbl val="0"/>
      </c:catAx>
      <c:valAx>
        <c:axId val="37947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7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1.8406884174681299E-2</c:v>
                </c:pt>
                <c:pt idx="8">
                  <c:v>3.4512907827527499E-3</c:v>
                </c:pt>
                <c:pt idx="9">
                  <c:v>2.87607565229396E-2</c:v>
                </c:pt>
                <c:pt idx="10">
                  <c:v>0</c:v>
                </c:pt>
                <c:pt idx="11">
                  <c:v>0</c:v>
                </c:pt>
                <c:pt idx="12">
                  <c:v>0</c:v>
                </c:pt>
                <c:pt idx="13">
                  <c:v>0</c:v>
                </c:pt>
                <c:pt idx="14">
                  <c:v>0</c:v>
                </c:pt>
                <c:pt idx="15">
                  <c:v>0</c:v>
                </c:pt>
                <c:pt idx="16">
                  <c:v>8.0530118264230798E-3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037-4B88-A0BF-7C6E9E134162}"/>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1.0473485324552401E-3</c:v>
                </c:pt>
                <c:pt idx="12">
                  <c:v>0</c:v>
                </c:pt>
                <c:pt idx="13">
                  <c:v>0</c:v>
                </c:pt>
                <c:pt idx="14">
                  <c:v>0</c:v>
                </c:pt>
                <c:pt idx="15">
                  <c:v>2.8627526553776498E-3</c:v>
                </c:pt>
                <c:pt idx="16">
                  <c:v>0</c:v>
                </c:pt>
                <c:pt idx="17">
                  <c:v>1.43277279239876E-2</c:v>
                </c:pt>
                <c:pt idx="18">
                  <c:v>9.3912251743486202E-3</c:v>
                </c:pt>
                <c:pt idx="19">
                  <c:v>0</c:v>
                </c:pt>
                <c:pt idx="20">
                  <c:v>0</c:v>
                </c:pt>
                <c:pt idx="21">
                  <c:v>0</c:v>
                </c:pt>
                <c:pt idx="22">
                  <c:v>0</c:v>
                </c:pt>
                <c:pt idx="23">
                  <c:v>2.44381324239555E-2</c:v>
                </c:pt>
              </c:numCache>
            </c:numRef>
          </c:val>
          <c:smooth val="0"/>
          <c:extLst>
            <c:ext xmlns:c16="http://schemas.microsoft.com/office/drawing/2014/chart" uri="{C3380CC4-5D6E-409C-BE32-E72D297353CC}">
              <c16:uniqueId val="{00000001-8037-4B88-A0BF-7C6E9E134162}"/>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0.10838006602235201</c:v>
                </c:pt>
                <c:pt idx="20">
                  <c:v>0</c:v>
                </c:pt>
                <c:pt idx="21">
                  <c:v>7.4573439923636797E-2</c:v>
                </c:pt>
                <c:pt idx="22">
                  <c:v>0</c:v>
                </c:pt>
                <c:pt idx="23">
                  <c:v>0</c:v>
                </c:pt>
              </c:numCache>
            </c:numRef>
          </c:val>
          <c:smooth val="0"/>
          <c:extLst>
            <c:ext xmlns:c16="http://schemas.microsoft.com/office/drawing/2014/chart" uri="{C3380CC4-5D6E-409C-BE32-E72D297353CC}">
              <c16:uniqueId val="{00000002-8037-4B88-A0BF-7C6E9E134162}"/>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1.41425712608809E-3</c:v>
                </c:pt>
                <c:pt idx="10">
                  <c:v>0</c:v>
                </c:pt>
                <c:pt idx="11">
                  <c:v>0</c:v>
                </c:pt>
                <c:pt idx="12">
                  <c:v>5.8338106451133898E-3</c:v>
                </c:pt>
                <c:pt idx="13">
                  <c:v>2.4749499706541601E-3</c:v>
                </c:pt>
                <c:pt idx="14">
                  <c:v>0</c:v>
                </c:pt>
                <c:pt idx="15">
                  <c:v>5.6570285043523799E-3</c:v>
                </c:pt>
                <c:pt idx="16">
                  <c:v>1.21979677125098E-2</c:v>
                </c:pt>
                <c:pt idx="17">
                  <c:v>9.4136489955238805E-3</c:v>
                </c:pt>
                <c:pt idx="18">
                  <c:v>1.23747498532708E-2</c:v>
                </c:pt>
                <c:pt idx="19">
                  <c:v>0</c:v>
                </c:pt>
                <c:pt idx="20">
                  <c:v>0</c:v>
                </c:pt>
                <c:pt idx="21">
                  <c:v>0</c:v>
                </c:pt>
                <c:pt idx="22">
                  <c:v>0</c:v>
                </c:pt>
                <c:pt idx="23">
                  <c:v>0</c:v>
                </c:pt>
              </c:numCache>
            </c:numRef>
          </c:val>
          <c:smooth val="0"/>
          <c:extLst>
            <c:ext xmlns:c16="http://schemas.microsoft.com/office/drawing/2014/chart" uri="{C3380CC4-5D6E-409C-BE32-E72D297353CC}">
              <c16:uniqueId val="{00000003-8037-4B88-A0BF-7C6E9E134162}"/>
            </c:ext>
          </c:extLst>
        </c:ser>
        <c:dLbls>
          <c:showLegendKey val="0"/>
          <c:showVal val="0"/>
          <c:showCatName val="0"/>
          <c:showSerName val="0"/>
          <c:showPercent val="0"/>
          <c:showBubbleSize val="0"/>
        </c:dLbls>
        <c:smooth val="0"/>
        <c:axId val="379473632"/>
        <c:axId val="379478224"/>
      </c:lineChart>
      <c:catAx>
        <c:axId val="37947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78224"/>
        <c:crosses val="autoZero"/>
        <c:auto val="1"/>
        <c:lblAlgn val="ctr"/>
        <c:lblOffset val="100"/>
        <c:noMultiLvlLbl val="0"/>
      </c:catAx>
      <c:valAx>
        <c:axId val="37947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7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8DE1-42DA-80CC-A97234A3FEA7}"/>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8DE1-42DA-80CC-A97234A3FEA7}"/>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8DE1-42DA-80CC-A97234A3FEA7}"/>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8DE1-42DA-80CC-A97234A3FEA7}"/>
            </c:ext>
          </c:extLst>
        </c:ser>
        <c:dLbls>
          <c:showLegendKey val="0"/>
          <c:showVal val="0"/>
          <c:showCatName val="0"/>
          <c:showSerName val="0"/>
          <c:showPercent val="0"/>
          <c:showBubbleSize val="0"/>
        </c:dLbls>
        <c:smooth val="0"/>
        <c:axId val="486354720"/>
        <c:axId val="486359968"/>
      </c:lineChart>
      <c:dateAx>
        <c:axId val="486354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59968"/>
        <c:crosses val="autoZero"/>
        <c:auto val="1"/>
        <c:lblOffset val="100"/>
        <c:baseTimeUnit val="days"/>
      </c:dateAx>
      <c:valAx>
        <c:axId val="48635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5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31207-BB9B-4B9E-99B3-66DA1A72B949}"/>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835B65C5-0BAA-4787-8196-F65C9A71FB5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53349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BCA8F-92D8-476D-9599-7E9D2BDC7F9E}"/>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A2F25C30-8694-4F04-9789-A54321C49052}"/>
              </a:ext>
            </a:extLst>
          </p:cNvPr>
          <p:cNvGraphicFramePr>
            <a:graphicFrameLocks noGrp="1"/>
          </p:cNvGraphicFramePr>
          <p:nvPr>
            <p:ph type="tbl" sz="quarter" idx="13"/>
            <p:extLst>
              <p:ext uri="{D42A27DB-BD31-4B8C-83A1-F6EECF244321}">
                <p14:modId xmlns:p14="http://schemas.microsoft.com/office/powerpoint/2010/main" val="3922481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14724516"/>
                    </a:ext>
                  </a:extLst>
                </a:gridCol>
                <a:gridCol w="740664">
                  <a:extLst>
                    <a:ext uri="{9D8B030D-6E8A-4147-A177-3AD203B41FA5}">
                      <a16:colId xmlns:a16="http://schemas.microsoft.com/office/drawing/2014/main" val="1047337745"/>
                    </a:ext>
                  </a:extLst>
                </a:gridCol>
                <a:gridCol w="740664">
                  <a:extLst>
                    <a:ext uri="{9D8B030D-6E8A-4147-A177-3AD203B41FA5}">
                      <a16:colId xmlns:a16="http://schemas.microsoft.com/office/drawing/2014/main" val="841638612"/>
                    </a:ext>
                  </a:extLst>
                </a:gridCol>
                <a:gridCol w="740664">
                  <a:extLst>
                    <a:ext uri="{9D8B030D-6E8A-4147-A177-3AD203B41FA5}">
                      <a16:colId xmlns:a16="http://schemas.microsoft.com/office/drawing/2014/main" val="1705560129"/>
                    </a:ext>
                  </a:extLst>
                </a:gridCol>
                <a:gridCol w="740664">
                  <a:extLst>
                    <a:ext uri="{9D8B030D-6E8A-4147-A177-3AD203B41FA5}">
                      <a16:colId xmlns:a16="http://schemas.microsoft.com/office/drawing/2014/main" val="607535108"/>
                    </a:ext>
                  </a:extLst>
                </a:gridCol>
                <a:gridCol w="740664">
                  <a:extLst>
                    <a:ext uri="{9D8B030D-6E8A-4147-A177-3AD203B41FA5}">
                      <a16:colId xmlns:a16="http://schemas.microsoft.com/office/drawing/2014/main" val="3187027768"/>
                    </a:ext>
                  </a:extLst>
                </a:gridCol>
                <a:gridCol w="740664">
                  <a:extLst>
                    <a:ext uri="{9D8B030D-6E8A-4147-A177-3AD203B41FA5}">
                      <a16:colId xmlns:a16="http://schemas.microsoft.com/office/drawing/2014/main" val="2358268349"/>
                    </a:ext>
                  </a:extLst>
                </a:gridCol>
                <a:gridCol w="740664">
                  <a:extLst>
                    <a:ext uri="{9D8B030D-6E8A-4147-A177-3AD203B41FA5}">
                      <a16:colId xmlns:a16="http://schemas.microsoft.com/office/drawing/2014/main" val="1816967421"/>
                    </a:ext>
                  </a:extLst>
                </a:gridCol>
                <a:gridCol w="740664">
                  <a:extLst>
                    <a:ext uri="{9D8B030D-6E8A-4147-A177-3AD203B41FA5}">
                      <a16:colId xmlns:a16="http://schemas.microsoft.com/office/drawing/2014/main" val="429063272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897284395"/>
                  </a:ext>
                </a:extLst>
              </a:tr>
              <a:tr h="370840">
                <a:tc>
                  <a:txBody>
                    <a:bodyPr/>
                    <a:lstStyle/>
                    <a:p>
                      <a:r>
                        <a:rPr lang="en-US" sz="1000"/>
                        <a:t>Zanella</a:t>
                      </a:r>
                    </a:p>
                  </a:txBody>
                  <a:tcPr/>
                </a:tc>
                <a:tc>
                  <a:txBody>
                    <a:bodyPr/>
                    <a:lstStyle/>
                    <a:p>
                      <a:r>
                        <a:rPr lang="en-US" sz="1000"/>
                        <a:t>715785</a:t>
                      </a:r>
                    </a:p>
                  </a:txBody>
                  <a:tcPr/>
                </a:tc>
                <a:tc>
                  <a:txBody>
                    <a:bodyPr/>
                    <a:lstStyle/>
                    <a:p>
                      <a:r>
                        <a:rPr lang="en-US" sz="1000"/>
                        <a:t>-612</a:t>
                      </a:r>
                    </a:p>
                  </a:txBody>
                  <a:tcPr/>
                </a:tc>
                <a:tc>
                  <a:txBody>
                    <a:bodyPr/>
                    <a:lstStyle/>
                    <a:p>
                      <a:r>
                        <a:rPr lang="en-US" sz="1000"/>
                        <a:t>14</a:t>
                      </a:r>
                    </a:p>
                  </a:txBody>
                  <a:tcPr/>
                </a:tc>
                <a:tc>
                  <a:txBody>
                    <a:bodyPr/>
                    <a:lstStyle/>
                    <a:p>
                      <a:r>
                        <a:rPr lang="en-US" sz="1000"/>
                        <a:t>859</a:t>
                      </a:r>
                    </a:p>
                  </a:txBody>
                  <a:tcPr/>
                </a:tc>
                <a:tc>
                  <a:txBody>
                    <a:bodyPr/>
                    <a:lstStyle/>
                    <a:p>
                      <a:r>
                        <a:rPr lang="en-US" sz="1000"/>
                        <a:t>115</a:t>
                      </a:r>
                    </a:p>
                  </a:txBody>
                  <a:tcPr/>
                </a:tc>
                <a:tc>
                  <a:txBody>
                    <a:bodyPr/>
                    <a:lstStyle/>
                    <a:p>
                      <a:r>
                        <a:rPr lang="en-US" sz="1000"/>
                        <a:t>39</a:t>
                      </a:r>
                    </a:p>
                  </a:txBody>
                  <a:tcPr/>
                </a:tc>
                <a:tc>
                  <a:txBody>
                    <a:bodyPr/>
                    <a:lstStyle/>
                    <a:p>
                      <a:r>
                        <a:rPr lang="en-US" sz="1000"/>
                        <a:t>0</a:t>
                      </a:r>
                    </a:p>
                  </a:txBody>
                  <a:tcPr/>
                </a:tc>
                <a:tc>
                  <a:txBody>
                    <a:bodyPr/>
                    <a:lstStyle/>
                    <a:p>
                      <a:r>
                        <a:rPr lang="en-US" sz="1000"/>
                        <a:t>0.0101 %</a:t>
                      </a:r>
                    </a:p>
                  </a:txBody>
                  <a:tcPr/>
                </a:tc>
                <a:extLst>
                  <a:ext uri="{0D108BD9-81ED-4DB2-BD59-A6C34878D82A}">
                    <a16:rowId xmlns:a16="http://schemas.microsoft.com/office/drawing/2014/main" val="3937938155"/>
                  </a:ext>
                </a:extLst>
              </a:tr>
              <a:tr h="370840">
                <a:tc>
                  <a:txBody>
                    <a:bodyPr/>
                    <a:lstStyle/>
                    <a:p>
                      <a:r>
                        <a:rPr lang="en-US" sz="1000"/>
                        <a:t>Motomel</a:t>
                      </a:r>
                    </a:p>
                  </a:txBody>
                  <a:tcPr/>
                </a:tc>
                <a:tc>
                  <a:txBody>
                    <a:bodyPr/>
                    <a:lstStyle/>
                    <a:p>
                      <a:r>
                        <a:rPr lang="en-US" sz="1000"/>
                        <a:t>283679</a:t>
                      </a:r>
                    </a:p>
                  </a:txBody>
                  <a:tcPr/>
                </a:tc>
                <a:tc>
                  <a:txBody>
                    <a:bodyPr/>
                    <a:lstStyle/>
                    <a:p>
                      <a:r>
                        <a:rPr lang="en-US" sz="1000"/>
                        <a:t>1723</a:t>
                      </a:r>
                    </a:p>
                  </a:txBody>
                  <a:tcPr/>
                </a:tc>
                <a:tc>
                  <a:txBody>
                    <a:bodyPr/>
                    <a:lstStyle/>
                    <a:p>
                      <a:r>
                        <a:rPr lang="en-US" sz="1000"/>
                        <a:t>19</a:t>
                      </a:r>
                    </a:p>
                  </a:txBody>
                  <a:tcPr/>
                </a:tc>
                <a:tc>
                  <a:txBody>
                    <a:bodyPr/>
                    <a:lstStyle/>
                    <a:p>
                      <a:r>
                        <a:rPr lang="en-US" sz="1000"/>
                        <a:t>303</a:t>
                      </a:r>
                    </a:p>
                  </a:txBody>
                  <a:tcPr/>
                </a:tc>
                <a:tc>
                  <a:txBody>
                    <a:bodyPr/>
                    <a:lstStyle/>
                    <a:p>
                      <a:r>
                        <a:rPr lang="en-US" sz="1000"/>
                        <a:t>70</a:t>
                      </a:r>
                    </a:p>
                  </a:txBody>
                  <a:tcPr/>
                </a:tc>
                <a:tc>
                  <a:txBody>
                    <a:bodyPr/>
                    <a:lstStyle/>
                    <a:p>
                      <a:r>
                        <a:rPr lang="en-US" sz="1000"/>
                        <a:t>53</a:t>
                      </a:r>
                    </a:p>
                  </a:txBody>
                  <a:tcPr/>
                </a:tc>
                <a:tc>
                  <a:txBody>
                    <a:bodyPr/>
                    <a:lstStyle/>
                    <a:p>
                      <a:r>
                        <a:rPr lang="en-US" sz="1000"/>
                        <a:t>0</a:t>
                      </a:r>
                    </a:p>
                  </a:txBody>
                  <a:tcPr/>
                </a:tc>
                <a:tc>
                  <a:txBody>
                    <a:bodyPr/>
                    <a:lstStyle/>
                    <a:p>
                      <a:r>
                        <a:rPr lang="en-US" sz="1000"/>
                        <a:t>0.0079 %</a:t>
                      </a:r>
                    </a:p>
                  </a:txBody>
                  <a:tcPr/>
                </a:tc>
                <a:extLst>
                  <a:ext uri="{0D108BD9-81ED-4DB2-BD59-A6C34878D82A}">
                    <a16:rowId xmlns:a16="http://schemas.microsoft.com/office/drawing/2014/main" val="2257722023"/>
                  </a:ext>
                </a:extLst>
              </a:tr>
              <a:tr h="370840">
                <a:tc>
                  <a:txBody>
                    <a:bodyPr/>
                    <a:lstStyle/>
                    <a:p>
                      <a:r>
                        <a:rPr lang="en-US" sz="1000"/>
                        <a:t>Corven Motos</a:t>
                      </a:r>
                    </a:p>
                  </a:txBody>
                  <a:tcPr/>
                </a:tc>
                <a:tc>
                  <a:txBody>
                    <a:bodyPr/>
                    <a:lstStyle/>
                    <a:p>
                      <a:r>
                        <a:rPr lang="en-US" sz="1000"/>
                        <a:t>86919</a:t>
                      </a:r>
                    </a:p>
                  </a:txBody>
                  <a:tcPr/>
                </a:tc>
                <a:tc>
                  <a:txBody>
                    <a:bodyPr/>
                    <a:lstStyle/>
                    <a:p>
                      <a:r>
                        <a:rPr lang="en-US" sz="1000"/>
                        <a:t>-10</a:t>
                      </a:r>
                    </a:p>
                  </a:txBody>
                  <a:tcPr/>
                </a:tc>
                <a:tc>
                  <a:txBody>
                    <a:bodyPr/>
                    <a:lstStyle/>
                    <a:p>
                      <a:r>
                        <a:rPr lang="en-US" sz="1000"/>
                        <a:t>5</a:t>
                      </a:r>
                    </a:p>
                  </a:txBody>
                  <a:tcPr/>
                </a:tc>
                <a:tc>
                  <a:txBody>
                    <a:bodyPr/>
                    <a:lstStyle/>
                    <a:p>
                      <a:r>
                        <a:rPr lang="en-US" sz="1000"/>
                        <a:t>60</a:t>
                      </a:r>
                    </a:p>
                  </a:txBody>
                  <a:tcPr/>
                </a:tc>
                <a:tc>
                  <a:txBody>
                    <a:bodyPr/>
                    <a:lstStyle/>
                    <a:p>
                      <a:r>
                        <a:rPr lang="en-US" sz="1000"/>
                        <a:t>0</a:t>
                      </a:r>
                    </a:p>
                  </a:txBody>
                  <a:tcPr/>
                </a:tc>
                <a:tc>
                  <a:txBody>
                    <a:bodyPr/>
                    <a:lstStyle/>
                    <a:p>
                      <a:r>
                        <a:rPr lang="en-US" sz="1000"/>
                        <a:t>16</a:t>
                      </a:r>
                    </a:p>
                  </a:txBody>
                  <a:tcPr/>
                </a:tc>
                <a:tc>
                  <a:txBody>
                    <a:bodyPr/>
                    <a:lstStyle/>
                    <a:p>
                      <a:r>
                        <a:rPr lang="en-US" sz="1000"/>
                        <a:t>0</a:t>
                      </a:r>
                    </a:p>
                  </a:txBody>
                  <a:tcPr/>
                </a:tc>
                <a:tc>
                  <a:txBody>
                    <a:bodyPr/>
                    <a:lstStyle/>
                    <a:p>
                      <a:r>
                        <a:rPr lang="en-US" sz="1000"/>
                        <a:t>0.0175 %</a:t>
                      </a:r>
                    </a:p>
                  </a:txBody>
                  <a:tcPr/>
                </a:tc>
                <a:extLst>
                  <a:ext uri="{0D108BD9-81ED-4DB2-BD59-A6C34878D82A}">
                    <a16:rowId xmlns:a16="http://schemas.microsoft.com/office/drawing/2014/main" val="2890692171"/>
                  </a:ext>
                </a:extLst>
              </a:tr>
              <a:tr h="370840">
                <a:tc>
                  <a:txBody>
                    <a:bodyPr/>
                    <a:lstStyle/>
                    <a:p>
                      <a:r>
                        <a:rPr lang="en-US" sz="1000"/>
                        <a:t>Gilera Motors Argentina</a:t>
                      </a:r>
                    </a:p>
                  </a:txBody>
                  <a:tcPr/>
                </a:tc>
                <a:tc>
                  <a:txBody>
                    <a:bodyPr/>
                    <a:lstStyle/>
                    <a:p>
                      <a:r>
                        <a:rPr lang="en-US" sz="1000"/>
                        <a:t>33554</a:t>
                      </a:r>
                    </a:p>
                  </a:txBody>
                  <a:tcPr/>
                </a:tc>
                <a:tc>
                  <a:txBody>
                    <a:bodyPr/>
                    <a:lstStyle/>
                    <a:p>
                      <a:r>
                        <a:rPr lang="en-US" sz="1000"/>
                        <a:t>60</a:t>
                      </a:r>
                    </a:p>
                  </a:txBody>
                  <a:tcPr/>
                </a:tc>
                <a:tc>
                  <a:txBody>
                    <a:bodyPr/>
                    <a:lstStyle/>
                    <a:p>
                      <a:r>
                        <a:rPr lang="en-US" sz="1000"/>
                        <a:t>7</a:t>
                      </a:r>
                    </a:p>
                  </a:txBody>
                  <a:tcPr/>
                </a:tc>
                <a:tc>
                  <a:txBody>
                    <a:bodyPr/>
                    <a:lstStyle/>
                    <a:p>
                      <a:r>
                        <a:rPr lang="en-US" sz="1000"/>
                        <a:t>170</a:t>
                      </a:r>
                    </a:p>
                  </a:txBody>
                  <a:tcPr/>
                </a:tc>
                <a:tc>
                  <a:txBody>
                    <a:bodyPr/>
                    <a:lstStyle/>
                    <a:p>
                      <a:r>
                        <a:rPr lang="en-US" sz="1000"/>
                        <a:t>38</a:t>
                      </a:r>
                    </a:p>
                  </a:txBody>
                  <a:tcPr/>
                </a:tc>
                <a:tc>
                  <a:txBody>
                    <a:bodyPr/>
                    <a:lstStyle/>
                    <a:p>
                      <a:r>
                        <a:rPr lang="en-US" sz="1000"/>
                        <a:t>35</a:t>
                      </a:r>
                    </a:p>
                  </a:txBody>
                  <a:tcPr/>
                </a:tc>
                <a:tc>
                  <a:txBody>
                    <a:bodyPr/>
                    <a:lstStyle/>
                    <a:p>
                      <a:r>
                        <a:rPr lang="en-US" sz="1000"/>
                        <a:t>0</a:t>
                      </a:r>
                    </a:p>
                  </a:txBody>
                  <a:tcPr/>
                </a:tc>
                <a:tc>
                  <a:txBody>
                    <a:bodyPr/>
                    <a:lstStyle/>
                    <a:p>
                      <a:r>
                        <a:rPr lang="en-US" sz="1000"/>
                        <a:t>0.1036 %</a:t>
                      </a:r>
                    </a:p>
                  </a:txBody>
                  <a:tcPr/>
                </a:tc>
                <a:extLst>
                  <a:ext uri="{0D108BD9-81ED-4DB2-BD59-A6C34878D82A}">
                    <a16:rowId xmlns:a16="http://schemas.microsoft.com/office/drawing/2014/main" val="3009230386"/>
                  </a:ext>
                </a:extLst>
              </a:tr>
            </a:tbl>
          </a:graphicData>
        </a:graphic>
      </p:graphicFrame>
      <p:sp>
        <p:nvSpPr>
          <p:cNvPr id="4" name="Text Placeholder 3">
            <a:extLst>
              <a:ext uri="{FF2B5EF4-FFF2-40B4-BE49-F238E27FC236}">
                <a16:creationId xmlns:a16="http://schemas.microsoft.com/office/drawing/2014/main" id="{14FB2832-B731-45BC-AC09-793C170D79B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559333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05A53-3EC5-4EAA-93A6-EFF36068E0FC}"/>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5C7F8AFC-EC6B-4051-B16E-03AB36403A9E}"/>
              </a:ext>
            </a:extLst>
          </p:cNvPr>
          <p:cNvGraphicFramePr>
            <a:graphicFrameLocks noGrp="1"/>
          </p:cNvGraphicFramePr>
          <p:nvPr>
            <p:ph type="chart" sz="quarter" idx="13"/>
            <p:extLst>
              <p:ext uri="{D42A27DB-BD31-4B8C-83A1-F6EECF244321}">
                <p14:modId xmlns:p14="http://schemas.microsoft.com/office/powerpoint/2010/main" val="3650319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A9131F-52B5-440F-8E8A-1C3F4E48E364}"/>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02E35A36-7EB8-406C-9F91-15DABDAEE4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9782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FFE6F-755B-4965-A94C-E44C20D1A3B3}"/>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255B88E8-5D2C-4AAC-8B4F-696892496F64}"/>
              </a:ext>
            </a:extLst>
          </p:cNvPr>
          <p:cNvGraphicFramePr>
            <a:graphicFrameLocks noGrp="1"/>
          </p:cNvGraphicFramePr>
          <p:nvPr>
            <p:ph type="chart" sz="quarter" idx="13"/>
            <p:extLst>
              <p:ext uri="{D42A27DB-BD31-4B8C-83A1-F6EECF244321}">
                <p14:modId xmlns:p14="http://schemas.microsoft.com/office/powerpoint/2010/main" val="1971776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7479E0-D028-4E3E-918A-20C79B71D07C}"/>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0A2091B3-B02A-4C14-91F6-A184C20795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2533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EB2E7-3A4F-420E-85BC-55805BF6B21E}"/>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7599731E-5315-46B7-9C64-6BC2B04304F8}"/>
              </a:ext>
            </a:extLst>
          </p:cNvPr>
          <p:cNvGraphicFramePr>
            <a:graphicFrameLocks noGrp="1"/>
          </p:cNvGraphicFramePr>
          <p:nvPr>
            <p:ph type="chart" sz="quarter" idx="13"/>
            <p:extLst>
              <p:ext uri="{D42A27DB-BD31-4B8C-83A1-F6EECF244321}">
                <p14:modId xmlns:p14="http://schemas.microsoft.com/office/powerpoint/2010/main" val="2539414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3A06B2-AEFD-4BCF-9D07-F439D29CA31A}"/>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A1E40036-499C-4CC6-BAC1-8C42F31B6C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2662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DC856-4DCB-4732-821E-B71F00CCAFED}"/>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A0B3F6A5-4DC9-48D5-8CE8-9484EB1A7C38}"/>
              </a:ext>
            </a:extLst>
          </p:cNvPr>
          <p:cNvGraphicFramePr>
            <a:graphicFrameLocks noGrp="1"/>
          </p:cNvGraphicFramePr>
          <p:nvPr>
            <p:ph type="chart" sz="quarter" idx="13"/>
            <p:extLst>
              <p:ext uri="{D42A27DB-BD31-4B8C-83A1-F6EECF244321}">
                <p14:modId xmlns:p14="http://schemas.microsoft.com/office/powerpoint/2010/main" val="2258860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763665-E2A4-473A-9D10-000A107541D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E205E90B-B82B-4304-B396-699642CE43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522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47B0E-519B-4031-9E09-6F634E557171}"/>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D333601A-38F6-4000-B76F-2FF9C75003E1}"/>
              </a:ext>
            </a:extLst>
          </p:cNvPr>
          <p:cNvGraphicFramePr>
            <a:graphicFrameLocks noGrp="1"/>
          </p:cNvGraphicFramePr>
          <p:nvPr>
            <p:ph type="chart" sz="quarter" idx="13"/>
            <p:extLst>
              <p:ext uri="{D42A27DB-BD31-4B8C-83A1-F6EECF244321}">
                <p14:modId xmlns:p14="http://schemas.microsoft.com/office/powerpoint/2010/main" val="4074838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C63BE4-864D-4913-976C-4BBC7217E23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0C481CBA-5C0B-48D2-93B1-F361BC7101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9664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C2539-59E0-4BEF-AB87-BE1AF7646CCF}"/>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AD1E5107-273C-40C0-BE66-B5A42F5BC532}"/>
              </a:ext>
            </a:extLst>
          </p:cNvPr>
          <p:cNvGraphicFramePr>
            <a:graphicFrameLocks noGrp="1"/>
          </p:cNvGraphicFramePr>
          <p:nvPr>
            <p:ph type="chart" sz="quarter" idx="13"/>
            <p:extLst>
              <p:ext uri="{D42A27DB-BD31-4B8C-83A1-F6EECF244321}">
                <p14:modId xmlns:p14="http://schemas.microsoft.com/office/powerpoint/2010/main" val="1276445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7998F1-FECE-4206-809A-BC3CE1DAF4D3}"/>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8EE354A4-D683-48DD-BD6D-8A5F4F4E7B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8330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7D422-56CF-41D9-9430-FF5276B5E812}"/>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EA4B2F18-31B4-4DA1-8D21-CAE476000174}"/>
              </a:ext>
            </a:extLst>
          </p:cNvPr>
          <p:cNvGraphicFramePr>
            <a:graphicFrameLocks noGrp="1"/>
          </p:cNvGraphicFramePr>
          <p:nvPr>
            <p:ph type="chart" sz="quarter" idx="13"/>
            <p:extLst>
              <p:ext uri="{D42A27DB-BD31-4B8C-83A1-F6EECF244321}">
                <p14:modId xmlns:p14="http://schemas.microsoft.com/office/powerpoint/2010/main" val="1514996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2F8431-D9D4-4774-98C4-7B150BDDFAC5}"/>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C9684C9-2FC2-42B8-BF3E-5C03AB252B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576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14EE9-489D-4E4F-B135-7BA4A7EDDA7D}"/>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32FD4F57-9707-4F20-A683-54917F3C9B55}"/>
              </a:ext>
            </a:extLst>
          </p:cNvPr>
          <p:cNvGraphicFramePr>
            <a:graphicFrameLocks noGrp="1"/>
          </p:cNvGraphicFramePr>
          <p:nvPr>
            <p:ph type="chart" sz="quarter" idx="13"/>
            <p:extLst>
              <p:ext uri="{D42A27DB-BD31-4B8C-83A1-F6EECF244321}">
                <p14:modId xmlns:p14="http://schemas.microsoft.com/office/powerpoint/2010/main" val="1683472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12DE60-9A8D-4C27-891F-4F38A5F098B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EE3D4CB-5B5F-44AE-A9A7-7B24C2FE64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8410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B6637-98A8-4EE8-A5F4-1DDF7A2BE7FE}"/>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BBA294C8-FA3D-4270-92FD-629893BBEFFE}"/>
              </a:ext>
            </a:extLst>
          </p:cNvPr>
          <p:cNvGraphicFramePr>
            <a:graphicFrameLocks noGrp="1"/>
          </p:cNvGraphicFramePr>
          <p:nvPr>
            <p:ph type="chart" sz="quarter" idx="13"/>
            <p:extLst>
              <p:ext uri="{D42A27DB-BD31-4B8C-83A1-F6EECF244321}">
                <p14:modId xmlns:p14="http://schemas.microsoft.com/office/powerpoint/2010/main" val="1167408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FB6650-0A1B-4894-A917-3F2B88F60F53}"/>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7ADDDFAA-1912-41CF-B858-5D9A23F332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3582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2C92E-29C1-410D-AED1-30B976E3CB4B}"/>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D343227E-006A-43BA-A5CD-F784C47F58DB}"/>
              </a:ext>
            </a:extLst>
          </p:cNvPr>
          <p:cNvGraphicFramePr>
            <a:graphicFrameLocks noGrp="1"/>
          </p:cNvGraphicFramePr>
          <p:nvPr>
            <p:ph type="chart" sz="quarter" idx="13"/>
            <p:extLst>
              <p:ext uri="{D42A27DB-BD31-4B8C-83A1-F6EECF244321}">
                <p14:modId xmlns:p14="http://schemas.microsoft.com/office/powerpoint/2010/main" val="2062202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010C02-331D-4D32-A48A-59A3079037C8}"/>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A741183-A659-4B72-81E1-552AB91FB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6180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AE207-1661-4788-B07C-1E6F7BF38F31}"/>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11CDF820-0568-4856-A463-30E4294F049F}"/>
              </a:ext>
            </a:extLst>
          </p:cNvPr>
          <p:cNvGraphicFramePr>
            <a:graphicFrameLocks noGrp="1"/>
          </p:cNvGraphicFramePr>
          <p:nvPr>
            <p:ph type="chart" sz="quarter" idx="13"/>
            <p:extLst>
              <p:ext uri="{D42A27DB-BD31-4B8C-83A1-F6EECF244321}">
                <p14:modId xmlns:p14="http://schemas.microsoft.com/office/powerpoint/2010/main" val="2076656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52C25E-4C50-4ECA-8804-0C5DB239304B}"/>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ABBA9D7-0E8D-4575-B8CE-B81CEAF0A6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5217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BF297-EEBA-4057-A168-0D2B40190D03}"/>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A91B5D94-A265-4D4C-AAD0-FFD00B057C2D}"/>
              </a:ext>
            </a:extLst>
          </p:cNvPr>
          <p:cNvGraphicFramePr>
            <a:graphicFrameLocks noGrp="1"/>
          </p:cNvGraphicFramePr>
          <p:nvPr>
            <p:ph type="chart" sz="quarter" idx="13"/>
            <p:extLst>
              <p:ext uri="{D42A27DB-BD31-4B8C-83A1-F6EECF244321}">
                <p14:modId xmlns:p14="http://schemas.microsoft.com/office/powerpoint/2010/main" val="69938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AA4938-C25E-4388-8CEF-E049D6AA02B5}"/>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3FCAD86-A26A-4444-996D-02BFD4C42C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4364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A8897-2714-4043-886D-5F77CC7FCC3B}"/>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8E849E14-0BA7-478A-997A-FC452A687A81}"/>
              </a:ext>
            </a:extLst>
          </p:cNvPr>
          <p:cNvGraphicFramePr>
            <a:graphicFrameLocks noGrp="1"/>
          </p:cNvGraphicFramePr>
          <p:nvPr>
            <p:ph type="chart" sz="quarter" idx="13"/>
            <p:extLst>
              <p:ext uri="{D42A27DB-BD31-4B8C-83A1-F6EECF244321}">
                <p14:modId xmlns:p14="http://schemas.microsoft.com/office/powerpoint/2010/main" val="2336710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A7F306-8D0F-4215-AF00-B7947171903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6851E683-D347-4FD1-BBB4-B2B8B83C8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6303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27F23-C7F1-48AA-BCF7-5AFED47B7F35}"/>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2D66D557-54F8-43CA-AD91-1CEAE8301460}"/>
              </a:ext>
            </a:extLst>
          </p:cNvPr>
          <p:cNvGraphicFramePr>
            <a:graphicFrameLocks noGrp="1"/>
          </p:cNvGraphicFramePr>
          <p:nvPr>
            <p:ph type="chart" sz="quarter" idx="13"/>
            <p:extLst>
              <p:ext uri="{D42A27DB-BD31-4B8C-83A1-F6EECF244321}">
                <p14:modId xmlns:p14="http://schemas.microsoft.com/office/powerpoint/2010/main" val="1202209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649BD8-CA75-49C2-8F32-588D99DD6DC9}"/>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D2688F7-C68F-457E-87AC-EDDEA6EC99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6156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A8732-79C3-474E-A7BB-C9E9E0437ED9}"/>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99B7CEE4-42E1-42CF-9538-1255229597BD}"/>
              </a:ext>
            </a:extLst>
          </p:cNvPr>
          <p:cNvGraphicFramePr>
            <a:graphicFrameLocks noGrp="1"/>
          </p:cNvGraphicFramePr>
          <p:nvPr>
            <p:ph type="tbl" sz="quarter" idx="13"/>
            <p:extLst>
              <p:ext uri="{D42A27DB-BD31-4B8C-83A1-F6EECF244321}">
                <p14:modId xmlns:p14="http://schemas.microsoft.com/office/powerpoint/2010/main" val="118315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8325511"/>
                    </a:ext>
                  </a:extLst>
                </a:gridCol>
                <a:gridCol w="1152144">
                  <a:extLst>
                    <a:ext uri="{9D8B030D-6E8A-4147-A177-3AD203B41FA5}">
                      <a16:colId xmlns:a16="http://schemas.microsoft.com/office/drawing/2014/main" val="253220677"/>
                    </a:ext>
                  </a:extLst>
                </a:gridCol>
                <a:gridCol w="1152144">
                  <a:extLst>
                    <a:ext uri="{9D8B030D-6E8A-4147-A177-3AD203B41FA5}">
                      <a16:colId xmlns:a16="http://schemas.microsoft.com/office/drawing/2014/main" val="451647222"/>
                    </a:ext>
                  </a:extLst>
                </a:gridCol>
                <a:gridCol w="1152144">
                  <a:extLst>
                    <a:ext uri="{9D8B030D-6E8A-4147-A177-3AD203B41FA5}">
                      <a16:colId xmlns:a16="http://schemas.microsoft.com/office/drawing/2014/main" val="3214444910"/>
                    </a:ext>
                  </a:extLst>
                </a:gridCol>
                <a:gridCol w="1152144">
                  <a:extLst>
                    <a:ext uri="{9D8B030D-6E8A-4147-A177-3AD203B41FA5}">
                      <a16:colId xmlns:a16="http://schemas.microsoft.com/office/drawing/2014/main" val="4182234607"/>
                    </a:ext>
                  </a:extLst>
                </a:gridCol>
                <a:gridCol w="1152144">
                  <a:extLst>
                    <a:ext uri="{9D8B030D-6E8A-4147-A177-3AD203B41FA5}">
                      <a16:colId xmlns:a16="http://schemas.microsoft.com/office/drawing/2014/main" val="61473539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746740057"/>
                  </a:ext>
                </a:extLst>
              </a:tr>
              <a:tr h="370840">
                <a:tc>
                  <a:txBody>
                    <a:bodyPr/>
                    <a:lstStyle/>
                    <a:p>
                      <a:r>
                        <a:rPr lang="en-US" sz="1000"/>
                        <a:t>#Motomel</a:t>
                      </a:r>
                    </a:p>
                  </a:txBody>
                  <a:tcPr/>
                </a:tc>
                <a:tc>
                  <a:txBody>
                    <a:bodyPr/>
                    <a:lstStyle/>
                    <a:p>
                      <a:r>
                        <a:rPr lang="en-US" sz="1000"/>
                        <a:t>17</a:t>
                      </a:r>
                    </a:p>
                  </a:txBody>
                  <a:tcPr/>
                </a:tc>
                <a:tc>
                  <a:txBody>
                    <a:bodyPr/>
                    <a:lstStyle/>
                    <a:p>
                      <a:r>
                        <a:rPr lang="en-US" sz="1000"/>
                        <a:t>15</a:t>
                      </a:r>
                    </a:p>
                  </a:txBody>
                  <a:tcPr/>
                </a:tc>
                <a:tc>
                  <a:txBody>
                    <a:bodyPr/>
                    <a:lstStyle/>
                    <a:p>
                      <a:r>
                        <a:rPr lang="en-US" sz="1000"/>
                        <a:t>3.1176470588235</a:t>
                      </a:r>
                    </a:p>
                  </a:txBody>
                  <a:tcPr/>
                </a:tc>
                <a:tc>
                  <a:txBody>
                    <a:bodyPr/>
                    <a:lstStyle/>
                    <a:p>
                      <a:r>
                        <a:rPr lang="en-US" sz="1000"/>
                        <a:t>2.8823529411765</a:t>
                      </a:r>
                    </a:p>
                  </a:txBody>
                  <a:tcPr/>
                </a:tc>
                <a:tc>
                  <a:txBody>
                    <a:bodyPr/>
                    <a:lstStyle/>
                    <a:p>
                      <a:r>
                        <a:rPr lang="en-US" sz="1000"/>
                        <a:t>21</a:t>
                      </a:r>
                    </a:p>
                  </a:txBody>
                  <a:tcPr/>
                </a:tc>
                <a:extLst>
                  <a:ext uri="{0D108BD9-81ED-4DB2-BD59-A6C34878D82A}">
                    <a16:rowId xmlns:a16="http://schemas.microsoft.com/office/drawing/2014/main" val="2193068098"/>
                  </a:ext>
                </a:extLst>
              </a:tr>
              <a:tr h="370840">
                <a:tc>
                  <a:txBody>
                    <a:bodyPr/>
                    <a:lstStyle/>
                    <a:p>
                      <a:r>
                        <a:rPr lang="en-US" sz="1000"/>
                        <a:t>#MotomelTeBanca</a:t>
                      </a:r>
                    </a:p>
                  </a:txBody>
                  <a:tcPr/>
                </a:tc>
                <a:tc>
                  <a:txBody>
                    <a:bodyPr/>
                    <a:lstStyle/>
                    <a:p>
                      <a:r>
                        <a:rPr lang="en-US" sz="1000"/>
                        <a:t>15</a:t>
                      </a:r>
                    </a:p>
                  </a:txBody>
                  <a:tcPr/>
                </a:tc>
                <a:tc>
                  <a:txBody>
                    <a:bodyPr/>
                    <a:lstStyle/>
                    <a:p>
                      <a:r>
                        <a:rPr lang="en-US" sz="1000"/>
                        <a:t>18.066666666667</a:t>
                      </a:r>
                    </a:p>
                  </a:txBody>
                  <a:tcPr/>
                </a:tc>
                <a:tc>
                  <a:txBody>
                    <a:bodyPr/>
                    <a:lstStyle/>
                    <a:p>
                      <a:r>
                        <a:rPr lang="en-US" sz="1000"/>
                        <a:t>4</a:t>
                      </a:r>
                    </a:p>
                  </a:txBody>
                  <a:tcPr/>
                </a:tc>
                <a:tc>
                  <a:txBody>
                    <a:bodyPr/>
                    <a:lstStyle/>
                    <a:p>
                      <a:r>
                        <a:rPr lang="en-US" sz="1000"/>
                        <a:t>3.1333333333333</a:t>
                      </a:r>
                    </a:p>
                  </a:txBody>
                  <a:tcPr/>
                </a:tc>
                <a:tc>
                  <a:txBody>
                    <a:bodyPr/>
                    <a:lstStyle/>
                    <a:p>
                      <a:r>
                        <a:rPr lang="en-US" sz="1000"/>
                        <a:t>25.2</a:t>
                      </a:r>
                    </a:p>
                  </a:txBody>
                  <a:tcPr/>
                </a:tc>
                <a:extLst>
                  <a:ext uri="{0D108BD9-81ED-4DB2-BD59-A6C34878D82A}">
                    <a16:rowId xmlns:a16="http://schemas.microsoft.com/office/drawing/2014/main" val="2329831650"/>
                  </a:ext>
                </a:extLst>
              </a:tr>
              <a:tr h="370840">
                <a:tc>
                  <a:txBody>
                    <a:bodyPr/>
                    <a:lstStyle/>
                    <a:p>
                      <a:r>
                        <a:rPr lang="en-US" sz="1000"/>
                        <a:t>#Zanella</a:t>
                      </a:r>
                    </a:p>
                  </a:txBody>
                  <a:tcPr/>
                </a:tc>
                <a:tc>
                  <a:txBody>
                    <a:bodyPr/>
                    <a:lstStyle/>
                    <a:p>
                      <a:r>
                        <a:rPr lang="en-US" sz="1000"/>
                        <a:t>10</a:t>
                      </a:r>
                    </a:p>
                  </a:txBody>
                  <a:tcPr/>
                </a:tc>
                <a:tc>
                  <a:txBody>
                    <a:bodyPr/>
                    <a:lstStyle/>
                    <a:p>
                      <a:r>
                        <a:rPr lang="en-US" sz="1000"/>
                        <a:t>78.9</a:t>
                      </a:r>
                    </a:p>
                  </a:txBody>
                  <a:tcPr/>
                </a:tc>
                <a:tc>
                  <a:txBody>
                    <a:bodyPr/>
                    <a:lstStyle/>
                    <a:p>
                      <a:r>
                        <a:rPr lang="en-US" sz="1000"/>
                        <a:t>10.6</a:t>
                      </a:r>
                    </a:p>
                  </a:txBody>
                  <a:tcPr/>
                </a:tc>
                <a:tc>
                  <a:txBody>
                    <a:bodyPr/>
                    <a:lstStyle/>
                    <a:p>
                      <a:r>
                        <a:rPr lang="en-US" sz="1000"/>
                        <a:t>3.6</a:t>
                      </a:r>
                    </a:p>
                  </a:txBody>
                  <a:tcPr/>
                </a:tc>
                <a:tc>
                  <a:txBody>
                    <a:bodyPr/>
                    <a:lstStyle/>
                    <a:p>
                      <a:r>
                        <a:rPr lang="en-US" sz="1000"/>
                        <a:t>93.1</a:t>
                      </a:r>
                    </a:p>
                  </a:txBody>
                  <a:tcPr/>
                </a:tc>
                <a:extLst>
                  <a:ext uri="{0D108BD9-81ED-4DB2-BD59-A6C34878D82A}">
                    <a16:rowId xmlns:a16="http://schemas.microsoft.com/office/drawing/2014/main" val="22072696"/>
                  </a:ext>
                </a:extLst>
              </a:tr>
              <a:tr h="370840">
                <a:tc>
                  <a:txBody>
                    <a:bodyPr/>
                    <a:lstStyle/>
                    <a:p>
                      <a:r>
                        <a:rPr lang="en-US" sz="1000"/>
                        <a:t>#Gilera</a:t>
                      </a:r>
                    </a:p>
                  </a:txBody>
                  <a:tcPr/>
                </a:tc>
                <a:tc>
                  <a:txBody>
                    <a:bodyPr/>
                    <a:lstStyle/>
                    <a:p>
                      <a:r>
                        <a:rPr lang="en-US" sz="1000"/>
                        <a:t>9</a:t>
                      </a:r>
                    </a:p>
                  </a:txBody>
                  <a:tcPr/>
                </a:tc>
                <a:tc>
                  <a:txBody>
                    <a:bodyPr/>
                    <a:lstStyle/>
                    <a:p>
                      <a:r>
                        <a:rPr lang="en-US" sz="1000"/>
                        <a:t>24.888888888889</a:t>
                      </a:r>
                    </a:p>
                  </a:txBody>
                  <a:tcPr/>
                </a:tc>
                <a:tc>
                  <a:txBody>
                    <a:bodyPr/>
                    <a:lstStyle/>
                    <a:p>
                      <a:r>
                        <a:rPr lang="en-US" sz="1000"/>
                        <a:t>4.7777777777778</a:t>
                      </a:r>
                    </a:p>
                  </a:txBody>
                  <a:tcPr/>
                </a:tc>
                <a:tc>
                  <a:txBody>
                    <a:bodyPr/>
                    <a:lstStyle/>
                    <a:p>
                      <a:r>
                        <a:rPr lang="en-US" sz="1000"/>
                        <a:t>4.7777777777778</a:t>
                      </a:r>
                    </a:p>
                  </a:txBody>
                  <a:tcPr/>
                </a:tc>
                <a:tc>
                  <a:txBody>
                    <a:bodyPr/>
                    <a:lstStyle/>
                    <a:p>
                      <a:r>
                        <a:rPr lang="en-US" sz="1000"/>
                        <a:t>34.444444444444</a:t>
                      </a:r>
                    </a:p>
                  </a:txBody>
                  <a:tcPr/>
                </a:tc>
                <a:extLst>
                  <a:ext uri="{0D108BD9-81ED-4DB2-BD59-A6C34878D82A}">
                    <a16:rowId xmlns:a16="http://schemas.microsoft.com/office/drawing/2014/main" val="3719052278"/>
                  </a:ext>
                </a:extLst>
              </a:tr>
              <a:tr h="370840">
                <a:tc>
                  <a:txBody>
                    <a:bodyPr/>
                    <a:lstStyle/>
                    <a:p>
                      <a:r>
                        <a:rPr lang="en-US" sz="1000"/>
                        <a:t>#motos</a:t>
                      </a:r>
                    </a:p>
                  </a:txBody>
                  <a:tcPr/>
                </a:tc>
                <a:tc>
                  <a:txBody>
                    <a:bodyPr/>
                    <a:lstStyle/>
                    <a:p>
                      <a:r>
                        <a:rPr lang="en-US" sz="1000"/>
                        <a:t>8</a:t>
                      </a:r>
                    </a:p>
                  </a:txBody>
                  <a:tcPr/>
                </a:tc>
                <a:tc>
                  <a:txBody>
                    <a:bodyPr/>
                    <a:lstStyle/>
                    <a:p>
                      <a:r>
                        <a:rPr lang="en-US" sz="1000"/>
                        <a:t>21.875</a:t>
                      </a:r>
                    </a:p>
                  </a:txBody>
                  <a:tcPr/>
                </a:tc>
                <a:tc>
                  <a:txBody>
                    <a:bodyPr/>
                    <a:lstStyle/>
                    <a:p>
                      <a:r>
                        <a:rPr lang="en-US" sz="1000"/>
                        <a:t>4.75</a:t>
                      </a:r>
                    </a:p>
                  </a:txBody>
                  <a:tcPr/>
                </a:tc>
                <a:tc>
                  <a:txBody>
                    <a:bodyPr/>
                    <a:lstStyle/>
                    <a:p>
                      <a:r>
                        <a:rPr lang="en-US" sz="1000"/>
                        <a:t>4.625</a:t>
                      </a:r>
                    </a:p>
                  </a:txBody>
                  <a:tcPr/>
                </a:tc>
                <a:tc>
                  <a:txBody>
                    <a:bodyPr/>
                    <a:lstStyle/>
                    <a:p>
                      <a:r>
                        <a:rPr lang="en-US" sz="1000"/>
                        <a:t>31.25</a:t>
                      </a:r>
                    </a:p>
                  </a:txBody>
                  <a:tcPr/>
                </a:tc>
                <a:extLst>
                  <a:ext uri="{0D108BD9-81ED-4DB2-BD59-A6C34878D82A}">
                    <a16:rowId xmlns:a16="http://schemas.microsoft.com/office/drawing/2014/main" val="2254343140"/>
                  </a:ext>
                </a:extLst>
              </a:tr>
              <a:tr h="370840">
                <a:tc>
                  <a:txBody>
                    <a:bodyPr/>
                    <a:lstStyle/>
                    <a:p>
                      <a:r>
                        <a:rPr lang="en-US" sz="1000"/>
                        <a:t>#GileraMotors</a:t>
                      </a:r>
                    </a:p>
                  </a:txBody>
                  <a:tcPr/>
                </a:tc>
                <a:tc>
                  <a:txBody>
                    <a:bodyPr/>
                    <a:lstStyle/>
                    <a:p>
                      <a:r>
                        <a:rPr lang="en-US" sz="1000"/>
                        <a:t>7</a:t>
                      </a:r>
                    </a:p>
                  </a:txBody>
                  <a:tcPr/>
                </a:tc>
                <a:tc>
                  <a:txBody>
                    <a:bodyPr/>
                    <a:lstStyle/>
                    <a:p>
                      <a:r>
                        <a:rPr lang="en-US" sz="1000"/>
                        <a:t>24.285714285714</a:t>
                      </a:r>
                    </a:p>
                  </a:txBody>
                  <a:tcPr/>
                </a:tc>
                <a:tc>
                  <a:txBody>
                    <a:bodyPr/>
                    <a:lstStyle/>
                    <a:p>
                      <a:r>
                        <a:rPr lang="en-US" sz="1000"/>
                        <a:t>5.4285714285714</a:t>
                      </a:r>
                    </a:p>
                  </a:txBody>
                  <a:tcPr/>
                </a:tc>
                <a:tc>
                  <a:txBody>
                    <a:bodyPr/>
                    <a:lstStyle/>
                    <a:p>
                      <a:r>
                        <a:rPr lang="en-US" sz="1000"/>
                        <a:t>5</a:t>
                      </a:r>
                    </a:p>
                  </a:txBody>
                  <a:tcPr/>
                </a:tc>
                <a:tc>
                  <a:txBody>
                    <a:bodyPr/>
                    <a:lstStyle/>
                    <a:p>
                      <a:r>
                        <a:rPr lang="en-US" sz="1000"/>
                        <a:t>34.714285714286</a:t>
                      </a:r>
                    </a:p>
                  </a:txBody>
                  <a:tcPr/>
                </a:tc>
                <a:extLst>
                  <a:ext uri="{0D108BD9-81ED-4DB2-BD59-A6C34878D82A}">
                    <a16:rowId xmlns:a16="http://schemas.microsoft.com/office/drawing/2014/main" val="2800609332"/>
                  </a:ext>
                </a:extLst>
              </a:tr>
              <a:tr h="370840">
                <a:tc>
                  <a:txBody>
                    <a:bodyPr/>
                    <a:lstStyle/>
                    <a:p>
                      <a:r>
                        <a:rPr lang="en-US" sz="1000"/>
                        <a:t>#GileraArgentina</a:t>
                      </a:r>
                    </a:p>
                  </a:txBody>
                  <a:tcPr/>
                </a:tc>
                <a:tc>
                  <a:txBody>
                    <a:bodyPr/>
                    <a:lstStyle/>
                    <a:p>
                      <a:r>
                        <a:rPr lang="en-US" sz="1000"/>
                        <a:t>7</a:t>
                      </a:r>
                    </a:p>
                  </a:txBody>
                  <a:tcPr/>
                </a:tc>
                <a:tc>
                  <a:txBody>
                    <a:bodyPr/>
                    <a:lstStyle/>
                    <a:p>
                      <a:r>
                        <a:rPr lang="en-US" sz="1000"/>
                        <a:t>24.285714285714</a:t>
                      </a:r>
                    </a:p>
                  </a:txBody>
                  <a:tcPr/>
                </a:tc>
                <a:tc>
                  <a:txBody>
                    <a:bodyPr/>
                    <a:lstStyle/>
                    <a:p>
                      <a:r>
                        <a:rPr lang="en-US" sz="1000"/>
                        <a:t>5.4285714285714</a:t>
                      </a:r>
                    </a:p>
                  </a:txBody>
                  <a:tcPr/>
                </a:tc>
                <a:tc>
                  <a:txBody>
                    <a:bodyPr/>
                    <a:lstStyle/>
                    <a:p>
                      <a:r>
                        <a:rPr lang="en-US" sz="1000"/>
                        <a:t>5</a:t>
                      </a:r>
                    </a:p>
                  </a:txBody>
                  <a:tcPr/>
                </a:tc>
                <a:tc>
                  <a:txBody>
                    <a:bodyPr/>
                    <a:lstStyle/>
                    <a:p>
                      <a:r>
                        <a:rPr lang="en-US" sz="1000"/>
                        <a:t>34.714285714286</a:t>
                      </a:r>
                    </a:p>
                  </a:txBody>
                  <a:tcPr/>
                </a:tc>
                <a:extLst>
                  <a:ext uri="{0D108BD9-81ED-4DB2-BD59-A6C34878D82A}">
                    <a16:rowId xmlns:a16="http://schemas.microsoft.com/office/drawing/2014/main" val="1698417400"/>
                  </a:ext>
                </a:extLst>
              </a:tr>
              <a:tr h="370840">
                <a:tc>
                  <a:txBody>
                    <a:bodyPr/>
                    <a:lstStyle/>
                    <a:p>
                      <a:r>
                        <a:rPr lang="en-US" sz="1000"/>
                        <a:t>#InfinitosCaminosTeEsperan</a:t>
                      </a:r>
                    </a:p>
                  </a:txBody>
                  <a:tcPr/>
                </a:tc>
                <a:tc>
                  <a:txBody>
                    <a:bodyPr/>
                    <a:lstStyle/>
                    <a:p>
                      <a:r>
                        <a:rPr lang="en-US" sz="1000"/>
                        <a:t>7</a:t>
                      </a:r>
                    </a:p>
                  </a:txBody>
                  <a:tcPr/>
                </a:tc>
                <a:tc>
                  <a:txBody>
                    <a:bodyPr/>
                    <a:lstStyle/>
                    <a:p>
                      <a:r>
                        <a:rPr lang="en-US" sz="1000"/>
                        <a:t>24.285714285714</a:t>
                      </a:r>
                    </a:p>
                  </a:txBody>
                  <a:tcPr/>
                </a:tc>
                <a:tc>
                  <a:txBody>
                    <a:bodyPr/>
                    <a:lstStyle/>
                    <a:p>
                      <a:r>
                        <a:rPr lang="en-US" sz="1000"/>
                        <a:t>5.4285714285714</a:t>
                      </a:r>
                    </a:p>
                  </a:txBody>
                  <a:tcPr/>
                </a:tc>
                <a:tc>
                  <a:txBody>
                    <a:bodyPr/>
                    <a:lstStyle/>
                    <a:p>
                      <a:r>
                        <a:rPr lang="en-US" sz="1000"/>
                        <a:t>5</a:t>
                      </a:r>
                    </a:p>
                  </a:txBody>
                  <a:tcPr/>
                </a:tc>
                <a:tc>
                  <a:txBody>
                    <a:bodyPr/>
                    <a:lstStyle/>
                    <a:p>
                      <a:r>
                        <a:rPr lang="en-US" sz="1000"/>
                        <a:t>34.714285714286</a:t>
                      </a:r>
                    </a:p>
                  </a:txBody>
                  <a:tcPr/>
                </a:tc>
                <a:extLst>
                  <a:ext uri="{0D108BD9-81ED-4DB2-BD59-A6C34878D82A}">
                    <a16:rowId xmlns:a16="http://schemas.microsoft.com/office/drawing/2014/main" val="3103399143"/>
                  </a:ext>
                </a:extLst>
              </a:tr>
              <a:tr h="370840">
                <a:tc>
                  <a:txBody>
                    <a:bodyPr/>
                    <a:lstStyle/>
                    <a:p>
                      <a:r>
                        <a:rPr lang="en-US" sz="1000"/>
                        <a:t>#0km</a:t>
                      </a:r>
                    </a:p>
                  </a:txBody>
                  <a:tcPr/>
                </a:tc>
                <a:tc>
                  <a:txBody>
                    <a:bodyPr/>
                    <a:lstStyle/>
                    <a:p>
                      <a:r>
                        <a:rPr lang="en-US" sz="1000"/>
                        <a:t>7</a:t>
                      </a:r>
                    </a:p>
                  </a:txBody>
                  <a:tcPr/>
                </a:tc>
                <a:tc>
                  <a:txBody>
                    <a:bodyPr/>
                    <a:lstStyle/>
                    <a:p>
                      <a:r>
                        <a:rPr lang="en-US" sz="1000"/>
                        <a:t>24.285714285714</a:t>
                      </a:r>
                    </a:p>
                  </a:txBody>
                  <a:tcPr/>
                </a:tc>
                <a:tc>
                  <a:txBody>
                    <a:bodyPr/>
                    <a:lstStyle/>
                    <a:p>
                      <a:r>
                        <a:rPr lang="en-US" sz="1000"/>
                        <a:t>5.4285714285714</a:t>
                      </a:r>
                    </a:p>
                  </a:txBody>
                  <a:tcPr/>
                </a:tc>
                <a:tc>
                  <a:txBody>
                    <a:bodyPr/>
                    <a:lstStyle/>
                    <a:p>
                      <a:r>
                        <a:rPr lang="en-US" sz="1000"/>
                        <a:t>5</a:t>
                      </a:r>
                    </a:p>
                  </a:txBody>
                  <a:tcPr/>
                </a:tc>
                <a:tc>
                  <a:txBody>
                    <a:bodyPr/>
                    <a:lstStyle/>
                    <a:p>
                      <a:r>
                        <a:rPr lang="en-US" sz="1000"/>
                        <a:t>34.714285714286</a:t>
                      </a:r>
                    </a:p>
                  </a:txBody>
                  <a:tcPr/>
                </a:tc>
                <a:extLst>
                  <a:ext uri="{0D108BD9-81ED-4DB2-BD59-A6C34878D82A}">
                    <a16:rowId xmlns:a16="http://schemas.microsoft.com/office/drawing/2014/main" val="3788779658"/>
                  </a:ext>
                </a:extLst>
              </a:tr>
              <a:tr h="370840">
                <a:tc>
                  <a:txBody>
                    <a:bodyPr/>
                    <a:lstStyle/>
                    <a:p>
                      <a:r>
                        <a:rPr lang="en-US" sz="1000"/>
                        <a:t>#LaMarcadeSiempre</a:t>
                      </a:r>
                    </a:p>
                  </a:txBody>
                  <a:tcPr/>
                </a:tc>
                <a:tc>
                  <a:txBody>
                    <a:bodyPr/>
                    <a:lstStyle/>
                    <a:p>
                      <a:r>
                        <a:rPr lang="en-US" sz="1000"/>
                        <a:t>7</a:t>
                      </a:r>
                    </a:p>
                  </a:txBody>
                  <a:tcPr/>
                </a:tc>
                <a:tc>
                  <a:txBody>
                    <a:bodyPr/>
                    <a:lstStyle/>
                    <a:p>
                      <a:r>
                        <a:rPr lang="en-US" sz="1000"/>
                        <a:t>24.285714285714</a:t>
                      </a:r>
                    </a:p>
                  </a:txBody>
                  <a:tcPr/>
                </a:tc>
                <a:tc>
                  <a:txBody>
                    <a:bodyPr/>
                    <a:lstStyle/>
                    <a:p>
                      <a:r>
                        <a:rPr lang="en-US" sz="1000"/>
                        <a:t>5.4285714285714</a:t>
                      </a:r>
                    </a:p>
                  </a:txBody>
                  <a:tcPr/>
                </a:tc>
                <a:tc>
                  <a:txBody>
                    <a:bodyPr/>
                    <a:lstStyle/>
                    <a:p>
                      <a:r>
                        <a:rPr lang="en-US" sz="1000"/>
                        <a:t>5</a:t>
                      </a:r>
                    </a:p>
                  </a:txBody>
                  <a:tcPr/>
                </a:tc>
                <a:tc>
                  <a:txBody>
                    <a:bodyPr/>
                    <a:lstStyle/>
                    <a:p>
                      <a:r>
                        <a:rPr lang="en-US" sz="1000"/>
                        <a:t>34.714285714286</a:t>
                      </a:r>
                    </a:p>
                  </a:txBody>
                  <a:tcPr/>
                </a:tc>
                <a:extLst>
                  <a:ext uri="{0D108BD9-81ED-4DB2-BD59-A6C34878D82A}">
                    <a16:rowId xmlns:a16="http://schemas.microsoft.com/office/drawing/2014/main" val="3242301822"/>
                  </a:ext>
                </a:extLst>
              </a:tr>
            </a:tbl>
          </a:graphicData>
        </a:graphic>
      </p:graphicFrame>
      <p:sp>
        <p:nvSpPr>
          <p:cNvPr id="4" name="Text Placeholder 3">
            <a:extLst>
              <a:ext uri="{FF2B5EF4-FFF2-40B4-BE49-F238E27FC236}">
                <a16:creationId xmlns:a16="http://schemas.microsoft.com/office/drawing/2014/main" id="{BEB9E493-010F-4A5A-A82F-63E44B85709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116985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5F32E-377E-4FF2-BDFB-93BF9B8EC355}"/>
              </a:ext>
            </a:extLst>
          </p:cNvPr>
          <p:cNvSpPr>
            <a:spLocks noGrp="1"/>
          </p:cNvSpPr>
          <p:nvPr>
            <p:ph type="title"/>
          </p:nvPr>
        </p:nvSpPr>
        <p:spPr/>
        <p:txBody>
          <a:bodyPr/>
          <a:lstStyle/>
          <a:p>
            <a:r>
              <a:rPr lang="en-US"/>
              <a:t>Facebook Post Table + Reactions | Motomel - 1 of 24</a:t>
            </a:r>
          </a:p>
        </p:txBody>
      </p:sp>
      <p:graphicFrame>
        <p:nvGraphicFramePr>
          <p:cNvPr id="5" name="Table Placeholder 4">
            <a:extLst>
              <a:ext uri="{FF2B5EF4-FFF2-40B4-BE49-F238E27FC236}">
                <a16:creationId xmlns:a16="http://schemas.microsoft.com/office/drawing/2014/main" id="{044D7650-D3C0-48E4-968F-618C7BF0D31C}"/>
              </a:ext>
            </a:extLst>
          </p:cNvPr>
          <p:cNvGraphicFramePr>
            <a:graphicFrameLocks noGrp="1"/>
          </p:cNvGraphicFramePr>
          <p:nvPr>
            <p:ph type="tbl" sz="quarter" idx="13"/>
            <p:extLst>
              <p:ext uri="{D42A27DB-BD31-4B8C-83A1-F6EECF244321}">
                <p14:modId xmlns:p14="http://schemas.microsoft.com/office/powerpoint/2010/main" val="569821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4719539"/>
                    </a:ext>
                  </a:extLst>
                </a:gridCol>
                <a:gridCol w="493776">
                  <a:extLst>
                    <a:ext uri="{9D8B030D-6E8A-4147-A177-3AD203B41FA5}">
                      <a16:colId xmlns:a16="http://schemas.microsoft.com/office/drawing/2014/main" val="2477547855"/>
                    </a:ext>
                  </a:extLst>
                </a:gridCol>
                <a:gridCol w="493776">
                  <a:extLst>
                    <a:ext uri="{9D8B030D-6E8A-4147-A177-3AD203B41FA5}">
                      <a16:colId xmlns:a16="http://schemas.microsoft.com/office/drawing/2014/main" val="4150474191"/>
                    </a:ext>
                  </a:extLst>
                </a:gridCol>
                <a:gridCol w="493776">
                  <a:extLst>
                    <a:ext uri="{9D8B030D-6E8A-4147-A177-3AD203B41FA5}">
                      <a16:colId xmlns:a16="http://schemas.microsoft.com/office/drawing/2014/main" val="2269553932"/>
                    </a:ext>
                  </a:extLst>
                </a:gridCol>
                <a:gridCol w="493776">
                  <a:extLst>
                    <a:ext uri="{9D8B030D-6E8A-4147-A177-3AD203B41FA5}">
                      <a16:colId xmlns:a16="http://schemas.microsoft.com/office/drawing/2014/main" val="2405111307"/>
                    </a:ext>
                  </a:extLst>
                </a:gridCol>
                <a:gridCol w="493776">
                  <a:extLst>
                    <a:ext uri="{9D8B030D-6E8A-4147-A177-3AD203B41FA5}">
                      <a16:colId xmlns:a16="http://schemas.microsoft.com/office/drawing/2014/main" val="3218290501"/>
                    </a:ext>
                  </a:extLst>
                </a:gridCol>
                <a:gridCol w="493776">
                  <a:extLst>
                    <a:ext uri="{9D8B030D-6E8A-4147-A177-3AD203B41FA5}">
                      <a16:colId xmlns:a16="http://schemas.microsoft.com/office/drawing/2014/main" val="1293225028"/>
                    </a:ext>
                  </a:extLst>
                </a:gridCol>
                <a:gridCol w="493776">
                  <a:extLst>
                    <a:ext uri="{9D8B030D-6E8A-4147-A177-3AD203B41FA5}">
                      <a16:colId xmlns:a16="http://schemas.microsoft.com/office/drawing/2014/main" val="1749805995"/>
                    </a:ext>
                  </a:extLst>
                </a:gridCol>
                <a:gridCol w="493776">
                  <a:extLst>
                    <a:ext uri="{9D8B030D-6E8A-4147-A177-3AD203B41FA5}">
                      <a16:colId xmlns:a16="http://schemas.microsoft.com/office/drawing/2014/main" val="3263431661"/>
                    </a:ext>
                  </a:extLst>
                </a:gridCol>
                <a:gridCol w="493776">
                  <a:extLst>
                    <a:ext uri="{9D8B030D-6E8A-4147-A177-3AD203B41FA5}">
                      <a16:colId xmlns:a16="http://schemas.microsoft.com/office/drawing/2014/main" val="3147911951"/>
                    </a:ext>
                  </a:extLst>
                </a:gridCol>
                <a:gridCol w="493776">
                  <a:extLst>
                    <a:ext uri="{9D8B030D-6E8A-4147-A177-3AD203B41FA5}">
                      <a16:colId xmlns:a16="http://schemas.microsoft.com/office/drawing/2014/main" val="854603878"/>
                    </a:ext>
                  </a:extLst>
                </a:gridCol>
                <a:gridCol w="493776">
                  <a:extLst>
                    <a:ext uri="{9D8B030D-6E8A-4147-A177-3AD203B41FA5}">
                      <a16:colId xmlns:a16="http://schemas.microsoft.com/office/drawing/2014/main" val="3766055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5244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- 2022-02-15 17:00:51</a:t>
                      </a:r>
                      <a:r>
                        <a:rPr kumimoji="0" lang="es-ES" sz="1000" b="0" i="0" u="none" strike="noStrike" kern="1200" cap="none" spc="0" normalizeH="0" baseline="0" noProof="0">
                          <a:ln>
                            <a:noFill/>
                          </a:ln>
                          <a:solidFill>
                            <a:prstClr val="black"/>
                          </a:solidFill>
                          <a:effectLst/>
                          <a:uLnTx/>
                          <a:uFillTx/>
                          <a:latin typeface="+mn-lt"/>
                          <a:ea typeface="+mn-ea"/>
                          <a:cs typeface="+mn-cs"/>
                        </a:rPr>
                        <a:t>
 Si buscas una moto que no se parezca a nada de lo que conocías y que sea icónica, te presentamos la nueva Ceccato X 700 😎.
La X marca lo desconocido y nos llama a posibilidades infinitas. 
Descubrí más en el link de nuestra bio.
#Zanella #Ceccatox700 #Iconica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3432077"/>
                  </a:ext>
                </a:extLst>
              </a:tr>
            </a:tbl>
          </a:graphicData>
        </a:graphic>
      </p:graphicFrame>
      <p:sp>
        <p:nvSpPr>
          <p:cNvPr id="4" name="Text Placeholder 3">
            <a:extLst>
              <a:ext uri="{FF2B5EF4-FFF2-40B4-BE49-F238E27FC236}">
                <a16:creationId xmlns:a16="http://schemas.microsoft.com/office/drawing/2014/main" id="{DDE68AD0-A734-4C83-B5F1-00A9CF9B547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59866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B3B8B-2BF9-4608-85C1-76BDD40EFCC6}"/>
              </a:ext>
            </a:extLst>
          </p:cNvPr>
          <p:cNvSpPr>
            <a:spLocks noGrp="1"/>
          </p:cNvSpPr>
          <p:nvPr>
            <p:ph type="title"/>
          </p:nvPr>
        </p:nvSpPr>
        <p:spPr/>
        <p:txBody>
          <a:bodyPr/>
          <a:lstStyle/>
          <a:p>
            <a:r>
              <a:rPr lang="en-US"/>
              <a:t>Facebook Post Table + Reactions | Motomel - 2 of 24</a:t>
            </a:r>
          </a:p>
        </p:txBody>
      </p:sp>
      <p:graphicFrame>
        <p:nvGraphicFramePr>
          <p:cNvPr id="5" name="Table Placeholder 4">
            <a:extLst>
              <a:ext uri="{FF2B5EF4-FFF2-40B4-BE49-F238E27FC236}">
                <a16:creationId xmlns:a16="http://schemas.microsoft.com/office/drawing/2014/main" id="{0D0770A8-98D8-4056-97D9-0A910E1FB07A}"/>
              </a:ext>
            </a:extLst>
          </p:cNvPr>
          <p:cNvGraphicFramePr>
            <a:graphicFrameLocks noGrp="1"/>
          </p:cNvGraphicFramePr>
          <p:nvPr>
            <p:ph type="tbl" sz="quarter" idx="13"/>
            <p:extLst>
              <p:ext uri="{D42A27DB-BD31-4B8C-83A1-F6EECF244321}">
                <p14:modId xmlns:p14="http://schemas.microsoft.com/office/powerpoint/2010/main" val="2231798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287878"/>
                    </a:ext>
                  </a:extLst>
                </a:gridCol>
                <a:gridCol w="493776">
                  <a:extLst>
                    <a:ext uri="{9D8B030D-6E8A-4147-A177-3AD203B41FA5}">
                      <a16:colId xmlns:a16="http://schemas.microsoft.com/office/drawing/2014/main" val="302484606"/>
                    </a:ext>
                  </a:extLst>
                </a:gridCol>
                <a:gridCol w="493776">
                  <a:extLst>
                    <a:ext uri="{9D8B030D-6E8A-4147-A177-3AD203B41FA5}">
                      <a16:colId xmlns:a16="http://schemas.microsoft.com/office/drawing/2014/main" val="3379610447"/>
                    </a:ext>
                  </a:extLst>
                </a:gridCol>
                <a:gridCol w="493776">
                  <a:extLst>
                    <a:ext uri="{9D8B030D-6E8A-4147-A177-3AD203B41FA5}">
                      <a16:colId xmlns:a16="http://schemas.microsoft.com/office/drawing/2014/main" val="716810374"/>
                    </a:ext>
                  </a:extLst>
                </a:gridCol>
                <a:gridCol w="493776">
                  <a:extLst>
                    <a:ext uri="{9D8B030D-6E8A-4147-A177-3AD203B41FA5}">
                      <a16:colId xmlns:a16="http://schemas.microsoft.com/office/drawing/2014/main" val="1148057314"/>
                    </a:ext>
                  </a:extLst>
                </a:gridCol>
                <a:gridCol w="493776">
                  <a:extLst>
                    <a:ext uri="{9D8B030D-6E8A-4147-A177-3AD203B41FA5}">
                      <a16:colId xmlns:a16="http://schemas.microsoft.com/office/drawing/2014/main" val="87196834"/>
                    </a:ext>
                  </a:extLst>
                </a:gridCol>
                <a:gridCol w="493776">
                  <a:extLst>
                    <a:ext uri="{9D8B030D-6E8A-4147-A177-3AD203B41FA5}">
                      <a16:colId xmlns:a16="http://schemas.microsoft.com/office/drawing/2014/main" val="2074728128"/>
                    </a:ext>
                  </a:extLst>
                </a:gridCol>
                <a:gridCol w="493776">
                  <a:extLst>
                    <a:ext uri="{9D8B030D-6E8A-4147-A177-3AD203B41FA5}">
                      <a16:colId xmlns:a16="http://schemas.microsoft.com/office/drawing/2014/main" val="4209192795"/>
                    </a:ext>
                  </a:extLst>
                </a:gridCol>
                <a:gridCol w="493776">
                  <a:extLst>
                    <a:ext uri="{9D8B030D-6E8A-4147-A177-3AD203B41FA5}">
                      <a16:colId xmlns:a16="http://schemas.microsoft.com/office/drawing/2014/main" val="2573599421"/>
                    </a:ext>
                  </a:extLst>
                </a:gridCol>
                <a:gridCol w="493776">
                  <a:extLst>
                    <a:ext uri="{9D8B030D-6E8A-4147-A177-3AD203B41FA5}">
                      <a16:colId xmlns:a16="http://schemas.microsoft.com/office/drawing/2014/main" val="543917955"/>
                    </a:ext>
                  </a:extLst>
                </a:gridCol>
                <a:gridCol w="493776">
                  <a:extLst>
                    <a:ext uri="{9D8B030D-6E8A-4147-A177-3AD203B41FA5}">
                      <a16:colId xmlns:a16="http://schemas.microsoft.com/office/drawing/2014/main" val="1636870107"/>
                    </a:ext>
                  </a:extLst>
                </a:gridCol>
                <a:gridCol w="493776">
                  <a:extLst>
                    <a:ext uri="{9D8B030D-6E8A-4147-A177-3AD203B41FA5}">
                      <a16:colId xmlns:a16="http://schemas.microsoft.com/office/drawing/2014/main" val="2542246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0493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- 2022-02-17 18:00:51</a:t>
                      </a:r>
                      <a:r>
                        <a:rPr kumimoji="0" lang="es-ES" sz="1000" b="0" i="0" u="none" strike="noStrike" kern="1200" cap="none" spc="0" normalizeH="0" baseline="0" noProof="0">
                          <a:ln>
                            <a:noFill/>
                          </a:ln>
                          <a:solidFill>
                            <a:prstClr val="black"/>
                          </a:solidFill>
                          <a:effectLst/>
                          <a:uLnTx/>
                          <a:uFillTx/>
                          <a:latin typeface="+mn-lt"/>
                          <a:ea typeface="+mn-ea"/>
                          <a:cs typeface="+mn-cs"/>
                        </a:rPr>
                        <a:t>
 Abraza las posibilidades, elimina los limites y atrévete a explorar terrenos diversos.
Pese a que esté lleno de desafios, la libertad está en el camino. Los atrevidos disfrutarán cada momento de girar el acelerador hacia el mañana.
Descubrí la nueva Ceccato X 700
#Zanella #Ceccatox700 #Iconica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5063809"/>
                  </a:ext>
                </a:extLst>
              </a:tr>
            </a:tbl>
          </a:graphicData>
        </a:graphic>
      </p:graphicFrame>
      <p:sp>
        <p:nvSpPr>
          <p:cNvPr id="4" name="Text Placeholder 3">
            <a:extLst>
              <a:ext uri="{FF2B5EF4-FFF2-40B4-BE49-F238E27FC236}">
                <a16:creationId xmlns:a16="http://schemas.microsoft.com/office/drawing/2014/main" id="{9560F608-80E7-49B4-A30A-136C278F026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440253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D0694-360B-41B8-A5B1-A5BB738776B2}"/>
              </a:ext>
            </a:extLst>
          </p:cNvPr>
          <p:cNvSpPr>
            <a:spLocks noGrp="1"/>
          </p:cNvSpPr>
          <p:nvPr>
            <p:ph type="title"/>
          </p:nvPr>
        </p:nvSpPr>
        <p:spPr/>
        <p:txBody>
          <a:bodyPr/>
          <a:lstStyle/>
          <a:p>
            <a:r>
              <a:rPr lang="en-US"/>
              <a:t>Facebook Post Table + Reactions | Motomel - 3 of 24</a:t>
            </a:r>
          </a:p>
        </p:txBody>
      </p:sp>
      <p:graphicFrame>
        <p:nvGraphicFramePr>
          <p:cNvPr id="5" name="Table Placeholder 4">
            <a:extLst>
              <a:ext uri="{FF2B5EF4-FFF2-40B4-BE49-F238E27FC236}">
                <a16:creationId xmlns:a16="http://schemas.microsoft.com/office/drawing/2014/main" id="{FEDDFE4E-8D52-4432-A502-2A8F188CA47E}"/>
              </a:ext>
            </a:extLst>
          </p:cNvPr>
          <p:cNvGraphicFramePr>
            <a:graphicFrameLocks noGrp="1"/>
          </p:cNvGraphicFramePr>
          <p:nvPr>
            <p:ph type="tbl" sz="quarter" idx="13"/>
            <p:extLst>
              <p:ext uri="{D42A27DB-BD31-4B8C-83A1-F6EECF244321}">
                <p14:modId xmlns:p14="http://schemas.microsoft.com/office/powerpoint/2010/main" val="2144552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6184223"/>
                    </a:ext>
                  </a:extLst>
                </a:gridCol>
                <a:gridCol w="493776">
                  <a:extLst>
                    <a:ext uri="{9D8B030D-6E8A-4147-A177-3AD203B41FA5}">
                      <a16:colId xmlns:a16="http://schemas.microsoft.com/office/drawing/2014/main" val="2169500831"/>
                    </a:ext>
                  </a:extLst>
                </a:gridCol>
                <a:gridCol w="493776">
                  <a:extLst>
                    <a:ext uri="{9D8B030D-6E8A-4147-A177-3AD203B41FA5}">
                      <a16:colId xmlns:a16="http://schemas.microsoft.com/office/drawing/2014/main" val="2050969678"/>
                    </a:ext>
                  </a:extLst>
                </a:gridCol>
                <a:gridCol w="493776">
                  <a:extLst>
                    <a:ext uri="{9D8B030D-6E8A-4147-A177-3AD203B41FA5}">
                      <a16:colId xmlns:a16="http://schemas.microsoft.com/office/drawing/2014/main" val="2521899607"/>
                    </a:ext>
                  </a:extLst>
                </a:gridCol>
                <a:gridCol w="493776">
                  <a:extLst>
                    <a:ext uri="{9D8B030D-6E8A-4147-A177-3AD203B41FA5}">
                      <a16:colId xmlns:a16="http://schemas.microsoft.com/office/drawing/2014/main" val="986245667"/>
                    </a:ext>
                  </a:extLst>
                </a:gridCol>
                <a:gridCol w="493776">
                  <a:extLst>
                    <a:ext uri="{9D8B030D-6E8A-4147-A177-3AD203B41FA5}">
                      <a16:colId xmlns:a16="http://schemas.microsoft.com/office/drawing/2014/main" val="2008920384"/>
                    </a:ext>
                  </a:extLst>
                </a:gridCol>
                <a:gridCol w="493776">
                  <a:extLst>
                    <a:ext uri="{9D8B030D-6E8A-4147-A177-3AD203B41FA5}">
                      <a16:colId xmlns:a16="http://schemas.microsoft.com/office/drawing/2014/main" val="1787235112"/>
                    </a:ext>
                  </a:extLst>
                </a:gridCol>
                <a:gridCol w="493776">
                  <a:extLst>
                    <a:ext uri="{9D8B030D-6E8A-4147-A177-3AD203B41FA5}">
                      <a16:colId xmlns:a16="http://schemas.microsoft.com/office/drawing/2014/main" val="2783488863"/>
                    </a:ext>
                  </a:extLst>
                </a:gridCol>
                <a:gridCol w="493776">
                  <a:extLst>
                    <a:ext uri="{9D8B030D-6E8A-4147-A177-3AD203B41FA5}">
                      <a16:colId xmlns:a16="http://schemas.microsoft.com/office/drawing/2014/main" val="2550556895"/>
                    </a:ext>
                  </a:extLst>
                </a:gridCol>
                <a:gridCol w="493776">
                  <a:extLst>
                    <a:ext uri="{9D8B030D-6E8A-4147-A177-3AD203B41FA5}">
                      <a16:colId xmlns:a16="http://schemas.microsoft.com/office/drawing/2014/main" val="2880039531"/>
                    </a:ext>
                  </a:extLst>
                </a:gridCol>
                <a:gridCol w="493776">
                  <a:extLst>
                    <a:ext uri="{9D8B030D-6E8A-4147-A177-3AD203B41FA5}">
                      <a16:colId xmlns:a16="http://schemas.microsoft.com/office/drawing/2014/main" val="1769179233"/>
                    </a:ext>
                  </a:extLst>
                </a:gridCol>
                <a:gridCol w="493776">
                  <a:extLst>
                    <a:ext uri="{9D8B030D-6E8A-4147-A177-3AD203B41FA5}">
                      <a16:colId xmlns:a16="http://schemas.microsoft.com/office/drawing/2014/main" val="2771099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0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- 2022-02-11 23:22:45</a:t>
                      </a:r>
                      <a:r>
                        <a:rPr kumimoji="0" lang="es-ES" sz="1000" b="0" i="0" u="none" strike="noStrike" kern="1200" cap="none" spc="0" normalizeH="0" baseline="0" noProof="0">
                          <a:ln>
                            <a:noFill/>
                          </a:ln>
                          <a:solidFill>
                            <a:prstClr val="black"/>
                          </a:solidFill>
                          <a:effectLst/>
                          <a:uLnTx/>
                          <a:uFillTx/>
                          <a:latin typeface="+mn-lt"/>
                          <a:ea typeface="+mn-ea"/>
                          <a:cs typeface="+mn-cs"/>
                        </a:rPr>
                        <a:t>
 Las llamativas curvas y las líneas suaves del cuerpo se unen para dar una nueva versión del estilo clásico ceccatero. La Ceccato X 700 está marcada por el faro redondo de inspiración retro, los paneles laterales de aluminio del tanque de combustible, el asiento de cuero, las llantas de aleación de rayos múltiples y los neumáticos multipropósito. 
Además el peso en vacío de la Ceccato X 700 sea de solo 196 kg, lo que garantiza una alta relación potencia/peso.
#Zanella #Ceccatox700 #Iconica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1098224"/>
                  </a:ext>
                </a:extLst>
              </a:tr>
            </a:tbl>
          </a:graphicData>
        </a:graphic>
      </p:graphicFrame>
      <p:sp>
        <p:nvSpPr>
          <p:cNvPr id="4" name="Text Placeholder 3">
            <a:extLst>
              <a:ext uri="{FF2B5EF4-FFF2-40B4-BE49-F238E27FC236}">
                <a16:creationId xmlns:a16="http://schemas.microsoft.com/office/drawing/2014/main" id="{1F245334-D7BE-4FC2-A31B-BAE9D778938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663594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E59FB-E541-4DFA-B020-BB3987BE4888}"/>
              </a:ext>
            </a:extLst>
          </p:cNvPr>
          <p:cNvSpPr>
            <a:spLocks noGrp="1"/>
          </p:cNvSpPr>
          <p:nvPr>
            <p:ph type="title"/>
          </p:nvPr>
        </p:nvSpPr>
        <p:spPr/>
        <p:txBody>
          <a:bodyPr/>
          <a:lstStyle/>
          <a:p>
            <a:r>
              <a:rPr lang="en-US"/>
              <a:t>Facebook Post Table + Reactions | Motomel - 4 of 24</a:t>
            </a:r>
          </a:p>
        </p:txBody>
      </p:sp>
      <p:graphicFrame>
        <p:nvGraphicFramePr>
          <p:cNvPr id="5" name="Table Placeholder 4">
            <a:extLst>
              <a:ext uri="{FF2B5EF4-FFF2-40B4-BE49-F238E27FC236}">
                <a16:creationId xmlns:a16="http://schemas.microsoft.com/office/drawing/2014/main" id="{6499E8B6-0787-4C37-9C6E-5C8689B6C60B}"/>
              </a:ext>
            </a:extLst>
          </p:cNvPr>
          <p:cNvGraphicFramePr>
            <a:graphicFrameLocks noGrp="1"/>
          </p:cNvGraphicFramePr>
          <p:nvPr>
            <p:ph type="tbl" sz="quarter" idx="13"/>
            <p:extLst>
              <p:ext uri="{D42A27DB-BD31-4B8C-83A1-F6EECF244321}">
                <p14:modId xmlns:p14="http://schemas.microsoft.com/office/powerpoint/2010/main" val="2190559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28954"/>
                    </a:ext>
                  </a:extLst>
                </a:gridCol>
                <a:gridCol w="493776">
                  <a:extLst>
                    <a:ext uri="{9D8B030D-6E8A-4147-A177-3AD203B41FA5}">
                      <a16:colId xmlns:a16="http://schemas.microsoft.com/office/drawing/2014/main" val="298992211"/>
                    </a:ext>
                  </a:extLst>
                </a:gridCol>
                <a:gridCol w="493776">
                  <a:extLst>
                    <a:ext uri="{9D8B030D-6E8A-4147-A177-3AD203B41FA5}">
                      <a16:colId xmlns:a16="http://schemas.microsoft.com/office/drawing/2014/main" val="1474995269"/>
                    </a:ext>
                  </a:extLst>
                </a:gridCol>
                <a:gridCol w="493776">
                  <a:extLst>
                    <a:ext uri="{9D8B030D-6E8A-4147-A177-3AD203B41FA5}">
                      <a16:colId xmlns:a16="http://schemas.microsoft.com/office/drawing/2014/main" val="1392908241"/>
                    </a:ext>
                  </a:extLst>
                </a:gridCol>
                <a:gridCol w="493776">
                  <a:extLst>
                    <a:ext uri="{9D8B030D-6E8A-4147-A177-3AD203B41FA5}">
                      <a16:colId xmlns:a16="http://schemas.microsoft.com/office/drawing/2014/main" val="598200255"/>
                    </a:ext>
                  </a:extLst>
                </a:gridCol>
                <a:gridCol w="493776">
                  <a:extLst>
                    <a:ext uri="{9D8B030D-6E8A-4147-A177-3AD203B41FA5}">
                      <a16:colId xmlns:a16="http://schemas.microsoft.com/office/drawing/2014/main" val="2874302032"/>
                    </a:ext>
                  </a:extLst>
                </a:gridCol>
                <a:gridCol w="493776">
                  <a:extLst>
                    <a:ext uri="{9D8B030D-6E8A-4147-A177-3AD203B41FA5}">
                      <a16:colId xmlns:a16="http://schemas.microsoft.com/office/drawing/2014/main" val="181293368"/>
                    </a:ext>
                  </a:extLst>
                </a:gridCol>
                <a:gridCol w="493776">
                  <a:extLst>
                    <a:ext uri="{9D8B030D-6E8A-4147-A177-3AD203B41FA5}">
                      <a16:colId xmlns:a16="http://schemas.microsoft.com/office/drawing/2014/main" val="1007371605"/>
                    </a:ext>
                  </a:extLst>
                </a:gridCol>
                <a:gridCol w="493776">
                  <a:extLst>
                    <a:ext uri="{9D8B030D-6E8A-4147-A177-3AD203B41FA5}">
                      <a16:colId xmlns:a16="http://schemas.microsoft.com/office/drawing/2014/main" val="1650073327"/>
                    </a:ext>
                  </a:extLst>
                </a:gridCol>
                <a:gridCol w="493776">
                  <a:extLst>
                    <a:ext uri="{9D8B030D-6E8A-4147-A177-3AD203B41FA5}">
                      <a16:colId xmlns:a16="http://schemas.microsoft.com/office/drawing/2014/main" val="1025130920"/>
                    </a:ext>
                  </a:extLst>
                </a:gridCol>
                <a:gridCol w="493776">
                  <a:extLst>
                    <a:ext uri="{9D8B030D-6E8A-4147-A177-3AD203B41FA5}">
                      <a16:colId xmlns:a16="http://schemas.microsoft.com/office/drawing/2014/main" val="630049283"/>
                    </a:ext>
                  </a:extLst>
                </a:gridCol>
                <a:gridCol w="493776">
                  <a:extLst>
                    <a:ext uri="{9D8B030D-6E8A-4147-A177-3AD203B41FA5}">
                      <a16:colId xmlns:a16="http://schemas.microsoft.com/office/drawing/2014/main" val="3870490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527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- 2022-02-01 19:00:15</a:t>
                      </a:r>
                      <a:r>
                        <a:rPr kumimoji="0" lang="en-US" sz="1000" b="0" i="0" u="none" strike="noStrike" kern="1200" cap="none" spc="0" normalizeH="0" baseline="0" noProof="0">
                          <a:ln>
                            <a:noFill/>
                          </a:ln>
                          <a:solidFill>
                            <a:prstClr val="black"/>
                          </a:solidFill>
                          <a:effectLst/>
                          <a:uLnTx/>
                          <a:uFillTx/>
                          <a:latin typeface="+mn-lt"/>
                          <a:ea typeface="+mn-ea"/>
                          <a:cs typeface="+mn-cs"/>
                        </a:rPr>
                        <a:t>
 Gilera GX1 Sport 🏍️
Salí a la calle a divertirte!!
◻️ Motor 4 tiempos, refrigerado por aire
◻️ Transmisión de 4 marchas
◻️ Freno de disco, delantero y trasero
◻️ Tablero digital
◻️ Horquilla invertida
◻️ Monoshock trasero
Descubrí más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15284999"/>
                  </a:ext>
                </a:extLst>
              </a:tr>
            </a:tbl>
          </a:graphicData>
        </a:graphic>
      </p:graphicFrame>
      <p:sp>
        <p:nvSpPr>
          <p:cNvPr id="4" name="Text Placeholder 3">
            <a:extLst>
              <a:ext uri="{FF2B5EF4-FFF2-40B4-BE49-F238E27FC236}">
                <a16:creationId xmlns:a16="http://schemas.microsoft.com/office/drawing/2014/main" id="{D21A0DC6-DE95-428A-8FC4-2A4D407A416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84536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9C5F5-ED43-493F-AC09-07ACEB86B3E7}"/>
              </a:ext>
            </a:extLst>
          </p:cNvPr>
          <p:cNvSpPr>
            <a:spLocks noGrp="1"/>
          </p:cNvSpPr>
          <p:nvPr>
            <p:ph type="title"/>
          </p:nvPr>
        </p:nvSpPr>
        <p:spPr/>
        <p:txBody>
          <a:bodyPr/>
          <a:lstStyle/>
          <a:p>
            <a:r>
              <a:rPr lang="en-US"/>
              <a:t>Facebook Post Table + Reactions | Motomel - 5 of 24</a:t>
            </a:r>
          </a:p>
        </p:txBody>
      </p:sp>
      <p:graphicFrame>
        <p:nvGraphicFramePr>
          <p:cNvPr id="5" name="Table Placeholder 4">
            <a:extLst>
              <a:ext uri="{FF2B5EF4-FFF2-40B4-BE49-F238E27FC236}">
                <a16:creationId xmlns:a16="http://schemas.microsoft.com/office/drawing/2014/main" id="{FA419B47-BE96-4820-A5BB-CBABB637A4B8}"/>
              </a:ext>
            </a:extLst>
          </p:cNvPr>
          <p:cNvGraphicFramePr>
            <a:graphicFrameLocks noGrp="1"/>
          </p:cNvGraphicFramePr>
          <p:nvPr>
            <p:ph type="tbl" sz="quarter" idx="13"/>
            <p:extLst>
              <p:ext uri="{D42A27DB-BD31-4B8C-83A1-F6EECF244321}">
                <p14:modId xmlns:p14="http://schemas.microsoft.com/office/powerpoint/2010/main" val="513586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3819821"/>
                    </a:ext>
                  </a:extLst>
                </a:gridCol>
                <a:gridCol w="493776">
                  <a:extLst>
                    <a:ext uri="{9D8B030D-6E8A-4147-A177-3AD203B41FA5}">
                      <a16:colId xmlns:a16="http://schemas.microsoft.com/office/drawing/2014/main" val="2172678936"/>
                    </a:ext>
                  </a:extLst>
                </a:gridCol>
                <a:gridCol w="493776">
                  <a:extLst>
                    <a:ext uri="{9D8B030D-6E8A-4147-A177-3AD203B41FA5}">
                      <a16:colId xmlns:a16="http://schemas.microsoft.com/office/drawing/2014/main" val="4280476382"/>
                    </a:ext>
                  </a:extLst>
                </a:gridCol>
                <a:gridCol w="493776">
                  <a:extLst>
                    <a:ext uri="{9D8B030D-6E8A-4147-A177-3AD203B41FA5}">
                      <a16:colId xmlns:a16="http://schemas.microsoft.com/office/drawing/2014/main" val="81445857"/>
                    </a:ext>
                  </a:extLst>
                </a:gridCol>
                <a:gridCol w="493776">
                  <a:extLst>
                    <a:ext uri="{9D8B030D-6E8A-4147-A177-3AD203B41FA5}">
                      <a16:colId xmlns:a16="http://schemas.microsoft.com/office/drawing/2014/main" val="4214091159"/>
                    </a:ext>
                  </a:extLst>
                </a:gridCol>
                <a:gridCol w="493776">
                  <a:extLst>
                    <a:ext uri="{9D8B030D-6E8A-4147-A177-3AD203B41FA5}">
                      <a16:colId xmlns:a16="http://schemas.microsoft.com/office/drawing/2014/main" val="329607423"/>
                    </a:ext>
                  </a:extLst>
                </a:gridCol>
                <a:gridCol w="493776">
                  <a:extLst>
                    <a:ext uri="{9D8B030D-6E8A-4147-A177-3AD203B41FA5}">
                      <a16:colId xmlns:a16="http://schemas.microsoft.com/office/drawing/2014/main" val="3918687342"/>
                    </a:ext>
                  </a:extLst>
                </a:gridCol>
                <a:gridCol w="493776">
                  <a:extLst>
                    <a:ext uri="{9D8B030D-6E8A-4147-A177-3AD203B41FA5}">
                      <a16:colId xmlns:a16="http://schemas.microsoft.com/office/drawing/2014/main" val="3131736615"/>
                    </a:ext>
                  </a:extLst>
                </a:gridCol>
                <a:gridCol w="493776">
                  <a:extLst>
                    <a:ext uri="{9D8B030D-6E8A-4147-A177-3AD203B41FA5}">
                      <a16:colId xmlns:a16="http://schemas.microsoft.com/office/drawing/2014/main" val="3864894874"/>
                    </a:ext>
                  </a:extLst>
                </a:gridCol>
                <a:gridCol w="493776">
                  <a:extLst>
                    <a:ext uri="{9D8B030D-6E8A-4147-A177-3AD203B41FA5}">
                      <a16:colId xmlns:a16="http://schemas.microsoft.com/office/drawing/2014/main" val="4201619066"/>
                    </a:ext>
                  </a:extLst>
                </a:gridCol>
                <a:gridCol w="493776">
                  <a:extLst>
                    <a:ext uri="{9D8B030D-6E8A-4147-A177-3AD203B41FA5}">
                      <a16:colId xmlns:a16="http://schemas.microsoft.com/office/drawing/2014/main" val="2382582786"/>
                    </a:ext>
                  </a:extLst>
                </a:gridCol>
                <a:gridCol w="493776">
                  <a:extLst>
                    <a:ext uri="{9D8B030D-6E8A-4147-A177-3AD203B41FA5}">
                      <a16:colId xmlns:a16="http://schemas.microsoft.com/office/drawing/2014/main" val="3464626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521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- 2022-02-07 17:18:55</a:t>
                      </a:r>
                      <a:r>
                        <a:rPr kumimoji="0" lang="en-US" sz="1000" b="0" i="0" u="none" strike="noStrike" kern="1200" cap="none" spc="0" normalizeH="0" baseline="0" noProof="0">
                          <a:ln>
                            <a:noFill/>
                          </a:ln>
                          <a:solidFill>
                            <a:prstClr val="black"/>
                          </a:solidFill>
                          <a:effectLst/>
                          <a:uLnTx/>
                          <a:uFillTx/>
                          <a:latin typeface="+mn-lt"/>
                          <a:ea typeface="+mn-ea"/>
                          <a:cs typeface="+mn-cs"/>
                        </a:rPr>
                        <a:t>
 La 𝐒𝟐 𝟏𝟓𝟎 destaca por su 𝐫𝐞𝐬𝐢𝐬𝐭𝐞𝐧𝐭𝐞 𝐦𝐨𝐭𝐨𝐫 𝐂𝐆 𝐝𝐞 𝟒 𝐭𝐢𝐞𝐦𝐩𝐨𝐬 de 𝐛𝐚𝐣𝐨 𝐦𝐚𝐧𝐭𝐞𝐧𝐢𝐦𝐢𝐞𝐧𝐭𝐨 𝐲 𝐜𝐨𝐧𝐬𝐮𝐦𝐨 𝐫𝐞𝐝𝐮𝐜𝐢𝐝𝐨.
Además, viene con un 𝐦𝐚𝐧𝐢𝐥𝐥𝐚𝐫 súper cómodo para cualquier tipo de conducción y 𝐚𝐬𝐢𝐞𝐧𝐭𝐨 𝐛𝐢𝐩𝐥𝐚𝐳𝐚 𝐚𝐧𝐭𝐢𝐝𝐞𝐬𝐥𝐢𝐳𝐚𝐧𝐭𝐞 con agarre trasero ideal para que te copes y lleves a ese amigo que anda a pata 😅
Visitá nuestra web para conocerla más en detalle. Ingresá visitando el link en nuestra bio.
#MotomelTeBanca #Motome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92496612"/>
                  </a:ext>
                </a:extLst>
              </a:tr>
            </a:tbl>
          </a:graphicData>
        </a:graphic>
      </p:graphicFrame>
      <p:sp>
        <p:nvSpPr>
          <p:cNvPr id="4" name="Text Placeholder 3">
            <a:extLst>
              <a:ext uri="{FF2B5EF4-FFF2-40B4-BE49-F238E27FC236}">
                <a16:creationId xmlns:a16="http://schemas.microsoft.com/office/drawing/2014/main" id="{D5C70256-0B53-4B04-A38B-7EAFBB2519D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52267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60A46-7367-4959-B407-27F6204795AE}"/>
              </a:ext>
            </a:extLst>
          </p:cNvPr>
          <p:cNvSpPr>
            <a:spLocks noGrp="1"/>
          </p:cNvSpPr>
          <p:nvPr>
            <p:ph type="title"/>
          </p:nvPr>
        </p:nvSpPr>
        <p:spPr/>
        <p:txBody>
          <a:bodyPr/>
          <a:lstStyle/>
          <a:p>
            <a:r>
              <a:rPr lang="en-US"/>
              <a:t>Facebook Post Table + Reactions | Motomel - 6 of 24</a:t>
            </a:r>
          </a:p>
        </p:txBody>
      </p:sp>
      <p:graphicFrame>
        <p:nvGraphicFramePr>
          <p:cNvPr id="5" name="Table Placeholder 4">
            <a:extLst>
              <a:ext uri="{FF2B5EF4-FFF2-40B4-BE49-F238E27FC236}">
                <a16:creationId xmlns:a16="http://schemas.microsoft.com/office/drawing/2014/main" id="{2924596A-A47D-458C-802F-7055BA14030C}"/>
              </a:ext>
            </a:extLst>
          </p:cNvPr>
          <p:cNvGraphicFramePr>
            <a:graphicFrameLocks noGrp="1"/>
          </p:cNvGraphicFramePr>
          <p:nvPr>
            <p:ph type="tbl" sz="quarter" idx="13"/>
            <p:extLst>
              <p:ext uri="{D42A27DB-BD31-4B8C-83A1-F6EECF244321}">
                <p14:modId xmlns:p14="http://schemas.microsoft.com/office/powerpoint/2010/main" val="2539969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4083181"/>
                    </a:ext>
                  </a:extLst>
                </a:gridCol>
                <a:gridCol w="493776">
                  <a:extLst>
                    <a:ext uri="{9D8B030D-6E8A-4147-A177-3AD203B41FA5}">
                      <a16:colId xmlns:a16="http://schemas.microsoft.com/office/drawing/2014/main" val="4095650429"/>
                    </a:ext>
                  </a:extLst>
                </a:gridCol>
                <a:gridCol w="493776">
                  <a:extLst>
                    <a:ext uri="{9D8B030D-6E8A-4147-A177-3AD203B41FA5}">
                      <a16:colId xmlns:a16="http://schemas.microsoft.com/office/drawing/2014/main" val="2993656989"/>
                    </a:ext>
                  </a:extLst>
                </a:gridCol>
                <a:gridCol w="493776">
                  <a:extLst>
                    <a:ext uri="{9D8B030D-6E8A-4147-A177-3AD203B41FA5}">
                      <a16:colId xmlns:a16="http://schemas.microsoft.com/office/drawing/2014/main" val="1928406579"/>
                    </a:ext>
                  </a:extLst>
                </a:gridCol>
                <a:gridCol w="493776">
                  <a:extLst>
                    <a:ext uri="{9D8B030D-6E8A-4147-A177-3AD203B41FA5}">
                      <a16:colId xmlns:a16="http://schemas.microsoft.com/office/drawing/2014/main" val="3019384818"/>
                    </a:ext>
                  </a:extLst>
                </a:gridCol>
                <a:gridCol w="493776">
                  <a:extLst>
                    <a:ext uri="{9D8B030D-6E8A-4147-A177-3AD203B41FA5}">
                      <a16:colId xmlns:a16="http://schemas.microsoft.com/office/drawing/2014/main" val="1545753478"/>
                    </a:ext>
                  </a:extLst>
                </a:gridCol>
                <a:gridCol w="493776">
                  <a:extLst>
                    <a:ext uri="{9D8B030D-6E8A-4147-A177-3AD203B41FA5}">
                      <a16:colId xmlns:a16="http://schemas.microsoft.com/office/drawing/2014/main" val="2642265895"/>
                    </a:ext>
                  </a:extLst>
                </a:gridCol>
                <a:gridCol w="493776">
                  <a:extLst>
                    <a:ext uri="{9D8B030D-6E8A-4147-A177-3AD203B41FA5}">
                      <a16:colId xmlns:a16="http://schemas.microsoft.com/office/drawing/2014/main" val="2004171999"/>
                    </a:ext>
                  </a:extLst>
                </a:gridCol>
                <a:gridCol w="493776">
                  <a:extLst>
                    <a:ext uri="{9D8B030D-6E8A-4147-A177-3AD203B41FA5}">
                      <a16:colId xmlns:a16="http://schemas.microsoft.com/office/drawing/2014/main" val="1765976170"/>
                    </a:ext>
                  </a:extLst>
                </a:gridCol>
                <a:gridCol w="493776">
                  <a:extLst>
                    <a:ext uri="{9D8B030D-6E8A-4147-A177-3AD203B41FA5}">
                      <a16:colId xmlns:a16="http://schemas.microsoft.com/office/drawing/2014/main" val="3274926891"/>
                    </a:ext>
                  </a:extLst>
                </a:gridCol>
                <a:gridCol w="493776">
                  <a:extLst>
                    <a:ext uri="{9D8B030D-6E8A-4147-A177-3AD203B41FA5}">
                      <a16:colId xmlns:a16="http://schemas.microsoft.com/office/drawing/2014/main" val="3000370195"/>
                    </a:ext>
                  </a:extLst>
                </a:gridCol>
                <a:gridCol w="493776">
                  <a:extLst>
                    <a:ext uri="{9D8B030D-6E8A-4147-A177-3AD203B41FA5}">
                      <a16:colId xmlns:a16="http://schemas.microsoft.com/office/drawing/2014/main" val="3000877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687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- 2022-02-02 17:56:36</a:t>
                      </a:r>
                      <a:r>
                        <a:rPr kumimoji="0" lang="es-ES" sz="1000" b="0" i="0" u="none" strike="noStrike" kern="1200" cap="none" spc="0" normalizeH="0" baseline="0" noProof="0">
                          <a:ln>
                            <a:noFill/>
                          </a:ln>
                          <a:solidFill>
                            <a:prstClr val="black"/>
                          </a:solidFill>
                          <a:effectLst/>
                          <a:uLnTx/>
                          <a:uFillTx/>
                          <a:latin typeface="+mn-lt"/>
                          <a:ea typeface="+mn-ea"/>
                          <a:cs typeface="+mn-cs"/>
                        </a:rPr>
                        <a:t>
 La Ceccato R150 es el perfecto equilibrio entre tradición y modernidad, una mezcla que lleva la esencia del motociclismo a la máxima expresión.
Te la podes llevar en: 
👉🏼Cuotas fijas con Ahora 12
👉🏼Cuotas fijas con Ahora 18
Vos elegís el camino, nosotros te llevamos. 
#Zanella #Ceccato150R #NosImpulsaNuestraHistoria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2181121"/>
                  </a:ext>
                </a:extLst>
              </a:tr>
            </a:tbl>
          </a:graphicData>
        </a:graphic>
      </p:graphicFrame>
      <p:sp>
        <p:nvSpPr>
          <p:cNvPr id="4" name="Text Placeholder 3">
            <a:extLst>
              <a:ext uri="{FF2B5EF4-FFF2-40B4-BE49-F238E27FC236}">
                <a16:creationId xmlns:a16="http://schemas.microsoft.com/office/drawing/2014/main" id="{0CDBC3C2-60A0-43B8-A024-E8780578086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2142933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4895-9472-4799-B467-94F387EA0BA1}"/>
              </a:ext>
            </a:extLst>
          </p:cNvPr>
          <p:cNvSpPr>
            <a:spLocks noGrp="1"/>
          </p:cNvSpPr>
          <p:nvPr>
            <p:ph type="title"/>
          </p:nvPr>
        </p:nvSpPr>
        <p:spPr/>
        <p:txBody>
          <a:bodyPr/>
          <a:lstStyle/>
          <a:p>
            <a:r>
              <a:rPr lang="en-US"/>
              <a:t>Facebook Post Table + Reactions | Motomel - 7 of 24</a:t>
            </a:r>
          </a:p>
        </p:txBody>
      </p:sp>
      <p:graphicFrame>
        <p:nvGraphicFramePr>
          <p:cNvPr id="5" name="Table Placeholder 4">
            <a:extLst>
              <a:ext uri="{FF2B5EF4-FFF2-40B4-BE49-F238E27FC236}">
                <a16:creationId xmlns:a16="http://schemas.microsoft.com/office/drawing/2014/main" id="{35F4FA87-256B-41F4-A8CD-20B2329EF58A}"/>
              </a:ext>
            </a:extLst>
          </p:cNvPr>
          <p:cNvGraphicFramePr>
            <a:graphicFrameLocks noGrp="1"/>
          </p:cNvGraphicFramePr>
          <p:nvPr>
            <p:ph type="tbl" sz="quarter" idx="13"/>
            <p:extLst>
              <p:ext uri="{D42A27DB-BD31-4B8C-83A1-F6EECF244321}">
                <p14:modId xmlns:p14="http://schemas.microsoft.com/office/powerpoint/2010/main" val="1782530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66740533"/>
                    </a:ext>
                  </a:extLst>
                </a:gridCol>
                <a:gridCol w="493776">
                  <a:extLst>
                    <a:ext uri="{9D8B030D-6E8A-4147-A177-3AD203B41FA5}">
                      <a16:colId xmlns:a16="http://schemas.microsoft.com/office/drawing/2014/main" val="252071111"/>
                    </a:ext>
                  </a:extLst>
                </a:gridCol>
                <a:gridCol w="493776">
                  <a:extLst>
                    <a:ext uri="{9D8B030D-6E8A-4147-A177-3AD203B41FA5}">
                      <a16:colId xmlns:a16="http://schemas.microsoft.com/office/drawing/2014/main" val="2988859891"/>
                    </a:ext>
                  </a:extLst>
                </a:gridCol>
                <a:gridCol w="493776">
                  <a:extLst>
                    <a:ext uri="{9D8B030D-6E8A-4147-A177-3AD203B41FA5}">
                      <a16:colId xmlns:a16="http://schemas.microsoft.com/office/drawing/2014/main" val="3025799139"/>
                    </a:ext>
                  </a:extLst>
                </a:gridCol>
                <a:gridCol w="493776">
                  <a:extLst>
                    <a:ext uri="{9D8B030D-6E8A-4147-A177-3AD203B41FA5}">
                      <a16:colId xmlns:a16="http://schemas.microsoft.com/office/drawing/2014/main" val="1818065203"/>
                    </a:ext>
                  </a:extLst>
                </a:gridCol>
                <a:gridCol w="493776">
                  <a:extLst>
                    <a:ext uri="{9D8B030D-6E8A-4147-A177-3AD203B41FA5}">
                      <a16:colId xmlns:a16="http://schemas.microsoft.com/office/drawing/2014/main" val="904473536"/>
                    </a:ext>
                  </a:extLst>
                </a:gridCol>
                <a:gridCol w="493776">
                  <a:extLst>
                    <a:ext uri="{9D8B030D-6E8A-4147-A177-3AD203B41FA5}">
                      <a16:colId xmlns:a16="http://schemas.microsoft.com/office/drawing/2014/main" val="3686826312"/>
                    </a:ext>
                  </a:extLst>
                </a:gridCol>
                <a:gridCol w="493776">
                  <a:extLst>
                    <a:ext uri="{9D8B030D-6E8A-4147-A177-3AD203B41FA5}">
                      <a16:colId xmlns:a16="http://schemas.microsoft.com/office/drawing/2014/main" val="1121467724"/>
                    </a:ext>
                  </a:extLst>
                </a:gridCol>
                <a:gridCol w="493776">
                  <a:extLst>
                    <a:ext uri="{9D8B030D-6E8A-4147-A177-3AD203B41FA5}">
                      <a16:colId xmlns:a16="http://schemas.microsoft.com/office/drawing/2014/main" val="4199199912"/>
                    </a:ext>
                  </a:extLst>
                </a:gridCol>
                <a:gridCol w="493776">
                  <a:extLst>
                    <a:ext uri="{9D8B030D-6E8A-4147-A177-3AD203B41FA5}">
                      <a16:colId xmlns:a16="http://schemas.microsoft.com/office/drawing/2014/main" val="2655840011"/>
                    </a:ext>
                  </a:extLst>
                </a:gridCol>
                <a:gridCol w="493776">
                  <a:extLst>
                    <a:ext uri="{9D8B030D-6E8A-4147-A177-3AD203B41FA5}">
                      <a16:colId xmlns:a16="http://schemas.microsoft.com/office/drawing/2014/main" val="1272666113"/>
                    </a:ext>
                  </a:extLst>
                </a:gridCol>
                <a:gridCol w="493776">
                  <a:extLst>
                    <a:ext uri="{9D8B030D-6E8A-4147-A177-3AD203B41FA5}">
                      <a16:colId xmlns:a16="http://schemas.microsoft.com/office/drawing/2014/main" val="953071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348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- 2022-02-22 19:00:10</a:t>
                      </a:r>
                      <a:r>
                        <a:rPr kumimoji="0" lang="en-US" sz="1000" b="0" i="0" u="none" strike="noStrike" kern="1200" cap="none" spc="0" normalizeH="0" baseline="0" noProof="0">
                          <a:ln>
                            <a:noFill/>
                          </a:ln>
                          <a:solidFill>
                            <a:prstClr val="black"/>
                          </a:solidFill>
                          <a:effectLst/>
                          <a:uLnTx/>
                          <a:uFillTx/>
                          <a:latin typeface="+mn-lt"/>
                          <a:ea typeface="+mn-ea"/>
                          <a:cs typeface="+mn-cs"/>
                        </a:rPr>
                        <a:t>
 GILERA AC4 🙌 Enamorate de sus detalles⁣✨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6615900"/>
                  </a:ext>
                </a:extLst>
              </a:tr>
            </a:tbl>
          </a:graphicData>
        </a:graphic>
      </p:graphicFrame>
      <p:sp>
        <p:nvSpPr>
          <p:cNvPr id="4" name="Text Placeholder 3">
            <a:extLst>
              <a:ext uri="{FF2B5EF4-FFF2-40B4-BE49-F238E27FC236}">
                <a16:creationId xmlns:a16="http://schemas.microsoft.com/office/drawing/2014/main" id="{E6A2BB6E-A2B3-4DF1-BCE3-EBA873877E0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02840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65CCC-26E4-46AC-9978-9140B4AC2C49}"/>
              </a:ext>
            </a:extLst>
          </p:cNvPr>
          <p:cNvSpPr>
            <a:spLocks noGrp="1"/>
          </p:cNvSpPr>
          <p:nvPr>
            <p:ph type="title"/>
          </p:nvPr>
        </p:nvSpPr>
        <p:spPr/>
        <p:txBody>
          <a:bodyPr/>
          <a:lstStyle/>
          <a:p>
            <a:r>
              <a:rPr lang="en-US"/>
              <a:t>Facebook Post Table + Reactions | Motomel - 8 of 24</a:t>
            </a:r>
          </a:p>
        </p:txBody>
      </p:sp>
      <p:graphicFrame>
        <p:nvGraphicFramePr>
          <p:cNvPr id="5" name="Table Placeholder 4">
            <a:extLst>
              <a:ext uri="{FF2B5EF4-FFF2-40B4-BE49-F238E27FC236}">
                <a16:creationId xmlns:a16="http://schemas.microsoft.com/office/drawing/2014/main" id="{F0AB0B6C-03AD-4B7F-ACA5-5AB5D43C2D8C}"/>
              </a:ext>
            </a:extLst>
          </p:cNvPr>
          <p:cNvGraphicFramePr>
            <a:graphicFrameLocks noGrp="1"/>
          </p:cNvGraphicFramePr>
          <p:nvPr>
            <p:ph type="tbl" sz="quarter" idx="13"/>
            <p:extLst>
              <p:ext uri="{D42A27DB-BD31-4B8C-83A1-F6EECF244321}">
                <p14:modId xmlns:p14="http://schemas.microsoft.com/office/powerpoint/2010/main" val="2755251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0331017"/>
                    </a:ext>
                  </a:extLst>
                </a:gridCol>
                <a:gridCol w="493776">
                  <a:extLst>
                    <a:ext uri="{9D8B030D-6E8A-4147-A177-3AD203B41FA5}">
                      <a16:colId xmlns:a16="http://schemas.microsoft.com/office/drawing/2014/main" val="2590508906"/>
                    </a:ext>
                  </a:extLst>
                </a:gridCol>
                <a:gridCol w="493776">
                  <a:extLst>
                    <a:ext uri="{9D8B030D-6E8A-4147-A177-3AD203B41FA5}">
                      <a16:colId xmlns:a16="http://schemas.microsoft.com/office/drawing/2014/main" val="4001187373"/>
                    </a:ext>
                  </a:extLst>
                </a:gridCol>
                <a:gridCol w="493776">
                  <a:extLst>
                    <a:ext uri="{9D8B030D-6E8A-4147-A177-3AD203B41FA5}">
                      <a16:colId xmlns:a16="http://schemas.microsoft.com/office/drawing/2014/main" val="3011987321"/>
                    </a:ext>
                  </a:extLst>
                </a:gridCol>
                <a:gridCol w="493776">
                  <a:extLst>
                    <a:ext uri="{9D8B030D-6E8A-4147-A177-3AD203B41FA5}">
                      <a16:colId xmlns:a16="http://schemas.microsoft.com/office/drawing/2014/main" val="3741559146"/>
                    </a:ext>
                  </a:extLst>
                </a:gridCol>
                <a:gridCol w="493776">
                  <a:extLst>
                    <a:ext uri="{9D8B030D-6E8A-4147-A177-3AD203B41FA5}">
                      <a16:colId xmlns:a16="http://schemas.microsoft.com/office/drawing/2014/main" val="183449287"/>
                    </a:ext>
                  </a:extLst>
                </a:gridCol>
                <a:gridCol w="493776">
                  <a:extLst>
                    <a:ext uri="{9D8B030D-6E8A-4147-A177-3AD203B41FA5}">
                      <a16:colId xmlns:a16="http://schemas.microsoft.com/office/drawing/2014/main" val="4100820884"/>
                    </a:ext>
                  </a:extLst>
                </a:gridCol>
                <a:gridCol w="493776">
                  <a:extLst>
                    <a:ext uri="{9D8B030D-6E8A-4147-A177-3AD203B41FA5}">
                      <a16:colId xmlns:a16="http://schemas.microsoft.com/office/drawing/2014/main" val="778346475"/>
                    </a:ext>
                  </a:extLst>
                </a:gridCol>
                <a:gridCol w="493776">
                  <a:extLst>
                    <a:ext uri="{9D8B030D-6E8A-4147-A177-3AD203B41FA5}">
                      <a16:colId xmlns:a16="http://schemas.microsoft.com/office/drawing/2014/main" val="3425481918"/>
                    </a:ext>
                  </a:extLst>
                </a:gridCol>
                <a:gridCol w="493776">
                  <a:extLst>
                    <a:ext uri="{9D8B030D-6E8A-4147-A177-3AD203B41FA5}">
                      <a16:colId xmlns:a16="http://schemas.microsoft.com/office/drawing/2014/main" val="464153606"/>
                    </a:ext>
                  </a:extLst>
                </a:gridCol>
                <a:gridCol w="493776">
                  <a:extLst>
                    <a:ext uri="{9D8B030D-6E8A-4147-A177-3AD203B41FA5}">
                      <a16:colId xmlns:a16="http://schemas.microsoft.com/office/drawing/2014/main" val="3874718149"/>
                    </a:ext>
                  </a:extLst>
                </a:gridCol>
                <a:gridCol w="493776">
                  <a:extLst>
                    <a:ext uri="{9D8B030D-6E8A-4147-A177-3AD203B41FA5}">
                      <a16:colId xmlns:a16="http://schemas.microsoft.com/office/drawing/2014/main" val="4193988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180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- 2022-02-28 17:00:51</a:t>
                      </a:r>
                      <a:r>
                        <a:rPr kumimoji="0" lang="es-ES" sz="1000" b="0" i="0" u="none" strike="noStrike" kern="1200" cap="none" spc="0" normalizeH="0" baseline="0" noProof="0">
                          <a:ln>
                            <a:noFill/>
                          </a:ln>
                          <a:solidFill>
                            <a:prstClr val="black"/>
                          </a:solidFill>
                          <a:effectLst/>
                          <a:uLnTx/>
                          <a:uFillTx/>
                          <a:latin typeface="+mn-lt"/>
                          <a:ea typeface="+mn-ea"/>
                          <a:cs typeface="+mn-cs"/>
                        </a:rPr>
                        <a:t>
 Seguirás siendo un aventurero con toda la libertad y movimiento que ofrece la #Sapucai
Te la podes llevar en:
👉🏼Cuotas fijas con Ahora 12
👉🏼Cuotas fijas con Ahora 18
👉🏼48 Cuotas Plan banco Nación Mi Moto 
Vos elegís el camino, nosotros te llevamos.
⁣#Zanella #Sapucai150F⁣ #Street #Elencanntodeloclásico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0085302"/>
                  </a:ext>
                </a:extLst>
              </a:tr>
            </a:tbl>
          </a:graphicData>
        </a:graphic>
      </p:graphicFrame>
      <p:sp>
        <p:nvSpPr>
          <p:cNvPr id="4" name="Text Placeholder 3">
            <a:extLst>
              <a:ext uri="{FF2B5EF4-FFF2-40B4-BE49-F238E27FC236}">
                <a16:creationId xmlns:a16="http://schemas.microsoft.com/office/drawing/2014/main" id="{D8817443-6E7E-489F-A6AD-B465D4F7831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837403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56B90-F780-405E-8CFD-ACA8C0F6C4BD}"/>
              </a:ext>
            </a:extLst>
          </p:cNvPr>
          <p:cNvSpPr>
            <a:spLocks noGrp="1"/>
          </p:cNvSpPr>
          <p:nvPr>
            <p:ph type="title"/>
          </p:nvPr>
        </p:nvSpPr>
        <p:spPr/>
        <p:txBody>
          <a:bodyPr/>
          <a:lstStyle/>
          <a:p>
            <a:r>
              <a:rPr lang="en-US"/>
              <a:t>Facebook Post Table + Reactions | Motomel - 9 of 24</a:t>
            </a:r>
          </a:p>
        </p:txBody>
      </p:sp>
      <p:graphicFrame>
        <p:nvGraphicFramePr>
          <p:cNvPr id="5" name="Table Placeholder 4">
            <a:extLst>
              <a:ext uri="{FF2B5EF4-FFF2-40B4-BE49-F238E27FC236}">
                <a16:creationId xmlns:a16="http://schemas.microsoft.com/office/drawing/2014/main" id="{A7503B67-582D-4E92-9CAD-35DD226C0FCC}"/>
              </a:ext>
            </a:extLst>
          </p:cNvPr>
          <p:cNvGraphicFramePr>
            <a:graphicFrameLocks noGrp="1"/>
          </p:cNvGraphicFramePr>
          <p:nvPr>
            <p:ph type="tbl" sz="quarter" idx="13"/>
            <p:extLst>
              <p:ext uri="{D42A27DB-BD31-4B8C-83A1-F6EECF244321}">
                <p14:modId xmlns:p14="http://schemas.microsoft.com/office/powerpoint/2010/main" val="2156726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4798329"/>
                    </a:ext>
                  </a:extLst>
                </a:gridCol>
                <a:gridCol w="493776">
                  <a:extLst>
                    <a:ext uri="{9D8B030D-6E8A-4147-A177-3AD203B41FA5}">
                      <a16:colId xmlns:a16="http://schemas.microsoft.com/office/drawing/2014/main" val="2738218309"/>
                    </a:ext>
                  </a:extLst>
                </a:gridCol>
                <a:gridCol w="493776">
                  <a:extLst>
                    <a:ext uri="{9D8B030D-6E8A-4147-A177-3AD203B41FA5}">
                      <a16:colId xmlns:a16="http://schemas.microsoft.com/office/drawing/2014/main" val="613165651"/>
                    </a:ext>
                  </a:extLst>
                </a:gridCol>
                <a:gridCol w="493776">
                  <a:extLst>
                    <a:ext uri="{9D8B030D-6E8A-4147-A177-3AD203B41FA5}">
                      <a16:colId xmlns:a16="http://schemas.microsoft.com/office/drawing/2014/main" val="401185708"/>
                    </a:ext>
                  </a:extLst>
                </a:gridCol>
                <a:gridCol w="493776">
                  <a:extLst>
                    <a:ext uri="{9D8B030D-6E8A-4147-A177-3AD203B41FA5}">
                      <a16:colId xmlns:a16="http://schemas.microsoft.com/office/drawing/2014/main" val="4232287552"/>
                    </a:ext>
                  </a:extLst>
                </a:gridCol>
                <a:gridCol w="493776">
                  <a:extLst>
                    <a:ext uri="{9D8B030D-6E8A-4147-A177-3AD203B41FA5}">
                      <a16:colId xmlns:a16="http://schemas.microsoft.com/office/drawing/2014/main" val="3678904903"/>
                    </a:ext>
                  </a:extLst>
                </a:gridCol>
                <a:gridCol w="493776">
                  <a:extLst>
                    <a:ext uri="{9D8B030D-6E8A-4147-A177-3AD203B41FA5}">
                      <a16:colId xmlns:a16="http://schemas.microsoft.com/office/drawing/2014/main" val="872479928"/>
                    </a:ext>
                  </a:extLst>
                </a:gridCol>
                <a:gridCol w="493776">
                  <a:extLst>
                    <a:ext uri="{9D8B030D-6E8A-4147-A177-3AD203B41FA5}">
                      <a16:colId xmlns:a16="http://schemas.microsoft.com/office/drawing/2014/main" val="4252978399"/>
                    </a:ext>
                  </a:extLst>
                </a:gridCol>
                <a:gridCol w="493776">
                  <a:extLst>
                    <a:ext uri="{9D8B030D-6E8A-4147-A177-3AD203B41FA5}">
                      <a16:colId xmlns:a16="http://schemas.microsoft.com/office/drawing/2014/main" val="2190351243"/>
                    </a:ext>
                  </a:extLst>
                </a:gridCol>
                <a:gridCol w="493776">
                  <a:extLst>
                    <a:ext uri="{9D8B030D-6E8A-4147-A177-3AD203B41FA5}">
                      <a16:colId xmlns:a16="http://schemas.microsoft.com/office/drawing/2014/main" val="3787322560"/>
                    </a:ext>
                  </a:extLst>
                </a:gridCol>
                <a:gridCol w="493776">
                  <a:extLst>
                    <a:ext uri="{9D8B030D-6E8A-4147-A177-3AD203B41FA5}">
                      <a16:colId xmlns:a16="http://schemas.microsoft.com/office/drawing/2014/main" val="2345571884"/>
                    </a:ext>
                  </a:extLst>
                </a:gridCol>
                <a:gridCol w="493776">
                  <a:extLst>
                    <a:ext uri="{9D8B030D-6E8A-4147-A177-3AD203B41FA5}">
                      <a16:colId xmlns:a16="http://schemas.microsoft.com/office/drawing/2014/main" val="3226419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852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- 2022-02-03 19:00:23</a:t>
                      </a:r>
                      <a:r>
                        <a:rPr kumimoji="0" lang="en-US" sz="1000" b="0" i="0" u="none" strike="noStrike" kern="1200" cap="none" spc="0" normalizeH="0" baseline="0" noProof="0">
                          <a:ln>
                            <a:noFill/>
                          </a:ln>
                          <a:solidFill>
                            <a:prstClr val="black"/>
                          </a:solidFill>
                          <a:effectLst/>
                          <a:uLnTx/>
                          <a:uFillTx/>
                          <a:latin typeface="+mn-lt"/>
                          <a:ea typeface="+mn-ea"/>
                          <a:cs typeface="+mn-cs"/>
                        </a:rPr>
                        <a:t>
 Este verano se vive la aventura! #AventuraModoOn
🔘 Motor monocilíndrico
🔘 4 tiempos, refrigerado por aire
🔘 Freno delantero de disco
🔘 Tablero analógico - digital
🔘 Iluminación LED
Más detalles en nuestra nueva web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29269949"/>
                  </a:ext>
                </a:extLst>
              </a:tr>
            </a:tbl>
          </a:graphicData>
        </a:graphic>
      </p:graphicFrame>
      <p:sp>
        <p:nvSpPr>
          <p:cNvPr id="4" name="Text Placeholder 3">
            <a:extLst>
              <a:ext uri="{FF2B5EF4-FFF2-40B4-BE49-F238E27FC236}">
                <a16:creationId xmlns:a16="http://schemas.microsoft.com/office/drawing/2014/main" id="{3D2D2CD0-28E9-4DE3-B2E9-7A27C95C5C8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3468289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72EC-5E6C-4CCC-AAFC-E8B95C1D70F2}"/>
              </a:ext>
            </a:extLst>
          </p:cNvPr>
          <p:cNvSpPr>
            <a:spLocks noGrp="1"/>
          </p:cNvSpPr>
          <p:nvPr>
            <p:ph type="title"/>
          </p:nvPr>
        </p:nvSpPr>
        <p:spPr/>
        <p:txBody>
          <a:bodyPr/>
          <a:lstStyle/>
          <a:p>
            <a:r>
              <a:rPr lang="en-US"/>
              <a:t>Facebook Post Table + Reactions | Motomel - 10 of 24</a:t>
            </a:r>
          </a:p>
        </p:txBody>
      </p:sp>
      <p:graphicFrame>
        <p:nvGraphicFramePr>
          <p:cNvPr id="5" name="Table Placeholder 4">
            <a:extLst>
              <a:ext uri="{FF2B5EF4-FFF2-40B4-BE49-F238E27FC236}">
                <a16:creationId xmlns:a16="http://schemas.microsoft.com/office/drawing/2014/main" id="{3B4B5312-AF59-402E-B95A-4D38053853BE}"/>
              </a:ext>
            </a:extLst>
          </p:cNvPr>
          <p:cNvGraphicFramePr>
            <a:graphicFrameLocks noGrp="1"/>
          </p:cNvGraphicFramePr>
          <p:nvPr>
            <p:ph type="tbl" sz="quarter" idx="13"/>
            <p:extLst>
              <p:ext uri="{D42A27DB-BD31-4B8C-83A1-F6EECF244321}">
                <p14:modId xmlns:p14="http://schemas.microsoft.com/office/powerpoint/2010/main" val="2509140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4761104"/>
                    </a:ext>
                  </a:extLst>
                </a:gridCol>
                <a:gridCol w="493776">
                  <a:extLst>
                    <a:ext uri="{9D8B030D-6E8A-4147-A177-3AD203B41FA5}">
                      <a16:colId xmlns:a16="http://schemas.microsoft.com/office/drawing/2014/main" val="1854165654"/>
                    </a:ext>
                  </a:extLst>
                </a:gridCol>
                <a:gridCol w="493776">
                  <a:extLst>
                    <a:ext uri="{9D8B030D-6E8A-4147-A177-3AD203B41FA5}">
                      <a16:colId xmlns:a16="http://schemas.microsoft.com/office/drawing/2014/main" val="2666676608"/>
                    </a:ext>
                  </a:extLst>
                </a:gridCol>
                <a:gridCol w="493776">
                  <a:extLst>
                    <a:ext uri="{9D8B030D-6E8A-4147-A177-3AD203B41FA5}">
                      <a16:colId xmlns:a16="http://schemas.microsoft.com/office/drawing/2014/main" val="1210021565"/>
                    </a:ext>
                  </a:extLst>
                </a:gridCol>
                <a:gridCol w="493776">
                  <a:extLst>
                    <a:ext uri="{9D8B030D-6E8A-4147-A177-3AD203B41FA5}">
                      <a16:colId xmlns:a16="http://schemas.microsoft.com/office/drawing/2014/main" val="2147370293"/>
                    </a:ext>
                  </a:extLst>
                </a:gridCol>
                <a:gridCol w="493776">
                  <a:extLst>
                    <a:ext uri="{9D8B030D-6E8A-4147-A177-3AD203B41FA5}">
                      <a16:colId xmlns:a16="http://schemas.microsoft.com/office/drawing/2014/main" val="208346254"/>
                    </a:ext>
                  </a:extLst>
                </a:gridCol>
                <a:gridCol w="493776">
                  <a:extLst>
                    <a:ext uri="{9D8B030D-6E8A-4147-A177-3AD203B41FA5}">
                      <a16:colId xmlns:a16="http://schemas.microsoft.com/office/drawing/2014/main" val="125087345"/>
                    </a:ext>
                  </a:extLst>
                </a:gridCol>
                <a:gridCol w="493776">
                  <a:extLst>
                    <a:ext uri="{9D8B030D-6E8A-4147-A177-3AD203B41FA5}">
                      <a16:colId xmlns:a16="http://schemas.microsoft.com/office/drawing/2014/main" val="1823150183"/>
                    </a:ext>
                  </a:extLst>
                </a:gridCol>
                <a:gridCol w="493776">
                  <a:extLst>
                    <a:ext uri="{9D8B030D-6E8A-4147-A177-3AD203B41FA5}">
                      <a16:colId xmlns:a16="http://schemas.microsoft.com/office/drawing/2014/main" val="2429332538"/>
                    </a:ext>
                  </a:extLst>
                </a:gridCol>
                <a:gridCol w="493776">
                  <a:extLst>
                    <a:ext uri="{9D8B030D-6E8A-4147-A177-3AD203B41FA5}">
                      <a16:colId xmlns:a16="http://schemas.microsoft.com/office/drawing/2014/main" val="590940273"/>
                    </a:ext>
                  </a:extLst>
                </a:gridCol>
                <a:gridCol w="493776">
                  <a:extLst>
                    <a:ext uri="{9D8B030D-6E8A-4147-A177-3AD203B41FA5}">
                      <a16:colId xmlns:a16="http://schemas.microsoft.com/office/drawing/2014/main" val="696256889"/>
                    </a:ext>
                  </a:extLst>
                </a:gridCol>
                <a:gridCol w="493776">
                  <a:extLst>
                    <a:ext uri="{9D8B030D-6E8A-4147-A177-3AD203B41FA5}">
                      <a16:colId xmlns:a16="http://schemas.microsoft.com/office/drawing/2014/main" val="2391288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294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- 2022-02-04 18:00:39</a:t>
                      </a:r>
                      <a:r>
                        <a:rPr kumimoji="0" lang="es-ES" sz="1000" b="0" i="0" u="none" strike="noStrike" kern="1200" cap="none" spc="0" normalizeH="0" baseline="0" noProof="0">
                          <a:ln>
                            <a:noFill/>
                          </a:ln>
                          <a:solidFill>
                            <a:prstClr val="black"/>
                          </a:solidFill>
                          <a:effectLst/>
                          <a:uLnTx/>
                          <a:uFillTx/>
                          <a:latin typeface="+mn-lt"/>
                          <a:ea typeface="+mn-ea"/>
                          <a:cs typeface="+mn-cs"/>
                        </a:rPr>
                        <a:t>
 Patagonian Eagle 150 ST el modelo street custom adaptado para todas tus necesidades, pensado para aquellos que desean vivir la adrenalina del camino,  al tiempo que disfrutan de la mejor calidad y seguridad gracias a su parabrisa de serie, motor en línea OHC de 13 HP, freno disco del, USB y su asiento doble altura. 
Te la podes llevar en: 
👉🏼Cuotas fijas con Ahora 12
👉🏼Cuotas fijas con Ahora 18
Vos elegís el camino, nosotros te llevamos. 
#BuiltToRide #Custom #Motorcycle⁣
#IndustriaNacional #Zanella #PatagonianEagle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81550381"/>
                  </a:ext>
                </a:extLst>
              </a:tr>
            </a:tbl>
          </a:graphicData>
        </a:graphic>
      </p:graphicFrame>
      <p:sp>
        <p:nvSpPr>
          <p:cNvPr id="4" name="Text Placeholder 3">
            <a:extLst>
              <a:ext uri="{FF2B5EF4-FFF2-40B4-BE49-F238E27FC236}">
                <a16:creationId xmlns:a16="http://schemas.microsoft.com/office/drawing/2014/main" id="{235EA9A8-80AE-4AD3-8EFA-C0AA2D3FE21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55851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E26D-31DD-4D19-8B72-169E7750761E}"/>
              </a:ext>
            </a:extLst>
          </p:cNvPr>
          <p:cNvSpPr>
            <a:spLocks noGrp="1"/>
          </p:cNvSpPr>
          <p:nvPr>
            <p:ph type="title"/>
          </p:nvPr>
        </p:nvSpPr>
        <p:spPr/>
        <p:txBody>
          <a:bodyPr/>
          <a:lstStyle/>
          <a:p>
            <a:r>
              <a:rPr lang="en-US"/>
              <a:t>Facebook Post Table + Reactions | Motomel - 11 of 24</a:t>
            </a:r>
          </a:p>
        </p:txBody>
      </p:sp>
      <p:graphicFrame>
        <p:nvGraphicFramePr>
          <p:cNvPr id="5" name="Table Placeholder 4">
            <a:extLst>
              <a:ext uri="{FF2B5EF4-FFF2-40B4-BE49-F238E27FC236}">
                <a16:creationId xmlns:a16="http://schemas.microsoft.com/office/drawing/2014/main" id="{4CC00F9D-30EE-48CF-BE5F-9DC36FA440F6}"/>
              </a:ext>
            </a:extLst>
          </p:cNvPr>
          <p:cNvGraphicFramePr>
            <a:graphicFrameLocks noGrp="1"/>
          </p:cNvGraphicFramePr>
          <p:nvPr>
            <p:ph type="tbl" sz="quarter" idx="13"/>
            <p:extLst>
              <p:ext uri="{D42A27DB-BD31-4B8C-83A1-F6EECF244321}">
                <p14:modId xmlns:p14="http://schemas.microsoft.com/office/powerpoint/2010/main" val="1648126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2026740"/>
                    </a:ext>
                  </a:extLst>
                </a:gridCol>
                <a:gridCol w="493776">
                  <a:extLst>
                    <a:ext uri="{9D8B030D-6E8A-4147-A177-3AD203B41FA5}">
                      <a16:colId xmlns:a16="http://schemas.microsoft.com/office/drawing/2014/main" val="2958696615"/>
                    </a:ext>
                  </a:extLst>
                </a:gridCol>
                <a:gridCol w="493776">
                  <a:extLst>
                    <a:ext uri="{9D8B030D-6E8A-4147-A177-3AD203B41FA5}">
                      <a16:colId xmlns:a16="http://schemas.microsoft.com/office/drawing/2014/main" val="1695203199"/>
                    </a:ext>
                  </a:extLst>
                </a:gridCol>
                <a:gridCol w="493776">
                  <a:extLst>
                    <a:ext uri="{9D8B030D-6E8A-4147-A177-3AD203B41FA5}">
                      <a16:colId xmlns:a16="http://schemas.microsoft.com/office/drawing/2014/main" val="1396093425"/>
                    </a:ext>
                  </a:extLst>
                </a:gridCol>
                <a:gridCol w="493776">
                  <a:extLst>
                    <a:ext uri="{9D8B030D-6E8A-4147-A177-3AD203B41FA5}">
                      <a16:colId xmlns:a16="http://schemas.microsoft.com/office/drawing/2014/main" val="197583633"/>
                    </a:ext>
                  </a:extLst>
                </a:gridCol>
                <a:gridCol w="493776">
                  <a:extLst>
                    <a:ext uri="{9D8B030D-6E8A-4147-A177-3AD203B41FA5}">
                      <a16:colId xmlns:a16="http://schemas.microsoft.com/office/drawing/2014/main" val="1563949541"/>
                    </a:ext>
                  </a:extLst>
                </a:gridCol>
                <a:gridCol w="493776">
                  <a:extLst>
                    <a:ext uri="{9D8B030D-6E8A-4147-A177-3AD203B41FA5}">
                      <a16:colId xmlns:a16="http://schemas.microsoft.com/office/drawing/2014/main" val="1679275052"/>
                    </a:ext>
                  </a:extLst>
                </a:gridCol>
                <a:gridCol w="493776">
                  <a:extLst>
                    <a:ext uri="{9D8B030D-6E8A-4147-A177-3AD203B41FA5}">
                      <a16:colId xmlns:a16="http://schemas.microsoft.com/office/drawing/2014/main" val="3302907345"/>
                    </a:ext>
                  </a:extLst>
                </a:gridCol>
                <a:gridCol w="493776">
                  <a:extLst>
                    <a:ext uri="{9D8B030D-6E8A-4147-A177-3AD203B41FA5}">
                      <a16:colId xmlns:a16="http://schemas.microsoft.com/office/drawing/2014/main" val="3078758627"/>
                    </a:ext>
                  </a:extLst>
                </a:gridCol>
                <a:gridCol w="493776">
                  <a:extLst>
                    <a:ext uri="{9D8B030D-6E8A-4147-A177-3AD203B41FA5}">
                      <a16:colId xmlns:a16="http://schemas.microsoft.com/office/drawing/2014/main" val="2152338820"/>
                    </a:ext>
                  </a:extLst>
                </a:gridCol>
                <a:gridCol w="493776">
                  <a:extLst>
                    <a:ext uri="{9D8B030D-6E8A-4147-A177-3AD203B41FA5}">
                      <a16:colId xmlns:a16="http://schemas.microsoft.com/office/drawing/2014/main" val="3941702498"/>
                    </a:ext>
                  </a:extLst>
                </a:gridCol>
                <a:gridCol w="493776">
                  <a:extLst>
                    <a:ext uri="{9D8B030D-6E8A-4147-A177-3AD203B41FA5}">
                      <a16:colId xmlns:a16="http://schemas.microsoft.com/office/drawing/2014/main" val="3274701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8574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- 2022-02-23 17:00:52</a:t>
                      </a:r>
                      <a:r>
                        <a:rPr kumimoji="0" lang="es-ES" sz="1000" b="0" i="0" u="none" strike="noStrike" kern="1200" cap="none" spc="0" normalizeH="0" baseline="0" noProof="0">
                          <a:ln>
                            <a:noFill/>
                          </a:ln>
                          <a:solidFill>
                            <a:prstClr val="black"/>
                          </a:solidFill>
                          <a:effectLst/>
                          <a:uLnTx/>
                          <a:uFillTx/>
                          <a:latin typeface="+mn-lt"/>
                          <a:ea typeface="+mn-ea"/>
                          <a:cs typeface="+mn-cs"/>
                        </a:rPr>
                        <a:t>
 Verla pasar está bien. Manejarla, MUCHO mejor. Del 1 al 10, ¿Cuánto te gustaría manejar la RX 150 LT😎?
Te la podes llevar en:
👉🏼Cuotas fijas con Ahora 12
👉🏼Cuotas fijas con Ahora 18
👉🏼48 Cuotas Plan banco Nación Mi Moto 
Vos elegís el camino, nosotros te llevamos
#Zanella #NosImpulsaNuestraHistoria #Street #RX150Z7 #RXteconecta.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2363082"/>
                  </a:ext>
                </a:extLst>
              </a:tr>
            </a:tbl>
          </a:graphicData>
        </a:graphic>
      </p:graphicFrame>
      <p:sp>
        <p:nvSpPr>
          <p:cNvPr id="4" name="Text Placeholder 3">
            <a:extLst>
              <a:ext uri="{FF2B5EF4-FFF2-40B4-BE49-F238E27FC236}">
                <a16:creationId xmlns:a16="http://schemas.microsoft.com/office/drawing/2014/main" id="{D8F61FBA-0D9C-4E2B-9781-61C4590B22E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77695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6347C-9E7C-4D94-92A4-61F35A2D0F5B}"/>
              </a:ext>
            </a:extLst>
          </p:cNvPr>
          <p:cNvSpPr>
            <a:spLocks noGrp="1"/>
          </p:cNvSpPr>
          <p:nvPr>
            <p:ph type="title"/>
          </p:nvPr>
        </p:nvSpPr>
        <p:spPr/>
        <p:txBody>
          <a:bodyPr/>
          <a:lstStyle/>
          <a:p>
            <a:r>
              <a:rPr lang="en-US"/>
              <a:t>Facebook Post Table + Reactions | Motomel - 12 of 24</a:t>
            </a:r>
          </a:p>
        </p:txBody>
      </p:sp>
      <p:graphicFrame>
        <p:nvGraphicFramePr>
          <p:cNvPr id="5" name="Table Placeholder 4">
            <a:extLst>
              <a:ext uri="{FF2B5EF4-FFF2-40B4-BE49-F238E27FC236}">
                <a16:creationId xmlns:a16="http://schemas.microsoft.com/office/drawing/2014/main" id="{187F2DAC-3FF2-45CE-8352-27CEDBE6D2D8}"/>
              </a:ext>
            </a:extLst>
          </p:cNvPr>
          <p:cNvGraphicFramePr>
            <a:graphicFrameLocks noGrp="1"/>
          </p:cNvGraphicFramePr>
          <p:nvPr>
            <p:ph type="tbl" sz="quarter" idx="13"/>
            <p:extLst>
              <p:ext uri="{D42A27DB-BD31-4B8C-83A1-F6EECF244321}">
                <p14:modId xmlns:p14="http://schemas.microsoft.com/office/powerpoint/2010/main" val="2860151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0453005"/>
                    </a:ext>
                  </a:extLst>
                </a:gridCol>
                <a:gridCol w="493776">
                  <a:extLst>
                    <a:ext uri="{9D8B030D-6E8A-4147-A177-3AD203B41FA5}">
                      <a16:colId xmlns:a16="http://schemas.microsoft.com/office/drawing/2014/main" val="3250400394"/>
                    </a:ext>
                  </a:extLst>
                </a:gridCol>
                <a:gridCol w="493776">
                  <a:extLst>
                    <a:ext uri="{9D8B030D-6E8A-4147-A177-3AD203B41FA5}">
                      <a16:colId xmlns:a16="http://schemas.microsoft.com/office/drawing/2014/main" val="3494788503"/>
                    </a:ext>
                  </a:extLst>
                </a:gridCol>
                <a:gridCol w="493776">
                  <a:extLst>
                    <a:ext uri="{9D8B030D-6E8A-4147-A177-3AD203B41FA5}">
                      <a16:colId xmlns:a16="http://schemas.microsoft.com/office/drawing/2014/main" val="2575830339"/>
                    </a:ext>
                  </a:extLst>
                </a:gridCol>
                <a:gridCol w="493776">
                  <a:extLst>
                    <a:ext uri="{9D8B030D-6E8A-4147-A177-3AD203B41FA5}">
                      <a16:colId xmlns:a16="http://schemas.microsoft.com/office/drawing/2014/main" val="622410349"/>
                    </a:ext>
                  </a:extLst>
                </a:gridCol>
                <a:gridCol w="493776">
                  <a:extLst>
                    <a:ext uri="{9D8B030D-6E8A-4147-A177-3AD203B41FA5}">
                      <a16:colId xmlns:a16="http://schemas.microsoft.com/office/drawing/2014/main" val="1761637047"/>
                    </a:ext>
                  </a:extLst>
                </a:gridCol>
                <a:gridCol w="493776">
                  <a:extLst>
                    <a:ext uri="{9D8B030D-6E8A-4147-A177-3AD203B41FA5}">
                      <a16:colId xmlns:a16="http://schemas.microsoft.com/office/drawing/2014/main" val="2663378380"/>
                    </a:ext>
                  </a:extLst>
                </a:gridCol>
                <a:gridCol w="493776">
                  <a:extLst>
                    <a:ext uri="{9D8B030D-6E8A-4147-A177-3AD203B41FA5}">
                      <a16:colId xmlns:a16="http://schemas.microsoft.com/office/drawing/2014/main" val="161331505"/>
                    </a:ext>
                  </a:extLst>
                </a:gridCol>
                <a:gridCol w="493776">
                  <a:extLst>
                    <a:ext uri="{9D8B030D-6E8A-4147-A177-3AD203B41FA5}">
                      <a16:colId xmlns:a16="http://schemas.microsoft.com/office/drawing/2014/main" val="2819976881"/>
                    </a:ext>
                  </a:extLst>
                </a:gridCol>
                <a:gridCol w="493776">
                  <a:extLst>
                    <a:ext uri="{9D8B030D-6E8A-4147-A177-3AD203B41FA5}">
                      <a16:colId xmlns:a16="http://schemas.microsoft.com/office/drawing/2014/main" val="251198376"/>
                    </a:ext>
                  </a:extLst>
                </a:gridCol>
                <a:gridCol w="493776">
                  <a:extLst>
                    <a:ext uri="{9D8B030D-6E8A-4147-A177-3AD203B41FA5}">
                      <a16:colId xmlns:a16="http://schemas.microsoft.com/office/drawing/2014/main" val="3120175055"/>
                    </a:ext>
                  </a:extLst>
                </a:gridCol>
                <a:gridCol w="493776">
                  <a:extLst>
                    <a:ext uri="{9D8B030D-6E8A-4147-A177-3AD203B41FA5}">
                      <a16:colId xmlns:a16="http://schemas.microsoft.com/office/drawing/2014/main" val="3951597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0306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- 2022-02-09 16:26:05</a:t>
                      </a:r>
                      <a:r>
                        <a:rPr kumimoji="0" lang="en-US" sz="1000" b="0" i="0" u="none" strike="noStrike" kern="1200" cap="none" spc="0" normalizeH="0" baseline="0" noProof="0">
                          <a:ln>
                            <a:noFill/>
                          </a:ln>
                          <a:solidFill>
                            <a:prstClr val="black"/>
                          </a:solidFill>
                          <a:effectLst/>
                          <a:uLnTx/>
                          <a:uFillTx/>
                          <a:latin typeface="+mn-lt"/>
                          <a:ea typeface="+mn-ea"/>
                          <a:cs typeface="+mn-cs"/>
                        </a:rPr>
                        <a:t>
 Tierra, asfalto o adoquines, a la 𝐒𝐤𝐮𝐚 𝟏𝟓𝟎 no le importa 💪🏼
La moto 𝐎𝐍/𝐎𝐅𝐅 más elegida por los argentinos.
¡El camino lo elegís vos!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9595345"/>
                  </a:ext>
                </a:extLst>
              </a:tr>
            </a:tbl>
          </a:graphicData>
        </a:graphic>
      </p:graphicFrame>
      <p:sp>
        <p:nvSpPr>
          <p:cNvPr id="4" name="Text Placeholder 3">
            <a:extLst>
              <a:ext uri="{FF2B5EF4-FFF2-40B4-BE49-F238E27FC236}">
                <a16:creationId xmlns:a16="http://schemas.microsoft.com/office/drawing/2014/main" id="{739D8C43-1620-4033-BF44-98165DB9CC7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64047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08C60-8170-41CE-9C83-43D53179AA9D}"/>
              </a:ext>
            </a:extLst>
          </p:cNvPr>
          <p:cNvSpPr>
            <a:spLocks noGrp="1"/>
          </p:cNvSpPr>
          <p:nvPr>
            <p:ph type="title"/>
          </p:nvPr>
        </p:nvSpPr>
        <p:spPr/>
        <p:txBody>
          <a:bodyPr/>
          <a:lstStyle/>
          <a:p>
            <a:r>
              <a:rPr lang="en-US"/>
              <a:t>Facebook Post Table + Reactions | Motomel - 13 of 24</a:t>
            </a:r>
          </a:p>
        </p:txBody>
      </p:sp>
      <p:graphicFrame>
        <p:nvGraphicFramePr>
          <p:cNvPr id="5" name="Table Placeholder 4">
            <a:extLst>
              <a:ext uri="{FF2B5EF4-FFF2-40B4-BE49-F238E27FC236}">
                <a16:creationId xmlns:a16="http://schemas.microsoft.com/office/drawing/2014/main" id="{A6525284-5023-441F-A216-9F9845A3CE63}"/>
              </a:ext>
            </a:extLst>
          </p:cNvPr>
          <p:cNvGraphicFramePr>
            <a:graphicFrameLocks noGrp="1"/>
          </p:cNvGraphicFramePr>
          <p:nvPr>
            <p:ph type="tbl" sz="quarter" idx="13"/>
            <p:extLst>
              <p:ext uri="{D42A27DB-BD31-4B8C-83A1-F6EECF244321}">
                <p14:modId xmlns:p14="http://schemas.microsoft.com/office/powerpoint/2010/main" val="2649469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3873965"/>
                    </a:ext>
                  </a:extLst>
                </a:gridCol>
                <a:gridCol w="493776">
                  <a:extLst>
                    <a:ext uri="{9D8B030D-6E8A-4147-A177-3AD203B41FA5}">
                      <a16:colId xmlns:a16="http://schemas.microsoft.com/office/drawing/2014/main" val="1314043067"/>
                    </a:ext>
                  </a:extLst>
                </a:gridCol>
                <a:gridCol w="493776">
                  <a:extLst>
                    <a:ext uri="{9D8B030D-6E8A-4147-A177-3AD203B41FA5}">
                      <a16:colId xmlns:a16="http://schemas.microsoft.com/office/drawing/2014/main" val="3704382346"/>
                    </a:ext>
                  </a:extLst>
                </a:gridCol>
                <a:gridCol w="493776">
                  <a:extLst>
                    <a:ext uri="{9D8B030D-6E8A-4147-A177-3AD203B41FA5}">
                      <a16:colId xmlns:a16="http://schemas.microsoft.com/office/drawing/2014/main" val="3495822684"/>
                    </a:ext>
                  </a:extLst>
                </a:gridCol>
                <a:gridCol w="493776">
                  <a:extLst>
                    <a:ext uri="{9D8B030D-6E8A-4147-A177-3AD203B41FA5}">
                      <a16:colId xmlns:a16="http://schemas.microsoft.com/office/drawing/2014/main" val="1548219012"/>
                    </a:ext>
                  </a:extLst>
                </a:gridCol>
                <a:gridCol w="493776">
                  <a:extLst>
                    <a:ext uri="{9D8B030D-6E8A-4147-A177-3AD203B41FA5}">
                      <a16:colId xmlns:a16="http://schemas.microsoft.com/office/drawing/2014/main" val="1488321592"/>
                    </a:ext>
                  </a:extLst>
                </a:gridCol>
                <a:gridCol w="493776">
                  <a:extLst>
                    <a:ext uri="{9D8B030D-6E8A-4147-A177-3AD203B41FA5}">
                      <a16:colId xmlns:a16="http://schemas.microsoft.com/office/drawing/2014/main" val="4086662086"/>
                    </a:ext>
                  </a:extLst>
                </a:gridCol>
                <a:gridCol w="493776">
                  <a:extLst>
                    <a:ext uri="{9D8B030D-6E8A-4147-A177-3AD203B41FA5}">
                      <a16:colId xmlns:a16="http://schemas.microsoft.com/office/drawing/2014/main" val="3803682364"/>
                    </a:ext>
                  </a:extLst>
                </a:gridCol>
                <a:gridCol w="493776">
                  <a:extLst>
                    <a:ext uri="{9D8B030D-6E8A-4147-A177-3AD203B41FA5}">
                      <a16:colId xmlns:a16="http://schemas.microsoft.com/office/drawing/2014/main" val="487192937"/>
                    </a:ext>
                  </a:extLst>
                </a:gridCol>
                <a:gridCol w="493776">
                  <a:extLst>
                    <a:ext uri="{9D8B030D-6E8A-4147-A177-3AD203B41FA5}">
                      <a16:colId xmlns:a16="http://schemas.microsoft.com/office/drawing/2014/main" val="1401257403"/>
                    </a:ext>
                  </a:extLst>
                </a:gridCol>
                <a:gridCol w="493776">
                  <a:extLst>
                    <a:ext uri="{9D8B030D-6E8A-4147-A177-3AD203B41FA5}">
                      <a16:colId xmlns:a16="http://schemas.microsoft.com/office/drawing/2014/main" val="208073926"/>
                    </a:ext>
                  </a:extLst>
                </a:gridCol>
                <a:gridCol w="493776">
                  <a:extLst>
                    <a:ext uri="{9D8B030D-6E8A-4147-A177-3AD203B41FA5}">
                      <a16:colId xmlns:a16="http://schemas.microsoft.com/office/drawing/2014/main" val="2261867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967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- 2022-02-17 18:23:40</a:t>
                      </a:r>
                      <a:r>
                        <a:rPr kumimoji="0" lang="en-US" sz="1000" b="0" i="0" u="none" strike="noStrike" kern="1200" cap="none" spc="0" normalizeH="0" baseline="0" noProof="0">
                          <a:ln>
                            <a:noFill/>
                          </a:ln>
                          <a:solidFill>
                            <a:prstClr val="black"/>
                          </a:solidFill>
                          <a:effectLst/>
                          <a:uLnTx/>
                          <a:uFillTx/>
                          <a:latin typeface="+mn-lt"/>
                          <a:ea typeface="+mn-ea"/>
                          <a:cs typeface="+mn-cs"/>
                        </a:rPr>
                        <a:t>
 𝟒 𝐜𝐨𝐥𝐨𝐫𝐞𝐬 𝐝𝐢𝐟𝐞𝐫𝐞𝐧𝐭𝐞𝐬 la misma garra de siempre 👊
Y vos, ¿con qué variante de la 𝐒𝐤𝐮𝐚 𝟏𝟓𝟎 te quedas?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71415521"/>
                  </a:ext>
                </a:extLst>
              </a:tr>
            </a:tbl>
          </a:graphicData>
        </a:graphic>
      </p:graphicFrame>
      <p:sp>
        <p:nvSpPr>
          <p:cNvPr id="4" name="Text Placeholder 3">
            <a:extLst>
              <a:ext uri="{FF2B5EF4-FFF2-40B4-BE49-F238E27FC236}">
                <a16:creationId xmlns:a16="http://schemas.microsoft.com/office/drawing/2014/main" id="{DD66B3CD-38B2-42A6-9C47-01465B0AC76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4020885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5F796-3A1C-419C-AD7E-E5CD96811DDA}"/>
              </a:ext>
            </a:extLst>
          </p:cNvPr>
          <p:cNvSpPr>
            <a:spLocks noGrp="1"/>
          </p:cNvSpPr>
          <p:nvPr>
            <p:ph type="title"/>
          </p:nvPr>
        </p:nvSpPr>
        <p:spPr/>
        <p:txBody>
          <a:bodyPr/>
          <a:lstStyle/>
          <a:p>
            <a:r>
              <a:rPr lang="en-US"/>
              <a:t>Facebook Post Table + Reactions | Motomel - 14 of 24</a:t>
            </a:r>
          </a:p>
        </p:txBody>
      </p:sp>
      <p:graphicFrame>
        <p:nvGraphicFramePr>
          <p:cNvPr id="5" name="Table Placeholder 4">
            <a:extLst>
              <a:ext uri="{FF2B5EF4-FFF2-40B4-BE49-F238E27FC236}">
                <a16:creationId xmlns:a16="http://schemas.microsoft.com/office/drawing/2014/main" id="{64F7A225-5C38-4BDE-BBD9-E6CA6661138F}"/>
              </a:ext>
            </a:extLst>
          </p:cNvPr>
          <p:cNvGraphicFramePr>
            <a:graphicFrameLocks noGrp="1"/>
          </p:cNvGraphicFramePr>
          <p:nvPr>
            <p:ph type="tbl" sz="quarter" idx="13"/>
            <p:extLst>
              <p:ext uri="{D42A27DB-BD31-4B8C-83A1-F6EECF244321}">
                <p14:modId xmlns:p14="http://schemas.microsoft.com/office/powerpoint/2010/main" val="2832444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777140"/>
                    </a:ext>
                  </a:extLst>
                </a:gridCol>
                <a:gridCol w="493776">
                  <a:extLst>
                    <a:ext uri="{9D8B030D-6E8A-4147-A177-3AD203B41FA5}">
                      <a16:colId xmlns:a16="http://schemas.microsoft.com/office/drawing/2014/main" val="2128951882"/>
                    </a:ext>
                  </a:extLst>
                </a:gridCol>
                <a:gridCol w="493776">
                  <a:extLst>
                    <a:ext uri="{9D8B030D-6E8A-4147-A177-3AD203B41FA5}">
                      <a16:colId xmlns:a16="http://schemas.microsoft.com/office/drawing/2014/main" val="4247620906"/>
                    </a:ext>
                  </a:extLst>
                </a:gridCol>
                <a:gridCol w="493776">
                  <a:extLst>
                    <a:ext uri="{9D8B030D-6E8A-4147-A177-3AD203B41FA5}">
                      <a16:colId xmlns:a16="http://schemas.microsoft.com/office/drawing/2014/main" val="571314776"/>
                    </a:ext>
                  </a:extLst>
                </a:gridCol>
                <a:gridCol w="493776">
                  <a:extLst>
                    <a:ext uri="{9D8B030D-6E8A-4147-A177-3AD203B41FA5}">
                      <a16:colId xmlns:a16="http://schemas.microsoft.com/office/drawing/2014/main" val="274270185"/>
                    </a:ext>
                  </a:extLst>
                </a:gridCol>
                <a:gridCol w="493776">
                  <a:extLst>
                    <a:ext uri="{9D8B030D-6E8A-4147-A177-3AD203B41FA5}">
                      <a16:colId xmlns:a16="http://schemas.microsoft.com/office/drawing/2014/main" val="1573276570"/>
                    </a:ext>
                  </a:extLst>
                </a:gridCol>
                <a:gridCol w="493776">
                  <a:extLst>
                    <a:ext uri="{9D8B030D-6E8A-4147-A177-3AD203B41FA5}">
                      <a16:colId xmlns:a16="http://schemas.microsoft.com/office/drawing/2014/main" val="1355391464"/>
                    </a:ext>
                  </a:extLst>
                </a:gridCol>
                <a:gridCol w="493776">
                  <a:extLst>
                    <a:ext uri="{9D8B030D-6E8A-4147-A177-3AD203B41FA5}">
                      <a16:colId xmlns:a16="http://schemas.microsoft.com/office/drawing/2014/main" val="2576885824"/>
                    </a:ext>
                  </a:extLst>
                </a:gridCol>
                <a:gridCol w="493776">
                  <a:extLst>
                    <a:ext uri="{9D8B030D-6E8A-4147-A177-3AD203B41FA5}">
                      <a16:colId xmlns:a16="http://schemas.microsoft.com/office/drawing/2014/main" val="1177820094"/>
                    </a:ext>
                  </a:extLst>
                </a:gridCol>
                <a:gridCol w="493776">
                  <a:extLst>
                    <a:ext uri="{9D8B030D-6E8A-4147-A177-3AD203B41FA5}">
                      <a16:colId xmlns:a16="http://schemas.microsoft.com/office/drawing/2014/main" val="478951257"/>
                    </a:ext>
                  </a:extLst>
                </a:gridCol>
                <a:gridCol w="493776">
                  <a:extLst>
                    <a:ext uri="{9D8B030D-6E8A-4147-A177-3AD203B41FA5}">
                      <a16:colId xmlns:a16="http://schemas.microsoft.com/office/drawing/2014/main" val="391559529"/>
                    </a:ext>
                  </a:extLst>
                </a:gridCol>
                <a:gridCol w="493776">
                  <a:extLst>
                    <a:ext uri="{9D8B030D-6E8A-4147-A177-3AD203B41FA5}">
                      <a16:colId xmlns:a16="http://schemas.microsoft.com/office/drawing/2014/main" val="3475973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1367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- 2022-02-21 17:57:21</a:t>
                      </a:r>
                      <a:r>
                        <a:rPr kumimoji="0" lang="en-US" sz="1000" b="0" i="0" u="none" strike="noStrike" kern="1200" cap="none" spc="0" normalizeH="0" baseline="0" noProof="0">
                          <a:ln>
                            <a:noFill/>
                          </a:ln>
                          <a:solidFill>
                            <a:prstClr val="black"/>
                          </a:solidFill>
                          <a:effectLst/>
                          <a:uLnTx/>
                          <a:uFillTx/>
                          <a:latin typeface="+mn-lt"/>
                          <a:ea typeface="+mn-ea"/>
                          <a:cs typeface="+mn-cs"/>
                        </a:rPr>
                        <a:t>
 La 𝐒𝟐 con su 𝐜𝐨𝐧𝐬𝐮𝐦𝐨 𝐫𝐞𝐝𝐮𝐜𝐢𝐝𝐨 y sus 𝐛𝐚𝐣𝐚𝐬 𝐞𝐦𝐢𝐬𝐢𝐨𝐧𝐞𝐬 𝐜𝐨𝐧𝐭𝐚𝐦𝐢𝐧𝐚𝐧𝐭𝐞𝐬
cuidá tu bolsillo y el medio ambiente 💚.
La moto perfecta para todos los días 🤩
✔️Visitá nuestra web para conocer todos sus detalles.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73518112"/>
                  </a:ext>
                </a:extLst>
              </a:tr>
            </a:tbl>
          </a:graphicData>
        </a:graphic>
      </p:graphicFrame>
      <p:sp>
        <p:nvSpPr>
          <p:cNvPr id="4" name="Text Placeholder 3">
            <a:extLst>
              <a:ext uri="{FF2B5EF4-FFF2-40B4-BE49-F238E27FC236}">
                <a16:creationId xmlns:a16="http://schemas.microsoft.com/office/drawing/2014/main" id="{FD8DAB80-E114-44C7-A666-1F687F6B583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914639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F9E4D-2956-4076-B53B-60F55CB81E69}"/>
              </a:ext>
            </a:extLst>
          </p:cNvPr>
          <p:cNvSpPr>
            <a:spLocks noGrp="1"/>
          </p:cNvSpPr>
          <p:nvPr>
            <p:ph type="title"/>
          </p:nvPr>
        </p:nvSpPr>
        <p:spPr/>
        <p:txBody>
          <a:bodyPr/>
          <a:lstStyle/>
          <a:p>
            <a:r>
              <a:rPr lang="en-US"/>
              <a:t>Facebook Post Table + Reactions | Motomel - 15 of 24</a:t>
            </a:r>
          </a:p>
        </p:txBody>
      </p:sp>
      <p:graphicFrame>
        <p:nvGraphicFramePr>
          <p:cNvPr id="5" name="Table Placeholder 4">
            <a:extLst>
              <a:ext uri="{FF2B5EF4-FFF2-40B4-BE49-F238E27FC236}">
                <a16:creationId xmlns:a16="http://schemas.microsoft.com/office/drawing/2014/main" id="{E1C5D7D0-2E44-4921-8EC9-0B219E280300}"/>
              </a:ext>
            </a:extLst>
          </p:cNvPr>
          <p:cNvGraphicFramePr>
            <a:graphicFrameLocks noGrp="1"/>
          </p:cNvGraphicFramePr>
          <p:nvPr>
            <p:ph type="tbl" sz="quarter" idx="13"/>
            <p:extLst>
              <p:ext uri="{D42A27DB-BD31-4B8C-83A1-F6EECF244321}">
                <p14:modId xmlns:p14="http://schemas.microsoft.com/office/powerpoint/2010/main" val="2967302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984813"/>
                    </a:ext>
                  </a:extLst>
                </a:gridCol>
                <a:gridCol w="493776">
                  <a:extLst>
                    <a:ext uri="{9D8B030D-6E8A-4147-A177-3AD203B41FA5}">
                      <a16:colId xmlns:a16="http://schemas.microsoft.com/office/drawing/2014/main" val="13723407"/>
                    </a:ext>
                  </a:extLst>
                </a:gridCol>
                <a:gridCol w="493776">
                  <a:extLst>
                    <a:ext uri="{9D8B030D-6E8A-4147-A177-3AD203B41FA5}">
                      <a16:colId xmlns:a16="http://schemas.microsoft.com/office/drawing/2014/main" val="3392078782"/>
                    </a:ext>
                  </a:extLst>
                </a:gridCol>
                <a:gridCol w="493776">
                  <a:extLst>
                    <a:ext uri="{9D8B030D-6E8A-4147-A177-3AD203B41FA5}">
                      <a16:colId xmlns:a16="http://schemas.microsoft.com/office/drawing/2014/main" val="1311419871"/>
                    </a:ext>
                  </a:extLst>
                </a:gridCol>
                <a:gridCol w="493776">
                  <a:extLst>
                    <a:ext uri="{9D8B030D-6E8A-4147-A177-3AD203B41FA5}">
                      <a16:colId xmlns:a16="http://schemas.microsoft.com/office/drawing/2014/main" val="388284445"/>
                    </a:ext>
                  </a:extLst>
                </a:gridCol>
                <a:gridCol w="493776">
                  <a:extLst>
                    <a:ext uri="{9D8B030D-6E8A-4147-A177-3AD203B41FA5}">
                      <a16:colId xmlns:a16="http://schemas.microsoft.com/office/drawing/2014/main" val="4263324708"/>
                    </a:ext>
                  </a:extLst>
                </a:gridCol>
                <a:gridCol w="493776">
                  <a:extLst>
                    <a:ext uri="{9D8B030D-6E8A-4147-A177-3AD203B41FA5}">
                      <a16:colId xmlns:a16="http://schemas.microsoft.com/office/drawing/2014/main" val="3345245304"/>
                    </a:ext>
                  </a:extLst>
                </a:gridCol>
                <a:gridCol w="493776">
                  <a:extLst>
                    <a:ext uri="{9D8B030D-6E8A-4147-A177-3AD203B41FA5}">
                      <a16:colId xmlns:a16="http://schemas.microsoft.com/office/drawing/2014/main" val="1492549996"/>
                    </a:ext>
                  </a:extLst>
                </a:gridCol>
                <a:gridCol w="493776">
                  <a:extLst>
                    <a:ext uri="{9D8B030D-6E8A-4147-A177-3AD203B41FA5}">
                      <a16:colId xmlns:a16="http://schemas.microsoft.com/office/drawing/2014/main" val="1477562405"/>
                    </a:ext>
                  </a:extLst>
                </a:gridCol>
                <a:gridCol w="493776">
                  <a:extLst>
                    <a:ext uri="{9D8B030D-6E8A-4147-A177-3AD203B41FA5}">
                      <a16:colId xmlns:a16="http://schemas.microsoft.com/office/drawing/2014/main" val="523519889"/>
                    </a:ext>
                  </a:extLst>
                </a:gridCol>
                <a:gridCol w="493776">
                  <a:extLst>
                    <a:ext uri="{9D8B030D-6E8A-4147-A177-3AD203B41FA5}">
                      <a16:colId xmlns:a16="http://schemas.microsoft.com/office/drawing/2014/main" val="3354823593"/>
                    </a:ext>
                  </a:extLst>
                </a:gridCol>
                <a:gridCol w="493776">
                  <a:extLst>
                    <a:ext uri="{9D8B030D-6E8A-4147-A177-3AD203B41FA5}">
                      <a16:colId xmlns:a16="http://schemas.microsoft.com/office/drawing/2014/main" val="1380458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9135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- 2022-02-15 16:55:10</a:t>
                      </a:r>
                      <a:r>
                        <a:rPr kumimoji="0" lang="en-US" sz="1000" b="0" i="0" u="none" strike="noStrike" kern="1200" cap="none" spc="0" normalizeH="0" baseline="0" noProof="0">
                          <a:ln>
                            <a:noFill/>
                          </a:ln>
                          <a:solidFill>
                            <a:prstClr val="black"/>
                          </a:solidFill>
                          <a:effectLst/>
                          <a:uLnTx/>
                          <a:uFillTx/>
                          <a:latin typeface="+mn-lt"/>
                          <a:ea typeface="+mn-ea"/>
                          <a:cs typeface="+mn-cs"/>
                        </a:rPr>
                        <a:t>
 La 𝐒𝟐 𝟏𝟓𝟎 es esa moto que nunca te deja tirado 👊
Su 𝐛𝐚𝐣𝐨 𝐜𝐨𝐬𝐭𝐨 𝐝𝐞 𝐦𝐚𝐧𝐭𝐞𝐧𝐢𝐦𝐢𝐞𝐧𝐭𝐨 y su 𝐜𝐨𝐧𝐬𝐮𝐦𝐨 𝐫𝐞𝐝𝐮𝐜𝐢𝐝𝐨 hacen de ella la pareja perfecta para que te muevas sin preocupaciones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1297661"/>
                  </a:ext>
                </a:extLst>
              </a:tr>
            </a:tbl>
          </a:graphicData>
        </a:graphic>
      </p:graphicFrame>
      <p:sp>
        <p:nvSpPr>
          <p:cNvPr id="4" name="Text Placeholder 3">
            <a:extLst>
              <a:ext uri="{FF2B5EF4-FFF2-40B4-BE49-F238E27FC236}">
                <a16:creationId xmlns:a16="http://schemas.microsoft.com/office/drawing/2014/main" id="{F25269A5-39F2-44FB-AABB-C63D2E375C2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5549078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D793B-0279-44B9-B8D1-CD0A718833CB}"/>
              </a:ext>
            </a:extLst>
          </p:cNvPr>
          <p:cNvSpPr>
            <a:spLocks noGrp="1"/>
          </p:cNvSpPr>
          <p:nvPr>
            <p:ph type="title"/>
          </p:nvPr>
        </p:nvSpPr>
        <p:spPr/>
        <p:txBody>
          <a:bodyPr/>
          <a:lstStyle/>
          <a:p>
            <a:r>
              <a:rPr lang="en-US"/>
              <a:t>Facebook Post Table + Reactions | Motomel - 16 of 24</a:t>
            </a:r>
          </a:p>
        </p:txBody>
      </p:sp>
      <p:graphicFrame>
        <p:nvGraphicFramePr>
          <p:cNvPr id="5" name="Table Placeholder 4">
            <a:extLst>
              <a:ext uri="{FF2B5EF4-FFF2-40B4-BE49-F238E27FC236}">
                <a16:creationId xmlns:a16="http://schemas.microsoft.com/office/drawing/2014/main" id="{4B34339E-2C73-4980-8EEB-ACA948E2EFE7}"/>
              </a:ext>
            </a:extLst>
          </p:cNvPr>
          <p:cNvGraphicFramePr>
            <a:graphicFrameLocks noGrp="1"/>
          </p:cNvGraphicFramePr>
          <p:nvPr>
            <p:ph type="tbl" sz="quarter" idx="13"/>
            <p:extLst>
              <p:ext uri="{D42A27DB-BD31-4B8C-83A1-F6EECF244321}">
                <p14:modId xmlns:p14="http://schemas.microsoft.com/office/powerpoint/2010/main" val="2573519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6134968"/>
                    </a:ext>
                  </a:extLst>
                </a:gridCol>
                <a:gridCol w="493776">
                  <a:extLst>
                    <a:ext uri="{9D8B030D-6E8A-4147-A177-3AD203B41FA5}">
                      <a16:colId xmlns:a16="http://schemas.microsoft.com/office/drawing/2014/main" val="2933398775"/>
                    </a:ext>
                  </a:extLst>
                </a:gridCol>
                <a:gridCol w="493776">
                  <a:extLst>
                    <a:ext uri="{9D8B030D-6E8A-4147-A177-3AD203B41FA5}">
                      <a16:colId xmlns:a16="http://schemas.microsoft.com/office/drawing/2014/main" val="1924359093"/>
                    </a:ext>
                  </a:extLst>
                </a:gridCol>
                <a:gridCol w="493776">
                  <a:extLst>
                    <a:ext uri="{9D8B030D-6E8A-4147-A177-3AD203B41FA5}">
                      <a16:colId xmlns:a16="http://schemas.microsoft.com/office/drawing/2014/main" val="874900310"/>
                    </a:ext>
                  </a:extLst>
                </a:gridCol>
                <a:gridCol w="493776">
                  <a:extLst>
                    <a:ext uri="{9D8B030D-6E8A-4147-A177-3AD203B41FA5}">
                      <a16:colId xmlns:a16="http://schemas.microsoft.com/office/drawing/2014/main" val="699118252"/>
                    </a:ext>
                  </a:extLst>
                </a:gridCol>
                <a:gridCol w="493776">
                  <a:extLst>
                    <a:ext uri="{9D8B030D-6E8A-4147-A177-3AD203B41FA5}">
                      <a16:colId xmlns:a16="http://schemas.microsoft.com/office/drawing/2014/main" val="4170300717"/>
                    </a:ext>
                  </a:extLst>
                </a:gridCol>
                <a:gridCol w="493776">
                  <a:extLst>
                    <a:ext uri="{9D8B030D-6E8A-4147-A177-3AD203B41FA5}">
                      <a16:colId xmlns:a16="http://schemas.microsoft.com/office/drawing/2014/main" val="3634160298"/>
                    </a:ext>
                  </a:extLst>
                </a:gridCol>
                <a:gridCol w="493776">
                  <a:extLst>
                    <a:ext uri="{9D8B030D-6E8A-4147-A177-3AD203B41FA5}">
                      <a16:colId xmlns:a16="http://schemas.microsoft.com/office/drawing/2014/main" val="89479801"/>
                    </a:ext>
                  </a:extLst>
                </a:gridCol>
                <a:gridCol w="493776">
                  <a:extLst>
                    <a:ext uri="{9D8B030D-6E8A-4147-A177-3AD203B41FA5}">
                      <a16:colId xmlns:a16="http://schemas.microsoft.com/office/drawing/2014/main" val="4090417769"/>
                    </a:ext>
                  </a:extLst>
                </a:gridCol>
                <a:gridCol w="493776">
                  <a:extLst>
                    <a:ext uri="{9D8B030D-6E8A-4147-A177-3AD203B41FA5}">
                      <a16:colId xmlns:a16="http://schemas.microsoft.com/office/drawing/2014/main" val="636648009"/>
                    </a:ext>
                  </a:extLst>
                </a:gridCol>
                <a:gridCol w="493776">
                  <a:extLst>
                    <a:ext uri="{9D8B030D-6E8A-4147-A177-3AD203B41FA5}">
                      <a16:colId xmlns:a16="http://schemas.microsoft.com/office/drawing/2014/main" val="3740098318"/>
                    </a:ext>
                  </a:extLst>
                </a:gridCol>
                <a:gridCol w="493776">
                  <a:extLst>
                    <a:ext uri="{9D8B030D-6E8A-4147-A177-3AD203B41FA5}">
                      <a16:colId xmlns:a16="http://schemas.microsoft.com/office/drawing/2014/main" val="4053119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7339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- 2022-02-10 17:18:53</a:t>
                      </a:r>
                      <a:r>
                        <a:rPr kumimoji="0" lang="es-ES" sz="1000" b="0" i="0" u="none" strike="noStrike" kern="1200" cap="none" spc="0" normalizeH="0" baseline="0" noProof="0">
                          <a:ln>
                            <a:noFill/>
                          </a:ln>
                          <a:solidFill>
                            <a:prstClr val="black"/>
                          </a:solidFill>
                          <a:effectLst/>
                          <a:uLnTx/>
                          <a:uFillTx/>
                          <a:latin typeface="+mn-lt"/>
                          <a:ea typeface="+mn-ea"/>
                          <a:cs typeface="+mn-cs"/>
                        </a:rPr>
                        <a:t>
 ¿Vos también sos de los que le sacan más fotos a su moto que a si mismo? 😂🙋‍♂️
Es que la 𝐒𝐭𝐫𝐚𝐭𝐨 𝐄𝐮𝐫𝐨 𝟏𝟓𝟎, con su estilo elegante y audaz, hace imposible resistirse a sacarle una 📸🛵 en cada lugar que recorres con ella.
﻿
﻿﻿✨¡Subí vos también una foto de tu Motomel, etiquetanos y nosotros la compartimos!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91580547"/>
                  </a:ext>
                </a:extLst>
              </a:tr>
            </a:tbl>
          </a:graphicData>
        </a:graphic>
      </p:graphicFrame>
      <p:sp>
        <p:nvSpPr>
          <p:cNvPr id="4" name="Text Placeholder 3">
            <a:extLst>
              <a:ext uri="{FF2B5EF4-FFF2-40B4-BE49-F238E27FC236}">
                <a16:creationId xmlns:a16="http://schemas.microsoft.com/office/drawing/2014/main" id="{4D609896-C866-4031-87D9-60A8D95EFF8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6627863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BC7C5-E623-4D71-8459-C90CF88E410B}"/>
              </a:ext>
            </a:extLst>
          </p:cNvPr>
          <p:cNvSpPr>
            <a:spLocks noGrp="1"/>
          </p:cNvSpPr>
          <p:nvPr>
            <p:ph type="title"/>
          </p:nvPr>
        </p:nvSpPr>
        <p:spPr/>
        <p:txBody>
          <a:bodyPr/>
          <a:lstStyle/>
          <a:p>
            <a:r>
              <a:rPr lang="en-US"/>
              <a:t>Facebook Post Table + Reactions | Motomel - 17 of 24</a:t>
            </a:r>
          </a:p>
        </p:txBody>
      </p:sp>
      <p:graphicFrame>
        <p:nvGraphicFramePr>
          <p:cNvPr id="5" name="Table Placeholder 4">
            <a:extLst>
              <a:ext uri="{FF2B5EF4-FFF2-40B4-BE49-F238E27FC236}">
                <a16:creationId xmlns:a16="http://schemas.microsoft.com/office/drawing/2014/main" id="{DA8673D7-AF6C-41DB-814A-7C809B3E8846}"/>
              </a:ext>
            </a:extLst>
          </p:cNvPr>
          <p:cNvGraphicFramePr>
            <a:graphicFrameLocks noGrp="1"/>
          </p:cNvGraphicFramePr>
          <p:nvPr>
            <p:ph type="tbl" sz="quarter" idx="13"/>
            <p:extLst>
              <p:ext uri="{D42A27DB-BD31-4B8C-83A1-F6EECF244321}">
                <p14:modId xmlns:p14="http://schemas.microsoft.com/office/powerpoint/2010/main" val="58378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639863"/>
                    </a:ext>
                  </a:extLst>
                </a:gridCol>
                <a:gridCol w="493776">
                  <a:extLst>
                    <a:ext uri="{9D8B030D-6E8A-4147-A177-3AD203B41FA5}">
                      <a16:colId xmlns:a16="http://schemas.microsoft.com/office/drawing/2014/main" val="1665266533"/>
                    </a:ext>
                  </a:extLst>
                </a:gridCol>
                <a:gridCol w="493776">
                  <a:extLst>
                    <a:ext uri="{9D8B030D-6E8A-4147-A177-3AD203B41FA5}">
                      <a16:colId xmlns:a16="http://schemas.microsoft.com/office/drawing/2014/main" val="504567255"/>
                    </a:ext>
                  </a:extLst>
                </a:gridCol>
                <a:gridCol w="493776">
                  <a:extLst>
                    <a:ext uri="{9D8B030D-6E8A-4147-A177-3AD203B41FA5}">
                      <a16:colId xmlns:a16="http://schemas.microsoft.com/office/drawing/2014/main" val="3712633306"/>
                    </a:ext>
                  </a:extLst>
                </a:gridCol>
                <a:gridCol w="493776">
                  <a:extLst>
                    <a:ext uri="{9D8B030D-6E8A-4147-A177-3AD203B41FA5}">
                      <a16:colId xmlns:a16="http://schemas.microsoft.com/office/drawing/2014/main" val="2438248604"/>
                    </a:ext>
                  </a:extLst>
                </a:gridCol>
                <a:gridCol w="493776">
                  <a:extLst>
                    <a:ext uri="{9D8B030D-6E8A-4147-A177-3AD203B41FA5}">
                      <a16:colId xmlns:a16="http://schemas.microsoft.com/office/drawing/2014/main" val="4291898007"/>
                    </a:ext>
                  </a:extLst>
                </a:gridCol>
                <a:gridCol w="493776">
                  <a:extLst>
                    <a:ext uri="{9D8B030D-6E8A-4147-A177-3AD203B41FA5}">
                      <a16:colId xmlns:a16="http://schemas.microsoft.com/office/drawing/2014/main" val="1294139840"/>
                    </a:ext>
                  </a:extLst>
                </a:gridCol>
                <a:gridCol w="493776">
                  <a:extLst>
                    <a:ext uri="{9D8B030D-6E8A-4147-A177-3AD203B41FA5}">
                      <a16:colId xmlns:a16="http://schemas.microsoft.com/office/drawing/2014/main" val="2137974478"/>
                    </a:ext>
                  </a:extLst>
                </a:gridCol>
                <a:gridCol w="493776">
                  <a:extLst>
                    <a:ext uri="{9D8B030D-6E8A-4147-A177-3AD203B41FA5}">
                      <a16:colId xmlns:a16="http://schemas.microsoft.com/office/drawing/2014/main" val="3654283733"/>
                    </a:ext>
                  </a:extLst>
                </a:gridCol>
                <a:gridCol w="493776">
                  <a:extLst>
                    <a:ext uri="{9D8B030D-6E8A-4147-A177-3AD203B41FA5}">
                      <a16:colId xmlns:a16="http://schemas.microsoft.com/office/drawing/2014/main" val="2763151635"/>
                    </a:ext>
                  </a:extLst>
                </a:gridCol>
                <a:gridCol w="493776">
                  <a:extLst>
                    <a:ext uri="{9D8B030D-6E8A-4147-A177-3AD203B41FA5}">
                      <a16:colId xmlns:a16="http://schemas.microsoft.com/office/drawing/2014/main" val="614376718"/>
                    </a:ext>
                  </a:extLst>
                </a:gridCol>
                <a:gridCol w="493776">
                  <a:extLst>
                    <a:ext uri="{9D8B030D-6E8A-4147-A177-3AD203B41FA5}">
                      <a16:colId xmlns:a16="http://schemas.microsoft.com/office/drawing/2014/main" val="4269696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8420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- 2022-02-25 17:00:51</a:t>
                      </a:r>
                      <a:r>
                        <a:rPr kumimoji="0" lang="es-ES" sz="1000" b="0" i="0" u="none" strike="noStrike" kern="1200" cap="none" spc="0" normalizeH="0" baseline="0" noProof="0">
                          <a:ln>
                            <a:noFill/>
                          </a:ln>
                          <a:solidFill>
                            <a:prstClr val="black"/>
                          </a:solidFill>
                          <a:effectLst/>
                          <a:uLnTx/>
                          <a:uFillTx/>
                          <a:latin typeface="+mn-lt"/>
                          <a:ea typeface="+mn-ea"/>
                          <a:cs typeface="+mn-cs"/>
                        </a:rPr>
                        <a:t>
 Combinando la tecnología e innovación de CF MOTOS con la historia de Zanella y los genes deportivos de la categoría RZ, obtienes 28 caballos de pura potencia con un instinto deportivo y de fácil conducción ideal para los pilotos jóvenes como vos.
🏍⁣ ¿Qué esperás para vivir la experiencia de la RZ300?
#Zanella #CFMoto #RZ #RZ300 #PUSHFORPROGRESS #CFMOTObyZanella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8733555"/>
                  </a:ext>
                </a:extLst>
              </a:tr>
            </a:tbl>
          </a:graphicData>
        </a:graphic>
      </p:graphicFrame>
      <p:sp>
        <p:nvSpPr>
          <p:cNvPr id="4" name="Text Placeholder 3">
            <a:extLst>
              <a:ext uri="{FF2B5EF4-FFF2-40B4-BE49-F238E27FC236}">
                <a16:creationId xmlns:a16="http://schemas.microsoft.com/office/drawing/2014/main" id="{D857D502-ED9C-4073-BEAC-10AA5A64586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0913056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033F7-05DA-43E7-9EEF-A2091A9AEF2C}"/>
              </a:ext>
            </a:extLst>
          </p:cNvPr>
          <p:cNvSpPr>
            <a:spLocks noGrp="1"/>
          </p:cNvSpPr>
          <p:nvPr>
            <p:ph type="title"/>
          </p:nvPr>
        </p:nvSpPr>
        <p:spPr/>
        <p:txBody>
          <a:bodyPr/>
          <a:lstStyle/>
          <a:p>
            <a:r>
              <a:rPr lang="en-US"/>
              <a:t>Facebook Post Table + Reactions | Motomel - 18 of 24</a:t>
            </a:r>
          </a:p>
        </p:txBody>
      </p:sp>
      <p:graphicFrame>
        <p:nvGraphicFramePr>
          <p:cNvPr id="5" name="Table Placeholder 4">
            <a:extLst>
              <a:ext uri="{FF2B5EF4-FFF2-40B4-BE49-F238E27FC236}">
                <a16:creationId xmlns:a16="http://schemas.microsoft.com/office/drawing/2014/main" id="{54A2A446-E908-4567-8587-C68A6B7D0DB9}"/>
              </a:ext>
            </a:extLst>
          </p:cNvPr>
          <p:cNvGraphicFramePr>
            <a:graphicFrameLocks noGrp="1"/>
          </p:cNvGraphicFramePr>
          <p:nvPr>
            <p:ph type="tbl" sz="quarter" idx="13"/>
            <p:extLst>
              <p:ext uri="{D42A27DB-BD31-4B8C-83A1-F6EECF244321}">
                <p14:modId xmlns:p14="http://schemas.microsoft.com/office/powerpoint/2010/main" val="3123057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9405388"/>
                    </a:ext>
                  </a:extLst>
                </a:gridCol>
                <a:gridCol w="493776">
                  <a:extLst>
                    <a:ext uri="{9D8B030D-6E8A-4147-A177-3AD203B41FA5}">
                      <a16:colId xmlns:a16="http://schemas.microsoft.com/office/drawing/2014/main" val="1474721620"/>
                    </a:ext>
                  </a:extLst>
                </a:gridCol>
                <a:gridCol w="493776">
                  <a:extLst>
                    <a:ext uri="{9D8B030D-6E8A-4147-A177-3AD203B41FA5}">
                      <a16:colId xmlns:a16="http://schemas.microsoft.com/office/drawing/2014/main" val="3021850962"/>
                    </a:ext>
                  </a:extLst>
                </a:gridCol>
                <a:gridCol w="493776">
                  <a:extLst>
                    <a:ext uri="{9D8B030D-6E8A-4147-A177-3AD203B41FA5}">
                      <a16:colId xmlns:a16="http://schemas.microsoft.com/office/drawing/2014/main" val="4243515100"/>
                    </a:ext>
                  </a:extLst>
                </a:gridCol>
                <a:gridCol w="493776">
                  <a:extLst>
                    <a:ext uri="{9D8B030D-6E8A-4147-A177-3AD203B41FA5}">
                      <a16:colId xmlns:a16="http://schemas.microsoft.com/office/drawing/2014/main" val="500193809"/>
                    </a:ext>
                  </a:extLst>
                </a:gridCol>
                <a:gridCol w="493776">
                  <a:extLst>
                    <a:ext uri="{9D8B030D-6E8A-4147-A177-3AD203B41FA5}">
                      <a16:colId xmlns:a16="http://schemas.microsoft.com/office/drawing/2014/main" val="1646371908"/>
                    </a:ext>
                  </a:extLst>
                </a:gridCol>
                <a:gridCol w="493776">
                  <a:extLst>
                    <a:ext uri="{9D8B030D-6E8A-4147-A177-3AD203B41FA5}">
                      <a16:colId xmlns:a16="http://schemas.microsoft.com/office/drawing/2014/main" val="3638322618"/>
                    </a:ext>
                  </a:extLst>
                </a:gridCol>
                <a:gridCol w="493776">
                  <a:extLst>
                    <a:ext uri="{9D8B030D-6E8A-4147-A177-3AD203B41FA5}">
                      <a16:colId xmlns:a16="http://schemas.microsoft.com/office/drawing/2014/main" val="384746032"/>
                    </a:ext>
                  </a:extLst>
                </a:gridCol>
                <a:gridCol w="493776">
                  <a:extLst>
                    <a:ext uri="{9D8B030D-6E8A-4147-A177-3AD203B41FA5}">
                      <a16:colId xmlns:a16="http://schemas.microsoft.com/office/drawing/2014/main" val="406556834"/>
                    </a:ext>
                  </a:extLst>
                </a:gridCol>
                <a:gridCol w="493776">
                  <a:extLst>
                    <a:ext uri="{9D8B030D-6E8A-4147-A177-3AD203B41FA5}">
                      <a16:colId xmlns:a16="http://schemas.microsoft.com/office/drawing/2014/main" val="4108337458"/>
                    </a:ext>
                  </a:extLst>
                </a:gridCol>
                <a:gridCol w="493776">
                  <a:extLst>
                    <a:ext uri="{9D8B030D-6E8A-4147-A177-3AD203B41FA5}">
                      <a16:colId xmlns:a16="http://schemas.microsoft.com/office/drawing/2014/main" val="3564478228"/>
                    </a:ext>
                  </a:extLst>
                </a:gridCol>
                <a:gridCol w="493776">
                  <a:extLst>
                    <a:ext uri="{9D8B030D-6E8A-4147-A177-3AD203B41FA5}">
                      <a16:colId xmlns:a16="http://schemas.microsoft.com/office/drawing/2014/main" val="551831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1857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- 2022-02-10 19:00:09</a:t>
                      </a:r>
                      <a:r>
                        <a:rPr kumimoji="0" lang="en-US" sz="1000" b="0" i="0" u="none" strike="noStrike" kern="1200" cap="none" spc="0" normalizeH="0" baseline="0" noProof="0">
                          <a:ln>
                            <a:noFill/>
                          </a:ln>
                          <a:solidFill>
                            <a:prstClr val="black"/>
                          </a:solidFill>
                          <a:effectLst/>
                          <a:uLnTx/>
                          <a:uFillTx/>
                          <a:latin typeface="+mn-lt"/>
                          <a:ea typeface="+mn-ea"/>
                          <a:cs typeface="+mn-cs"/>
                        </a:rPr>
                        <a:t>
 ¡Nueva AC1! 🔥 Descubrí su diseño clásico 🙌😎
◼ Motor 4 tiempos, refrigerado por aire
◼ Transmisión 5 marchas
◼ Potencia 11.4 hp / 8000 rpm
◼ Freno delantero a disco y  trasero a tambor
◼ Encendido eléctrico y patada
Más info en: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5590565"/>
                  </a:ext>
                </a:extLst>
              </a:tr>
            </a:tbl>
          </a:graphicData>
        </a:graphic>
      </p:graphicFrame>
      <p:sp>
        <p:nvSpPr>
          <p:cNvPr id="4" name="Text Placeholder 3">
            <a:extLst>
              <a:ext uri="{FF2B5EF4-FFF2-40B4-BE49-F238E27FC236}">
                <a16:creationId xmlns:a16="http://schemas.microsoft.com/office/drawing/2014/main" id="{A301DC6C-0C9D-46E9-B31C-21C79C43A01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761299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C0D1B-6537-4572-BE9F-89C75F004837}"/>
              </a:ext>
            </a:extLst>
          </p:cNvPr>
          <p:cNvSpPr>
            <a:spLocks noGrp="1"/>
          </p:cNvSpPr>
          <p:nvPr>
            <p:ph type="title"/>
          </p:nvPr>
        </p:nvSpPr>
        <p:spPr/>
        <p:txBody>
          <a:bodyPr/>
          <a:lstStyle/>
          <a:p>
            <a:r>
              <a:rPr lang="en-US"/>
              <a:t>Facebook Post Table + Reactions | Motomel - 19 of 24</a:t>
            </a:r>
          </a:p>
        </p:txBody>
      </p:sp>
      <p:graphicFrame>
        <p:nvGraphicFramePr>
          <p:cNvPr id="5" name="Table Placeholder 4">
            <a:extLst>
              <a:ext uri="{FF2B5EF4-FFF2-40B4-BE49-F238E27FC236}">
                <a16:creationId xmlns:a16="http://schemas.microsoft.com/office/drawing/2014/main" id="{DDC41349-7690-447D-B0A4-36C6E7EC4C50}"/>
              </a:ext>
            </a:extLst>
          </p:cNvPr>
          <p:cNvGraphicFramePr>
            <a:graphicFrameLocks noGrp="1"/>
          </p:cNvGraphicFramePr>
          <p:nvPr>
            <p:ph type="tbl" sz="quarter" idx="13"/>
            <p:extLst>
              <p:ext uri="{D42A27DB-BD31-4B8C-83A1-F6EECF244321}">
                <p14:modId xmlns:p14="http://schemas.microsoft.com/office/powerpoint/2010/main" val="248199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6722132"/>
                    </a:ext>
                  </a:extLst>
                </a:gridCol>
                <a:gridCol w="493776">
                  <a:extLst>
                    <a:ext uri="{9D8B030D-6E8A-4147-A177-3AD203B41FA5}">
                      <a16:colId xmlns:a16="http://schemas.microsoft.com/office/drawing/2014/main" val="2303530391"/>
                    </a:ext>
                  </a:extLst>
                </a:gridCol>
                <a:gridCol w="493776">
                  <a:extLst>
                    <a:ext uri="{9D8B030D-6E8A-4147-A177-3AD203B41FA5}">
                      <a16:colId xmlns:a16="http://schemas.microsoft.com/office/drawing/2014/main" val="4090760182"/>
                    </a:ext>
                  </a:extLst>
                </a:gridCol>
                <a:gridCol w="493776">
                  <a:extLst>
                    <a:ext uri="{9D8B030D-6E8A-4147-A177-3AD203B41FA5}">
                      <a16:colId xmlns:a16="http://schemas.microsoft.com/office/drawing/2014/main" val="2379781615"/>
                    </a:ext>
                  </a:extLst>
                </a:gridCol>
                <a:gridCol w="493776">
                  <a:extLst>
                    <a:ext uri="{9D8B030D-6E8A-4147-A177-3AD203B41FA5}">
                      <a16:colId xmlns:a16="http://schemas.microsoft.com/office/drawing/2014/main" val="1067952992"/>
                    </a:ext>
                  </a:extLst>
                </a:gridCol>
                <a:gridCol w="493776">
                  <a:extLst>
                    <a:ext uri="{9D8B030D-6E8A-4147-A177-3AD203B41FA5}">
                      <a16:colId xmlns:a16="http://schemas.microsoft.com/office/drawing/2014/main" val="3209820186"/>
                    </a:ext>
                  </a:extLst>
                </a:gridCol>
                <a:gridCol w="493776">
                  <a:extLst>
                    <a:ext uri="{9D8B030D-6E8A-4147-A177-3AD203B41FA5}">
                      <a16:colId xmlns:a16="http://schemas.microsoft.com/office/drawing/2014/main" val="2369215891"/>
                    </a:ext>
                  </a:extLst>
                </a:gridCol>
                <a:gridCol w="493776">
                  <a:extLst>
                    <a:ext uri="{9D8B030D-6E8A-4147-A177-3AD203B41FA5}">
                      <a16:colId xmlns:a16="http://schemas.microsoft.com/office/drawing/2014/main" val="3043444016"/>
                    </a:ext>
                  </a:extLst>
                </a:gridCol>
                <a:gridCol w="493776">
                  <a:extLst>
                    <a:ext uri="{9D8B030D-6E8A-4147-A177-3AD203B41FA5}">
                      <a16:colId xmlns:a16="http://schemas.microsoft.com/office/drawing/2014/main" val="1683251771"/>
                    </a:ext>
                  </a:extLst>
                </a:gridCol>
                <a:gridCol w="493776">
                  <a:extLst>
                    <a:ext uri="{9D8B030D-6E8A-4147-A177-3AD203B41FA5}">
                      <a16:colId xmlns:a16="http://schemas.microsoft.com/office/drawing/2014/main" val="1578022420"/>
                    </a:ext>
                  </a:extLst>
                </a:gridCol>
                <a:gridCol w="493776">
                  <a:extLst>
                    <a:ext uri="{9D8B030D-6E8A-4147-A177-3AD203B41FA5}">
                      <a16:colId xmlns:a16="http://schemas.microsoft.com/office/drawing/2014/main" val="4012336555"/>
                    </a:ext>
                  </a:extLst>
                </a:gridCol>
                <a:gridCol w="493776">
                  <a:extLst>
                    <a:ext uri="{9D8B030D-6E8A-4147-A177-3AD203B41FA5}">
                      <a16:colId xmlns:a16="http://schemas.microsoft.com/office/drawing/2014/main" val="2720687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828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- 2022-02-02 17:39:15</a:t>
                      </a:r>
                      <a:r>
                        <a:rPr kumimoji="0" lang="es-ES" sz="1000" b="0" i="0" u="none" strike="noStrike" kern="1200" cap="none" spc="0" normalizeH="0" baseline="0" noProof="0">
                          <a:ln>
                            <a:noFill/>
                          </a:ln>
                          <a:solidFill>
                            <a:prstClr val="black"/>
                          </a:solidFill>
                          <a:effectLst/>
                          <a:uLnTx/>
                          <a:uFillTx/>
                          <a:latin typeface="+mn-lt"/>
                          <a:ea typeface="+mn-ea"/>
                          <a:cs typeface="+mn-cs"/>
                        </a:rPr>
                        <a:t>
 Desde 𝐌𝐨𝐭𝐨𝐦𝐞𝐥 estamos convencidos de que el 𝐚𝐦𝐨𝐫 ❤️ que existe entre una moto y su dueño es de los más auténticos, de esos que no conoce límites 😍 🛵
¿Cuántos momentos hermosos vivimos junto a ella?, ¿a cuántos lugares nos llevó sin pedir nada a cambio?
Por eso te proponemos que, en el 𝐦𝐞𝐬 𝐝𝐞𝐥 𝐚𝐦𝐨𝐫, #𝐄𝐧𝐚𝐦𝐨𝐫𝐚𝐭𝐞𝐃𝐞𝐓𝐮𝐌𝐨𝐭𝐨𝐦𝐞𝐥 ﻿💕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7499531"/>
                  </a:ext>
                </a:extLst>
              </a:tr>
            </a:tbl>
          </a:graphicData>
        </a:graphic>
      </p:graphicFrame>
      <p:sp>
        <p:nvSpPr>
          <p:cNvPr id="4" name="Text Placeholder 3">
            <a:extLst>
              <a:ext uri="{FF2B5EF4-FFF2-40B4-BE49-F238E27FC236}">
                <a16:creationId xmlns:a16="http://schemas.microsoft.com/office/drawing/2014/main" id="{949F3C41-7902-4F9A-BB62-25F8A7258F9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407890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04853-CC99-41DC-AFED-50C98AF4BC73}"/>
              </a:ext>
            </a:extLst>
          </p:cNvPr>
          <p:cNvSpPr>
            <a:spLocks noGrp="1"/>
          </p:cNvSpPr>
          <p:nvPr>
            <p:ph type="title"/>
          </p:nvPr>
        </p:nvSpPr>
        <p:spPr/>
        <p:txBody>
          <a:bodyPr/>
          <a:lstStyle/>
          <a:p>
            <a:r>
              <a:rPr lang="en-US"/>
              <a:t>Facebook Post Table + Reactions | Motomel - 20 of 24</a:t>
            </a:r>
          </a:p>
        </p:txBody>
      </p:sp>
      <p:graphicFrame>
        <p:nvGraphicFramePr>
          <p:cNvPr id="5" name="Table Placeholder 4">
            <a:extLst>
              <a:ext uri="{FF2B5EF4-FFF2-40B4-BE49-F238E27FC236}">
                <a16:creationId xmlns:a16="http://schemas.microsoft.com/office/drawing/2014/main" id="{BB78F2C4-2F17-428A-9ABD-BA71EA795C6A}"/>
              </a:ext>
            </a:extLst>
          </p:cNvPr>
          <p:cNvGraphicFramePr>
            <a:graphicFrameLocks noGrp="1"/>
          </p:cNvGraphicFramePr>
          <p:nvPr>
            <p:ph type="tbl" sz="quarter" idx="13"/>
            <p:extLst>
              <p:ext uri="{D42A27DB-BD31-4B8C-83A1-F6EECF244321}">
                <p14:modId xmlns:p14="http://schemas.microsoft.com/office/powerpoint/2010/main" val="379706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2512960"/>
                    </a:ext>
                  </a:extLst>
                </a:gridCol>
                <a:gridCol w="493776">
                  <a:extLst>
                    <a:ext uri="{9D8B030D-6E8A-4147-A177-3AD203B41FA5}">
                      <a16:colId xmlns:a16="http://schemas.microsoft.com/office/drawing/2014/main" val="3620984142"/>
                    </a:ext>
                  </a:extLst>
                </a:gridCol>
                <a:gridCol w="493776">
                  <a:extLst>
                    <a:ext uri="{9D8B030D-6E8A-4147-A177-3AD203B41FA5}">
                      <a16:colId xmlns:a16="http://schemas.microsoft.com/office/drawing/2014/main" val="1912846763"/>
                    </a:ext>
                  </a:extLst>
                </a:gridCol>
                <a:gridCol w="493776">
                  <a:extLst>
                    <a:ext uri="{9D8B030D-6E8A-4147-A177-3AD203B41FA5}">
                      <a16:colId xmlns:a16="http://schemas.microsoft.com/office/drawing/2014/main" val="1132718515"/>
                    </a:ext>
                  </a:extLst>
                </a:gridCol>
                <a:gridCol w="493776">
                  <a:extLst>
                    <a:ext uri="{9D8B030D-6E8A-4147-A177-3AD203B41FA5}">
                      <a16:colId xmlns:a16="http://schemas.microsoft.com/office/drawing/2014/main" val="540757567"/>
                    </a:ext>
                  </a:extLst>
                </a:gridCol>
                <a:gridCol w="493776">
                  <a:extLst>
                    <a:ext uri="{9D8B030D-6E8A-4147-A177-3AD203B41FA5}">
                      <a16:colId xmlns:a16="http://schemas.microsoft.com/office/drawing/2014/main" val="3593110198"/>
                    </a:ext>
                  </a:extLst>
                </a:gridCol>
                <a:gridCol w="493776">
                  <a:extLst>
                    <a:ext uri="{9D8B030D-6E8A-4147-A177-3AD203B41FA5}">
                      <a16:colId xmlns:a16="http://schemas.microsoft.com/office/drawing/2014/main" val="2888855420"/>
                    </a:ext>
                  </a:extLst>
                </a:gridCol>
                <a:gridCol w="493776">
                  <a:extLst>
                    <a:ext uri="{9D8B030D-6E8A-4147-A177-3AD203B41FA5}">
                      <a16:colId xmlns:a16="http://schemas.microsoft.com/office/drawing/2014/main" val="2395642172"/>
                    </a:ext>
                  </a:extLst>
                </a:gridCol>
                <a:gridCol w="493776">
                  <a:extLst>
                    <a:ext uri="{9D8B030D-6E8A-4147-A177-3AD203B41FA5}">
                      <a16:colId xmlns:a16="http://schemas.microsoft.com/office/drawing/2014/main" val="4226549920"/>
                    </a:ext>
                  </a:extLst>
                </a:gridCol>
                <a:gridCol w="493776">
                  <a:extLst>
                    <a:ext uri="{9D8B030D-6E8A-4147-A177-3AD203B41FA5}">
                      <a16:colId xmlns:a16="http://schemas.microsoft.com/office/drawing/2014/main" val="780178413"/>
                    </a:ext>
                  </a:extLst>
                </a:gridCol>
                <a:gridCol w="493776">
                  <a:extLst>
                    <a:ext uri="{9D8B030D-6E8A-4147-A177-3AD203B41FA5}">
                      <a16:colId xmlns:a16="http://schemas.microsoft.com/office/drawing/2014/main" val="1435464880"/>
                    </a:ext>
                  </a:extLst>
                </a:gridCol>
                <a:gridCol w="493776">
                  <a:extLst>
                    <a:ext uri="{9D8B030D-6E8A-4147-A177-3AD203B41FA5}">
                      <a16:colId xmlns:a16="http://schemas.microsoft.com/office/drawing/2014/main" val="2580323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832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- 2022-02-25 09:41:22</a:t>
                      </a:r>
                      <a:r>
                        <a:rPr kumimoji="0" lang="es-ES" sz="1000" b="0" i="0" u="none" strike="noStrike" kern="1200" cap="none" spc="0" normalizeH="0" baseline="0" noProof="0">
                          <a:ln>
                            <a:noFill/>
                          </a:ln>
                          <a:solidFill>
                            <a:prstClr val="black"/>
                          </a:solidFill>
                          <a:effectLst/>
                          <a:uLnTx/>
                          <a:uFillTx/>
                          <a:latin typeface="+mn-lt"/>
                          <a:ea typeface="+mn-ea"/>
                          <a:cs typeface="+mn-cs"/>
                        </a:rPr>
                        <a:t>
 MOVILIDAD TODO TERRENO
El modelo Triax TXR 250 L presenta características todo terreno, aptas para el uso rutinario y pensadas para que puedas superar tus límites.
#triax #txr #corven #corvenmotos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933719"/>
                  </a:ext>
                </a:extLst>
              </a:tr>
            </a:tbl>
          </a:graphicData>
        </a:graphic>
      </p:graphicFrame>
      <p:sp>
        <p:nvSpPr>
          <p:cNvPr id="4" name="Text Placeholder 3">
            <a:extLst>
              <a:ext uri="{FF2B5EF4-FFF2-40B4-BE49-F238E27FC236}">
                <a16:creationId xmlns:a16="http://schemas.microsoft.com/office/drawing/2014/main" id="{9F758A8C-5A82-4B6D-B8E9-222E6B77D25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493524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E1D59-77AC-414B-B750-77C9FB7B7387}"/>
              </a:ext>
            </a:extLst>
          </p:cNvPr>
          <p:cNvSpPr>
            <a:spLocks noGrp="1"/>
          </p:cNvSpPr>
          <p:nvPr>
            <p:ph type="title"/>
          </p:nvPr>
        </p:nvSpPr>
        <p:spPr/>
        <p:txBody>
          <a:bodyPr/>
          <a:lstStyle/>
          <a:p>
            <a:r>
              <a:rPr lang="en-US"/>
              <a:t>Facebook Post Table + Reactions | Motomel - 21 of 24</a:t>
            </a:r>
          </a:p>
        </p:txBody>
      </p:sp>
      <p:graphicFrame>
        <p:nvGraphicFramePr>
          <p:cNvPr id="5" name="Table Placeholder 4">
            <a:extLst>
              <a:ext uri="{FF2B5EF4-FFF2-40B4-BE49-F238E27FC236}">
                <a16:creationId xmlns:a16="http://schemas.microsoft.com/office/drawing/2014/main" id="{F4ABD1F5-FBAA-4026-9762-A3BC900E1893}"/>
              </a:ext>
            </a:extLst>
          </p:cNvPr>
          <p:cNvGraphicFramePr>
            <a:graphicFrameLocks noGrp="1"/>
          </p:cNvGraphicFramePr>
          <p:nvPr>
            <p:ph type="tbl" sz="quarter" idx="13"/>
            <p:extLst>
              <p:ext uri="{D42A27DB-BD31-4B8C-83A1-F6EECF244321}">
                <p14:modId xmlns:p14="http://schemas.microsoft.com/office/powerpoint/2010/main" val="3498468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1199208"/>
                    </a:ext>
                  </a:extLst>
                </a:gridCol>
                <a:gridCol w="493776">
                  <a:extLst>
                    <a:ext uri="{9D8B030D-6E8A-4147-A177-3AD203B41FA5}">
                      <a16:colId xmlns:a16="http://schemas.microsoft.com/office/drawing/2014/main" val="1992003034"/>
                    </a:ext>
                  </a:extLst>
                </a:gridCol>
                <a:gridCol w="493776">
                  <a:extLst>
                    <a:ext uri="{9D8B030D-6E8A-4147-A177-3AD203B41FA5}">
                      <a16:colId xmlns:a16="http://schemas.microsoft.com/office/drawing/2014/main" val="2911670011"/>
                    </a:ext>
                  </a:extLst>
                </a:gridCol>
                <a:gridCol w="493776">
                  <a:extLst>
                    <a:ext uri="{9D8B030D-6E8A-4147-A177-3AD203B41FA5}">
                      <a16:colId xmlns:a16="http://schemas.microsoft.com/office/drawing/2014/main" val="98939438"/>
                    </a:ext>
                  </a:extLst>
                </a:gridCol>
                <a:gridCol w="493776">
                  <a:extLst>
                    <a:ext uri="{9D8B030D-6E8A-4147-A177-3AD203B41FA5}">
                      <a16:colId xmlns:a16="http://schemas.microsoft.com/office/drawing/2014/main" val="1036725751"/>
                    </a:ext>
                  </a:extLst>
                </a:gridCol>
                <a:gridCol w="493776">
                  <a:extLst>
                    <a:ext uri="{9D8B030D-6E8A-4147-A177-3AD203B41FA5}">
                      <a16:colId xmlns:a16="http://schemas.microsoft.com/office/drawing/2014/main" val="1056973648"/>
                    </a:ext>
                  </a:extLst>
                </a:gridCol>
                <a:gridCol w="493776">
                  <a:extLst>
                    <a:ext uri="{9D8B030D-6E8A-4147-A177-3AD203B41FA5}">
                      <a16:colId xmlns:a16="http://schemas.microsoft.com/office/drawing/2014/main" val="401305605"/>
                    </a:ext>
                  </a:extLst>
                </a:gridCol>
                <a:gridCol w="493776">
                  <a:extLst>
                    <a:ext uri="{9D8B030D-6E8A-4147-A177-3AD203B41FA5}">
                      <a16:colId xmlns:a16="http://schemas.microsoft.com/office/drawing/2014/main" val="1113071726"/>
                    </a:ext>
                  </a:extLst>
                </a:gridCol>
                <a:gridCol w="493776">
                  <a:extLst>
                    <a:ext uri="{9D8B030D-6E8A-4147-A177-3AD203B41FA5}">
                      <a16:colId xmlns:a16="http://schemas.microsoft.com/office/drawing/2014/main" val="2036098630"/>
                    </a:ext>
                  </a:extLst>
                </a:gridCol>
                <a:gridCol w="493776">
                  <a:extLst>
                    <a:ext uri="{9D8B030D-6E8A-4147-A177-3AD203B41FA5}">
                      <a16:colId xmlns:a16="http://schemas.microsoft.com/office/drawing/2014/main" val="1884511150"/>
                    </a:ext>
                  </a:extLst>
                </a:gridCol>
                <a:gridCol w="493776">
                  <a:extLst>
                    <a:ext uri="{9D8B030D-6E8A-4147-A177-3AD203B41FA5}">
                      <a16:colId xmlns:a16="http://schemas.microsoft.com/office/drawing/2014/main" val="569107142"/>
                    </a:ext>
                  </a:extLst>
                </a:gridCol>
                <a:gridCol w="493776">
                  <a:extLst>
                    <a:ext uri="{9D8B030D-6E8A-4147-A177-3AD203B41FA5}">
                      <a16:colId xmlns:a16="http://schemas.microsoft.com/office/drawing/2014/main" val="1633572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839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- 2022-02-21 18:00:52</a:t>
                      </a:r>
                      <a:r>
                        <a:rPr kumimoji="0" lang="es-ES" sz="1000" b="0" i="0" u="none" strike="noStrike" kern="1200" cap="none" spc="0" normalizeH="0" baseline="0" noProof="0">
                          <a:ln>
                            <a:noFill/>
                          </a:ln>
                          <a:solidFill>
                            <a:prstClr val="black"/>
                          </a:solidFill>
                          <a:effectLst/>
                          <a:uLnTx/>
                          <a:uFillTx/>
                          <a:latin typeface="+mn-lt"/>
                          <a:ea typeface="+mn-ea"/>
                          <a:cs typeface="+mn-cs"/>
                        </a:rPr>
                        <a:t>
 Movete seguro y con estilo 🛵
El scooter Zanella Exclusive Edizione llegó para cautivar y sacar lo mejor de vos. Con su diseño vintage podés moverte en la ciudad con estilo junto a tus amigos, pareja o simplemente solo, no importa el motivo, lo que importa es que lo hagas a tú manera.
Te la podes llevar en:
👉🏼Cuotas fijas con Ahora 12
👉🏼Cuotas fijas con Ahora 18
Vos elegís el camino, nosotros te llevamos.
#Zanella #ExclusiveLT #NosImpulsaNuestraHistoria⁣⁣ #TuMejorVersión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9698262"/>
                  </a:ext>
                </a:extLst>
              </a:tr>
            </a:tbl>
          </a:graphicData>
        </a:graphic>
      </p:graphicFrame>
      <p:sp>
        <p:nvSpPr>
          <p:cNvPr id="4" name="Text Placeholder 3">
            <a:extLst>
              <a:ext uri="{FF2B5EF4-FFF2-40B4-BE49-F238E27FC236}">
                <a16:creationId xmlns:a16="http://schemas.microsoft.com/office/drawing/2014/main" id="{1FBF9483-A006-49DE-9FE3-F503988C40F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2532337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28646-0620-489E-9951-C91DB1F2A081}"/>
              </a:ext>
            </a:extLst>
          </p:cNvPr>
          <p:cNvSpPr>
            <a:spLocks noGrp="1"/>
          </p:cNvSpPr>
          <p:nvPr>
            <p:ph type="title"/>
          </p:nvPr>
        </p:nvSpPr>
        <p:spPr/>
        <p:txBody>
          <a:bodyPr/>
          <a:lstStyle/>
          <a:p>
            <a:r>
              <a:rPr lang="en-US"/>
              <a:t>Facebook Post Table + Reactions | Motomel - 22 of 24</a:t>
            </a:r>
          </a:p>
        </p:txBody>
      </p:sp>
      <p:graphicFrame>
        <p:nvGraphicFramePr>
          <p:cNvPr id="5" name="Table Placeholder 4">
            <a:extLst>
              <a:ext uri="{FF2B5EF4-FFF2-40B4-BE49-F238E27FC236}">
                <a16:creationId xmlns:a16="http://schemas.microsoft.com/office/drawing/2014/main" id="{0573AD11-5A47-44DC-99B2-E6F734F0D03C}"/>
              </a:ext>
            </a:extLst>
          </p:cNvPr>
          <p:cNvGraphicFramePr>
            <a:graphicFrameLocks noGrp="1"/>
          </p:cNvGraphicFramePr>
          <p:nvPr>
            <p:ph type="tbl" sz="quarter" idx="13"/>
            <p:extLst>
              <p:ext uri="{D42A27DB-BD31-4B8C-83A1-F6EECF244321}">
                <p14:modId xmlns:p14="http://schemas.microsoft.com/office/powerpoint/2010/main" val="85645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9584586"/>
                    </a:ext>
                  </a:extLst>
                </a:gridCol>
                <a:gridCol w="493776">
                  <a:extLst>
                    <a:ext uri="{9D8B030D-6E8A-4147-A177-3AD203B41FA5}">
                      <a16:colId xmlns:a16="http://schemas.microsoft.com/office/drawing/2014/main" val="3248503246"/>
                    </a:ext>
                  </a:extLst>
                </a:gridCol>
                <a:gridCol w="493776">
                  <a:extLst>
                    <a:ext uri="{9D8B030D-6E8A-4147-A177-3AD203B41FA5}">
                      <a16:colId xmlns:a16="http://schemas.microsoft.com/office/drawing/2014/main" val="2715961217"/>
                    </a:ext>
                  </a:extLst>
                </a:gridCol>
                <a:gridCol w="493776">
                  <a:extLst>
                    <a:ext uri="{9D8B030D-6E8A-4147-A177-3AD203B41FA5}">
                      <a16:colId xmlns:a16="http://schemas.microsoft.com/office/drawing/2014/main" val="1448041001"/>
                    </a:ext>
                  </a:extLst>
                </a:gridCol>
                <a:gridCol w="493776">
                  <a:extLst>
                    <a:ext uri="{9D8B030D-6E8A-4147-A177-3AD203B41FA5}">
                      <a16:colId xmlns:a16="http://schemas.microsoft.com/office/drawing/2014/main" val="2649360848"/>
                    </a:ext>
                  </a:extLst>
                </a:gridCol>
                <a:gridCol w="493776">
                  <a:extLst>
                    <a:ext uri="{9D8B030D-6E8A-4147-A177-3AD203B41FA5}">
                      <a16:colId xmlns:a16="http://schemas.microsoft.com/office/drawing/2014/main" val="2168488714"/>
                    </a:ext>
                  </a:extLst>
                </a:gridCol>
                <a:gridCol w="493776">
                  <a:extLst>
                    <a:ext uri="{9D8B030D-6E8A-4147-A177-3AD203B41FA5}">
                      <a16:colId xmlns:a16="http://schemas.microsoft.com/office/drawing/2014/main" val="3253076951"/>
                    </a:ext>
                  </a:extLst>
                </a:gridCol>
                <a:gridCol w="493776">
                  <a:extLst>
                    <a:ext uri="{9D8B030D-6E8A-4147-A177-3AD203B41FA5}">
                      <a16:colId xmlns:a16="http://schemas.microsoft.com/office/drawing/2014/main" val="56267634"/>
                    </a:ext>
                  </a:extLst>
                </a:gridCol>
                <a:gridCol w="493776">
                  <a:extLst>
                    <a:ext uri="{9D8B030D-6E8A-4147-A177-3AD203B41FA5}">
                      <a16:colId xmlns:a16="http://schemas.microsoft.com/office/drawing/2014/main" val="4106249953"/>
                    </a:ext>
                  </a:extLst>
                </a:gridCol>
                <a:gridCol w="493776">
                  <a:extLst>
                    <a:ext uri="{9D8B030D-6E8A-4147-A177-3AD203B41FA5}">
                      <a16:colId xmlns:a16="http://schemas.microsoft.com/office/drawing/2014/main" val="1693342712"/>
                    </a:ext>
                  </a:extLst>
                </a:gridCol>
                <a:gridCol w="493776">
                  <a:extLst>
                    <a:ext uri="{9D8B030D-6E8A-4147-A177-3AD203B41FA5}">
                      <a16:colId xmlns:a16="http://schemas.microsoft.com/office/drawing/2014/main" val="1944049256"/>
                    </a:ext>
                  </a:extLst>
                </a:gridCol>
                <a:gridCol w="493776">
                  <a:extLst>
                    <a:ext uri="{9D8B030D-6E8A-4147-A177-3AD203B41FA5}">
                      <a16:colId xmlns:a16="http://schemas.microsoft.com/office/drawing/2014/main" val="3776187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482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- 2022-02-24 19:00:07</a:t>
                      </a:r>
                      <a:r>
                        <a:rPr kumimoji="0" lang="en-US" sz="1000" b="0" i="0" u="none" strike="noStrike" kern="1200" cap="none" spc="0" normalizeH="0" baseline="0" noProof="0">
                          <a:ln>
                            <a:noFill/>
                          </a:ln>
                          <a:solidFill>
                            <a:prstClr val="black"/>
                          </a:solidFill>
                          <a:effectLst/>
                          <a:uLnTx/>
                          <a:uFillTx/>
                          <a:latin typeface="+mn-lt"/>
                          <a:ea typeface="+mn-ea"/>
                          <a:cs typeface="+mn-cs"/>
                        </a:rPr>
                        <a:t>
 🔥 Gilera AC1 🔥
Disponible en los concesionarios oficiales #Gilera 💪 ¡No te la pierdas!
✅ Motor 4 tiempos, refrigerado por aire
✅ Transmisión 5 marchas
✅ Potencia 11.4 hp / 8000 rpm
✅ Frenos delantero a disco y  trasero a tambor
✅ Encendido eléctrico y patada
Más info en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85322449"/>
                  </a:ext>
                </a:extLst>
              </a:tr>
            </a:tbl>
          </a:graphicData>
        </a:graphic>
      </p:graphicFrame>
      <p:sp>
        <p:nvSpPr>
          <p:cNvPr id="4" name="Text Placeholder 3">
            <a:extLst>
              <a:ext uri="{FF2B5EF4-FFF2-40B4-BE49-F238E27FC236}">
                <a16:creationId xmlns:a16="http://schemas.microsoft.com/office/drawing/2014/main" id="{EB77EBAE-6AFB-4720-92F7-EF7BFE75815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313662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2202F-BD92-44F7-81BB-F43340CC7417}"/>
              </a:ext>
            </a:extLst>
          </p:cNvPr>
          <p:cNvSpPr>
            <a:spLocks noGrp="1"/>
          </p:cNvSpPr>
          <p:nvPr>
            <p:ph type="title"/>
          </p:nvPr>
        </p:nvSpPr>
        <p:spPr/>
        <p:txBody>
          <a:bodyPr/>
          <a:lstStyle/>
          <a:p>
            <a:r>
              <a:rPr lang="en-US"/>
              <a:t>Facebook Post Table + Reactions | Motomel - 23 of 24</a:t>
            </a:r>
          </a:p>
        </p:txBody>
      </p:sp>
      <p:graphicFrame>
        <p:nvGraphicFramePr>
          <p:cNvPr id="5" name="Table Placeholder 4">
            <a:extLst>
              <a:ext uri="{FF2B5EF4-FFF2-40B4-BE49-F238E27FC236}">
                <a16:creationId xmlns:a16="http://schemas.microsoft.com/office/drawing/2014/main" id="{B97BCE42-3BBE-461A-BE6D-2EC0B378151E}"/>
              </a:ext>
            </a:extLst>
          </p:cNvPr>
          <p:cNvGraphicFramePr>
            <a:graphicFrameLocks noGrp="1"/>
          </p:cNvGraphicFramePr>
          <p:nvPr>
            <p:ph type="tbl" sz="quarter" idx="13"/>
            <p:extLst>
              <p:ext uri="{D42A27DB-BD31-4B8C-83A1-F6EECF244321}">
                <p14:modId xmlns:p14="http://schemas.microsoft.com/office/powerpoint/2010/main" val="140935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4990528"/>
                    </a:ext>
                  </a:extLst>
                </a:gridCol>
                <a:gridCol w="493776">
                  <a:extLst>
                    <a:ext uri="{9D8B030D-6E8A-4147-A177-3AD203B41FA5}">
                      <a16:colId xmlns:a16="http://schemas.microsoft.com/office/drawing/2014/main" val="224486827"/>
                    </a:ext>
                  </a:extLst>
                </a:gridCol>
                <a:gridCol w="493776">
                  <a:extLst>
                    <a:ext uri="{9D8B030D-6E8A-4147-A177-3AD203B41FA5}">
                      <a16:colId xmlns:a16="http://schemas.microsoft.com/office/drawing/2014/main" val="3258826326"/>
                    </a:ext>
                  </a:extLst>
                </a:gridCol>
                <a:gridCol w="493776">
                  <a:extLst>
                    <a:ext uri="{9D8B030D-6E8A-4147-A177-3AD203B41FA5}">
                      <a16:colId xmlns:a16="http://schemas.microsoft.com/office/drawing/2014/main" val="949716497"/>
                    </a:ext>
                  </a:extLst>
                </a:gridCol>
                <a:gridCol w="493776">
                  <a:extLst>
                    <a:ext uri="{9D8B030D-6E8A-4147-A177-3AD203B41FA5}">
                      <a16:colId xmlns:a16="http://schemas.microsoft.com/office/drawing/2014/main" val="2594496165"/>
                    </a:ext>
                  </a:extLst>
                </a:gridCol>
                <a:gridCol w="493776">
                  <a:extLst>
                    <a:ext uri="{9D8B030D-6E8A-4147-A177-3AD203B41FA5}">
                      <a16:colId xmlns:a16="http://schemas.microsoft.com/office/drawing/2014/main" val="884455011"/>
                    </a:ext>
                  </a:extLst>
                </a:gridCol>
                <a:gridCol w="493776">
                  <a:extLst>
                    <a:ext uri="{9D8B030D-6E8A-4147-A177-3AD203B41FA5}">
                      <a16:colId xmlns:a16="http://schemas.microsoft.com/office/drawing/2014/main" val="2020014723"/>
                    </a:ext>
                  </a:extLst>
                </a:gridCol>
                <a:gridCol w="493776">
                  <a:extLst>
                    <a:ext uri="{9D8B030D-6E8A-4147-A177-3AD203B41FA5}">
                      <a16:colId xmlns:a16="http://schemas.microsoft.com/office/drawing/2014/main" val="3937404367"/>
                    </a:ext>
                  </a:extLst>
                </a:gridCol>
                <a:gridCol w="493776">
                  <a:extLst>
                    <a:ext uri="{9D8B030D-6E8A-4147-A177-3AD203B41FA5}">
                      <a16:colId xmlns:a16="http://schemas.microsoft.com/office/drawing/2014/main" val="3581605238"/>
                    </a:ext>
                  </a:extLst>
                </a:gridCol>
                <a:gridCol w="493776">
                  <a:extLst>
                    <a:ext uri="{9D8B030D-6E8A-4147-A177-3AD203B41FA5}">
                      <a16:colId xmlns:a16="http://schemas.microsoft.com/office/drawing/2014/main" val="806311847"/>
                    </a:ext>
                  </a:extLst>
                </a:gridCol>
                <a:gridCol w="493776">
                  <a:extLst>
                    <a:ext uri="{9D8B030D-6E8A-4147-A177-3AD203B41FA5}">
                      <a16:colId xmlns:a16="http://schemas.microsoft.com/office/drawing/2014/main" val="1774128338"/>
                    </a:ext>
                  </a:extLst>
                </a:gridCol>
                <a:gridCol w="493776">
                  <a:extLst>
                    <a:ext uri="{9D8B030D-6E8A-4147-A177-3AD203B41FA5}">
                      <a16:colId xmlns:a16="http://schemas.microsoft.com/office/drawing/2014/main" val="2061992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3185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- 2022-02-22 17:50:55</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 𝟏𝟓𝟎 es la moto que se adapta a todos los terrenos 👊
¿Qué uso le das vos? ¿Sos más del estilo 𝐎𝐅𝐅 o del 𝐎𝐍?
👉Deslizá y elegí el modo que más te guste.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6021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- 2022-02-24 12:16:49</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a aquellos a los que les confiamos lo más preciado 🏍️ ❤️
¡Feliz día del mecánico! 🔧👏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5214379"/>
                  </a:ext>
                </a:extLst>
              </a:tr>
            </a:tbl>
          </a:graphicData>
        </a:graphic>
      </p:graphicFrame>
      <p:sp>
        <p:nvSpPr>
          <p:cNvPr id="4" name="Text Placeholder 3">
            <a:extLst>
              <a:ext uri="{FF2B5EF4-FFF2-40B4-BE49-F238E27FC236}">
                <a16:creationId xmlns:a16="http://schemas.microsoft.com/office/drawing/2014/main" id="{CC51CE9F-9CFE-4AB7-B21F-9D98136ACCC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496781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BCDF5-084C-43FE-8346-5586DCD69C1F}"/>
              </a:ext>
            </a:extLst>
          </p:cNvPr>
          <p:cNvSpPr>
            <a:spLocks noGrp="1"/>
          </p:cNvSpPr>
          <p:nvPr>
            <p:ph type="title"/>
          </p:nvPr>
        </p:nvSpPr>
        <p:spPr/>
        <p:txBody>
          <a:bodyPr/>
          <a:lstStyle/>
          <a:p>
            <a:r>
              <a:rPr lang="en-US"/>
              <a:t>Facebook Post Table + Reactions | Motomel - 24 of 24</a:t>
            </a:r>
          </a:p>
        </p:txBody>
      </p:sp>
      <p:graphicFrame>
        <p:nvGraphicFramePr>
          <p:cNvPr id="5" name="Table Placeholder 4">
            <a:extLst>
              <a:ext uri="{FF2B5EF4-FFF2-40B4-BE49-F238E27FC236}">
                <a16:creationId xmlns:a16="http://schemas.microsoft.com/office/drawing/2014/main" id="{81A5484E-28DE-4131-84CD-6D47F77D9AB5}"/>
              </a:ext>
            </a:extLst>
          </p:cNvPr>
          <p:cNvGraphicFramePr>
            <a:graphicFrameLocks noGrp="1"/>
          </p:cNvGraphicFramePr>
          <p:nvPr>
            <p:ph type="tbl" sz="quarter" idx="13"/>
            <p:extLst>
              <p:ext uri="{D42A27DB-BD31-4B8C-83A1-F6EECF244321}">
                <p14:modId xmlns:p14="http://schemas.microsoft.com/office/powerpoint/2010/main" val="1175036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0206803"/>
                    </a:ext>
                  </a:extLst>
                </a:gridCol>
                <a:gridCol w="493776">
                  <a:extLst>
                    <a:ext uri="{9D8B030D-6E8A-4147-A177-3AD203B41FA5}">
                      <a16:colId xmlns:a16="http://schemas.microsoft.com/office/drawing/2014/main" val="3716740010"/>
                    </a:ext>
                  </a:extLst>
                </a:gridCol>
                <a:gridCol w="493776">
                  <a:extLst>
                    <a:ext uri="{9D8B030D-6E8A-4147-A177-3AD203B41FA5}">
                      <a16:colId xmlns:a16="http://schemas.microsoft.com/office/drawing/2014/main" val="750375681"/>
                    </a:ext>
                  </a:extLst>
                </a:gridCol>
                <a:gridCol w="493776">
                  <a:extLst>
                    <a:ext uri="{9D8B030D-6E8A-4147-A177-3AD203B41FA5}">
                      <a16:colId xmlns:a16="http://schemas.microsoft.com/office/drawing/2014/main" val="4105966269"/>
                    </a:ext>
                  </a:extLst>
                </a:gridCol>
                <a:gridCol w="493776">
                  <a:extLst>
                    <a:ext uri="{9D8B030D-6E8A-4147-A177-3AD203B41FA5}">
                      <a16:colId xmlns:a16="http://schemas.microsoft.com/office/drawing/2014/main" val="2167748471"/>
                    </a:ext>
                  </a:extLst>
                </a:gridCol>
                <a:gridCol w="493776">
                  <a:extLst>
                    <a:ext uri="{9D8B030D-6E8A-4147-A177-3AD203B41FA5}">
                      <a16:colId xmlns:a16="http://schemas.microsoft.com/office/drawing/2014/main" val="1260736544"/>
                    </a:ext>
                  </a:extLst>
                </a:gridCol>
                <a:gridCol w="493776">
                  <a:extLst>
                    <a:ext uri="{9D8B030D-6E8A-4147-A177-3AD203B41FA5}">
                      <a16:colId xmlns:a16="http://schemas.microsoft.com/office/drawing/2014/main" val="2705842928"/>
                    </a:ext>
                  </a:extLst>
                </a:gridCol>
                <a:gridCol w="493776">
                  <a:extLst>
                    <a:ext uri="{9D8B030D-6E8A-4147-A177-3AD203B41FA5}">
                      <a16:colId xmlns:a16="http://schemas.microsoft.com/office/drawing/2014/main" val="3897454837"/>
                    </a:ext>
                  </a:extLst>
                </a:gridCol>
                <a:gridCol w="493776">
                  <a:extLst>
                    <a:ext uri="{9D8B030D-6E8A-4147-A177-3AD203B41FA5}">
                      <a16:colId xmlns:a16="http://schemas.microsoft.com/office/drawing/2014/main" val="3391256376"/>
                    </a:ext>
                  </a:extLst>
                </a:gridCol>
                <a:gridCol w="493776">
                  <a:extLst>
                    <a:ext uri="{9D8B030D-6E8A-4147-A177-3AD203B41FA5}">
                      <a16:colId xmlns:a16="http://schemas.microsoft.com/office/drawing/2014/main" val="147548924"/>
                    </a:ext>
                  </a:extLst>
                </a:gridCol>
                <a:gridCol w="493776">
                  <a:extLst>
                    <a:ext uri="{9D8B030D-6E8A-4147-A177-3AD203B41FA5}">
                      <a16:colId xmlns:a16="http://schemas.microsoft.com/office/drawing/2014/main" val="1127752191"/>
                    </a:ext>
                  </a:extLst>
                </a:gridCol>
                <a:gridCol w="493776">
                  <a:extLst>
                    <a:ext uri="{9D8B030D-6E8A-4147-A177-3AD203B41FA5}">
                      <a16:colId xmlns:a16="http://schemas.microsoft.com/office/drawing/2014/main" val="3613584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54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- 2022-02-17 21:50:06</a:t>
                      </a:r>
                      <a:r>
                        <a:rPr kumimoji="0" lang="en-US" sz="1000" b="0" i="0" u="none" strike="noStrike" kern="1200" cap="none" spc="0" normalizeH="0" baseline="0" noProof="0">
                          <a:ln>
                            <a:noFill/>
                          </a:ln>
                          <a:solidFill>
                            <a:prstClr val="black"/>
                          </a:solidFill>
                          <a:effectLst/>
                          <a:uLnTx/>
                          <a:uFillTx/>
                          <a:latin typeface="+mn-lt"/>
                          <a:ea typeface="+mn-ea"/>
                          <a:cs typeface="+mn-cs"/>
                        </a:rPr>
                        <a:t>
 💥 NUEVA SMX 200 ADVENTURE 💥⁣
Lista para cualquier tipo de terreno 💣⁣ ¡Disfrutá este verano en modo aventura!⁣
⁣
#AventuraModoOn⁣
⁣
◾ Motor 4 tiempos, refrigerado por aire⁣
◾ Transmisión 5 marchas⁣
◾ Potencia 15 hp a 7500rpm⁣
◾ Frenos Disco delantero y trasero⁣
◾ Neumáticos Delantero 90/90 - 19 / Trasero 110/90 - 17⁣
◾ Encendido eléctrico y pedal⁣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3963547"/>
                  </a:ext>
                </a:extLst>
              </a:tr>
            </a:tbl>
          </a:graphicData>
        </a:graphic>
      </p:graphicFrame>
      <p:sp>
        <p:nvSpPr>
          <p:cNvPr id="4" name="Text Placeholder 3">
            <a:extLst>
              <a:ext uri="{FF2B5EF4-FFF2-40B4-BE49-F238E27FC236}">
                <a16:creationId xmlns:a16="http://schemas.microsoft.com/office/drawing/2014/main" id="{9CD7E3AA-68B5-48A3-9D7A-A98154749A8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9082225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84171-E857-4D0D-85AB-B4B208842500}"/>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5F76A0FE-3F4E-4EB4-A977-9CC035147016}"/>
              </a:ext>
            </a:extLst>
          </p:cNvPr>
          <p:cNvGraphicFramePr>
            <a:graphicFrameLocks noGrp="1"/>
          </p:cNvGraphicFramePr>
          <p:nvPr>
            <p:ph type="chart" sz="quarter" idx="13"/>
            <p:extLst>
              <p:ext uri="{D42A27DB-BD31-4B8C-83A1-F6EECF244321}">
                <p14:modId xmlns:p14="http://schemas.microsoft.com/office/powerpoint/2010/main" val="557510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582371-E223-412B-9A3D-FD48FE28AC7A}"/>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C481D683-60DD-4AC7-BCC1-AC98DBDF6F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7244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1416</Words>
  <Application>Microsoft Office PowerPoint</Application>
  <PresentationFormat>On-screen Show (4:3)</PresentationFormat>
  <Paragraphs>798</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Motomel</vt:lpstr>
      <vt:lpstr>Facebook Key Metrics Radar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24</vt:lpstr>
      <vt:lpstr>Facebook Post Table + Reactions | Motomel - 2 of 24</vt:lpstr>
      <vt:lpstr>Facebook Post Table + Reactions | Motomel - 3 of 24</vt:lpstr>
      <vt:lpstr>Facebook Post Table + Reactions | Motomel - 4 of 24</vt:lpstr>
      <vt:lpstr>Facebook Post Table + Reactions | Motomel - 5 of 24</vt:lpstr>
      <vt:lpstr>Facebook Post Table + Reactions | Motomel - 6 of 24</vt:lpstr>
      <vt:lpstr>Facebook Post Table + Reactions | Motomel - 7 of 24</vt:lpstr>
      <vt:lpstr>Facebook Post Table + Reactions | Motomel - 8 of 24</vt:lpstr>
      <vt:lpstr>Facebook Post Table + Reactions | Motomel - 9 of 24</vt:lpstr>
      <vt:lpstr>Facebook Post Table + Reactions | Motomel - 10 of 24</vt:lpstr>
      <vt:lpstr>Facebook Post Table + Reactions | Motomel - 11 of 24</vt:lpstr>
      <vt:lpstr>Facebook Post Table + Reactions | Motomel - 12 of 24</vt:lpstr>
      <vt:lpstr>Facebook Post Table + Reactions | Motomel - 13 of 24</vt:lpstr>
      <vt:lpstr>Facebook Post Table + Reactions | Motomel - 14 of 24</vt:lpstr>
      <vt:lpstr>Facebook Post Table + Reactions | Motomel - 15 of 24</vt:lpstr>
      <vt:lpstr>Facebook Post Table + Reactions | Motomel - 16 of 24</vt:lpstr>
      <vt:lpstr>Facebook Post Table + Reactions | Motomel - 17 of 24</vt:lpstr>
      <vt:lpstr>Facebook Post Table + Reactions | Motomel - 18 of 24</vt:lpstr>
      <vt:lpstr>Facebook Post Table + Reactions | Motomel - 19 of 24</vt:lpstr>
      <vt:lpstr>Facebook Post Table + Reactions | Motomel - 20 of 24</vt:lpstr>
      <vt:lpstr>Facebook Post Table + Reactions | Motomel - 21 of 24</vt:lpstr>
      <vt:lpstr>Facebook Post Table + Reactions | Motomel - 22 of 24</vt:lpstr>
      <vt:lpstr>Facebook Post Table + Reactions | Motomel - 23 of 24</vt:lpstr>
      <vt:lpstr>Facebook Post Table + Reactions | Motomel - 24 of 24</vt:lpstr>
      <vt:lpstr>Facebook User Posts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2022-03-01T16:05:04Z</dcterms:created>
  <dcterms:modified xsi:type="dcterms:W3CDTF">2022-03-01T16:06:24Z</dcterms:modified>
</cp:coreProperties>
</file>