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@venzoarg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40.701099999999997</c:v>
                </c:pt>
                <c:pt idx="1">
                  <c:v>0</c:v>
                </c:pt>
                <c:pt idx="2">
                  <c:v>100</c:v>
                </c:pt>
                <c:pt idx="3">
                  <c:v>50</c:v>
                </c:pt>
                <c:pt idx="4">
                  <c:v>50</c:v>
                </c:pt>
                <c:pt idx="5">
                  <c:v>1.4479</c:v>
                </c:pt>
                <c:pt idx="6">
                  <c:v>1.2952999999999999</c:v>
                </c:pt>
                <c:pt idx="7">
                  <c:v>0.51570000000000005</c:v>
                </c:pt>
              </c:numCache>
            </c:numRef>
          </c:val>
          <c:extLst>
            <c:ext xmlns:c16="http://schemas.microsoft.com/office/drawing/2014/chart" uri="{C3380CC4-5D6E-409C-BE32-E72D297353CC}">
              <c16:uniqueId val="{00000000-B301-40D5-BA6E-BDA25C0CF9D9}"/>
            </c:ext>
          </c:extLst>
        </c:ser>
        <c:ser>
          <c:idx val="1"/>
          <c:order val="1"/>
          <c:tx>
            <c:strRef>
              <c:f>Sheet1!$C$1</c:f>
              <c:strCache>
                <c:ptCount val="1"/>
                <c:pt idx="0">
                  <c:v>@teknialbikes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6.5118</c:v>
                </c:pt>
                <c:pt idx="1">
                  <c:v>100</c:v>
                </c:pt>
                <c:pt idx="2">
                  <c:v>50</c:v>
                </c:pt>
                <c:pt idx="3">
                  <c:v>100</c:v>
                </c:pt>
                <c:pt idx="4">
                  <c:v>100</c:v>
                </c:pt>
                <c:pt idx="5">
                  <c:v>3.1301000000000001</c:v>
                </c:pt>
                <c:pt idx="6">
                  <c:v>25.548200000000001</c:v>
                </c:pt>
                <c:pt idx="7">
                  <c:v>100</c:v>
                </c:pt>
              </c:numCache>
            </c:numRef>
          </c:val>
          <c:extLst>
            <c:ext xmlns:c16="http://schemas.microsoft.com/office/drawing/2014/chart" uri="{C3380CC4-5D6E-409C-BE32-E72D297353CC}">
              <c16:uniqueId val="{00000001-B301-40D5-BA6E-BDA25C0CF9D9}"/>
            </c:ext>
          </c:extLst>
        </c:ser>
        <c:ser>
          <c:idx val="2"/>
          <c:order val="2"/>
          <c:tx>
            <c:strRef>
              <c:f>Sheet1!$D$1</c:f>
              <c:strCache>
                <c:ptCount val="1"/>
                <c:pt idx="0">
                  <c:v>@olmobikes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66.666700000000006</c:v>
                </c:pt>
                <c:pt idx="2">
                  <c:v>0</c:v>
                </c:pt>
                <c:pt idx="3">
                  <c:v>0</c:v>
                </c:pt>
                <c:pt idx="4">
                  <c:v>40</c:v>
                </c:pt>
                <c:pt idx="5">
                  <c:v>100</c:v>
                </c:pt>
                <c:pt idx="6">
                  <c:v>100</c:v>
                </c:pt>
                <c:pt idx="7">
                  <c:v>12.72</c:v>
                </c:pt>
              </c:numCache>
            </c:numRef>
          </c:val>
          <c:extLst>
            <c:ext xmlns:c16="http://schemas.microsoft.com/office/drawing/2014/chart" uri="{C3380CC4-5D6E-409C-BE32-E72D297353CC}">
              <c16:uniqueId val="{00000002-B301-40D5-BA6E-BDA25C0CF9D9}"/>
            </c:ext>
          </c:extLst>
        </c:ser>
        <c:ser>
          <c:idx val="3"/>
          <c:order val="3"/>
          <c:tx>
            <c:strRef>
              <c:f>Sheet1!$E$1</c:f>
              <c:strCache>
                <c:ptCount val="1"/>
                <c:pt idx="0">
                  <c:v>@raleigh.bicicletas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4.0320999999999998</c:v>
                </c:pt>
                <c:pt idx="1">
                  <c:v>16.666699999999999</c:v>
                </c:pt>
                <c:pt idx="2">
                  <c:v>75</c:v>
                </c:pt>
                <c:pt idx="3">
                  <c:v>0</c:v>
                </c:pt>
                <c:pt idx="4">
                  <c:v>40</c:v>
                </c:pt>
                <c:pt idx="5">
                  <c:v>0.65849999999999997</c:v>
                </c:pt>
                <c:pt idx="6">
                  <c:v>13.0467</c:v>
                </c:pt>
                <c:pt idx="7">
                  <c:v>7.0101000000000004</c:v>
                </c:pt>
              </c:numCache>
            </c:numRef>
          </c:val>
          <c:extLst>
            <c:ext xmlns:c16="http://schemas.microsoft.com/office/drawing/2014/chart" uri="{C3380CC4-5D6E-409C-BE32-E72D297353CC}">
              <c16:uniqueId val="{00000003-B301-40D5-BA6E-BDA25C0CF9D9}"/>
            </c:ext>
          </c:extLst>
        </c:ser>
        <c:ser>
          <c:idx val="4"/>
          <c:order val="4"/>
          <c:tx>
            <c:strRef>
              <c:f>Sheet1!$F$1</c:f>
              <c:strCache>
                <c:ptCount val="1"/>
                <c:pt idx="0">
                  <c:v>@motomelbicicletas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2.7648000000000001</c:v>
                </c:pt>
                <c:pt idx="1">
                  <c:v>33.333300000000001</c:v>
                </c:pt>
                <c:pt idx="2">
                  <c:v>25</c:v>
                </c:pt>
                <c:pt idx="3">
                  <c:v>100</c:v>
                </c:pt>
                <c:pt idx="4">
                  <c:v>50</c:v>
                </c:pt>
                <c:pt idx="5">
                  <c:v>0.2029</c:v>
                </c:pt>
                <c:pt idx="6">
                  <c:v>4.9151999999999996</c:v>
                </c:pt>
                <c:pt idx="7">
                  <c:v>2.5038</c:v>
                </c:pt>
              </c:numCache>
            </c:numRef>
          </c:val>
          <c:extLst>
            <c:ext xmlns:c16="http://schemas.microsoft.com/office/drawing/2014/chart" uri="{C3380CC4-5D6E-409C-BE32-E72D297353CC}">
              <c16:uniqueId val="{00000004-B301-40D5-BA6E-BDA25C0CF9D9}"/>
            </c:ext>
          </c:extLst>
        </c:ser>
        <c:ser>
          <c:idx val="5"/>
          <c:order val="5"/>
          <c:tx>
            <c:strRef>
              <c:f>Sheet1!$G$1</c:f>
              <c:strCache>
                <c:ptCount val="1"/>
                <c:pt idx="0">
                  <c:v>@topmega_oficial</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31.137699999999999</c:v>
                </c:pt>
                <c:pt idx="1">
                  <c:v>83.333299999999994</c:v>
                </c:pt>
                <c:pt idx="2">
                  <c:v>50</c:v>
                </c:pt>
                <c:pt idx="3">
                  <c:v>0</c:v>
                </c:pt>
                <c:pt idx="4">
                  <c:v>70</c:v>
                </c:pt>
                <c:pt idx="5">
                  <c:v>0.85770000000000002</c:v>
                </c:pt>
                <c:pt idx="6">
                  <c:v>1.8317000000000001</c:v>
                </c:pt>
                <c:pt idx="7">
                  <c:v>0.34670000000000001</c:v>
                </c:pt>
              </c:numCache>
            </c:numRef>
          </c:val>
          <c:extLst>
            <c:ext xmlns:c16="http://schemas.microsoft.com/office/drawing/2014/chart" uri="{C3380CC4-5D6E-409C-BE32-E72D297353CC}">
              <c16:uniqueId val="{00000005-B301-40D5-BA6E-BDA25C0CF9D9}"/>
            </c:ext>
          </c:extLst>
        </c:ser>
        <c:dLbls>
          <c:showLegendKey val="0"/>
          <c:showVal val="0"/>
          <c:showCatName val="0"/>
          <c:showSerName val="0"/>
          <c:showPercent val="0"/>
          <c:showBubbleSize val="0"/>
        </c:dLbls>
        <c:axId val="379115984"/>
        <c:axId val="379109424"/>
      </c:radarChart>
      <c:catAx>
        <c:axId val="37911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09424"/>
        <c:crosses val="autoZero"/>
        <c:auto val="1"/>
        <c:lblAlgn val="ctr"/>
        <c:lblOffset val="100"/>
        <c:noMultiLvlLbl val="0"/>
      </c:catAx>
      <c:valAx>
        <c:axId val="37910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1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@venzoarg</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91389</c:v>
                </c:pt>
                <c:pt idx="1">
                  <c:v>91413</c:v>
                </c:pt>
                <c:pt idx="2">
                  <c:v>91430</c:v>
                </c:pt>
                <c:pt idx="3">
                  <c:v>91430</c:v>
                </c:pt>
                <c:pt idx="4">
                  <c:v>91451</c:v>
                </c:pt>
                <c:pt idx="5">
                  <c:v>91447</c:v>
                </c:pt>
                <c:pt idx="6">
                  <c:v>91443</c:v>
                </c:pt>
                <c:pt idx="7">
                  <c:v>91469</c:v>
                </c:pt>
                <c:pt idx="8">
                  <c:v>91484</c:v>
                </c:pt>
                <c:pt idx="9">
                  <c:v>91493</c:v>
                </c:pt>
                <c:pt idx="10">
                  <c:v>91505</c:v>
                </c:pt>
                <c:pt idx="11">
                  <c:v>91489</c:v>
                </c:pt>
                <c:pt idx="12">
                  <c:v>91490</c:v>
                </c:pt>
                <c:pt idx="13">
                  <c:v>91504</c:v>
                </c:pt>
                <c:pt idx="14">
                  <c:v>91519</c:v>
                </c:pt>
                <c:pt idx="15">
                  <c:v>91522</c:v>
                </c:pt>
                <c:pt idx="16">
                  <c:v>91516</c:v>
                </c:pt>
                <c:pt idx="17">
                  <c:v>91538</c:v>
                </c:pt>
                <c:pt idx="18">
                  <c:v>91544</c:v>
                </c:pt>
                <c:pt idx="19">
                  <c:v>91544</c:v>
                </c:pt>
                <c:pt idx="20">
                  <c:v>91538</c:v>
                </c:pt>
                <c:pt idx="21">
                  <c:v>91535</c:v>
                </c:pt>
                <c:pt idx="22">
                  <c:v>91542</c:v>
                </c:pt>
                <c:pt idx="23">
                  <c:v>91551</c:v>
                </c:pt>
                <c:pt idx="24">
                  <c:v>91551</c:v>
                </c:pt>
                <c:pt idx="25">
                  <c:v>91553</c:v>
                </c:pt>
                <c:pt idx="26">
                  <c:v>91551</c:v>
                </c:pt>
                <c:pt idx="27">
                  <c:v>91536</c:v>
                </c:pt>
              </c:numCache>
            </c:numRef>
          </c:val>
          <c:smooth val="0"/>
          <c:extLst>
            <c:ext xmlns:c16="http://schemas.microsoft.com/office/drawing/2014/chart" uri="{C3380CC4-5D6E-409C-BE32-E72D297353CC}">
              <c16:uniqueId val="{00000000-D0E4-4283-8FF1-75FA2B348CB4}"/>
            </c:ext>
          </c:extLst>
        </c:ser>
        <c:ser>
          <c:idx val="1"/>
          <c:order val="1"/>
          <c:tx>
            <c:strRef>
              <c:f>Sheet1!$C$1</c:f>
              <c:strCache>
                <c:ptCount val="1"/>
                <c:pt idx="0">
                  <c:v>@teknialbikes</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10739</c:v>
                </c:pt>
                <c:pt idx="1">
                  <c:v>10737</c:v>
                </c:pt>
                <c:pt idx="2">
                  <c:v>10732</c:v>
                </c:pt>
                <c:pt idx="3">
                  <c:v>11354</c:v>
                </c:pt>
                <c:pt idx="4">
                  <c:v>12478</c:v>
                </c:pt>
                <c:pt idx="5">
                  <c:v>12530</c:v>
                </c:pt>
                <c:pt idx="6">
                  <c:v>12571</c:v>
                </c:pt>
                <c:pt idx="7">
                  <c:v>12597</c:v>
                </c:pt>
                <c:pt idx="8">
                  <c:v>13676</c:v>
                </c:pt>
                <c:pt idx="9">
                  <c:v>14167</c:v>
                </c:pt>
                <c:pt idx="10">
                  <c:v>14637</c:v>
                </c:pt>
                <c:pt idx="11">
                  <c:v>14681</c:v>
                </c:pt>
                <c:pt idx="12">
                  <c:v>14857</c:v>
                </c:pt>
                <c:pt idx="13">
                  <c:v>14897</c:v>
                </c:pt>
                <c:pt idx="14">
                  <c:v>14799</c:v>
                </c:pt>
                <c:pt idx="15">
                  <c:v>14775</c:v>
                </c:pt>
                <c:pt idx="16">
                  <c:v>14754</c:v>
                </c:pt>
                <c:pt idx="17">
                  <c:v>14733</c:v>
                </c:pt>
                <c:pt idx="18">
                  <c:v>14728</c:v>
                </c:pt>
                <c:pt idx="19">
                  <c:v>14716</c:v>
                </c:pt>
                <c:pt idx="20">
                  <c:v>14701</c:v>
                </c:pt>
                <c:pt idx="21">
                  <c:v>14690</c:v>
                </c:pt>
                <c:pt idx="22">
                  <c:v>14687</c:v>
                </c:pt>
                <c:pt idx="23">
                  <c:v>14672</c:v>
                </c:pt>
                <c:pt idx="24">
                  <c:v>14663</c:v>
                </c:pt>
                <c:pt idx="25">
                  <c:v>14658</c:v>
                </c:pt>
                <c:pt idx="26">
                  <c:v>14646</c:v>
                </c:pt>
                <c:pt idx="27">
                  <c:v>14645</c:v>
                </c:pt>
              </c:numCache>
            </c:numRef>
          </c:val>
          <c:smooth val="0"/>
          <c:extLst>
            <c:ext xmlns:c16="http://schemas.microsoft.com/office/drawing/2014/chart" uri="{C3380CC4-5D6E-409C-BE32-E72D297353CC}">
              <c16:uniqueId val="{00000001-D0E4-4283-8FF1-75FA2B348CB4}"/>
            </c:ext>
          </c:extLst>
        </c:ser>
        <c:ser>
          <c:idx val="2"/>
          <c:order val="2"/>
          <c:tx>
            <c:strRef>
              <c:f>Sheet1!$D$1</c:f>
              <c:strCache>
                <c:ptCount val="1"/>
                <c:pt idx="0">
                  <c:v>@olmobikes</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214908</c:v>
                </c:pt>
                <c:pt idx="1">
                  <c:v>214847</c:v>
                </c:pt>
                <c:pt idx="2">
                  <c:v>214801</c:v>
                </c:pt>
                <c:pt idx="3">
                  <c:v>214735</c:v>
                </c:pt>
                <c:pt idx="4">
                  <c:v>214685</c:v>
                </c:pt>
                <c:pt idx="5">
                  <c:v>214632</c:v>
                </c:pt>
                <c:pt idx="6">
                  <c:v>214569</c:v>
                </c:pt>
                <c:pt idx="7">
                  <c:v>214502</c:v>
                </c:pt>
                <c:pt idx="8">
                  <c:v>214447</c:v>
                </c:pt>
                <c:pt idx="9">
                  <c:v>214420</c:v>
                </c:pt>
                <c:pt idx="10">
                  <c:v>214352</c:v>
                </c:pt>
                <c:pt idx="11">
                  <c:v>214300</c:v>
                </c:pt>
                <c:pt idx="12">
                  <c:v>214242</c:v>
                </c:pt>
                <c:pt idx="13">
                  <c:v>214211</c:v>
                </c:pt>
                <c:pt idx="14">
                  <c:v>214150</c:v>
                </c:pt>
                <c:pt idx="15">
                  <c:v>214098</c:v>
                </c:pt>
                <c:pt idx="16">
                  <c:v>214055</c:v>
                </c:pt>
                <c:pt idx="17">
                  <c:v>214717</c:v>
                </c:pt>
                <c:pt idx="18">
                  <c:v>215243</c:v>
                </c:pt>
                <c:pt idx="19">
                  <c:v>215500</c:v>
                </c:pt>
                <c:pt idx="20">
                  <c:v>216742</c:v>
                </c:pt>
                <c:pt idx="21">
                  <c:v>219427</c:v>
                </c:pt>
                <c:pt idx="22">
                  <c:v>221940</c:v>
                </c:pt>
                <c:pt idx="23">
                  <c:v>224168</c:v>
                </c:pt>
                <c:pt idx="24">
                  <c:v>225262</c:v>
                </c:pt>
                <c:pt idx="25">
                  <c:v>225079</c:v>
                </c:pt>
                <c:pt idx="26">
                  <c:v>225026</c:v>
                </c:pt>
                <c:pt idx="27">
                  <c:v>224898</c:v>
                </c:pt>
              </c:numCache>
            </c:numRef>
          </c:val>
          <c:smooth val="0"/>
          <c:extLst>
            <c:ext xmlns:c16="http://schemas.microsoft.com/office/drawing/2014/chart" uri="{C3380CC4-5D6E-409C-BE32-E72D297353CC}">
              <c16:uniqueId val="{00000002-D0E4-4283-8FF1-75FA2B348CB4}"/>
            </c:ext>
          </c:extLst>
        </c:ser>
        <c:ser>
          <c:idx val="3"/>
          <c:order val="3"/>
          <c:tx>
            <c:strRef>
              <c:f>Sheet1!$E$1</c:f>
              <c:strCache>
                <c:ptCount val="1"/>
                <c:pt idx="0">
                  <c:v>@raleigh.bicicletas</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8854</c:v>
                </c:pt>
                <c:pt idx="1">
                  <c:v>8863</c:v>
                </c:pt>
                <c:pt idx="2">
                  <c:v>8872</c:v>
                </c:pt>
                <c:pt idx="3">
                  <c:v>8877</c:v>
                </c:pt>
                <c:pt idx="4">
                  <c:v>8889</c:v>
                </c:pt>
                <c:pt idx="5">
                  <c:v>8906</c:v>
                </c:pt>
                <c:pt idx="6">
                  <c:v>8916</c:v>
                </c:pt>
                <c:pt idx="7">
                  <c:v>8922</c:v>
                </c:pt>
                <c:pt idx="8">
                  <c:v>8929</c:v>
                </c:pt>
                <c:pt idx="9">
                  <c:v>8938</c:v>
                </c:pt>
                <c:pt idx="10">
                  <c:v>8940</c:v>
                </c:pt>
                <c:pt idx="11">
                  <c:v>8950</c:v>
                </c:pt>
                <c:pt idx="12">
                  <c:v>8956</c:v>
                </c:pt>
                <c:pt idx="13">
                  <c:v>8961</c:v>
                </c:pt>
                <c:pt idx="14">
                  <c:v>8965</c:v>
                </c:pt>
                <c:pt idx="15">
                  <c:v>8971</c:v>
                </c:pt>
                <c:pt idx="16">
                  <c:v>8981</c:v>
                </c:pt>
                <c:pt idx="17">
                  <c:v>8988</c:v>
                </c:pt>
                <c:pt idx="18">
                  <c:v>8998</c:v>
                </c:pt>
                <c:pt idx="19">
                  <c:v>9009</c:v>
                </c:pt>
                <c:pt idx="20">
                  <c:v>9015</c:v>
                </c:pt>
                <c:pt idx="21">
                  <c:v>9026</c:v>
                </c:pt>
                <c:pt idx="22">
                  <c:v>9039</c:v>
                </c:pt>
                <c:pt idx="23">
                  <c:v>9054</c:v>
                </c:pt>
                <c:pt idx="24">
                  <c:v>9058</c:v>
                </c:pt>
                <c:pt idx="25">
                  <c:v>9064</c:v>
                </c:pt>
                <c:pt idx="26">
                  <c:v>9064</c:v>
                </c:pt>
                <c:pt idx="27">
                  <c:v>9068</c:v>
                </c:pt>
              </c:numCache>
            </c:numRef>
          </c:val>
          <c:smooth val="0"/>
          <c:extLst>
            <c:ext xmlns:c16="http://schemas.microsoft.com/office/drawing/2014/chart" uri="{C3380CC4-5D6E-409C-BE32-E72D297353CC}">
              <c16:uniqueId val="{00000003-D0E4-4283-8FF1-75FA2B348CB4}"/>
            </c:ext>
          </c:extLst>
        </c:ser>
        <c:ser>
          <c:idx val="4"/>
          <c:order val="4"/>
          <c:tx>
            <c:strRef>
              <c:f>Sheet1!$F$1</c:f>
              <c:strCache>
                <c:ptCount val="1"/>
                <c:pt idx="0">
                  <c:v>@motomelbicicletas</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6157</c:v>
                </c:pt>
                <c:pt idx="1">
                  <c:v>6163</c:v>
                </c:pt>
                <c:pt idx="2">
                  <c:v>6162</c:v>
                </c:pt>
                <c:pt idx="3">
                  <c:v>6165</c:v>
                </c:pt>
                <c:pt idx="4">
                  <c:v>6172</c:v>
                </c:pt>
                <c:pt idx="5">
                  <c:v>6174</c:v>
                </c:pt>
                <c:pt idx="6">
                  <c:v>6178</c:v>
                </c:pt>
                <c:pt idx="7">
                  <c:v>6180</c:v>
                </c:pt>
                <c:pt idx="8">
                  <c:v>6185</c:v>
                </c:pt>
                <c:pt idx="9">
                  <c:v>6190</c:v>
                </c:pt>
                <c:pt idx="10">
                  <c:v>6192</c:v>
                </c:pt>
                <c:pt idx="11">
                  <c:v>6195</c:v>
                </c:pt>
                <c:pt idx="12">
                  <c:v>6194</c:v>
                </c:pt>
                <c:pt idx="13">
                  <c:v>6201</c:v>
                </c:pt>
                <c:pt idx="14">
                  <c:v>6204</c:v>
                </c:pt>
                <c:pt idx="15">
                  <c:v>6204</c:v>
                </c:pt>
                <c:pt idx="16">
                  <c:v>6205</c:v>
                </c:pt>
                <c:pt idx="17">
                  <c:v>6204</c:v>
                </c:pt>
                <c:pt idx="18">
                  <c:v>6202</c:v>
                </c:pt>
                <c:pt idx="19">
                  <c:v>6204</c:v>
                </c:pt>
                <c:pt idx="20">
                  <c:v>6206</c:v>
                </c:pt>
                <c:pt idx="21">
                  <c:v>6207</c:v>
                </c:pt>
                <c:pt idx="22">
                  <c:v>6209</c:v>
                </c:pt>
                <c:pt idx="23">
                  <c:v>6205</c:v>
                </c:pt>
                <c:pt idx="24">
                  <c:v>6209</c:v>
                </c:pt>
                <c:pt idx="25">
                  <c:v>6211</c:v>
                </c:pt>
                <c:pt idx="26">
                  <c:v>6215</c:v>
                </c:pt>
                <c:pt idx="27">
                  <c:v>6218</c:v>
                </c:pt>
              </c:numCache>
            </c:numRef>
          </c:val>
          <c:smooth val="0"/>
          <c:extLst>
            <c:ext xmlns:c16="http://schemas.microsoft.com/office/drawing/2014/chart" uri="{C3380CC4-5D6E-409C-BE32-E72D297353CC}">
              <c16:uniqueId val="{00000004-D0E4-4283-8FF1-75FA2B348CB4}"/>
            </c:ext>
          </c:extLst>
        </c:ser>
        <c:ser>
          <c:idx val="5"/>
          <c:order val="5"/>
          <c:tx>
            <c:strRef>
              <c:f>Sheet1!$G$1</c:f>
              <c:strCache>
                <c:ptCount val="1"/>
                <c:pt idx="0">
                  <c:v>@topmega_oficial</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69967</c:v>
                </c:pt>
                <c:pt idx="1">
                  <c:v>69980</c:v>
                </c:pt>
                <c:pt idx="2">
                  <c:v>69972</c:v>
                </c:pt>
                <c:pt idx="3">
                  <c:v>69984</c:v>
                </c:pt>
                <c:pt idx="4">
                  <c:v>69987</c:v>
                </c:pt>
                <c:pt idx="5">
                  <c:v>69992</c:v>
                </c:pt>
                <c:pt idx="6">
                  <c:v>70018</c:v>
                </c:pt>
                <c:pt idx="7">
                  <c:v>70044</c:v>
                </c:pt>
                <c:pt idx="8">
                  <c:v>70067</c:v>
                </c:pt>
                <c:pt idx="9">
                  <c:v>70089</c:v>
                </c:pt>
                <c:pt idx="10">
                  <c:v>70109</c:v>
                </c:pt>
                <c:pt idx="11">
                  <c:v>70131</c:v>
                </c:pt>
                <c:pt idx="12">
                  <c:v>70133</c:v>
                </c:pt>
                <c:pt idx="13">
                  <c:v>70144</c:v>
                </c:pt>
                <c:pt idx="14">
                  <c:v>70153</c:v>
                </c:pt>
                <c:pt idx="15">
                  <c:v>70148</c:v>
                </c:pt>
                <c:pt idx="16">
                  <c:v>70138</c:v>
                </c:pt>
                <c:pt idx="17">
                  <c:v>70125</c:v>
                </c:pt>
                <c:pt idx="18">
                  <c:v>70109</c:v>
                </c:pt>
                <c:pt idx="19">
                  <c:v>70105</c:v>
                </c:pt>
                <c:pt idx="20">
                  <c:v>70094</c:v>
                </c:pt>
                <c:pt idx="21">
                  <c:v>70088</c:v>
                </c:pt>
                <c:pt idx="22">
                  <c:v>70068</c:v>
                </c:pt>
                <c:pt idx="23">
                  <c:v>70051</c:v>
                </c:pt>
                <c:pt idx="24">
                  <c:v>70045</c:v>
                </c:pt>
                <c:pt idx="25">
                  <c:v>70039</c:v>
                </c:pt>
                <c:pt idx="26">
                  <c:v>70041</c:v>
                </c:pt>
                <c:pt idx="27">
                  <c:v>70028</c:v>
                </c:pt>
              </c:numCache>
            </c:numRef>
          </c:val>
          <c:smooth val="0"/>
          <c:extLst>
            <c:ext xmlns:c16="http://schemas.microsoft.com/office/drawing/2014/chart" uri="{C3380CC4-5D6E-409C-BE32-E72D297353CC}">
              <c16:uniqueId val="{00000005-D0E4-4283-8FF1-75FA2B348CB4}"/>
            </c:ext>
          </c:extLst>
        </c:ser>
        <c:dLbls>
          <c:showLegendKey val="0"/>
          <c:showVal val="0"/>
          <c:showCatName val="0"/>
          <c:showSerName val="0"/>
          <c:showPercent val="0"/>
          <c:showBubbleSize val="0"/>
        </c:dLbls>
        <c:smooth val="0"/>
        <c:axId val="392995488"/>
        <c:axId val="392996144"/>
      </c:lineChart>
      <c:dateAx>
        <c:axId val="39299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6144"/>
        <c:crosses val="autoZero"/>
        <c:auto val="1"/>
        <c:lblOffset val="100"/>
        <c:baseTimeUnit val="days"/>
      </c:dateAx>
      <c:valAx>
        <c:axId val="39299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@venzoarg</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24</c:v>
                </c:pt>
                <c:pt idx="1">
                  <c:v>24</c:v>
                </c:pt>
                <c:pt idx="2">
                  <c:v>17</c:v>
                </c:pt>
                <c:pt idx="3">
                  <c:v>0</c:v>
                </c:pt>
                <c:pt idx="4">
                  <c:v>21</c:v>
                </c:pt>
                <c:pt idx="5">
                  <c:v>-4</c:v>
                </c:pt>
                <c:pt idx="6">
                  <c:v>-4</c:v>
                </c:pt>
                <c:pt idx="7">
                  <c:v>26</c:v>
                </c:pt>
                <c:pt idx="8">
                  <c:v>15</c:v>
                </c:pt>
                <c:pt idx="9">
                  <c:v>9</c:v>
                </c:pt>
                <c:pt idx="10">
                  <c:v>12</c:v>
                </c:pt>
                <c:pt idx="11">
                  <c:v>-16</c:v>
                </c:pt>
                <c:pt idx="12">
                  <c:v>1</c:v>
                </c:pt>
                <c:pt idx="13">
                  <c:v>14</c:v>
                </c:pt>
                <c:pt idx="14">
                  <c:v>15</c:v>
                </c:pt>
                <c:pt idx="15">
                  <c:v>3</c:v>
                </c:pt>
                <c:pt idx="16">
                  <c:v>-6</c:v>
                </c:pt>
                <c:pt idx="17">
                  <c:v>22</c:v>
                </c:pt>
                <c:pt idx="18">
                  <c:v>6</c:v>
                </c:pt>
                <c:pt idx="19">
                  <c:v>0</c:v>
                </c:pt>
                <c:pt idx="20">
                  <c:v>-6</c:v>
                </c:pt>
                <c:pt idx="21">
                  <c:v>-3</c:v>
                </c:pt>
                <c:pt idx="22">
                  <c:v>7</c:v>
                </c:pt>
                <c:pt idx="23">
                  <c:v>9</c:v>
                </c:pt>
                <c:pt idx="24">
                  <c:v>0</c:v>
                </c:pt>
                <c:pt idx="25">
                  <c:v>2</c:v>
                </c:pt>
                <c:pt idx="26">
                  <c:v>-2</c:v>
                </c:pt>
                <c:pt idx="27">
                  <c:v>-15</c:v>
                </c:pt>
              </c:numCache>
            </c:numRef>
          </c:val>
          <c:smooth val="0"/>
          <c:extLst>
            <c:ext xmlns:c16="http://schemas.microsoft.com/office/drawing/2014/chart" uri="{C3380CC4-5D6E-409C-BE32-E72D297353CC}">
              <c16:uniqueId val="{00000000-5F8E-43A4-8CB9-82CC9EF4563A}"/>
            </c:ext>
          </c:extLst>
        </c:ser>
        <c:ser>
          <c:idx val="1"/>
          <c:order val="1"/>
          <c:tx>
            <c:strRef>
              <c:f>Sheet1!$C$1</c:f>
              <c:strCache>
                <c:ptCount val="1"/>
                <c:pt idx="0">
                  <c:v>@teknialbikes</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-6</c:v>
                </c:pt>
                <c:pt idx="1">
                  <c:v>-2</c:v>
                </c:pt>
                <c:pt idx="2">
                  <c:v>-5</c:v>
                </c:pt>
                <c:pt idx="3">
                  <c:v>622</c:v>
                </c:pt>
                <c:pt idx="4">
                  <c:v>1124</c:v>
                </c:pt>
                <c:pt idx="5">
                  <c:v>52</c:v>
                </c:pt>
                <c:pt idx="6">
                  <c:v>41</c:v>
                </c:pt>
                <c:pt idx="7">
                  <c:v>26</c:v>
                </c:pt>
                <c:pt idx="8">
                  <c:v>1079</c:v>
                </c:pt>
                <c:pt idx="9">
                  <c:v>491</c:v>
                </c:pt>
                <c:pt idx="10">
                  <c:v>470</c:v>
                </c:pt>
                <c:pt idx="11">
                  <c:v>44</c:v>
                </c:pt>
                <c:pt idx="12">
                  <c:v>176</c:v>
                </c:pt>
                <c:pt idx="13">
                  <c:v>40</c:v>
                </c:pt>
                <c:pt idx="14">
                  <c:v>-98</c:v>
                </c:pt>
                <c:pt idx="15">
                  <c:v>-24</c:v>
                </c:pt>
                <c:pt idx="16">
                  <c:v>-21</c:v>
                </c:pt>
                <c:pt idx="17">
                  <c:v>-21</c:v>
                </c:pt>
                <c:pt idx="18">
                  <c:v>-5</c:v>
                </c:pt>
                <c:pt idx="19">
                  <c:v>-12</c:v>
                </c:pt>
                <c:pt idx="20">
                  <c:v>-15</c:v>
                </c:pt>
                <c:pt idx="21">
                  <c:v>-11</c:v>
                </c:pt>
                <c:pt idx="22">
                  <c:v>-3</c:v>
                </c:pt>
                <c:pt idx="23">
                  <c:v>-15</c:v>
                </c:pt>
                <c:pt idx="24">
                  <c:v>-9</c:v>
                </c:pt>
                <c:pt idx="25">
                  <c:v>-5</c:v>
                </c:pt>
                <c:pt idx="26">
                  <c:v>-12</c:v>
                </c:pt>
                <c:pt idx="27">
                  <c:v>-1</c:v>
                </c:pt>
              </c:numCache>
            </c:numRef>
          </c:val>
          <c:smooth val="0"/>
          <c:extLst>
            <c:ext xmlns:c16="http://schemas.microsoft.com/office/drawing/2014/chart" uri="{C3380CC4-5D6E-409C-BE32-E72D297353CC}">
              <c16:uniqueId val="{00000001-5F8E-43A4-8CB9-82CC9EF4563A}"/>
            </c:ext>
          </c:extLst>
        </c:ser>
        <c:ser>
          <c:idx val="2"/>
          <c:order val="2"/>
          <c:tx>
            <c:strRef>
              <c:f>Sheet1!$D$1</c:f>
              <c:strCache>
                <c:ptCount val="1"/>
                <c:pt idx="0">
                  <c:v>@olmobikes</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-65</c:v>
                </c:pt>
                <c:pt idx="1">
                  <c:v>-61</c:v>
                </c:pt>
                <c:pt idx="2">
                  <c:v>-46</c:v>
                </c:pt>
                <c:pt idx="3">
                  <c:v>-66</c:v>
                </c:pt>
                <c:pt idx="4">
                  <c:v>-50</c:v>
                </c:pt>
                <c:pt idx="5">
                  <c:v>-53</c:v>
                </c:pt>
                <c:pt idx="6">
                  <c:v>-63</c:v>
                </c:pt>
                <c:pt idx="7">
                  <c:v>-67</c:v>
                </c:pt>
                <c:pt idx="8">
                  <c:v>-55</c:v>
                </c:pt>
                <c:pt idx="9">
                  <c:v>-27</c:v>
                </c:pt>
                <c:pt idx="10">
                  <c:v>-68</c:v>
                </c:pt>
                <c:pt idx="11">
                  <c:v>-52</c:v>
                </c:pt>
                <c:pt idx="12">
                  <c:v>-58</c:v>
                </c:pt>
                <c:pt idx="13">
                  <c:v>-31</c:v>
                </c:pt>
                <c:pt idx="14">
                  <c:v>-61</c:v>
                </c:pt>
                <c:pt idx="15">
                  <c:v>-52</c:v>
                </c:pt>
                <c:pt idx="16">
                  <c:v>-43</c:v>
                </c:pt>
                <c:pt idx="17">
                  <c:v>662</c:v>
                </c:pt>
                <c:pt idx="18">
                  <c:v>526</c:v>
                </c:pt>
                <c:pt idx="19">
                  <c:v>257</c:v>
                </c:pt>
                <c:pt idx="20">
                  <c:v>1242</c:v>
                </c:pt>
                <c:pt idx="21">
                  <c:v>2685</c:v>
                </c:pt>
                <c:pt idx="22">
                  <c:v>2513</c:v>
                </c:pt>
                <c:pt idx="23">
                  <c:v>2228</c:v>
                </c:pt>
                <c:pt idx="24">
                  <c:v>1094</c:v>
                </c:pt>
                <c:pt idx="25">
                  <c:v>-183</c:v>
                </c:pt>
                <c:pt idx="26">
                  <c:v>-53</c:v>
                </c:pt>
                <c:pt idx="27">
                  <c:v>-128</c:v>
                </c:pt>
              </c:numCache>
            </c:numRef>
          </c:val>
          <c:smooth val="0"/>
          <c:extLst>
            <c:ext xmlns:c16="http://schemas.microsoft.com/office/drawing/2014/chart" uri="{C3380CC4-5D6E-409C-BE32-E72D297353CC}">
              <c16:uniqueId val="{00000002-5F8E-43A4-8CB9-82CC9EF4563A}"/>
            </c:ext>
          </c:extLst>
        </c:ser>
        <c:ser>
          <c:idx val="3"/>
          <c:order val="3"/>
          <c:tx>
            <c:strRef>
              <c:f>Sheet1!$E$1</c:f>
              <c:strCache>
                <c:ptCount val="1"/>
                <c:pt idx="0">
                  <c:v>@raleigh.bicicletas</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11</c:v>
                </c:pt>
                <c:pt idx="1">
                  <c:v>9</c:v>
                </c:pt>
                <c:pt idx="2">
                  <c:v>9</c:v>
                </c:pt>
                <c:pt idx="3">
                  <c:v>5</c:v>
                </c:pt>
                <c:pt idx="4">
                  <c:v>12</c:v>
                </c:pt>
                <c:pt idx="5">
                  <c:v>17</c:v>
                </c:pt>
                <c:pt idx="6">
                  <c:v>10</c:v>
                </c:pt>
                <c:pt idx="7">
                  <c:v>6</c:v>
                </c:pt>
                <c:pt idx="8">
                  <c:v>7</c:v>
                </c:pt>
                <c:pt idx="9">
                  <c:v>9</c:v>
                </c:pt>
                <c:pt idx="10">
                  <c:v>2</c:v>
                </c:pt>
                <c:pt idx="11">
                  <c:v>10</c:v>
                </c:pt>
                <c:pt idx="12">
                  <c:v>6</c:v>
                </c:pt>
                <c:pt idx="13">
                  <c:v>5</c:v>
                </c:pt>
                <c:pt idx="14">
                  <c:v>4</c:v>
                </c:pt>
                <c:pt idx="15">
                  <c:v>6</c:v>
                </c:pt>
                <c:pt idx="16">
                  <c:v>10</c:v>
                </c:pt>
                <c:pt idx="17">
                  <c:v>7</c:v>
                </c:pt>
                <c:pt idx="18">
                  <c:v>10</c:v>
                </c:pt>
                <c:pt idx="19">
                  <c:v>11</c:v>
                </c:pt>
                <c:pt idx="20">
                  <c:v>6</c:v>
                </c:pt>
                <c:pt idx="21">
                  <c:v>11</c:v>
                </c:pt>
                <c:pt idx="22">
                  <c:v>13</c:v>
                </c:pt>
                <c:pt idx="23">
                  <c:v>15</c:v>
                </c:pt>
                <c:pt idx="24">
                  <c:v>4</c:v>
                </c:pt>
                <c:pt idx="25">
                  <c:v>6</c:v>
                </c:pt>
                <c:pt idx="26">
                  <c:v>0</c:v>
                </c:pt>
                <c:pt idx="27">
                  <c:v>4</c:v>
                </c:pt>
              </c:numCache>
            </c:numRef>
          </c:val>
          <c:smooth val="0"/>
          <c:extLst>
            <c:ext xmlns:c16="http://schemas.microsoft.com/office/drawing/2014/chart" uri="{C3380CC4-5D6E-409C-BE32-E72D297353CC}">
              <c16:uniqueId val="{00000003-5F8E-43A4-8CB9-82CC9EF4563A}"/>
            </c:ext>
          </c:extLst>
        </c:ser>
        <c:ser>
          <c:idx val="4"/>
          <c:order val="4"/>
          <c:tx>
            <c:strRef>
              <c:f>Sheet1!$F$1</c:f>
              <c:strCache>
                <c:ptCount val="1"/>
                <c:pt idx="0">
                  <c:v>@motomelbicicletas</c:v>
                </c:pt>
              </c:strCache>
            </c:strRef>
          </c:tx>
          <c:spPr>
            <a:ln w="28575" cap="rnd">
              <a:solidFill>
                <a:schemeClr val="accent5"/>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Sheet1!$F$2:$F$29</c:f>
              <c:numCache>
                <c:formatCode>General</c:formatCode>
                <c:ptCount val="28"/>
                <c:pt idx="0">
                  <c:v>-5</c:v>
                </c:pt>
                <c:pt idx="1">
                  <c:v>6</c:v>
                </c:pt>
                <c:pt idx="2">
                  <c:v>-1</c:v>
                </c:pt>
                <c:pt idx="3">
                  <c:v>3</c:v>
                </c:pt>
                <c:pt idx="4">
                  <c:v>7</c:v>
                </c:pt>
                <c:pt idx="5">
                  <c:v>2</c:v>
                </c:pt>
                <c:pt idx="6">
                  <c:v>4</c:v>
                </c:pt>
                <c:pt idx="7">
                  <c:v>2</c:v>
                </c:pt>
                <c:pt idx="8">
                  <c:v>5</c:v>
                </c:pt>
                <c:pt idx="9">
                  <c:v>5</c:v>
                </c:pt>
                <c:pt idx="10">
                  <c:v>2</c:v>
                </c:pt>
                <c:pt idx="11">
                  <c:v>3</c:v>
                </c:pt>
                <c:pt idx="12">
                  <c:v>-1</c:v>
                </c:pt>
                <c:pt idx="13">
                  <c:v>7</c:v>
                </c:pt>
                <c:pt idx="14">
                  <c:v>3</c:v>
                </c:pt>
                <c:pt idx="15">
                  <c:v>0</c:v>
                </c:pt>
                <c:pt idx="16">
                  <c:v>1</c:v>
                </c:pt>
                <c:pt idx="17">
                  <c:v>-1</c:v>
                </c:pt>
                <c:pt idx="18">
                  <c:v>-2</c:v>
                </c:pt>
                <c:pt idx="19">
                  <c:v>2</c:v>
                </c:pt>
                <c:pt idx="20">
                  <c:v>2</c:v>
                </c:pt>
                <c:pt idx="21">
                  <c:v>1</c:v>
                </c:pt>
                <c:pt idx="22">
                  <c:v>2</c:v>
                </c:pt>
                <c:pt idx="23">
                  <c:v>-4</c:v>
                </c:pt>
                <c:pt idx="24">
                  <c:v>4</c:v>
                </c:pt>
                <c:pt idx="25">
                  <c:v>2</c:v>
                </c:pt>
                <c:pt idx="26">
                  <c:v>4</c:v>
                </c:pt>
                <c:pt idx="27">
                  <c:v>3</c:v>
                </c:pt>
              </c:numCache>
            </c:numRef>
          </c:val>
          <c:smooth val="0"/>
          <c:extLst>
            <c:ext xmlns:c16="http://schemas.microsoft.com/office/drawing/2014/chart" uri="{C3380CC4-5D6E-409C-BE32-E72D297353CC}">
              <c16:uniqueId val="{00000004-5F8E-43A4-8CB9-82CC9EF4563A}"/>
            </c:ext>
          </c:extLst>
        </c:ser>
        <c:ser>
          <c:idx val="5"/>
          <c:order val="5"/>
          <c:tx>
            <c:strRef>
              <c:f>Sheet1!$G$1</c:f>
              <c:strCache>
                <c:ptCount val="1"/>
                <c:pt idx="0">
                  <c:v>@topmega_oficial</c:v>
                </c:pt>
              </c:strCache>
            </c:strRef>
          </c:tx>
          <c:spPr>
            <a:ln w="28575" cap="rnd">
              <a:solidFill>
                <a:schemeClr val="accent6"/>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Sheet1!$G$2:$G$29</c:f>
              <c:numCache>
                <c:formatCode>General</c:formatCode>
                <c:ptCount val="28"/>
                <c:pt idx="0">
                  <c:v>27</c:v>
                </c:pt>
                <c:pt idx="1">
                  <c:v>13</c:v>
                </c:pt>
                <c:pt idx="2">
                  <c:v>-8</c:v>
                </c:pt>
                <c:pt idx="3">
                  <c:v>12</c:v>
                </c:pt>
                <c:pt idx="4">
                  <c:v>3</c:v>
                </c:pt>
                <c:pt idx="5">
                  <c:v>5</c:v>
                </c:pt>
                <c:pt idx="6">
                  <c:v>26</c:v>
                </c:pt>
                <c:pt idx="7">
                  <c:v>26</c:v>
                </c:pt>
                <c:pt idx="8">
                  <c:v>23</c:v>
                </c:pt>
                <c:pt idx="9">
                  <c:v>22</c:v>
                </c:pt>
                <c:pt idx="10">
                  <c:v>20</c:v>
                </c:pt>
                <c:pt idx="11">
                  <c:v>22</c:v>
                </c:pt>
                <c:pt idx="12">
                  <c:v>2</c:v>
                </c:pt>
                <c:pt idx="13">
                  <c:v>11</c:v>
                </c:pt>
                <c:pt idx="14">
                  <c:v>9</c:v>
                </c:pt>
                <c:pt idx="15">
                  <c:v>-5</c:v>
                </c:pt>
                <c:pt idx="16">
                  <c:v>-10</c:v>
                </c:pt>
                <c:pt idx="17">
                  <c:v>-13</c:v>
                </c:pt>
                <c:pt idx="18">
                  <c:v>-16</c:v>
                </c:pt>
                <c:pt idx="19">
                  <c:v>-4</c:v>
                </c:pt>
                <c:pt idx="20">
                  <c:v>-11</c:v>
                </c:pt>
                <c:pt idx="21">
                  <c:v>-6</c:v>
                </c:pt>
                <c:pt idx="22">
                  <c:v>-20</c:v>
                </c:pt>
                <c:pt idx="23">
                  <c:v>-17</c:v>
                </c:pt>
                <c:pt idx="24">
                  <c:v>-6</c:v>
                </c:pt>
                <c:pt idx="25">
                  <c:v>-6</c:v>
                </c:pt>
                <c:pt idx="26">
                  <c:v>2</c:v>
                </c:pt>
                <c:pt idx="27">
                  <c:v>-13</c:v>
                </c:pt>
              </c:numCache>
            </c:numRef>
          </c:val>
          <c:smooth val="0"/>
          <c:extLst>
            <c:ext xmlns:c16="http://schemas.microsoft.com/office/drawing/2014/chart" uri="{C3380CC4-5D6E-409C-BE32-E72D297353CC}">
              <c16:uniqueId val="{00000005-5F8E-43A4-8CB9-82CC9EF4563A}"/>
            </c:ext>
          </c:extLst>
        </c:ser>
        <c:dLbls>
          <c:showLegendKey val="0"/>
          <c:showVal val="0"/>
          <c:showCatName val="0"/>
          <c:showSerName val="0"/>
          <c:showPercent val="0"/>
          <c:showBubbleSize val="0"/>
        </c:dLbls>
        <c:smooth val="0"/>
        <c:axId val="392997456"/>
        <c:axId val="392998440"/>
      </c:lineChart>
      <c:dateAx>
        <c:axId val="392997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8440"/>
        <c:crosses val="autoZero"/>
        <c:auto val="1"/>
        <c:lblOffset val="100"/>
        <c:baseTimeUnit val="days"/>
      </c:dateAx>
      <c:valAx>
        <c:axId val="39299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16</c:v>
                </c:pt>
                <c:pt idx="2">
                  <c:v>12</c:v>
                </c:pt>
                <c:pt idx="3">
                  <c:v>7</c:v>
                </c:pt>
                <c:pt idx="4">
                  <c:v>9</c:v>
                </c:pt>
                <c:pt idx="5">
                  <c:v>3</c:v>
                </c:pt>
                <c:pt idx="6">
                  <c:v>-1</c:v>
                </c:pt>
              </c:numCache>
            </c:numRef>
          </c:val>
          <c:extLst>
            <c:ext xmlns:c16="http://schemas.microsoft.com/office/drawing/2014/chart" uri="{C3380CC4-5D6E-409C-BE32-E72D297353CC}">
              <c16:uniqueId val="{00000000-0DD1-4251-BE40-29B436A8BB04}"/>
            </c:ext>
          </c:extLst>
        </c:ser>
        <c:ser>
          <c:idx val="1"/>
          <c:order val="1"/>
          <c:tx>
            <c:strRef>
              <c:f>Sheet1!$C$1</c:f>
              <c:strCache>
                <c:ptCount val="1"/>
                <c:pt idx="0">
                  <c:v>@teknialbikes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c:v>
                </c:pt>
                <c:pt idx="1">
                  <c:v>-22</c:v>
                </c:pt>
                <c:pt idx="2">
                  <c:v>263</c:v>
                </c:pt>
                <c:pt idx="3">
                  <c:v>113</c:v>
                </c:pt>
                <c:pt idx="4">
                  <c:v>266</c:v>
                </c:pt>
                <c:pt idx="5">
                  <c:v>290</c:v>
                </c:pt>
                <c:pt idx="6">
                  <c:v>51</c:v>
                </c:pt>
              </c:numCache>
            </c:numRef>
          </c:val>
          <c:extLst>
            <c:ext xmlns:c16="http://schemas.microsoft.com/office/drawing/2014/chart" uri="{C3380CC4-5D6E-409C-BE32-E72D297353CC}">
              <c16:uniqueId val="{00000001-0DD1-4251-BE40-29B436A8BB04}"/>
            </c:ext>
          </c:extLst>
        </c:ser>
        <c:ser>
          <c:idx val="2"/>
          <c:order val="2"/>
          <c:tx>
            <c:strRef>
              <c:f>Sheet1!$D$1</c:f>
              <c:strCache>
                <c:ptCount val="1"/>
                <c:pt idx="0">
                  <c:v>@olmobikes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255</c:v>
                </c:pt>
                <c:pt idx="1">
                  <c:v>623</c:v>
                </c:pt>
                <c:pt idx="2">
                  <c:v>586</c:v>
                </c:pt>
                <c:pt idx="3">
                  <c:v>528</c:v>
                </c:pt>
                <c:pt idx="4">
                  <c:v>406</c:v>
                </c:pt>
                <c:pt idx="5">
                  <c:v>60</c:v>
                </c:pt>
                <c:pt idx="6">
                  <c:v>23</c:v>
                </c:pt>
              </c:numCache>
            </c:numRef>
          </c:val>
          <c:extLst>
            <c:ext xmlns:c16="http://schemas.microsoft.com/office/drawing/2014/chart" uri="{C3380CC4-5D6E-409C-BE32-E72D297353CC}">
              <c16:uniqueId val="{00000002-0DD1-4251-BE40-29B436A8BB04}"/>
            </c:ext>
          </c:extLst>
        </c:ser>
        <c:ser>
          <c:idx val="3"/>
          <c:order val="3"/>
          <c:tx>
            <c:strRef>
              <c:f>Sheet1!$E$1</c:f>
              <c:strCache>
                <c:ptCount val="1"/>
                <c:pt idx="0">
                  <c:v>@raleigh.bicicletas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8</c:v>
                </c:pt>
                <c:pt idx="2">
                  <c:v>9</c:v>
                </c:pt>
                <c:pt idx="3">
                  <c:v>11</c:v>
                </c:pt>
                <c:pt idx="4">
                  <c:v>5</c:v>
                </c:pt>
                <c:pt idx="5">
                  <c:v>10</c:v>
                </c:pt>
                <c:pt idx="6">
                  <c:v>9</c:v>
                </c:pt>
              </c:numCache>
            </c:numRef>
          </c:val>
          <c:extLst>
            <c:ext xmlns:c16="http://schemas.microsoft.com/office/drawing/2014/chart" uri="{C3380CC4-5D6E-409C-BE32-E72D297353CC}">
              <c16:uniqueId val="{00000003-0DD1-4251-BE40-29B436A8BB04}"/>
            </c:ext>
          </c:extLst>
        </c:ser>
        <c:ser>
          <c:idx val="4"/>
          <c:order val="4"/>
          <c:tx>
            <c:strRef>
              <c:f>Sheet1!$F$1</c:f>
              <c:strCache>
                <c:ptCount val="1"/>
                <c:pt idx="0">
                  <c:v>@motomelbicicletas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0</c:v>
                </c:pt>
                <c:pt idx="2">
                  <c:v>3</c:v>
                </c:pt>
                <c:pt idx="3">
                  <c:v>0</c:v>
                </c:pt>
                <c:pt idx="4">
                  <c:v>2</c:v>
                </c:pt>
                <c:pt idx="5">
                  <c:v>3</c:v>
                </c:pt>
                <c:pt idx="6">
                  <c:v>2</c:v>
                </c:pt>
              </c:numCache>
            </c:numRef>
          </c:val>
          <c:extLst>
            <c:ext xmlns:c16="http://schemas.microsoft.com/office/drawing/2014/chart" uri="{C3380CC4-5D6E-409C-BE32-E72D297353CC}">
              <c16:uniqueId val="{00000004-0DD1-4251-BE40-29B436A8BB04}"/>
            </c:ext>
          </c:extLst>
        </c:ser>
        <c:ser>
          <c:idx val="5"/>
          <c:order val="5"/>
          <c:tx>
            <c:strRef>
              <c:f>Sheet1!$G$1</c:f>
              <c:strCache>
                <c:ptCount val="1"/>
                <c:pt idx="0">
                  <c:v>@topmega_oficial</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14</c:v>
                </c:pt>
                <c:pt idx="2">
                  <c:v>3</c:v>
                </c:pt>
                <c:pt idx="3">
                  <c:v>-3</c:v>
                </c:pt>
                <c:pt idx="4">
                  <c:v>3</c:v>
                </c:pt>
                <c:pt idx="5">
                  <c:v>1</c:v>
                </c:pt>
                <c:pt idx="6">
                  <c:v>1</c:v>
                </c:pt>
              </c:numCache>
            </c:numRef>
          </c:val>
          <c:extLst>
            <c:ext xmlns:c16="http://schemas.microsoft.com/office/drawing/2014/chart" uri="{C3380CC4-5D6E-409C-BE32-E72D297353CC}">
              <c16:uniqueId val="{00000005-0DD1-4251-BE40-29B436A8BB04}"/>
            </c:ext>
          </c:extLst>
        </c:ser>
        <c:dLbls>
          <c:showLegendKey val="0"/>
          <c:showVal val="0"/>
          <c:showCatName val="0"/>
          <c:showSerName val="0"/>
          <c:showPercent val="0"/>
          <c:showBubbleSize val="0"/>
        </c:dLbls>
        <c:gapWidth val="219"/>
        <c:overlap val="-27"/>
        <c:axId val="390101632"/>
        <c:axId val="64900280"/>
      </c:barChart>
      <c:catAx>
        <c:axId val="39010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900280"/>
        <c:crosses val="autoZero"/>
        <c:auto val="1"/>
        <c:lblAlgn val="ctr"/>
        <c:lblOffset val="100"/>
        <c:noMultiLvlLbl val="0"/>
      </c:catAx>
      <c:valAx>
        <c:axId val="6490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0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0</c:v>
                </c:pt>
                <c:pt idx="3">
                  <c:v>1</c:v>
                </c:pt>
                <c:pt idx="4">
                  <c:v>1</c:v>
                </c:pt>
                <c:pt idx="5">
                  <c:v>0</c:v>
                </c:pt>
                <c:pt idx="6">
                  <c:v>1</c:v>
                </c:pt>
              </c:numCache>
            </c:numRef>
          </c:val>
          <c:extLst>
            <c:ext xmlns:c16="http://schemas.microsoft.com/office/drawing/2014/chart" uri="{C3380CC4-5D6E-409C-BE32-E72D297353CC}">
              <c16:uniqueId val="{00000000-EA49-4C21-8FD0-89EA4E187091}"/>
            </c:ext>
          </c:extLst>
        </c:ser>
        <c:ser>
          <c:idx val="1"/>
          <c:order val="1"/>
          <c:tx>
            <c:strRef>
              <c:f>Sheet1!$C$1</c:f>
              <c:strCache>
                <c:ptCount val="1"/>
                <c:pt idx="0">
                  <c:v>@teknialbikes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2</c:v>
                </c:pt>
                <c:pt idx="3">
                  <c:v>3</c:v>
                </c:pt>
                <c:pt idx="4">
                  <c:v>3</c:v>
                </c:pt>
                <c:pt idx="5">
                  <c:v>0</c:v>
                </c:pt>
                <c:pt idx="6">
                  <c:v>0</c:v>
                </c:pt>
              </c:numCache>
            </c:numRef>
          </c:val>
          <c:extLst>
            <c:ext xmlns:c16="http://schemas.microsoft.com/office/drawing/2014/chart" uri="{C3380CC4-5D6E-409C-BE32-E72D297353CC}">
              <c16:uniqueId val="{00000001-EA49-4C21-8FD0-89EA4E187091}"/>
            </c:ext>
          </c:extLst>
        </c:ser>
        <c:ser>
          <c:idx val="2"/>
          <c:order val="2"/>
          <c:tx>
            <c:strRef>
              <c:f>Sheet1!$D$1</c:f>
              <c:strCache>
                <c:ptCount val="1"/>
                <c:pt idx="0">
                  <c:v>@olmobikes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0</c:v>
                </c:pt>
                <c:pt idx="4">
                  <c:v>2</c:v>
                </c:pt>
                <c:pt idx="5">
                  <c:v>0</c:v>
                </c:pt>
                <c:pt idx="6">
                  <c:v>0</c:v>
                </c:pt>
              </c:numCache>
            </c:numRef>
          </c:val>
          <c:extLst>
            <c:ext xmlns:c16="http://schemas.microsoft.com/office/drawing/2014/chart" uri="{C3380CC4-5D6E-409C-BE32-E72D297353CC}">
              <c16:uniqueId val="{00000002-EA49-4C21-8FD0-89EA4E187091}"/>
            </c:ext>
          </c:extLst>
        </c:ser>
        <c:ser>
          <c:idx val="3"/>
          <c:order val="3"/>
          <c:tx>
            <c:strRef>
              <c:f>Sheet1!$E$1</c:f>
              <c:strCache>
                <c:ptCount val="1"/>
                <c:pt idx="0">
                  <c:v>@raleigh.bicicletas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1</c:v>
                </c:pt>
                <c:pt idx="4">
                  <c:v>1</c:v>
                </c:pt>
                <c:pt idx="5">
                  <c:v>0</c:v>
                </c:pt>
                <c:pt idx="6">
                  <c:v>0</c:v>
                </c:pt>
              </c:numCache>
            </c:numRef>
          </c:val>
          <c:extLst>
            <c:ext xmlns:c16="http://schemas.microsoft.com/office/drawing/2014/chart" uri="{C3380CC4-5D6E-409C-BE32-E72D297353CC}">
              <c16:uniqueId val="{00000003-EA49-4C21-8FD0-89EA4E187091}"/>
            </c:ext>
          </c:extLst>
        </c:ser>
        <c:ser>
          <c:idx val="4"/>
          <c:order val="4"/>
          <c:tx>
            <c:strRef>
              <c:f>Sheet1!$F$1</c:f>
              <c:strCache>
                <c:ptCount val="1"/>
                <c:pt idx="0">
                  <c:v>@motomelbicicletas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1</c:v>
                </c:pt>
                <c:pt idx="3">
                  <c:v>2</c:v>
                </c:pt>
                <c:pt idx="4">
                  <c:v>1</c:v>
                </c:pt>
                <c:pt idx="5">
                  <c:v>0</c:v>
                </c:pt>
                <c:pt idx="6">
                  <c:v>0</c:v>
                </c:pt>
              </c:numCache>
            </c:numRef>
          </c:val>
          <c:extLst>
            <c:ext xmlns:c16="http://schemas.microsoft.com/office/drawing/2014/chart" uri="{C3380CC4-5D6E-409C-BE32-E72D297353CC}">
              <c16:uniqueId val="{00000004-EA49-4C21-8FD0-89EA4E187091}"/>
            </c:ext>
          </c:extLst>
        </c:ser>
        <c:ser>
          <c:idx val="5"/>
          <c:order val="5"/>
          <c:tx>
            <c:strRef>
              <c:f>Sheet1!$G$1</c:f>
              <c:strCache>
                <c:ptCount val="1"/>
                <c:pt idx="0">
                  <c:v>@topmega_oficial</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2</c:v>
                </c:pt>
                <c:pt idx="2">
                  <c:v>0</c:v>
                </c:pt>
                <c:pt idx="3">
                  <c:v>2</c:v>
                </c:pt>
                <c:pt idx="4">
                  <c:v>0</c:v>
                </c:pt>
                <c:pt idx="5">
                  <c:v>1</c:v>
                </c:pt>
                <c:pt idx="6">
                  <c:v>0</c:v>
                </c:pt>
              </c:numCache>
            </c:numRef>
          </c:val>
          <c:extLst>
            <c:ext xmlns:c16="http://schemas.microsoft.com/office/drawing/2014/chart" uri="{C3380CC4-5D6E-409C-BE32-E72D297353CC}">
              <c16:uniqueId val="{00000005-EA49-4C21-8FD0-89EA4E187091}"/>
            </c:ext>
          </c:extLst>
        </c:ser>
        <c:dLbls>
          <c:showLegendKey val="0"/>
          <c:showVal val="0"/>
          <c:showCatName val="0"/>
          <c:showSerName val="0"/>
          <c:showPercent val="0"/>
          <c:showBubbleSize val="0"/>
        </c:dLbls>
        <c:gapWidth val="219"/>
        <c:overlap val="-27"/>
        <c:axId val="390331632"/>
        <c:axId val="390334256"/>
      </c:barChart>
      <c:catAx>
        <c:axId val="39033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4256"/>
        <c:crosses val="autoZero"/>
        <c:auto val="1"/>
        <c:lblAlgn val="ctr"/>
        <c:lblOffset val="100"/>
        <c:noMultiLvlLbl val="0"/>
      </c:catAx>
      <c:valAx>
        <c:axId val="39033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0.16345586145065699</c:v>
                </c:pt>
                <c:pt idx="3">
                  <c:v>0.2492838555903</c:v>
                </c:pt>
                <c:pt idx="4">
                  <c:v>7.9814567798648595E-2</c:v>
                </c:pt>
                <c:pt idx="6">
                  <c:v>0.202269795106164</c:v>
                </c:pt>
              </c:numCache>
            </c:numRef>
          </c:val>
          <c:extLst>
            <c:ext xmlns:c16="http://schemas.microsoft.com/office/drawing/2014/chart" uri="{C3380CC4-5D6E-409C-BE32-E72D297353CC}">
              <c16:uniqueId val="{00000000-D6C2-4527-B6E3-C9D21733ADC4}"/>
            </c:ext>
          </c:extLst>
        </c:ser>
        <c:ser>
          <c:idx val="1"/>
          <c:order val="1"/>
          <c:tx>
            <c:strRef>
              <c:f>Sheet1!$C$1</c:f>
              <c:strCache>
                <c:ptCount val="1"/>
                <c:pt idx="0">
                  <c:v>@teknialbikes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0.22849038764576099</c:v>
                </c:pt>
                <c:pt idx="1">
                  <c:v>0.59092341632524403</c:v>
                </c:pt>
                <c:pt idx="2">
                  <c:v>0.26394579262527601</c:v>
                </c:pt>
                <c:pt idx="3">
                  <c:v>0.26525895577266501</c:v>
                </c:pt>
                <c:pt idx="4">
                  <c:v>3.7425149700598799</c:v>
                </c:pt>
              </c:numCache>
            </c:numRef>
          </c:val>
          <c:extLst>
            <c:ext xmlns:c16="http://schemas.microsoft.com/office/drawing/2014/chart" uri="{C3380CC4-5D6E-409C-BE32-E72D297353CC}">
              <c16:uniqueId val="{00000001-D6C2-4527-B6E3-C9D21733ADC4}"/>
            </c:ext>
          </c:extLst>
        </c:ser>
        <c:ser>
          <c:idx val="2"/>
          <c:order val="2"/>
          <c:tx>
            <c:strRef>
              <c:f>Sheet1!$D$1</c:f>
              <c:strCache>
                <c:ptCount val="1"/>
                <c:pt idx="0">
                  <c:v>@olmobikes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0.319231661232453</c:v>
                </c:pt>
                <c:pt idx="2">
                  <c:v>0.112776997130553</c:v>
                </c:pt>
                <c:pt idx="4">
                  <c:v>12.1110216777397</c:v>
                </c:pt>
              </c:numCache>
            </c:numRef>
          </c:val>
          <c:extLst>
            <c:ext xmlns:c16="http://schemas.microsoft.com/office/drawing/2014/chart" uri="{C3380CC4-5D6E-409C-BE32-E72D297353CC}">
              <c16:uniqueId val="{00000002-D6C2-4527-B6E3-C9D21733ADC4}"/>
            </c:ext>
          </c:extLst>
        </c:ser>
        <c:ser>
          <c:idx val="3"/>
          <c:order val="3"/>
          <c:tx>
            <c:strRef>
              <c:f>Sheet1!$E$1</c:f>
              <c:strCache>
                <c:ptCount val="1"/>
                <c:pt idx="0">
                  <c:v>@raleigh.bicicletas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0.80348175426849699</c:v>
                </c:pt>
                <c:pt idx="2">
                  <c:v>2.2765316370940698</c:v>
                </c:pt>
                <c:pt idx="3">
                  <c:v>0.70304653498493497</c:v>
                </c:pt>
                <c:pt idx="4">
                  <c:v>0.200870438567124</c:v>
                </c:pt>
              </c:numCache>
            </c:numRef>
          </c:val>
          <c:extLst>
            <c:ext xmlns:c16="http://schemas.microsoft.com/office/drawing/2014/chart" uri="{C3380CC4-5D6E-409C-BE32-E72D297353CC}">
              <c16:uniqueId val="{00000003-D6C2-4527-B6E3-C9D21733ADC4}"/>
            </c:ext>
          </c:extLst>
        </c:ser>
        <c:ser>
          <c:idx val="4"/>
          <c:order val="4"/>
          <c:tx>
            <c:strRef>
              <c:f>Sheet1!$F$1</c:f>
              <c:strCache>
                <c:ptCount val="1"/>
                <c:pt idx="0">
                  <c:v>@motomelbicicletas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0.177792144819783</c:v>
                </c:pt>
                <c:pt idx="2">
                  <c:v>0.56570227897203795</c:v>
                </c:pt>
                <c:pt idx="3">
                  <c:v>0.420235978664943</c:v>
                </c:pt>
                <c:pt idx="4">
                  <c:v>0.193955067076127</c:v>
                </c:pt>
              </c:numCache>
            </c:numRef>
          </c:val>
          <c:extLst>
            <c:ext xmlns:c16="http://schemas.microsoft.com/office/drawing/2014/chart" uri="{C3380CC4-5D6E-409C-BE32-E72D297353CC}">
              <c16:uniqueId val="{00000004-D6C2-4527-B6E3-C9D21733ADC4}"/>
            </c:ext>
          </c:extLst>
        </c:ser>
        <c:ser>
          <c:idx val="5"/>
          <c:order val="5"/>
          <c:tx>
            <c:strRef>
              <c:f>Sheet1!$G$1</c:f>
              <c:strCache>
                <c:ptCount val="1"/>
                <c:pt idx="0">
                  <c:v>@topmega_oficial</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7.3574581767789998E-2</c:v>
                </c:pt>
                <c:pt idx="1">
                  <c:v>0.14929211251910801</c:v>
                </c:pt>
                <c:pt idx="3">
                  <c:v>8.7860908324642495E-2</c:v>
                </c:pt>
                <c:pt idx="5">
                  <c:v>4.2858979670557303E-2</c:v>
                </c:pt>
              </c:numCache>
            </c:numRef>
          </c:val>
          <c:extLst>
            <c:ext xmlns:c16="http://schemas.microsoft.com/office/drawing/2014/chart" uri="{C3380CC4-5D6E-409C-BE32-E72D297353CC}">
              <c16:uniqueId val="{00000005-D6C2-4527-B6E3-C9D21733ADC4}"/>
            </c:ext>
          </c:extLst>
        </c:ser>
        <c:dLbls>
          <c:showLegendKey val="0"/>
          <c:showVal val="0"/>
          <c:showCatName val="0"/>
          <c:showSerName val="0"/>
          <c:showPercent val="0"/>
          <c:showBubbleSize val="0"/>
        </c:dLbls>
        <c:gapWidth val="219"/>
        <c:overlap val="-27"/>
        <c:axId val="390335240"/>
        <c:axId val="390335568"/>
      </c:barChart>
      <c:catAx>
        <c:axId val="39033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5568"/>
        <c:crosses val="autoZero"/>
        <c:auto val="1"/>
        <c:lblAlgn val="ctr"/>
        <c:lblOffset val="100"/>
        <c:noMultiLvlLbl val="0"/>
      </c:catAx>
      <c:valAx>
        <c:axId val="39033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F415-43DB-BF76-9E1CDD1BCB4F}"/>
            </c:ext>
          </c:extLst>
        </c:ser>
        <c:ser>
          <c:idx val="1"/>
          <c:order val="1"/>
          <c:tx>
            <c:strRef>
              <c:f>Sheet1!$C$1</c:f>
              <c:strCache>
                <c:ptCount val="1"/>
                <c:pt idx="0">
                  <c:v>@teknialbikes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1</c:v>
                </c:pt>
                <c:pt idx="15">
                  <c:v>0</c:v>
                </c:pt>
                <c:pt idx="16">
                  <c:v>1</c:v>
                </c:pt>
                <c:pt idx="17">
                  <c:v>2</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1-F415-43DB-BF76-9E1CDD1BCB4F}"/>
            </c:ext>
          </c:extLst>
        </c:ser>
        <c:ser>
          <c:idx val="2"/>
          <c:order val="2"/>
          <c:tx>
            <c:strRef>
              <c:f>Sheet1!$D$1</c:f>
              <c:strCache>
                <c:ptCount val="1"/>
                <c:pt idx="0">
                  <c:v>@olmobikes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1</c:v>
                </c:pt>
                <c:pt idx="14">
                  <c:v>0</c:v>
                </c:pt>
                <c:pt idx="15">
                  <c:v>0</c:v>
                </c:pt>
                <c:pt idx="16">
                  <c:v>0</c:v>
                </c:pt>
                <c:pt idx="17">
                  <c:v>1</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2-F415-43DB-BF76-9E1CDD1BCB4F}"/>
            </c:ext>
          </c:extLst>
        </c:ser>
        <c:ser>
          <c:idx val="3"/>
          <c:order val="3"/>
          <c:tx>
            <c:strRef>
              <c:f>Sheet1!$E$1</c:f>
              <c:strCache>
                <c:ptCount val="1"/>
                <c:pt idx="0">
                  <c:v>@raleigh.bicicletas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415-43DB-BF76-9E1CDD1BCB4F}"/>
            </c:ext>
          </c:extLst>
        </c:ser>
        <c:ser>
          <c:idx val="4"/>
          <c:order val="4"/>
          <c:tx>
            <c:strRef>
              <c:f>Sheet1!$F$1</c:f>
              <c:strCache>
                <c:ptCount val="1"/>
                <c:pt idx="0">
                  <c:v>@motomelbicicletas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4-F415-43DB-BF76-9E1CDD1BCB4F}"/>
            </c:ext>
          </c:extLst>
        </c:ser>
        <c:ser>
          <c:idx val="5"/>
          <c:order val="5"/>
          <c:tx>
            <c:strRef>
              <c:f>Sheet1!$G$1</c:f>
              <c:strCache>
                <c:ptCount val="1"/>
                <c:pt idx="0">
                  <c:v>@topmega_oficial</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F415-43DB-BF76-9E1CDD1BCB4F}"/>
            </c:ext>
          </c:extLst>
        </c:ser>
        <c:dLbls>
          <c:showLegendKey val="0"/>
          <c:showVal val="0"/>
          <c:showCatName val="0"/>
          <c:showSerName val="0"/>
          <c:showPercent val="0"/>
          <c:showBubbleSize val="0"/>
        </c:dLbls>
        <c:smooth val="0"/>
        <c:axId val="390340816"/>
        <c:axId val="390341800"/>
      </c:lineChart>
      <c:catAx>
        <c:axId val="39034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41800"/>
        <c:crosses val="autoZero"/>
        <c:auto val="1"/>
        <c:lblAlgn val="ctr"/>
        <c:lblOffset val="100"/>
        <c:noMultiLvlLbl val="0"/>
      </c:catAx>
      <c:valAx>
        <c:axId val="39034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4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@venzoarg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0.19464400922918801</c:v>
                </c:pt>
                <c:pt idx="11">
                  <c:v>0</c:v>
                </c:pt>
                <c:pt idx="12">
                  <c:v>0</c:v>
                </c:pt>
                <c:pt idx="13">
                  <c:v>0</c:v>
                </c:pt>
                <c:pt idx="14">
                  <c:v>0.202298548917976</c:v>
                </c:pt>
                <c:pt idx="15">
                  <c:v>0</c:v>
                </c:pt>
                <c:pt idx="16">
                  <c:v>0</c:v>
                </c:pt>
                <c:pt idx="17">
                  <c:v>0.18698946954039999</c:v>
                </c:pt>
                <c:pt idx="18">
                  <c:v>0</c:v>
                </c:pt>
                <c:pt idx="19">
                  <c:v>7.9825913897363598E-2</c:v>
                </c:pt>
                <c:pt idx="20">
                  <c:v>0</c:v>
                </c:pt>
                <c:pt idx="21">
                  <c:v>0</c:v>
                </c:pt>
                <c:pt idx="22">
                  <c:v>0</c:v>
                </c:pt>
                <c:pt idx="23">
                  <c:v>0</c:v>
                </c:pt>
              </c:numCache>
            </c:numRef>
          </c:val>
          <c:smooth val="0"/>
          <c:extLst>
            <c:ext xmlns:c16="http://schemas.microsoft.com/office/drawing/2014/chart" uri="{C3380CC4-5D6E-409C-BE32-E72D297353CC}">
              <c16:uniqueId val="{00000000-C80B-4B21-A261-3FF4CB50EDA0}"/>
            </c:ext>
          </c:extLst>
        </c:ser>
        <c:ser>
          <c:idx val="1"/>
          <c:order val="1"/>
          <c:tx>
            <c:strRef>
              <c:f>Sheet1!$C$1</c:f>
              <c:strCache>
                <c:ptCount val="1"/>
                <c:pt idx="0">
                  <c:v>@teknialbikes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0.228454387899795</c:v>
                </c:pt>
                <c:pt idx="11">
                  <c:v>0</c:v>
                </c:pt>
                <c:pt idx="12">
                  <c:v>0</c:v>
                </c:pt>
                <c:pt idx="13">
                  <c:v>0.17331022530329299</c:v>
                </c:pt>
                <c:pt idx="14">
                  <c:v>0.51993067590987896</c:v>
                </c:pt>
                <c:pt idx="15">
                  <c:v>0</c:v>
                </c:pt>
                <c:pt idx="16">
                  <c:v>0.28753741925318999</c:v>
                </c:pt>
                <c:pt idx="17">
                  <c:v>0.28753741925318999</c:v>
                </c:pt>
                <c:pt idx="18">
                  <c:v>5.35292264061761</c:v>
                </c:pt>
                <c:pt idx="19">
                  <c:v>0.59083031353395299</c:v>
                </c:pt>
                <c:pt idx="20">
                  <c:v>0</c:v>
                </c:pt>
                <c:pt idx="21">
                  <c:v>0</c:v>
                </c:pt>
                <c:pt idx="22">
                  <c:v>0</c:v>
                </c:pt>
                <c:pt idx="23">
                  <c:v>0</c:v>
                </c:pt>
              </c:numCache>
            </c:numRef>
          </c:val>
          <c:smooth val="0"/>
          <c:extLst>
            <c:ext xmlns:c16="http://schemas.microsoft.com/office/drawing/2014/chart" uri="{C3380CC4-5D6E-409C-BE32-E72D297353CC}">
              <c16:uniqueId val="{00000001-C80B-4B21-A261-3FF4CB50EDA0}"/>
            </c:ext>
          </c:extLst>
        </c:ser>
        <c:ser>
          <c:idx val="2"/>
          <c:order val="2"/>
          <c:tx>
            <c:strRef>
              <c:f>Sheet1!$D$1</c:f>
              <c:strCache>
                <c:ptCount val="1"/>
                <c:pt idx="0">
                  <c:v>@olmobikes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24.073080455797999</c:v>
                </c:pt>
                <c:pt idx="12">
                  <c:v>0</c:v>
                </c:pt>
                <c:pt idx="13">
                  <c:v>0.146870253999145</c:v>
                </c:pt>
                <c:pt idx="14">
                  <c:v>0</c:v>
                </c:pt>
                <c:pt idx="15">
                  <c:v>0</c:v>
                </c:pt>
                <c:pt idx="16">
                  <c:v>0</c:v>
                </c:pt>
                <c:pt idx="17">
                  <c:v>0.112767253844545</c:v>
                </c:pt>
                <c:pt idx="18">
                  <c:v>0</c:v>
                </c:pt>
                <c:pt idx="19">
                  <c:v>0</c:v>
                </c:pt>
                <c:pt idx="20">
                  <c:v>0.31920408144705797</c:v>
                </c:pt>
                <c:pt idx="21">
                  <c:v>0</c:v>
                </c:pt>
                <c:pt idx="22">
                  <c:v>0</c:v>
                </c:pt>
                <c:pt idx="23">
                  <c:v>0</c:v>
                </c:pt>
              </c:numCache>
            </c:numRef>
          </c:val>
          <c:smooth val="0"/>
          <c:extLst>
            <c:ext xmlns:c16="http://schemas.microsoft.com/office/drawing/2014/chart" uri="{C3380CC4-5D6E-409C-BE32-E72D297353CC}">
              <c16:uniqueId val="{00000002-C80B-4B21-A261-3FF4CB50EDA0}"/>
            </c:ext>
          </c:extLst>
        </c:ser>
        <c:ser>
          <c:idx val="3"/>
          <c:order val="3"/>
          <c:tx>
            <c:strRef>
              <c:f>Sheet1!$E$1</c:f>
              <c:strCache>
                <c:ptCount val="1"/>
                <c:pt idx="0">
                  <c:v>@raleigh.bicicletas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0.20098258150960299</c:v>
                </c:pt>
                <c:pt idx="11">
                  <c:v>0.80393032603840997</c:v>
                </c:pt>
                <c:pt idx="12">
                  <c:v>2.2778025904421599</c:v>
                </c:pt>
                <c:pt idx="13">
                  <c:v>0.70343903528360896</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80B-4B21-A261-3FF4CB50EDA0}"/>
            </c:ext>
          </c:extLst>
        </c:ser>
        <c:ser>
          <c:idx val="4"/>
          <c:order val="4"/>
          <c:tx>
            <c:strRef>
              <c:f>Sheet1!$F$1</c:f>
              <c:strCache>
                <c:ptCount val="1"/>
                <c:pt idx="0">
                  <c:v>@motomelbicicletas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0.177705977382876</c:v>
                </c:pt>
                <c:pt idx="15">
                  <c:v>0</c:v>
                </c:pt>
                <c:pt idx="16">
                  <c:v>0.37964458804523399</c:v>
                </c:pt>
                <c:pt idx="17">
                  <c:v>0.40387722132471698</c:v>
                </c:pt>
                <c:pt idx="18">
                  <c:v>0.43618739903069498</c:v>
                </c:pt>
                <c:pt idx="19">
                  <c:v>0</c:v>
                </c:pt>
                <c:pt idx="20">
                  <c:v>0</c:v>
                </c:pt>
                <c:pt idx="21">
                  <c:v>0</c:v>
                </c:pt>
                <c:pt idx="22">
                  <c:v>0</c:v>
                </c:pt>
                <c:pt idx="23">
                  <c:v>0</c:v>
                </c:pt>
              </c:numCache>
            </c:numRef>
          </c:val>
          <c:smooth val="0"/>
          <c:extLst>
            <c:ext xmlns:c16="http://schemas.microsoft.com/office/drawing/2014/chart" uri="{C3380CC4-5D6E-409C-BE32-E72D297353CC}">
              <c16:uniqueId val="{00000004-C80B-4B21-A261-3FF4CB50EDA0}"/>
            </c:ext>
          </c:extLst>
        </c:ser>
        <c:ser>
          <c:idx val="5"/>
          <c:order val="5"/>
          <c:tx>
            <c:strRef>
              <c:f>Sheet1!$G$1</c:f>
              <c:strCache>
                <c:ptCount val="1"/>
                <c:pt idx="0">
                  <c:v>@topmega_oficial</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0.137164411550387</c:v>
                </c:pt>
                <c:pt idx="10">
                  <c:v>6.1914491324827202E-2</c:v>
                </c:pt>
                <c:pt idx="11">
                  <c:v>0</c:v>
                </c:pt>
                <c:pt idx="12">
                  <c:v>0.14930917715641001</c:v>
                </c:pt>
                <c:pt idx="13">
                  <c:v>0</c:v>
                </c:pt>
                <c:pt idx="14">
                  <c:v>0</c:v>
                </c:pt>
                <c:pt idx="15">
                  <c:v>0</c:v>
                </c:pt>
                <c:pt idx="16">
                  <c:v>0</c:v>
                </c:pt>
                <c:pt idx="17">
                  <c:v>4.2863878609495802E-2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C80B-4B21-A261-3FF4CB50EDA0}"/>
            </c:ext>
          </c:extLst>
        </c:ser>
        <c:dLbls>
          <c:showLegendKey val="0"/>
          <c:showVal val="0"/>
          <c:showCatName val="0"/>
          <c:showSerName val="0"/>
          <c:showPercent val="0"/>
          <c:showBubbleSize val="0"/>
        </c:dLbls>
        <c:smooth val="0"/>
        <c:axId val="390341144"/>
        <c:axId val="390341472"/>
      </c:lineChart>
      <c:catAx>
        <c:axId val="39034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41472"/>
        <c:crosses val="autoZero"/>
        <c:auto val="1"/>
        <c:lblAlgn val="ctr"/>
        <c:lblOffset val="100"/>
        <c:noMultiLvlLbl val="0"/>
      </c:catAx>
      <c:valAx>
        <c:axId val="39034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4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Sheet1!$B$2:$B$7</c:f>
              <c:numCache>
                <c:formatCode>General</c:formatCode>
                <c:ptCount val="6"/>
                <c:pt idx="0">
                  <c:v>4</c:v>
                </c:pt>
                <c:pt idx="1">
                  <c:v>2</c:v>
                </c:pt>
                <c:pt idx="2">
                  <c:v>0</c:v>
                </c:pt>
                <c:pt idx="3">
                  <c:v>3</c:v>
                </c:pt>
                <c:pt idx="4">
                  <c:v>1</c:v>
                </c:pt>
                <c:pt idx="5">
                  <c:v>2</c:v>
                </c:pt>
              </c:numCache>
            </c:numRef>
          </c:val>
          <c:extLst>
            <c:ext xmlns:c16="http://schemas.microsoft.com/office/drawing/2014/chart" uri="{C3380CC4-5D6E-409C-BE32-E72D297353CC}">
              <c16:uniqueId val="{00000000-72B7-4881-9F7D-195DB8BA991F}"/>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Sheet1!$C$2:$C$7</c:f>
              <c:numCache>
                <c:formatCode>General</c:formatCode>
                <c:ptCount val="6"/>
                <c:pt idx="0">
                  <c:v>0</c:v>
                </c:pt>
                <c:pt idx="1">
                  <c:v>6</c:v>
                </c:pt>
                <c:pt idx="2">
                  <c:v>4</c:v>
                </c:pt>
                <c:pt idx="3">
                  <c:v>1</c:v>
                </c:pt>
                <c:pt idx="4">
                  <c:v>2</c:v>
                </c:pt>
                <c:pt idx="5">
                  <c:v>5</c:v>
                </c:pt>
              </c:numCache>
            </c:numRef>
          </c:val>
          <c:extLst>
            <c:ext xmlns:c16="http://schemas.microsoft.com/office/drawing/2014/chart" uri="{C3380CC4-5D6E-409C-BE32-E72D297353CC}">
              <c16:uniqueId val="{00000001-72B7-4881-9F7D-195DB8BA991F}"/>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Sheet1!$D$2:$D$7</c:f>
              <c:numCache>
                <c:formatCode>General</c:formatCode>
                <c:ptCount val="6"/>
                <c:pt idx="0">
                  <c:v>1</c:v>
                </c:pt>
                <c:pt idx="1">
                  <c:v>2</c:v>
                </c:pt>
                <c:pt idx="2">
                  <c:v>0</c:v>
                </c:pt>
                <c:pt idx="3">
                  <c:v>0</c:v>
                </c:pt>
                <c:pt idx="4">
                  <c:v>2</c:v>
                </c:pt>
                <c:pt idx="5">
                  <c:v>0</c:v>
                </c:pt>
              </c:numCache>
            </c:numRef>
          </c:val>
          <c:extLst>
            <c:ext xmlns:c16="http://schemas.microsoft.com/office/drawing/2014/chart" uri="{C3380CC4-5D6E-409C-BE32-E72D297353CC}">
              <c16:uniqueId val="{00000002-72B7-4881-9F7D-195DB8BA991F}"/>
            </c:ext>
          </c:extLst>
        </c:ser>
        <c:dLbls>
          <c:showLegendKey val="0"/>
          <c:showVal val="0"/>
          <c:showCatName val="0"/>
          <c:showSerName val="0"/>
          <c:showPercent val="0"/>
          <c:showBubbleSize val="0"/>
        </c:dLbls>
        <c:gapWidth val="150"/>
        <c:overlap val="100"/>
        <c:axId val="393000080"/>
        <c:axId val="393000408"/>
      </c:barChart>
      <c:catAx>
        <c:axId val="39300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00408"/>
        <c:crosses val="autoZero"/>
        <c:auto val="1"/>
        <c:lblAlgn val="ctr"/>
        <c:lblOffset val="100"/>
        <c:noMultiLvlLbl val="0"/>
      </c:catAx>
      <c:valAx>
        <c:axId val="393000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0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Sheet1!$B$2:$B$7</c:f>
              <c:numCache>
                <c:formatCode>General</c:formatCode>
                <c:ptCount val="6"/>
                <c:pt idx="0">
                  <c:v>0</c:v>
                </c:pt>
                <c:pt idx="1">
                  <c:v>208</c:v>
                </c:pt>
                <c:pt idx="2">
                  <c:v>54215</c:v>
                </c:pt>
                <c:pt idx="3">
                  <c:v>72</c:v>
                </c:pt>
                <c:pt idx="4">
                  <c:v>38</c:v>
                </c:pt>
                <c:pt idx="5">
                  <c:v>395</c:v>
                </c:pt>
              </c:numCache>
            </c:numRef>
          </c:val>
          <c:extLst>
            <c:ext xmlns:c16="http://schemas.microsoft.com/office/drawing/2014/chart" uri="{C3380CC4-5D6E-409C-BE32-E72D297353CC}">
              <c16:uniqueId val="{00000000-8CAB-4E5C-BDC8-5AB354FF403E}"/>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Sheet1!$C$2:$C$7</c:f>
              <c:numCache>
                <c:formatCode>General</c:formatCode>
                <c:ptCount val="6"/>
                <c:pt idx="0">
                  <c:v>73</c:v>
                </c:pt>
                <c:pt idx="1">
                  <c:v>1391</c:v>
                </c:pt>
                <c:pt idx="2">
                  <c:v>0</c:v>
                </c:pt>
                <c:pt idx="3">
                  <c:v>0</c:v>
                </c:pt>
                <c:pt idx="4">
                  <c:v>37</c:v>
                </c:pt>
                <c:pt idx="5">
                  <c:v>0</c:v>
                </c:pt>
              </c:numCache>
            </c:numRef>
          </c:val>
          <c:extLst>
            <c:ext xmlns:c16="http://schemas.microsoft.com/office/drawing/2014/chart" uri="{C3380CC4-5D6E-409C-BE32-E72D297353CC}">
              <c16:uniqueId val="{00000001-8CAB-4E5C-BDC8-5AB354FF403E}"/>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Sheet1!$D$2:$D$7</c:f>
              <c:numCache>
                <c:formatCode>General</c:formatCode>
                <c:ptCount val="6"/>
                <c:pt idx="0">
                  <c:v>712</c:v>
                </c:pt>
                <c:pt idx="1">
                  <c:v>98</c:v>
                </c:pt>
                <c:pt idx="2">
                  <c:v>0</c:v>
                </c:pt>
                <c:pt idx="3">
                  <c:v>285</c:v>
                </c:pt>
                <c:pt idx="4">
                  <c:v>35</c:v>
                </c:pt>
                <c:pt idx="5">
                  <c:v>70</c:v>
                </c:pt>
              </c:numCache>
            </c:numRef>
          </c:val>
          <c:extLst>
            <c:ext xmlns:c16="http://schemas.microsoft.com/office/drawing/2014/chart" uri="{C3380CC4-5D6E-409C-BE32-E72D297353CC}">
              <c16:uniqueId val="{00000002-8CAB-4E5C-BDC8-5AB354FF403E}"/>
            </c:ext>
          </c:extLst>
        </c:ser>
        <c:dLbls>
          <c:showLegendKey val="0"/>
          <c:showVal val="0"/>
          <c:showCatName val="0"/>
          <c:showSerName val="0"/>
          <c:showPercent val="0"/>
          <c:showBubbleSize val="0"/>
        </c:dLbls>
        <c:gapWidth val="150"/>
        <c:overlap val="100"/>
        <c:axId val="393004672"/>
        <c:axId val="393009592"/>
      </c:barChart>
      <c:catAx>
        <c:axId val="39300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09592"/>
        <c:crosses val="autoZero"/>
        <c:auto val="1"/>
        <c:lblAlgn val="ctr"/>
        <c:lblOffset val="100"/>
        <c:noMultiLvlLbl val="0"/>
      </c:catAx>
      <c:valAx>
        <c:axId val="393009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0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@venzoarg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0.19445344972237699</c:v>
                </c:pt>
                <c:pt idx="1">
                  <c:v>0</c:v>
                </c:pt>
                <c:pt idx="2">
                  <c:v>7.9736977203963E-2</c:v>
                </c:pt>
              </c:numCache>
            </c:numRef>
          </c:val>
          <c:extLst>
            <c:ext xmlns:c16="http://schemas.microsoft.com/office/drawing/2014/chart" uri="{C3380CC4-5D6E-409C-BE32-E72D297353CC}">
              <c16:uniqueId val="{00000000-6EA6-413D-923D-6954F233DC16}"/>
            </c:ext>
          </c:extLst>
        </c:ser>
        <c:ser>
          <c:idx val="1"/>
          <c:order val="1"/>
          <c:tx>
            <c:strRef>
              <c:f>Sheet1!$C$1</c:f>
              <c:strCache>
                <c:ptCount val="1"/>
                <c:pt idx="0">
                  <c:v>@teknialbikes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0.37552410552991999</c:v>
                </c:pt>
                <c:pt idx="1">
                  <c:v>0.27181664922028997</c:v>
                </c:pt>
                <c:pt idx="2">
                  <c:v>6.1367291395674997</c:v>
                </c:pt>
              </c:numCache>
            </c:numRef>
          </c:val>
          <c:extLst>
            <c:ext xmlns:c16="http://schemas.microsoft.com/office/drawing/2014/chart" uri="{C3380CC4-5D6E-409C-BE32-E72D297353CC}">
              <c16:uniqueId val="{00000001-6EA6-413D-923D-6954F233DC16}"/>
            </c:ext>
          </c:extLst>
        </c:ser>
        <c:ser>
          <c:idx val="2"/>
          <c:order val="2"/>
          <c:tx>
            <c:strRef>
              <c:f>Sheet1!$D$1</c:f>
              <c:strCache>
                <c:ptCount val="1"/>
                <c:pt idx="0">
                  <c:v>@olmobikes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6.3125408761313002</c:v>
                </c:pt>
                <c:pt idx="2">
                  <c:v>0</c:v>
                </c:pt>
              </c:numCache>
            </c:numRef>
          </c:val>
          <c:extLst>
            <c:ext xmlns:c16="http://schemas.microsoft.com/office/drawing/2014/chart" uri="{C3380CC4-5D6E-409C-BE32-E72D297353CC}">
              <c16:uniqueId val="{00000002-6EA6-413D-923D-6954F233DC16}"/>
            </c:ext>
          </c:extLst>
        </c:ser>
        <c:ser>
          <c:idx val="3"/>
          <c:order val="3"/>
          <c:tx>
            <c:strRef>
              <c:f>Sheet1!$E$1</c:f>
              <c:strCache>
                <c:ptCount val="1"/>
                <c:pt idx="0">
                  <c:v>@raleigh.bicicletas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1.05348728675722</c:v>
                </c:pt>
                <c:pt idx="1">
                  <c:v>0.80348175426849999</c:v>
                </c:pt>
                <c:pt idx="2">
                  <c:v>0</c:v>
                </c:pt>
              </c:numCache>
            </c:numRef>
          </c:val>
          <c:extLst>
            <c:ext xmlns:c16="http://schemas.microsoft.com/office/drawing/2014/chart" uri="{C3380CC4-5D6E-409C-BE32-E72D297353CC}">
              <c16:uniqueId val="{00000003-6EA6-413D-923D-6954F233DC16}"/>
            </c:ext>
          </c:extLst>
        </c:ser>
        <c:ser>
          <c:idx val="4"/>
          <c:order val="4"/>
          <c:tx>
            <c:strRef>
              <c:f>Sheet1!$F$1</c:f>
              <c:strCache>
                <c:ptCount val="1"/>
                <c:pt idx="0">
                  <c:v>@motomelbicicletas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0.56588520614390003</c:v>
                </c:pt>
                <c:pt idx="1">
                  <c:v>0.30626185036049502</c:v>
                </c:pt>
                <c:pt idx="2">
                  <c:v>0.29975544032064499</c:v>
                </c:pt>
              </c:numCache>
            </c:numRef>
          </c:val>
          <c:extLst>
            <c:ext xmlns:c16="http://schemas.microsoft.com/office/drawing/2014/chart" uri="{C3380CC4-5D6E-409C-BE32-E72D297353CC}">
              <c16:uniqueId val="{00000004-6EA6-413D-923D-6954F233DC16}"/>
            </c:ext>
          </c:extLst>
        </c:ser>
        <c:ser>
          <c:idx val="5"/>
          <c:order val="5"/>
          <c:tx>
            <c:strRef>
              <c:f>Sheet1!$G$1</c:f>
              <c:strCache>
                <c:ptCount val="1"/>
                <c:pt idx="0">
                  <c:v>@topmega_oficial</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4.9929119216974502E-2</c:v>
                </c:pt>
                <c:pt idx="1">
                  <c:v>0.112751087209135</c:v>
                </c:pt>
                <c:pt idx="2">
                  <c:v>0</c:v>
                </c:pt>
              </c:numCache>
            </c:numRef>
          </c:val>
          <c:extLst>
            <c:ext xmlns:c16="http://schemas.microsoft.com/office/drawing/2014/chart" uri="{C3380CC4-5D6E-409C-BE32-E72D297353CC}">
              <c16:uniqueId val="{00000005-6EA6-413D-923D-6954F233DC16}"/>
            </c:ext>
          </c:extLst>
        </c:ser>
        <c:dLbls>
          <c:showLegendKey val="0"/>
          <c:showVal val="0"/>
          <c:showCatName val="0"/>
          <c:showSerName val="0"/>
          <c:showPercent val="0"/>
          <c:showBubbleSize val="0"/>
        </c:dLbls>
        <c:gapWidth val="219"/>
        <c:overlap val="-27"/>
        <c:axId val="379116968"/>
        <c:axId val="378720424"/>
      </c:barChart>
      <c:catAx>
        <c:axId val="37911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20424"/>
        <c:crosses val="autoZero"/>
        <c:auto val="1"/>
        <c:lblAlgn val="ctr"/>
        <c:lblOffset val="100"/>
        <c:noMultiLvlLbl val="0"/>
      </c:catAx>
      <c:valAx>
        <c:axId val="37872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11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Sheet1!$B$2:$B$7</c:f>
              <c:numCache>
                <c:formatCode>General</c:formatCode>
                <c:ptCount val="6"/>
                <c:pt idx="0">
                  <c:v>766</c:v>
                </c:pt>
                <c:pt idx="1">
                  <c:v>1111</c:v>
                </c:pt>
                <c:pt idx="2">
                  <c:v>18070</c:v>
                </c:pt>
                <c:pt idx="3">
                  <c:v>337</c:v>
                </c:pt>
                <c:pt idx="4">
                  <c:v>82</c:v>
                </c:pt>
                <c:pt idx="5">
                  <c:v>441</c:v>
                </c:pt>
              </c:numCache>
            </c:numRef>
          </c:val>
          <c:extLst>
            <c:ext xmlns:c16="http://schemas.microsoft.com/office/drawing/2014/chart" uri="{C3380CC4-5D6E-409C-BE32-E72D297353CC}">
              <c16:uniqueId val="{00000000-FDC2-49F7-947E-A941EF74344B}"/>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@venzoarg</c:v>
                </c:pt>
                <c:pt idx="1">
                  <c:v>@teknialbikes</c:v>
                </c:pt>
                <c:pt idx="2">
                  <c:v>@olmobikes</c:v>
                </c:pt>
                <c:pt idx="3">
                  <c:v>@raleigh.bicicletas</c:v>
                </c:pt>
                <c:pt idx="4">
                  <c:v>@motomelbicicletas</c:v>
                </c:pt>
                <c:pt idx="5">
                  <c:v>@topmega_oficial</c:v>
                </c:pt>
              </c:strCache>
            </c:strRef>
          </c:cat>
          <c:val>
            <c:numRef>
              <c:f>Sheet1!$C$2:$C$7</c:f>
              <c:numCache>
                <c:formatCode>General</c:formatCode>
                <c:ptCount val="6"/>
                <c:pt idx="0">
                  <c:v>19</c:v>
                </c:pt>
                <c:pt idx="1">
                  <c:v>586</c:v>
                </c:pt>
                <c:pt idx="2">
                  <c:v>36145</c:v>
                </c:pt>
                <c:pt idx="3">
                  <c:v>20</c:v>
                </c:pt>
                <c:pt idx="4">
                  <c:v>28</c:v>
                </c:pt>
                <c:pt idx="5">
                  <c:v>24</c:v>
                </c:pt>
              </c:numCache>
            </c:numRef>
          </c:val>
          <c:extLst>
            <c:ext xmlns:c16="http://schemas.microsoft.com/office/drawing/2014/chart" uri="{C3380CC4-5D6E-409C-BE32-E72D297353CC}">
              <c16:uniqueId val="{00000001-FDC2-49F7-947E-A941EF74344B}"/>
            </c:ext>
          </c:extLst>
        </c:ser>
        <c:dLbls>
          <c:showLegendKey val="0"/>
          <c:showVal val="0"/>
          <c:showCatName val="0"/>
          <c:showSerName val="0"/>
          <c:showPercent val="0"/>
          <c:showBubbleSize val="0"/>
        </c:dLbls>
        <c:gapWidth val="150"/>
        <c:overlap val="100"/>
        <c:axId val="378723048"/>
        <c:axId val="378726656"/>
      </c:barChart>
      <c:catAx>
        <c:axId val="378723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26656"/>
        <c:crosses val="autoZero"/>
        <c:auto val="1"/>
        <c:lblAlgn val="ctr"/>
        <c:lblOffset val="100"/>
        <c:noMultiLvlLbl val="0"/>
      </c:catAx>
      <c:valAx>
        <c:axId val="378726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2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F4F36-ABA1-47E0-99E2-A27CB901888C}"/>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0616B27B-9A93-4AEB-905B-E34E54E6F02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69924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8810E-59D2-4C8D-900D-3646D0B4FA34}"/>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9989B148-A101-4381-BA04-32DEC28AD5FB}"/>
              </a:ext>
            </a:extLst>
          </p:cNvPr>
          <p:cNvGraphicFramePr>
            <a:graphicFrameLocks noGrp="1"/>
          </p:cNvGraphicFramePr>
          <p:nvPr>
            <p:ph type="tbl" sz="quarter" idx="13"/>
            <p:extLst>
              <p:ext uri="{D42A27DB-BD31-4B8C-83A1-F6EECF244321}">
                <p14:modId xmlns:p14="http://schemas.microsoft.com/office/powerpoint/2010/main" val="138963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6563839"/>
                    </a:ext>
                  </a:extLst>
                </a:gridCol>
                <a:gridCol w="658368">
                  <a:extLst>
                    <a:ext uri="{9D8B030D-6E8A-4147-A177-3AD203B41FA5}">
                      <a16:colId xmlns:a16="http://schemas.microsoft.com/office/drawing/2014/main" val="2874110006"/>
                    </a:ext>
                  </a:extLst>
                </a:gridCol>
                <a:gridCol w="658368">
                  <a:extLst>
                    <a:ext uri="{9D8B030D-6E8A-4147-A177-3AD203B41FA5}">
                      <a16:colId xmlns:a16="http://schemas.microsoft.com/office/drawing/2014/main" val="3899236160"/>
                    </a:ext>
                  </a:extLst>
                </a:gridCol>
                <a:gridCol w="658368">
                  <a:extLst>
                    <a:ext uri="{9D8B030D-6E8A-4147-A177-3AD203B41FA5}">
                      <a16:colId xmlns:a16="http://schemas.microsoft.com/office/drawing/2014/main" val="3356086156"/>
                    </a:ext>
                  </a:extLst>
                </a:gridCol>
                <a:gridCol w="658368">
                  <a:extLst>
                    <a:ext uri="{9D8B030D-6E8A-4147-A177-3AD203B41FA5}">
                      <a16:colId xmlns:a16="http://schemas.microsoft.com/office/drawing/2014/main" val="1691585914"/>
                    </a:ext>
                  </a:extLst>
                </a:gridCol>
                <a:gridCol w="658368">
                  <a:extLst>
                    <a:ext uri="{9D8B030D-6E8A-4147-A177-3AD203B41FA5}">
                      <a16:colId xmlns:a16="http://schemas.microsoft.com/office/drawing/2014/main" val="3142531899"/>
                    </a:ext>
                  </a:extLst>
                </a:gridCol>
                <a:gridCol w="658368">
                  <a:extLst>
                    <a:ext uri="{9D8B030D-6E8A-4147-A177-3AD203B41FA5}">
                      <a16:colId xmlns:a16="http://schemas.microsoft.com/office/drawing/2014/main" val="2029324087"/>
                    </a:ext>
                  </a:extLst>
                </a:gridCol>
                <a:gridCol w="658368">
                  <a:extLst>
                    <a:ext uri="{9D8B030D-6E8A-4147-A177-3AD203B41FA5}">
                      <a16:colId xmlns:a16="http://schemas.microsoft.com/office/drawing/2014/main" val="971323459"/>
                    </a:ext>
                  </a:extLst>
                </a:gridCol>
                <a:gridCol w="658368">
                  <a:extLst>
                    <a:ext uri="{9D8B030D-6E8A-4147-A177-3AD203B41FA5}">
                      <a16:colId xmlns:a16="http://schemas.microsoft.com/office/drawing/2014/main" val="2228846855"/>
                    </a:ext>
                  </a:extLst>
                </a:gridCol>
                <a:gridCol w="658368">
                  <a:extLst>
                    <a:ext uri="{9D8B030D-6E8A-4147-A177-3AD203B41FA5}">
                      <a16:colId xmlns:a16="http://schemas.microsoft.com/office/drawing/2014/main" val="24287669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3281023"/>
                  </a:ext>
                </a:extLst>
              </a:tr>
              <a:tr h="370840">
                <a:tc>
                  <a:txBody>
                    <a:bodyPr/>
                    <a:lstStyle/>
                    <a:p>
                      <a:r>
                        <a:rPr lang="en-US" sz="1000"/>
                        <a:t>@olmobikes</a:t>
                      </a:r>
                    </a:p>
                  </a:txBody>
                  <a:tcPr/>
                </a:tc>
                <a:tc>
                  <a:txBody>
                    <a:bodyPr/>
                    <a:lstStyle/>
                    <a:p>
                      <a:r>
                        <a:rPr lang="en-US" sz="1000"/>
                        <a:t>224898</a:t>
                      </a:r>
                    </a:p>
                  </a:txBody>
                  <a:tcPr/>
                </a:tc>
                <a:tc>
                  <a:txBody>
                    <a:bodyPr/>
                    <a:lstStyle/>
                    <a:p>
                      <a:r>
                        <a:rPr lang="en-US" sz="1000"/>
                        <a:t>9925</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18070</a:t>
                      </a:r>
                    </a:p>
                  </a:txBody>
                  <a:tcPr/>
                </a:tc>
                <a:tc>
                  <a:txBody>
                    <a:bodyPr/>
                    <a:lstStyle/>
                    <a:p>
                      <a:r>
                        <a:rPr lang="en-US" sz="1000"/>
                        <a:t>36145</a:t>
                      </a:r>
                    </a:p>
                  </a:txBody>
                  <a:tcPr/>
                </a:tc>
                <a:tc>
                  <a:txBody>
                    <a:bodyPr/>
                    <a:lstStyle/>
                    <a:p>
                      <a:r>
                        <a:rPr lang="en-US" sz="1000"/>
                        <a:t>6.1626 %</a:t>
                      </a:r>
                    </a:p>
                  </a:txBody>
                  <a:tcPr/>
                </a:tc>
                <a:extLst>
                  <a:ext uri="{0D108BD9-81ED-4DB2-BD59-A6C34878D82A}">
                    <a16:rowId xmlns:a16="http://schemas.microsoft.com/office/drawing/2014/main" val="467344033"/>
                  </a:ext>
                </a:extLst>
              </a:tr>
              <a:tr h="370840">
                <a:tc>
                  <a:txBody>
                    <a:bodyPr/>
                    <a:lstStyle/>
                    <a:p>
                      <a:r>
                        <a:rPr lang="en-US" sz="1000"/>
                        <a:t>@venzoarg</a:t>
                      </a:r>
                    </a:p>
                  </a:txBody>
                  <a:tcPr/>
                </a:tc>
                <a:tc>
                  <a:txBody>
                    <a:bodyPr/>
                    <a:lstStyle/>
                    <a:p>
                      <a:r>
                        <a:rPr lang="en-US" sz="1000"/>
                        <a:t>91536</a:t>
                      </a:r>
                    </a:p>
                  </a:txBody>
                  <a:tcPr/>
                </a:tc>
                <a:tc>
                  <a:txBody>
                    <a:bodyPr/>
                    <a:lstStyle/>
                    <a:p>
                      <a:r>
                        <a:rPr lang="en-US" sz="1000"/>
                        <a:t>171</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766</a:t>
                      </a:r>
                    </a:p>
                  </a:txBody>
                  <a:tcPr/>
                </a:tc>
                <a:tc>
                  <a:txBody>
                    <a:bodyPr/>
                    <a:lstStyle/>
                    <a:p>
                      <a:r>
                        <a:rPr lang="en-US" sz="1000"/>
                        <a:t>19</a:t>
                      </a:r>
                    </a:p>
                  </a:txBody>
                  <a:tcPr/>
                </a:tc>
                <a:tc>
                  <a:txBody>
                    <a:bodyPr/>
                    <a:lstStyle/>
                    <a:p>
                      <a:r>
                        <a:rPr lang="en-US" sz="1000"/>
                        <a:t>0.1717 %</a:t>
                      </a:r>
                    </a:p>
                  </a:txBody>
                  <a:tcPr/>
                </a:tc>
                <a:extLst>
                  <a:ext uri="{0D108BD9-81ED-4DB2-BD59-A6C34878D82A}">
                    <a16:rowId xmlns:a16="http://schemas.microsoft.com/office/drawing/2014/main" val="2378511625"/>
                  </a:ext>
                </a:extLst>
              </a:tr>
              <a:tr h="370840">
                <a:tc>
                  <a:txBody>
                    <a:bodyPr/>
                    <a:lstStyle/>
                    <a:p>
                      <a:r>
                        <a:rPr lang="en-US" sz="1000"/>
                        <a:t>@topmega_oficial</a:t>
                      </a:r>
                    </a:p>
                  </a:txBody>
                  <a:tcPr/>
                </a:tc>
                <a:tc>
                  <a:txBody>
                    <a:bodyPr/>
                    <a:lstStyle/>
                    <a:p>
                      <a:r>
                        <a:rPr lang="en-US" sz="1000"/>
                        <a:t>70028</a:t>
                      </a:r>
                    </a:p>
                  </a:txBody>
                  <a:tcPr/>
                </a:tc>
                <a:tc>
                  <a:txBody>
                    <a:bodyPr/>
                    <a:lstStyle/>
                    <a:p>
                      <a:r>
                        <a:rPr lang="en-US" sz="1000"/>
                        <a:t>88</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7</a:t>
                      </a:r>
                    </a:p>
                  </a:txBody>
                  <a:tcPr/>
                </a:tc>
                <a:tc>
                  <a:txBody>
                    <a:bodyPr/>
                    <a:lstStyle/>
                    <a:p>
                      <a:r>
                        <a:rPr lang="en-US" sz="1000"/>
                        <a:t>441</a:t>
                      </a:r>
                    </a:p>
                  </a:txBody>
                  <a:tcPr/>
                </a:tc>
                <a:tc>
                  <a:txBody>
                    <a:bodyPr/>
                    <a:lstStyle/>
                    <a:p>
                      <a:r>
                        <a:rPr lang="en-US" sz="1000"/>
                        <a:t>24</a:t>
                      </a:r>
                    </a:p>
                  </a:txBody>
                  <a:tcPr/>
                </a:tc>
                <a:tc>
                  <a:txBody>
                    <a:bodyPr/>
                    <a:lstStyle/>
                    <a:p>
                      <a:r>
                        <a:rPr lang="en-US" sz="1000"/>
                        <a:t>0.0949 %</a:t>
                      </a:r>
                    </a:p>
                  </a:txBody>
                  <a:tcPr/>
                </a:tc>
                <a:extLst>
                  <a:ext uri="{0D108BD9-81ED-4DB2-BD59-A6C34878D82A}">
                    <a16:rowId xmlns:a16="http://schemas.microsoft.com/office/drawing/2014/main" val="826084963"/>
                  </a:ext>
                </a:extLst>
              </a:tr>
              <a:tr h="370840">
                <a:tc>
                  <a:txBody>
                    <a:bodyPr/>
                    <a:lstStyle/>
                    <a:p>
                      <a:r>
                        <a:rPr lang="en-US" sz="1000"/>
                        <a:t>@teknialbikes</a:t>
                      </a:r>
                    </a:p>
                  </a:txBody>
                  <a:tcPr/>
                </a:tc>
                <a:tc>
                  <a:txBody>
                    <a:bodyPr/>
                    <a:lstStyle/>
                    <a:p>
                      <a:r>
                        <a:rPr lang="en-US" sz="1000"/>
                        <a:t>14645</a:t>
                      </a:r>
                    </a:p>
                  </a:txBody>
                  <a:tcPr/>
                </a:tc>
                <a:tc>
                  <a:txBody>
                    <a:bodyPr/>
                    <a:lstStyle/>
                    <a:p>
                      <a:r>
                        <a:rPr lang="en-US" sz="1000"/>
                        <a:t>3900</a:t>
                      </a:r>
                    </a:p>
                  </a:txBody>
                  <a:tcPr/>
                </a:tc>
                <a:tc>
                  <a:txBody>
                    <a:bodyPr/>
                    <a:lstStyle/>
                    <a:p>
                      <a:r>
                        <a:rPr lang="en-US" sz="1000"/>
                        <a:t>6</a:t>
                      </a:r>
                    </a:p>
                  </a:txBody>
                  <a:tcPr/>
                </a:tc>
                <a:tc>
                  <a:txBody>
                    <a:bodyPr/>
                    <a:lstStyle/>
                    <a:p>
                      <a:r>
                        <a:rPr lang="en-US" sz="1000"/>
                        <a:t>2</a:t>
                      </a:r>
                    </a:p>
                  </a:txBody>
                  <a:tcPr/>
                </a:tc>
                <a:tc>
                  <a:txBody>
                    <a:bodyPr/>
                    <a:lstStyle/>
                    <a:p>
                      <a:r>
                        <a:rPr lang="en-US" sz="1000"/>
                        <a:t>2</a:t>
                      </a:r>
                    </a:p>
                  </a:txBody>
                  <a:tcPr/>
                </a:tc>
                <a:tc>
                  <a:txBody>
                    <a:bodyPr/>
                    <a:lstStyle/>
                    <a:p>
                      <a:r>
                        <a:rPr lang="en-US" sz="1000"/>
                        <a:t>10</a:t>
                      </a:r>
                    </a:p>
                  </a:txBody>
                  <a:tcPr/>
                </a:tc>
                <a:tc>
                  <a:txBody>
                    <a:bodyPr/>
                    <a:lstStyle/>
                    <a:p>
                      <a:r>
                        <a:rPr lang="en-US" sz="1000"/>
                        <a:t>1111</a:t>
                      </a:r>
                    </a:p>
                  </a:txBody>
                  <a:tcPr/>
                </a:tc>
                <a:tc>
                  <a:txBody>
                    <a:bodyPr/>
                    <a:lstStyle/>
                    <a:p>
                      <a:r>
                        <a:rPr lang="en-US" sz="1000"/>
                        <a:t>586</a:t>
                      </a:r>
                    </a:p>
                  </a:txBody>
                  <a:tcPr/>
                </a:tc>
                <a:tc>
                  <a:txBody>
                    <a:bodyPr/>
                    <a:lstStyle/>
                    <a:p>
                      <a:r>
                        <a:rPr lang="en-US" sz="1000"/>
                        <a:t>1.3367 %</a:t>
                      </a:r>
                    </a:p>
                  </a:txBody>
                  <a:tcPr/>
                </a:tc>
                <a:extLst>
                  <a:ext uri="{0D108BD9-81ED-4DB2-BD59-A6C34878D82A}">
                    <a16:rowId xmlns:a16="http://schemas.microsoft.com/office/drawing/2014/main" val="2477614427"/>
                  </a:ext>
                </a:extLst>
              </a:tr>
              <a:tr h="370840">
                <a:tc>
                  <a:txBody>
                    <a:bodyPr/>
                    <a:lstStyle/>
                    <a:p>
                      <a:r>
                        <a:rPr lang="en-US" sz="1000"/>
                        <a:t>@raleigh.bicicletas</a:t>
                      </a:r>
                    </a:p>
                  </a:txBody>
                  <a:tcPr/>
                </a:tc>
                <a:tc>
                  <a:txBody>
                    <a:bodyPr/>
                    <a:lstStyle/>
                    <a:p>
                      <a:r>
                        <a:rPr lang="en-US" sz="1000"/>
                        <a:t>9068</a:t>
                      </a:r>
                    </a:p>
                  </a:txBody>
                  <a:tcPr/>
                </a:tc>
                <a:tc>
                  <a:txBody>
                    <a:bodyPr/>
                    <a:lstStyle/>
                    <a:p>
                      <a:r>
                        <a:rPr lang="en-US" sz="1000"/>
                        <a:t>225</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337</a:t>
                      </a:r>
                    </a:p>
                  </a:txBody>
                  <a:tcPr/>
                </a:tc>
                <a:tc>
                  <a:txBody>
                    <a:bodyPr/>
                    <a:lstStyle/>
                    <a:p>
                      <a:r>
                        <a:rPr lang="en-US" sz="1000"/>
                        <a:t>20</a:t>
                      </a:r>
                    </a:p>
                  </a:txBody>
                  <a:tcPr/>
                </a:tc>
                <a:tc>
                  <a:txBody>
                    <a:bodyPr/>
                    <a:lstStyle/>
                    <a:p>
                      <a:r>
                        <a:rPr lang="en-US" sz="1000"/>
                        <a:t>0.9966 %</a:t>
                      </a:r>
                    </a:p>
                  </a:txBody>
                  <a:tcPr/>
                </a:tc>
                <a:extLst>
                  <a:ext uri="{0D108BD9-81ED-4DB2-BD59-A6C34878D82A}">
                    <a16:rowId xmlns:a16="http://schemas.microsoft.com/office/drawing/2014/main" val="854807739"/>
                  </a:ext>
                </a:extLst>
              </a:tr>
              <a:tr h="370840">
                <a:tc>
                  <a:txBody>
                    <a:bodyPr/>
                    <a:lstStyle/>
                    <a:p>
                      <a:r>
                        <a:rPr lang="en-US" sz="1000"/>
                        <a:t>@motomelbicicletas</a:t>
                      </a:r>
                    </a:p>
                  </a:txBody>
                  <a:tcPr/>
                </a:tc>
                <a:tc>
                  <a:txBody>
                    <a:bodyPr/>
                    <a:lstStyle/>
                    <a:p>
                      <a:r>
                        <a:rPr lang="en-US" sz="1000"/>
                        <a:t>6218</a:t>
                      </a:r>
                    </a:p>
                  </a:txBody>
                  <a:tcPr/>
                </a:tc>
                <a:tc>
                  <a:txBody>
                    <a:bodyPr/>
                    <a:lstStyle/>
                    <a:p>
                      <a:r>
                        <a:rPr lang="en-US" sz="1000"/>
                        <a:t>56</a:t>
                      </a:r>
                    </a:p>
                  </a:txBody>
                  <a:tcPr/>
                </a:tc>
                <a:tc>
                  <a:txBody>
                    <a:bodyPr/>
                    <a:lstStyle/>
                    <a:p>
                      <a:r>
                        <a:rPr lang="en-US" sz="1000"/>
                        <a:t>2</a:t>
                      </a:r>
                    </a:p>
                  </a:txBody>
                  <a:tcPr/>
                </a:tc>
                <a:tc>
                  <a:txBody>
                    <a:bodyPr/>
                    <a:lstStyle/>
                    <a:p>
                      <a:r>
                        <a:rPr lang="en-US" sz="1000"/>
                        <a:t>1</a:t>
                      </a:r>
                    </a:p>
                  </a:txBody>
                  <a:tcPr/>
                </a:tc>
                <a:tc>
                  <a:txBody>
                    <a:bodyPr/>
                    <a:lstStyle/>
                    <a:p>
                      <a:r>
                        <a:rPr lang="en-US" sz="1000"/>
                        <a:t>2</a:t>
                      </a:r>
                    </a:p>
                  </a:txBody>
                  <a:tcPr/>
                </a:tc>
                <a:tc>
                  <a:txBody>
                    <a:bodyPr/>
                    <a:lstStyle/>
                    <a:p>
                      <a:r>
                        <a:rPr lang="en-US" sz="1000"/>
                        <a:t>5</a:t>
                      </a:r>
                    </a:p>
                  </a:txBody>
                  <a:tcPr/>
                </a:tc>
                <a:tc>
                  <a:txBody>
                    <a:bodyPr/>
                    <a:lstStyle/>
                    <a:p>
                      <a:r>
                        <a:rPr lang="en-US" sz="1000"/>
                        <a:t>82</a:t>
                      </a:r>
                    </a:p>
                  </a:txBody>
                  <a:tcPr/>
                </a:tc>
                <a:tc>
                  <a:txBody>
                    <a:bodyPr/>
                    <a:lstStyle/>
                    <a:p>
                      <a:r>
                        <a:rPr lang="en-US" sz="1000"/>
                        <a:t>28</a:t>
                      </a:r>
                    </a:p>
                  </a:txBody>
                  <a:tcPr/>
                </a:tc>
                <a:tc>
                  <a:txBody>
                    <a:bodyPr/>
                    <a:lstStyle/>
                    <a:p>
                      <a:r>
                        <a:rPr lang="en-US" sz="1000"/>
                        <a:t>0.3554 %</a:t>
                      </a:r>
                    </a:p>
                  </a:txBody>
                  <a:tcPr/>
                </a:tc>
                <a:extLst>
                  <a:ext uri="{0D108BD9-81ED-4DB2-BD59-A6C34878D82A}">
                    <a16:rowId xmlns:a16="http://schemas.microsoft.com/office/drawing/2014/main" val="3537618289"/>
                  </a:ext>
                </a:extLst>
              </a:tr>
            </a:tbl>
          </a:graphicData>
        </a:graphic>
      </p:graphicFrame>
      <p:sp>
        <p:nvSpPr>
          <p:cNvPr id="4" name="Text Placeholder 3">
            <a:extLst>
              <a:ext uri="{FF2B5EF4-FFF2-40B4-BE49-F238E27FC236}">
                <a16:creationId xmlns:a16="http://schemas.microsoft.com/office/drawing/2014/main" id="{07D08793-543A-4F67-B963-065298C7B4C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23499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5A19B-968B-4481-807C-CB7580AAD9D9}"/>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35F33F3F-22DB-4192-AB57-404D7069673B}"/>
              </a:ext>
            </a:extLst>
          </p:cNvPr>
          <p:cNvGraphicFramePr>
            <a:graphicFrameLocks noGrp="1"/>
          </p:cNvGraphicFramePr>
          <p:nvPr>
            <p:ph type="chart" sz="quarter" idx="13"/>
            <p:extLst>
              <p:ext uri="{D42A27DB-BD31-4B8C-83A1-F6EECF244321}">
                <p14:modId xmlns:p14="http://schemas.microsoft.com/office/powerpoint/2010/main" val="1568423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0EA5CA-6F73-4396-BAE5-68F90289B3FD}"/>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CF3F967-02D4-435D-B0A4-D01196A8C2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084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7ECB-ED41-42DA-AABF-62F171BD663A}"/>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550A6FDF-E68C-4810-B49A-618971419FC5}"/>
              </a:ext>
            </a:extLst>
          </p:cNvPr>
          <p:cNvGraphicFramePr>
            <a:graphicFrameLocks noGrp="1"/>
          </p:cNvGraphicFramePr>
          <p:nvPr>
            <p:ph type="chart" sz="quarter" idx="13"/>
            <p:extLst>
              <p:ext uri="{D42A27DB-BD31-4B8C-83A1-F6EECF244321}">
                <p14:modId xmlns:p14="http://schemas.microsoft.com/office/powerpoint/2010/main" val="3256530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B65129-86EF-4DD7-B8BB-BA290488225A}"/>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106448E-6A78-4228-86B8-E84984AEBE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418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8C570-B0F2-4751-A487-FED0F9B3B7C8}"/>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532F9E09-1B6D-454C-BA9A-1ECDDE839BF9}"/>
              </a:ext>
            </a:extLst>
          </p:cNvPr>
          <p:cNvGraphicFramePr>
            <a:graphicFrameLocks noGrp="1"/>
          </p:cNvGraphicFramePr>
          <p:nvPr>
            <p:ph type="chart" sz="quarter" idx="13"/>
            <p:extLst>
              <p:ext uri="{D42A27DB-BD31-4B8C-83A1-F6EECF244321}">
                <p14:modId xmlns:p14="http://schemas.microsoft.com/office/powerpoint/2010/main" val="15109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1B18EE-60F2-45F3-8624-9B46D40C0EF7}"/>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375FF1C-DA52-4073-B9E7-2C8974EC9F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8217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E1E57-9EB3-4786-A151-8DB0F18251F4}"/>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87ABD351-B6B1-4FD0-BDF4-40326FA2C247}"/>
              </a:ext>
            </a:extLst>
          </p:cNvPr>
          <p:cNvGraphicFramePr>
            <a:graphicFrameLocks noGrp="1"/>
          </p:cNvGraphicFramePr>
          <p:nvPr>
            <p:ph type="chart" sz="quarter" idx="13"/>
            <p:extLst>
              <p:ext uri="{D42A27DB-BD31-4B8C-83A1-F6EECF244321}">
                <p14:modId xmlns:p14="http://schemas.microsoft.com/office/powerpoint/2010/main" val="796897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58DEB1-AAF5-4CA6-AF47-CF050F6F7EC1}"/>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4C68771-369D-49C5-91E4-FEC7D00B6A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147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79C4E-CB53-46A6-AB09-5A1DAA6DCE8F}"/>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A4F47821-33DB-4703-B1DF-6499201CE8EF}"/>
              </a:ext>
            </a:extLst>
          </p:cNvPr>
          <p:cNvGraphicFramePr>
            <a:graphicFrameLocks noGrp="1"/>
          </p:cNvGraphicFramePr>
          <p:nvPr>
            <p:ph type="chart" sz="quarter" idx="13"/>
            <p:extLst>
              <p:ext uri="{D42A27DB-BD31-4B8C-83A1-F6EECF244321}">
                <p14:modId xmlns:p14="http://schemas.microsoft.com/office/powerpoint/2010/main" val="1893598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D749C-3665-4F2A-9E9C-3F592F97BEE0}"/>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93C7D62-B1B2-4289-9923-0C03738B84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7898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1F6A6-4A4C-48DF-8583-224386052E12}"/>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60C766FB-32E2-4281-A863-AC47546A12AE}"/>
              </a:ext>
            </a:extLst>
          </p:cNvPr>
          <p:cNvGraphicFramePr>
            <a:graphicFrameLocks noGrp="1"/>
          </p:cNvGraphicFramePr>
          <p:nvPr>
            <p:ph type="chart" sz="quarter" idx="13"/>
            <p:extLst>
              <p:ext uri="{D42A27DB-BD31-4B8C-83A1-F6EECF244321}">
                <p14:modId xmlns:p14="http://schemas.microsoft.com/office/powerpoint/2010/main" val="411534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070861-7358-446C-82C3-8385708A4258}"/>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F0EE20F-5990-4738-A206-DB8A151233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8835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2385B-EB53-44E7-8DF7-DC03628407A2}"/>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086B16C1-9496-4A29-94C6-C074705F6995}"/>
              </a:ext>
            </a:extLst>
          </p:cNvPr>
          <p:cNvGraphicFramePr>
            <a:graphicFrameLocks noGrp="1"/>
          </p:cNvGraphicFramePr>
          <p:nvPr>
            <p:ph type="chart" sz="quarter" idx="13"/>
            <p:extLst>
              <p:ext uri="{D42A27DB-BD31-4B8C-83A1-F6EECF244321}">
                <p14:modId xmlns:p14="http://schemas.microsoft.com/office/powerpoint/2010/main" val="3003565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C6B93F-EE08-4861-9B21-0F3416B3584B}"/>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7BE2A16F-72D7-4E75-A7B6-317B514FA3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4351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41E8E-0736-4314-8D4D-8F0F0643990A}"/>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D3FA0B26-6A07-4053-91AF-949A086923AF}"/>
              </a:ext>
            </a:extLst>
          </p:cNvPr>
          <p:cNvGraphicFramePr>
            <a:graphicFrameLocks noGrp="1"/>
          </p:cNvGraphicFramePr>
          <p:nvPr>
            <p:ph type="chart" sz="quarter" idx="13"/>
            <p:extLst>
              <p:ext uri="{D42A27DB-BD31-4B8C-83A1-F6EECF244321}">
                <p14:modId xmlns:p14="http://schemas.microsoft.com/office/powerpoint/2010/main" val="2331819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613B92-19AA-4C07-BF7D-5C7153C1A21F}"/>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D063D100-1F8F-4894-93B6-C9CE6C1D95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997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B0A48-55FF-4B75-803B-001ECECBAF53}"/>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B6DEB238-BAD3-4B03-94BB-2A4342640A25}"/>
              </a:ext>
            </a:extLst>
          </p:cNvPr>
          <p:cNvGraphicFramePr>
            <a:graphicFrameLocks noGrp="1"/>
          </p:cNvGraphicFramePr>
          <p:nvPr>
            <p:ph type="chart" sz="quarter" idx="13"/>
            <p:extLst>
              <p:ext uri="{D42A27DB-BD31-4B8C-83A1-F6EECF244321}">
                <p14:modId xmlns:p14="http://schemas.microsoft.com/office/powerpoint/2010/main" val="1140042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4CE52-892D-427D-B811-936623B61F75}"/>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321F79F1-540A-432F-AF90-4B997FBB95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961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1792-B95B-465C-81CE-2F84CB3221DD}"/>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9FE09AD4-6F11-49FE-97ED-83066464A4C0}"/>
              </a:ext>
            </a:extLst>
          </p:cNvPr>
          <p:cNvGraphicFramePr>
            <a:graphicFrameLocks noGrp="1"/>
          </p:cNvGraphicFramePr>
          <p:nvPr>
            <p:ph type="chart" sz="quarter" idx="13"/>
            <p:extLst>
              <p:ext uri="{D42A27DB-BD31-4B8C-83A1-F6EECF244321}">
                <p14:modId xmlns:p14="http://schemas.microsoft.com/office/powerpoint/2010/main" val="3770667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DEEF23-0AEC-42EC-9A19-ADC9257799B6}"/>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9F0FFC5-0285-41F7-A407-8672D6E469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866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50A70-4335-494B-9544-8BB9BDFA0989}"/>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72B453D6-A78B-43B9-87A8-0ED133C10341}"/>
              </a:ext>
            </a:extLst>
          </p:cNvPr>
          <p:cNvGraphicFramePr>
            <a:graphicFrameLocks noGrp="1"/>
          </p:cNvGraphicFramePr>
          <p:nvPr>
            <p:ph type="chart" sz="quarter" idx="13"/>
            <p:extLst>
              <p:ext uri="{D42A27DB-BD31-4B8C-83A1-F6EECF244321}">
                <p14:modId xmlns:p14="http://schemas.microsoft.com/office/powerpoint/2010/main" val="501679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2AD4F8-319D-41A0-8BA1-CCBFC8CCDAA4}"/>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3ECC17B-9281-43D2-B1B1-292AA22A5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1047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71547-53FC-49FE-A58B-0904061F16D2}"/>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FC3EDCBC-3127-4A4A-93EB-4349B79B6C78}"/>
              </a:ext>
            </a:extLst>
          </p:cNvPr>
          <p:cNvGraphicFramePr>
            <a:graphicFrameLocks noGrp="1"/>
          </p:cNvGraphicFramePr>
          <p:nvPr>
            <p:ph type="chart" sz="quarter" idx="13"/>
            <p:extLst>
              <p:ext uri="{D42A27DB-BD31-4B8C-83A1-F6EECF244321}">
                <p14:modId xmlns:p14="http://schemas.microsoft.com/office/powerpoint/2010/main" val="252069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F95073-951B-4027-88CC-1A2D0C74E3BA}"/>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0DBC962-3083-4204-A2C1-F9A7B1AFD5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70340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E181E-6025-4764-98F2-2C58610EB579}"/>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2F5F17ED-3A97-44E2-BF62-839F9D407A0B}"/>
              </a:ext>
            </a:extLst>
          </p:cNvPr>
          <p:cNvGraphicFramePr>
            <a:graphicFrameLocks noGrp="1"/>
          </p:cNvGraphicFramePr>
          <p:nvPr>
            <p:ph type="tbl" sz="quarter" idx="13"/>
            <p:extLst>
              <p:ext uri="{D42A27DB-BD31-4B8C-83A1-F6EECF244321}">
                <p14:modId xmlns:p14="http://schemas.microsoft.com/office/powerpoint/2010/main" val="483119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90519525"/>
                    </a:ext>
                  </a:extLst>
                </a:gridCol>
                <a:gridCol w="1399032">
                  <a:extLst>
                    <a:ext uri="{9D8B030D-6E8A-4147-A177-3AD203B41FA5}">
                      <a16:colId xmlns:a16="http://schemas.microsoft.com/office/drawing/2014/main" val="3058642019"/>
                    </a:ext>
                  </a:extLst>
                </a:gridCol>
                <a:gridCol w="1399032">
                  <a:extLst>
                    <a:ext uri="{9D8B030D-6E8A-4147-A177-3AD203B41FA5}">
                      <a16:colId xmlns:a16="http://schemas.microsoft.com/office/drawing/2014/main" val="3261899925"/>
                    </a:ext>
                  </a:extLst>
                </a:gridCol>
                <a:gridCol w="1399032">
                  <a:extLst>
                    <a:ext uri="{9D8B030D-6E8A-4147-A177-3AD203B41FA5}">
                      <a16:colId xmlns:a16="http://schemas.microsoft.com/office/drawing/2014/main" val="1372259506"/>
                    </a:ext>
                  </a:extLst>
                </a:gridCol>
                <a:gridCol w="1399032">
                  <a:extLst>
                    <a:ext uri="{9D8B030D-6E8A-4147-A177-3AD203B41FA5}">
                      <a16:colId xmlns:a16="http://schemas.microsoft.com/office/drawing/2014/main" val="394649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54776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98.090909090909</a:t>
                      </a:r>
                    </a:p>
                  </a:txBody>
                  <a:tcPr/>
                </a:tc>
                <a:extLst>
                  <a:ext uri="{0D108BD9-81ED-4DB2-BD59-A6C34878D82A}">
                    <a16:rowId xmlns:a16="http://schemas.microsoft.com/office/drawing/2014/main" val="332963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95.666666666667</a:t>
                      </a:r>
                    </a:p>
                  </a:txBody>
                  <a:tcPr/>
                </a:tc>
                <a:extLst>
                  <a:ext uri="{0D108BD9-81ED-4DB2-BD59-A6C34878D82A}">
                    <a16:rowId xmlns:a16="http://schemas.microsoft.com/office/drawing/2014/main" val="3324833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76.333333333333</a:t>
                      </a:r>
                    </a:p>
                  </a:txBody>
                  <a:tcPr/>
                </a:tc>
                <a:extLst>
                  <a:ext uri="{0D108BD9-81ED-4DB2-BD59-A6C34878D82A}">
                    <a16:rowId xmlns:a16="http://schemas.microsoft.com/office/drawing/2014/main" val="113030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86.444444444444</a:t>
                      </a:r>
                    </a:p>
                  </a:txBody>
                  <a:tcPr/>
                </a:tc>
                <a:extLst>
                  <a:ext uri="{0D108BD9-81ED-4DB2-BD59-A6C34878D82A}">
                    <a16:rowId xmlns:a16="http://schemas.microsoft.com/office/drawing/2014/main" val="439147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extLst>
                  <a:ext uri="{0D108BD9-81ED-4DB2-BD59-A6C34878D82A}">
                    <a16:rowId xmlns:a16="http://schemas.microsoft.com/office/drawing/2014/main" val="426721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extLst>
                  <a:ext uri="{0D108BD9-81ED-4DB2-BD59-A6C34878D82A}">
                    <a16:rowId xmlns:a16="http://schemas.microsoft.com/office/drawing/2014/main" val="775341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74.125</a:t>
                      </a:r>
                    </a:p>
                  </a:txBody>
                  <a:tcPr/>
                </a:tc>
                <a:extLst>
                  <a:ext uri="{0D108BD9-81ED-4DB2-BD59-A6C34878D82A}">
                    <a16:rowId xmlns:a16="http://schemas.microsoft.com/office/drawing/2014/main" val="311190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91.714285714286</a:t>
                      </a:r>
                    </a:p>
                  </a:txBody>
                  <a:tcPr/>
                </a:tc>
                <a:extLst>
                  <a:ext uri="{0D108BD9-81ED-4DB2-BD59-A6C34878D82A}">
                    <a16:rowId xmlns:a16="http://schemas.microsoft.com/office/drawing/2014/main" val="997854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66.428571428571</a:t>
                      </a:r>
                    </a:p>
                  </a:txBody>
                  <a:tcPr/>
                </a:tc>
                <a:extLst>
                  <a:ext uri="{0D108BD9-81ED-4DB2-BD59-A6C34878D82A}">
                    <a16:rowId xmlns:a16="http://schemas.microsoft.com/office/drawing/2014/main" val="65887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66.428571428571</a:t>
                      </a:r>
                    </a:p>
                  </a:txBody>
                  <a:tcPr/>
                </a:tc>
                <a:extLst>
                  <a:ext uri="{0D108BD9-81ED-4DB2-BD59-A6C34878D82A}">
                    <a16:rowId xmlns:a16="http://schemas.microsoft.com/office/drawing/2014/main" val="942557232"/>
                  </a:ext>
                </a:extLst>
              </a:tr>
            </a:tbl>
          </a:graphicData>
        </a:graphic>
      </p:graphicFrame>
      <p:sp>
        <p:nvSpPr>
          <p:cNvPr id="4" name="Text Placeholder 3">
            <a:extLst>
              <a:ext uri="{FF2B5EF4-FFF2-40B4-BE49-F238E27FC236}">
                <a16:creationId xmlns:a16="http://schemas.microsoft.com/office/drawing/2014/main" id="{5C8E1027-033F-44A0-976A-A0183934FA1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10614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108CA-E3F5-4E09-9BA5-ED60E34B9D30}"/>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6496BB58-5F78-4C75-B40D-1D4E20F71D98}"/>
              </a:ext>
            </a:extLst>
          </p:cNvPr>
          <p:cNvGraphicFramePr>
            <a:graphicFrameLocks noGrp="1"/>
          </p:cNvGraphicFramePr>
          <p:nvPr>
            <p:ph type="tbl" sz="quarter" idx="13"/>
            <p:extLst>
              <p:ext uri="{D42A27DB-BD31-4B8C-83A1-F6EECF244321}">
                <p14:modId xmlns:p14="http://schemas.microsoft.com/office/powerpoint/2010/main" val="1266631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2808881"/>
                    </a:ext>
                  </a:extLst>
                </a:gridCol>
                <a:gridCol w="1399032">
                  <a:extLst>
                    <a:ext uri="{9D8B030D-6E8A-4147-A177-3AD203B41FA5}">
                      <a16:colId xmlns:a16="http://schemas.microsoft.com/office/drawing/2014/main" val="1081097309"/>
                    </a:ext>
                  </a:extLst>
                </a:gridCol>
                <a:gridCol w="1399032">
                  <a:extLst>
                    <a:ext uri="{9D8B030D-6E8A-4147-A177-3AD203B41FA5}">
                      <a16:colId xmlns:a16="http://schemas.microsoft.com/office/drawing/2014/main" val="3596550812"/>
                    </a:ext>
                  </a:extLst>
                </a:gridCol>
                <a:gridCol w="1399032">
                  <a:extLst>
                    <a:ext uri="{9D8B030D-6E8A-4147-A177-3AD203B41FA5}">
                      <a16:colId xmlns:a16="http://schemas.microsoft.com/office/drawing/2014/main" val="2918293369"/>
                    </a:ext>
                  </a:extLst>
                </a:gridCol>
                <a:gridCol w="1399032">
                  <a:extLst>
                    <a:ext uri="{9D8B030D-6E8A-4147-A177-3AD203B41FA5}">
                      <a16:colId xmlns:a16="http://schemas.microsoft.com/office/drawing/2014/main" val="1606057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3224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#actitudtopmega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66.428571428571</a:t>
                      </a:r>
                    </a:p>
                  </a:txBody>
                  <a:tcPr/>
                </a:tc>
                <a:extLst>
                  <a:ext uri="{0D108BD9-81ED-4DB2-BD59-A6C34878D82A}">
                    <a16:rowId xmlns:a16="http://schemas.microsoft.com/office/drawing/2014/main" val="60742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66.428571428571</a:t>
                      </a:r>
                    </a:p>
                  </a:txBody>
                  <a:tcPr/>
                </a:tc>
                <a:extLst>
                  <a:ext uri="{0D108BD9-81ED-4DB2-BD59-A6C34878D82A}">
                    <a16:rowId xmlns:a16="http://schemas.microsoft.com/office/drawing/2014/main" val="3720626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#ciclismourbano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66.428571428571</a:t>
                      </a:r>
                    </a:p>
                  </a:txBody>
                  <a:tcPr/>
                </a:tc>
                <a:extLst>
                  <a:ext uri="{0D108BD9-81ED-4DB2-BD59-A6C34878D82A}">
                    <a16:rowId xmlns:a16="http://schemas.microsoft.com/office/drawing/2014/main" val="160417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66.428571428571</a:t>
                      </a:r>
                    </a:p>
                  </a:txBody>
                  <a:tcPr/>
                </a:tc>
                <a:extLst>
                  <a:ext uri="{0D108BD9-81ED-4DB2-BD59-A6C34878D82A}">
                    <a16:rowId xmlns:a16="http://schemas.microsoft.com/office/drawing/2014/main" val="374344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66.428571428571</a:t>
                      </a:r>
                    </a:p>
                  </a:txBody>
                  <a:tcPr/>
                </a:tc>
                <a:extLst>
                  <a:ext uri="{0D108BD9-81ED-4DB2-BD59-A6C34878D82A}">
                    <a16:rowId xmlns:a16="http://schemas.microsoft.com/office/drawing/2014/main" val="317371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66.428571428571</a:t>
                      </a:r>
                    </a:p>
                  </a:txBody>
                  <a:tcPr/>
                </a:tc>
                <a:extLst>
                  <a:ext uri="{0D108BD9-81ED-4DB2-BD59-A6C34878D82A}">
                    <a16:rowId xmlns:a16="http://schemas.microsoft.com/office/drawing/2014/main" val="125998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66.428571428571</a:t>
                      </a:r>
                    </a:p>
                  </a:txBody>
                  <a:tcPr/>
                </a:tc>
                <a:extLst>
                  <a:ext uri="{0D108BD9-81ED-4DB2-BD59-A6C34878D82A}">
                    <a16:rowId xmlns:a16="http://schemas.microsoft.com/office/drawing/2014/main" val="253385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#movilidadsustentable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66.428571428571</a:t>
                      </a:r>
                    </a:p>
                  </a:txBody>
                  <a:tcPr/>
                </a:tc>
                <a:extLst>
                  <a:ext uri="{0D108BD9-81ED-4DB2-BD59-A6C34878D82A}">
                    <a16:rowId xmlns:a16="http://schemas.microsoft.com/office/drawing/2014/main" val="174717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429058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84367866"/>
                  </a:ext>
                </a:extLst>
              </a:tr>
            </a:tbl>
          </a:graphicData>
        </a:graphic>
      </p:graphicFrame>
      <p:sp>
        <p:nvSpPr>
          <p:cNvPr id="4" name="Text Placeholder 3">
            <a:extLst>
              <a:ext uri="{FF2B5EF4-FFF2-40B4-BE49-F238E27FC236}">
                <a16:creationId xmlns:a16="http://schemas.microsoft.com/office/drawing/2014/main" id="{D62E34D8-EF0F-44B1-BA59-4E50F705A75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827313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1956B-0105-4A7F-83FB-D50F1EF7BEE8}"/>
              </a:ext>
            </a:extLst>
          </p:cNvPr>
          <p:cNvSpPr>
            <a:spLocks noGrp="1"/>
          </p:cNvSpPr>
          <p:nvPr>
            <p:ph type="title"/>
          </p:nvPr>
        </p:nvSpPr>
        <p:spPr/>
        <p:txBody>
          <a:bodyPr/>
          <a:lstStyle/>
          <a:p>
            <a:r>
              <a:rPr lang="en-US"/>
              <a:t>Instagram Posts Table | Teknialbikes - 1 of 25</a:t>
            </a:r>
          </a:p>
        </p:txBody>
      </p:sp>
      <p:graphicFrame>
        <p:nvGraphicFramePr>
          <p:cNvPr id="5" name="Table Placeholder 4">
            <a:extLst>
              <a:ext uri="{FF2B5EF4-FFF2-40B4-BE49-F238E27FC236}">
                <a16:creationId xmlns:a16="http://schemas.microsoft.com/office/drawing/2014/main" id="{9E07F9C8-34D7-4FC5-A67C-69D7AC73E655}"/>
              </a:ext>
            </a:extLst>
          </p:cNvPr>
          <p:cNvGraphicFramePr>
            <a:graphicFrameLocks noGrp="1"/>
          </p:cNvGraphicFramePr>
          <p:nvPr>
            <p:ph type="tbl" sz="quarter" idx="13"/>
            <p:extLst>
              <p:ext uri="{D42A27DB-BD31-4B8C-83A1-F6EECF244321}">
                <p14:modId xmlns:p14="http://schemas.microsoft.com/office/powerpoint/2010/main" val="1989402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63665153"/>
                    </a:ext>
                  </a:extLst>
                </a:gridCol>
                <a:gridCol w="1810512">
                  <a:extLst>
                    <a:ext uri="{9D8B030D-6E8A-4147-A177-3AD203B41FA5}">
                      <a16:colId xmlns:a16="http://schemas.microsoft.com/office/drawing/2014/main" val="3287378731"/>
                    </a:ext>
                  </a:extLst>
                </a:gridCol>
                <a:gridCol w="822960">
                  <a:extLst>
                    <a:ext uri="{9D8B030D-6E8A-4147-A177-3AD203B41FA5}">
                      <a16:colId xmlns:a16="http://schemas.microsoft.com/office/drawing/2014/main" val="115652099"/>
                    </a:ext>
                  </a:extLst>
                </a:gridCol>
                <a:gridCol w="822960">
                  <a:extLst>
                    <a:ext uri="{9D8B030D-6E8A-4147-A177-3AD203B41FA5}">
                      <a16:colId xmlns:a16="http://schemas.microsoft.com/office/drawing/2014/main" val="652799"/>
                    </a:ext>
                  </a:extLst>
                </a:gridCol>
                <a:gridCol w="822960">
                  <a:extLst>
                    <a:ext uri="{9D8B030D-6E8A-4147-A177-3AD203B41FA5}">
                      <a16:colId xmlns:a16="http://schemas.microsoft.com/office/drawing/2014/main" val="698726335"/>
                    </a:ext>
                  </a:extLst>
                </a:gridCol>
                <a:gridCol w="822960">
                  <a:extLst>
                    <a:ext uri="{9D8B030D-6E8A-4147-A177-3AD203B41FA5}">
                      <a16:colId xmlns:a16="http://schemas.microsoft.com/office/drawing/2014/main" val="4242771065"/>
                    </a:ext>
                  </a:extLst>
                </a:gridCol>
                <a:gridCol w="822960">
                  <a:extLst>
                    <a:ext uri="{9D8B030D-6E8A-4147-A177-3AD203B41FA5}">
                      <a16:colId xmlns:a16="http://schemas.microsoft.com/office/drawing/2014/main" val="2647382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753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- 2022-02-18 11:57:49</a:t>
                      </a:r>
                      <a:r>
                        <a:rPr kumimoji="0" lang="es-ES" sz="1000" b="0" i="0" u="none" strike="noStrike" kern="1200" cap="none" spc="0" normalizeH="0" baseline="0" noProof="0">
                          <a:ln>
                            <a:noFill/>
                          </a:ln>
                          <a:solidFill>
                            <a:prstClr val="black"/>
                          </a:solidFill>
                          <a:effectLst/>
                          <a:uLnTx/>
                          <a:uFillTx/>
                          <a:latin typeface="+mn-lt"/>
                          <a:ea typeface="+mn-ea"/>
                          <a:cs typeface="+mn-cs"/>
                        </a:rPr>
                        <a:t>
 📣 #SORTEO ¿Querés ganarte esta bici Olmo Mint rodado 24? 🚲 Sólo tenés que hacer dos cosas para participar ✌️
1️⃣ Seguirnos en olmobikes 
2️⃣ Etiquetá al menos 3 amigxs en este post, para que también puedan participar.
⚠️ ¡OJO con las cuentas FAKE! Nunca te contactaremos desde otras cuentas, ni te pediremos datos de tarjeta de crédito. Ignorá todos los mensajes que te lleguen desde cuentas con nombre similar.
¡Dale, sorteamos el viernes 25!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274174147_284408460442525_8377848957872448770_n.jpg?_nc_cat=106&amp;ccb=1-5&amp;_nc_sid=8ae9d6&amp;_nc_eui2=AeHHRT0H54tLnxvrKUd-v5IVUeGhPuyKRrZR4aE-7IpGtpzBUGMWbvmAD7J_mIBnhhs&amp;_nc_ohc=QfHJ-F3U_OIAX9YVt7G&amp;_nc_ht=scontent-iad3-2.cdninstagram.com&amp;edm=AL-3X8kEAAAA&amp;oh=00_AT8mE8pHQ3v7Jlm6h3yFO8spjfQO-J6dH-yf7xSSQA2SRg&amp;oe=6224029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7421113"/>
                  </a:ext>
                </a:extLst>
              </a:tr>
            </a:tbl>
          </a:graphicData>
        </a:graphic>
      </p:graphicFrame>
      <p:sp>
        <p:nvSpPr>
          <p:cNvPr id="4" name="Text Placeholder 3">
            <a:extLst>
              <a:ext uri="{FF2B5EF4-FFF2-40B4-BE49-F238E27FC236}">
                <a16:creationId xmlns:a16="http://schemas.microsoft.com/office/drawing/2014/main" id="{EEA52187-EC21-4142-8BF4-17D211D52C6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35451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75F2A-3098-426D-8590-FFB28866C31F}"/>
              </a:ext>
            </a:extLst>
          </p:cNvPr>
          <p:cNvSpPr>
            <a:spLocks noGrp="1"/>
          </p:cNvSpPr>
          <p:nvPr>
            <p:ph type="title"/>
          </p:nvPr>
        </p:nvSpPr>
        <p:spPr/>
        <p:txBody>
          <a:bodyPr/>
          <a:lstStyle/>
          <a:p>
            <a:r>
              <a:rPr lang="en-US"/>
              <a:t>Instagram Posts Table | Teknialbikes - 2 of 25</a:t>
            </a:r>
          </a:p>
        </p:txBody>
      </p:sp>
      <p:graphicFrame>
        <p:nvGraphicFramePr>
          <p:cNvPr id="5" name="Table Placeholder 4">
            <a:extLst>
              <a:ext uri="{FF2B5EF4-FFF2-40B4-BE49-F238E27FC236}">
                <a16:creationId xmlns:a16="http://schemas.microsoft.com/office/drawing/2014/main" id="{02A7F6E2-C9DB-45A7-A31F-49617FF22E66}"/>
              </a:ext>
            </a:extLst>
          </p:cNvPr>
          <p:cNvGraphicFramePr>
            <a:graphicFrameLocks noGrp="1"/>
          </p:cNvGraphicFramePr>
          <p:nvPr>
            <p:ph type="tbl" sz="quarter" idx="13"/>
            <p:extLst>
              <p:ext uri="{D42A27DB-BD31-4B8C-83A1-F6EECF244321}">
                <p14:modId xmlns:p14="http://schemas.microsoft.com/office/powerpoint/2010/main" val="142320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53825023"/>
                    </a:ext>
                  </a:extLst>
                </a:gridCol>
                <a:gridCol w="1810512">
                  <a:extLst>
                    <a:ext uri="{9D8B030D-6E8A-4147-A177-3AD203B41FA5}">
                      <a16:colId xmlns:a16="http://schemas.microsoft.com/office/drawing/2014/main" val="1810053535"/>
                    </a:ext>
                  </a:extLst>
                </a:gridCol>
                <a:gridCol w="822960">
                  <a:extLst>
                    <a:ext uri="{9D8B030D-6E8A-4147-A177-3AD203B41FA5}">
                      <a16:colId xmlns:a16="http://schemas.microsoft.com/office/drawing/2014/main" val="379297603"/>
                    </a:ext>
                  </a:extLst>
                </a:gridCol>
                <a:gridCol w="822960">
                  <a:extLst>
                    <a:ext uri="{9D8B030D-6E8A-4147-A177-3AD203B41FA5}">
                      <a16:colId xmlns:a16="http://schemas.microsoft.com/office/drawing/2014/main" val="1784237287"/>
                    </a:ext>
                  </a:extLst>
                </a:gridCol>
                <a:gridCol w="822960">
                  <a:extLst>
                    <a:ext uri="{9D8B030D-6E8A-4147-A177-3AD203B41FA5}">
                      <a16:colId xmlns:a16="http://schemas.microsoft.com/office/drawing/2014/main" val="2054261802"/>
                    </a:ext>
                  </a:extLst>
                </a:gridCol>
                <a:gridCol w="822960">
                  <a:extLst>
                    <a:ext uri="{9D8B030D-6E8A-4147-A177-3AD203B41FA5}">
                      <a16:colId xmlns:a16="http://schemas.microsoft.com/office/drawing/2014/main" val="525985506"/>
                    </a:ext>
                  </a:extLst>
                </a:gridCol>
                <a:gridCol w="822960">
                  <a:extLst>
                    <a:ext uri="{9D8B030D-6E8A-4147-A177-3AD203B41FA5}">
                      <a16:colId xmlns:a16="http://schemas.microsoft.com/office/drawing/2014/main" val="1026041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4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- 2022-02-04 18:31:35</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273187121_296446222463471_6708934612100498651_n.jpg?stp=dst-jpg_e35_s640x640_sh0.08&amp;_nc_ht=scontent.cdninstagram.com&amp;_nc_cat=111&amp;_nc_ohc=s3QMHM4-8foAX_NRZO5&amp;edm=AMO9-JQAAAAA&amp;ccb=7-4&amp;oh=00_AT_v9JJmV-VeVJwYoFe419c6xM_pDoTocYoiieH6iLdZFQ&amp;oe=621EAB23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2941480"/>
                  </a:ext>
                </a:extLst>
              </a:tr>
            </a:tbl>
          </a:graphicData>
        </a:graphic>
      </p:graphicFrame>
      <p:sp>
        <p:nvSpPr>
          <p:cNvPr id="4" name="Text Placeholder 3">
            <a:extLst>
              <a:ext uri="{FF2B5EF4-FFF2-40B4-BE49-F238E27FC236}">
                <a16:creationId xmlns:a16="http://schemas.microsoft.com/office/drawing/2014/main" id="{6F4E0090-B514-4EE1-ACED-6C4E1B32914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52757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F2789-06C2-4837-B8C7-53EB358CB90E}"/>
              </a:ext>
            </a:extLst>
          </p:cNvPr>
          <p:cNvSpPr>
            <a:spLocks noGrp="1"/>
          </p:cNvSpPr>
          <p:nvPr>
            <p:ph type="title"/>
          </p:nvPr>
        </p:nvSpPr>
        <p:spPr/>
        <p:txBody>
          <a:bodyPr/>
          <a:lstStyle/>
          <a:p>
            <a:r>
              <a:rPr lang="en-US"/>
              <a:t>Instagram Posts Table | Teknialbikes - 3 of 25</a:t>
            </a:r>
          </a:p>
        </p:txBody>
      </p:sp>
      <p:graphicFrame>
        <p:nvGraphicFramePr>
          <p:cNvPr id="5" name="Table Placeholder 4">
            <a:extLst>
              <a:ext uri="{FF2B5EF4-FFF2-40B4-BE49-F238E27FC236}">
                <a16:creationId xmlns:a16="http://schemas.microsoft.com/office/drawing/2014/main" id="{BCC3097D-99FA-4472-B5CE-8D2CA832EA78}"/>
              </a:ext>
            </a:extLst>
          </p:cNvPr>
          <p:cNvGraphicFramePr>
            <a:graphicFrameLocks noGrp="1"/>
          </p:cNvGraphicFramePr>
          <p:nvPr>
            <p:ph type="tbl" sz="quarter" idx="13"/>
            <p:extLst>
              <p:ext uri="{D42A27DB-BD31-4B8C-83A1-F6EECF244321}">
                <p14:modId xmlns:p14="http://schemas.microsoft.com/office/powerpoint/2010/main" val="1086730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51811022"/>
                    </a:ext>
                  </a:extLst>
                </a:gridCol>
                <a:gridCol w="1810512">
                  <a:extLst>
                    <a:ext uri="{9D8B030D-6E8A-4147-A177-3AD203B41FA5}">
                      <a16:colId xmlns:a16="http://schemas.microsoft.com/office/drawing/2014/main" val="342234926"/>
                    </a:ext>
                  </a:extLst>
                </a:gridCol>
                <a:gridCol w="822960">
                  <a:extLst>
                    <a:ext uri="{9D8B030D-6E8A-4147-A177-3AD203B41FA5}">
                      <a16:colId xmlns:a16="http://schemas.microsoft.com/office/drawing/2014/main" val="1894571775"/>
                    </a:ext>
                  </a:extLst>
                </a:gridCol>
                <a:gridCol w="822960">
                  <a:extLst>
                    <a:ext uri="{9D8B030D-6E8A-4147-A177-3AD203B41FA5}">
                      <a16:colId xmlns:a16="http://schemas.microsoft.com/office/drawing/2014/main" val="1743830812"/>
                    </a:ext>
                  </a:extLst>
                </a:gridCol>
                <a:gridCol w="822960">
                  <a:extLst>
                    <a:ext uri="{9D8B030D-6E8A-4147-A177-3AD203B41FA5}">
                      <a16:colId xmlns:a16="http://schemas.microsoft.com/office/drawing/2014/main" val="242027486"/>
                    </a:ext>
                  </a:extLst>
                </a:gridCol>
                <a:gridCol w="822960">
                  <a:extLst>
                    <a:ext uri="{9D8B030D-6E8A-4147-A177-3AD203B41FA5}">
                      <a16:colId xmlns:a16="http://schemas.microsoft.com/office/drawing/2014/main" val="3942515963"/>
                    </a:ext>
                  </a:extLst>
                </a:gridCol>
                <a:gridCol w="822960">
                  <a:extLst>
                    <a:ext uri="{9D8B030D-6E8A-4147-A177-3AD203B41FA5}">
                      <a16:colId xmlns:a16="http://schemas.microsoft.com/office/drawing/2014/main" val="141407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559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- 2022-02-08 20:25:08</a:t>
                      </a:r>
                      <a:r>
                        <a:rPr kumimoji="0" lang="en-US" sz="1000" b="0" i="0" u="none" strike="noStrike" kern="1200" cap="none" spc="0" normalizeH="0" baseline="0" noProof="0">
                          <a:ln>
                            <a:noFill/>
                          </a:ln>
                          <a:solidFill>
                            <a:prstClr val="black"/>
                          </a:solidFill>
                          <a:effectLst/>
                          <a:uLnTx/>
                          <a:uFillTx/>
                          <a:latin typeface="+mn-lt"/>
                          <a:ea typeface="+mn-ea"/>
                          <a:cs typeface="+mn-cs"/>
                        </a:rPr>
                        <a:t>
 Amelie Plume. Elegancia vintage.
❤ natyfranz
#bicicleta #urbanbike #urbana #citybike #vintage #vintagebike #bike #bicycle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273400499_473518420930912_2946545600576722009_n.jpg?_nc_cat=107&amp;ccb=1-5&amp;_nc_sid=8ae9d6&amp;_nc_eui2=AeGUqo2wl6rZOmvyvBA9QGsm-CFSvL3ucjr4IVK8ve5yOo33K6aJYrx3hyu_cdLg9DI&amp;_nc_ohc=O_iYGr3UUKIAX-UFwQS&amp;_nc_ht=scontent-iad3-2.cdninstagram.com&amp;edm=AL-3X8kEAAAA&amp;oh=00_AT8SCgc8I_B7qwbapesiVMm6GOI73zph7JgbWLJcTV314g&amp;oe=6223F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2706832"/>
                  </a:ext>
                </a:extLst>
              </a:tr>
            </a:tbl>
          </a:graphicData>
        </a:graphic>
      </p:graphicFrame>
      <p:sp>
        <p:nvSpPr>
          <p:cNvPr id="4" name="Text Placeholder 3">
            <a:extLst>
              <a:ext uri="{FF2B5EF4-FFF2-40B4-BE49-F238E27FC236}">
                <a16:creationId xmlns:a16="http://schemas.microsoft.com/office/drawing/2014/main" id="{07E42AD7-DBF8-4C05-93F2-72724FF14CD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787657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A0BCD-9CDD-4EC0-917B-226303F2B9E2}"/>
              </a:ext>
            </a:extLst>
          </p:cNvPr>
          <p:cNvSpPr>
            <a:spLocks noGrp="1"/>
          </p:cNvSpPr>
          <p:nvPr>
            <p:ph type="title"/>
          </p:nvPr>
        </p:nvSpPr>
        <p:spPr/>
        <p:txBody>
          <a:bodyPr/>
          <a:lstStyle/>
          <a:p>
            <a:r>
              <a:rPr lang="en-US"/>
              <a:t>Instagram Posts Table | Teknialbikes - 4 of 25</a:t>
            </a:r>
          </a:p>
        </p:txBody>
      </p:sp>
      <p:graphicFrame>
        <p:nvGraphicFramePr>
          <p:cNvPr id="5" name="Table Placeholder 4">
            <a:extLst>
              <a:ext uri="{FF2B5EF4-FFF2-40B4-BE49-F238E27FC236}">
                <a16:creationId xmlns:a16="http://schemas.microsoft.com/office/drawing/2014/main" id="{F84BA18B-5ABC-4A82-A1F7-48926D9F916F}"/>
              </a:ext>
            </a:extLst>
          </p:cNvPr>
          <p:cNvGraphicFramePr>
            <a:graphicFrameLocks noGrp="1"/>
          </p:cNvGraphicFramePr>
          <p:nvPr>
            <p:ph type="tbl" sz="quarter" idx="13"/>
            <p:extLst>
              <p:ext uri="{D42A27DB-BD31-4B8C-83A1-F6EECF244321}">
                <p14:modId xmlns:p14="http://schemas.microsoft.com/office/powerpoint/2010/main" val="46413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40867386"/>
                    </a:ext>
                  </a:extLst>
                </a:gridCol>
                <a:gridCol w="1810512">
                  <a:extLst>
                    <a:ext uri="{9D8B030D-6E8A-4147-A177-3AD203B41FA5}">
                      <a16:colId xmlns:a16="http://schemas.microsoft.com/office/drawing/2014/main" val="1891187362"/>
                    </a:ext>
                  </a:extLst>
                </a:gridCol>
                <a:gridCol w="822960">
                  <a:extLst>
                    <a:ext uri="{9D8B030D-6E8A-4147-A177-3AD203B41FA5}">
                      <a16:colId xmlns:a16="http://schemas.microsoft.com/office/drawing/2014/main" val="498629159"/>
                    </a:ext>
                  </a:extLst>
                </a:gridCol>
                <a:gridCol w="822960">
                  <a:extLst>
                    <a:ext uri="{9D8B030D-6E8A-4147-A177-3AD203B41FA5}">
                      <a16:colId xmlns:a16="http://schemas.microsoft.com/office/drawing/2014/main" val="900478280"/>
                    </a:ext>
                  </a:extLst>
                </a:gridCol>
                <a:gridCol w="822960">
                  <a:extLst>
                    <a:ext uri="{9D8B030D-6E8A-4147-A177-3AD203B41FA5}">
                      <a16:colId xmlns:a16="http://schemas.microsoft.com/office/drawing/2014/main" val="2637951265"/>
                    </a:ext>
                  </a:extLst>
                </a:gridCol>
                <a:gridCol w="822960">
                  <a:extLst>
                    <a:ext uri="{9D8B030D-6E8A-4147-A177-3AD203B41FA5}">
                      <a16:colId xmlns:a16="http://schemas.microsoft.com/office/drawing/2014/main" val="3265220529"/>
                    </a:ext>
                  </a:extLst>
                </a:gridCol>
                <a:gridCol w="822960">
                  <a:extLst>
                    <a:ext uri="{9D8B030D-6E8A-4147-A177-3AD203B41FA5}">
                      <a16:colId xmlns:a16="http://schemas.microsoft.com/office/drawing/2014/main" val="1040840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253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- 2022-02-04 13:36:21</a:t>
                      </a:r>
                      <a:r>
                        <a:rPr kumimoji="0" lang="en-US" sz="1000" b="0" i="0" u="none" strike="noStrike" kern="1200" cap="none" spc="0" normalizeH="0" baseline="0" noProof="0">
                          <a:ln>
                            <a:noFill/>
                          </a:ln>
                          <a:solidFill>
                            <a:prstClr val="black"/>
                          </a:solidFill>
                          <a:effectLst/>
                          <a:uLnTx/>
                          <a:uFillTx/>
                          <a:latin typeface="+mn-lt"/>
                          <a:ea typeface="+mn-ea"/>
                          <a:cs typeface="+mn-cs"/>
                        </a:rPr>
                        <a:t>
 Safari. Pura garra. ✊
#mtb #mountainbike #aventura #todoterreno #bikelife #bicicleta #bicycle #bike #bikelife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273171402_146755494413567_4867199404396749896_n.jpg?_nc_cat=108&amp;ccb=1-5&amp;_nc_sid=8ae9d6&amp;_nc_eui2=AeERUeftaSeqqSRsrR64QwOYAKo-QS0TBlwAqj5BLRMGXMH04RfkXsFQOKFmwJ_wM6Q&amp;_nc_ohc=KqSIrmiqxCgAX-FaDri&amp;_nc_ht=scontent-iad3-2.cdninstagram.com&amp;edm=AL-3X8kEAAAA&amp;oh=00_AT9w71KkKntskodcYvndqz6Hg-xQlyVD8nh145PbMUz0UQ&amp;oe=62225E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5294056"/>
                  </a:ext>
                </a:extLst>
              </a:tr>
            </a:tbl>
          </a:graphicData>
        </a:graphic>
      </p:graphicFrame>
      <p:sp>
        <p:nvSpPr>
          <p:cNvPr id="4" name="Text Placeholder 3">
            <a:extLst>
              <a:ext uri="{FF2B5EF4-FFF2-40B4-BE49-F238E27FC236}">
                <a16:creationId xmlns:a16="http://schemas.microsoft.com/office/drawing/2014/main" id="{FCA1245A-ACEB-423C-8B7E-24530738B66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837390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77B7-4B79-46BC-9ABE-A794D955854B}"/>
              </a:ext>
            </a:extLst>
          </p:cNvPr>
          <p:cNvSpPr>
            <a:spLocks noGrp="1"/>
          </p:cNvSpPr>
          <p:nvPr>
            <p:ph type="title"/>
          </p:nvPr>
        </p:nvSpPr>
        <p:spPr/>
        <p:txBody>
          <a:bodyPr/>
          <a:lstStyle/>
          <a:p>
            <a:r>
              <a:rPr lang="en-US"/>
              <a:t>Instagram Posts Table | Teknialbikes - 5 of 25</a:t>
            </a:r>
          </a:p>
        </p:txBody>
      </p:sp>
      <p:graphicFrame>
        <p:nvGraphicFramePr>
          <p:cNvPr id="5" name="Table Placeholder 4">
            <a:extLst>
              <a:ext uri="{FF2B5EF4-FFF2-40B4-BE49-F238E27FC236}">
                <a16:creationId xmlns:a16="http://schemas.microsoft.com/office/drawing/2014/main" id="{60AB32F6-AE42-465F-B47E-4232CE96E357}"/>
              </a:ext>
            </a:extLst>
          </p:cNvPr>
          <p:cNvGraphicFramePr>
            <a:graphicFrameLocks noGrp="1"/>
          </p:cNvGraphicFramePr>
          <p:nvPr>
            <p:ph type="tbl" sz="quarter" idx="13"/>
            <p:extLst>
              <p:ext uri="{D42A27DB-BD31-4B8C-83A1-F6EECF244321}">
                <p14:modId xmlns:p14="http://schemas.microsoft.com/office/powerpoint/2010/main" val="3502107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86446132"/>
                    </a:ext>
                  </a:extLst>
                </a:gridCol>
                <a:gridCol w="1810512">
                  <a:extLst>
                    <a:ext uri="{9D8B030D-6E8A-4147-A177-3AD203B41FA5}">
                      <a16:colId xmlns:a16="http://schemas.microsoft.com/office/drawing/2014/main" val="1678886203"/>
                    </a:ext>
                  </a:extLst>
                </a:gridCol>
                <a:gridCol w="822960">
                  <a:extLst>
                    <a:ext uri="{9D8B030D-6E8A-4147-A177-3AD203B41FA5}">
                      <a16:colId xmlns:a16="http://schemas.microsoft.com/office/drawing/2014/main" val="2147247490"/>
                    </a:ext>
                  </a:extLst>
                </a:gridCol>
                <a:gridCol w="822960">
                  <a:extLst>
                    <a:ext uri="{9D8B030D-6E8A-4147-A177-3AD203B41FA5}">
                      <a16:colId xmlns:a16="http://schemas.microsoft.com/office/drawing/2014/main" val="2688210238"/>
                    </a:ext>
                  </a:extLst>
                </a:gridCol>
                <a:gridCol w="822960">
                  <a:extLst>
                    <a:ext uri="{9D8B030D-6E8A-4147-A177-3AD203B41FA5}">
                      <a16:colId xmlns:a16="http://schemas.microsoft.com/office/drawing/2014/main" val="2587115199"/>
                    </a:ext>
                  </a:extLst>
                </a:gridCol>
                <a:gridCol w="822960">
                  <a:extLst>
                    <a:ext uri="{9D8B030D-6E8A-4147-A177-3AD203B41FA5}">
                      <a16:colId xmlns:a16="http://schemas.microsoft.com/office/drawing/2014/main" val="618630669"/>
                    </a:ext>
                  </a:extLst>
                </a:gridCol>
                <a:gridCol w="822960">
                  <a:extLst>
                    <a:ext uri="{9D8B030D-6E8A-4147-A177-3AD203B41FA5}">
                      <a16:colId xmlns:a16="http://schemas.microsoft.com/office/drawing/2014/main" val="3072487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034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- 2022-02-16 17:33:26</a:t>
                      </a:r>
                      <a:r>
                        <a:rPr kumimoji="0" lang="es-ES" sz="1000" b="0" i="0" u="none" strike="noStrike" kern="1200" cap="none" spc="0" normalizeH="0" baseline="0" noProof="0">
                          <a:ln>
                            <a:noFill/>
                          </a:ln>
                          <a:solidFill>
                            <a:prstClr val="black"/>
                          </a:solidFill>
                          <a:effectLst/>
                          <a:uLnTx/>
                          <a:uFillTx/>
                          <a:latin typeface="+mn-lt"/>
                          <a:ea typeface="+mn-ea"/>
                          <a:cs typeface="+mn-cs"/>
                        </a:rPr>
                        <a:t>
 No necesitás un espacio súper amplio para poder entrenar en casa. Corré un par de muebles, hacé un lugarcito, ¡y a darle duro! 💪 rodrigoguirao
#entrenaencasa #gymencasa #gymathome #fit #fitness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274052201_897076517638000_6996177064315421481_n.jpg?_nc_cat=102&amp;ccb=1-5&amp;_nc_sid=8ae9d6&amp;_nc_eui2=AeH_KpUmUu-9p248BfEBCbI1hC6OwTaO8oGELo7BNo7ygYOkKW2A9sZ-Q-5GBGlJa40&amp;_nc_ohc=jDsX4uHVODcAX_Vcuiu&amp;_nc_ht=scontent-iad3-2.cdninstagram.com&amp;edm=AL-3X8kEAAAA&amp;oh=00_AT8vP71m5buCKB3tp66bgddUTO_ILTJOVmvzhRYkXp0TjA&amp;oe=62222C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2102406"/>
                  </a:ext>
                </a:extLst>
              </a:tr>
            </a:tbl>
          </a:graphicData>
        </a:graphic>
      </p:graphicFrame>
      <p:sp>
        <p:nvSpPr>
          <p:cNvPr id="4" name="Text Placeholder 3">
            <a:extLst>
              <a:ext uri="{FF2B5EF4-FFF2-40B4-BE49-F238E27FC236}">
                <a16:creationId xmlns:a16="http://schemas.microsoft.com/office/drawing/2014/main" id="{DD8A0FA8-3FDB-4075-98BA-10CF6DA8A43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28260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800AB-CEAD-4E88-A0B0-C243BA3E6DB6}"/>
              </a:ext>
            </a:extLst>
          </p:cNvPr>
          <p:cNvSpPr>
            <a:spLocks noGrp="1"/>
          </p:cNvSpPr>
          <p:nvPr>
            <p:ph type="title"/>
          </p:nvPr>
        </p:nvSpPr>
        <p:spPr/>
        <p:txBody>
          <a:bodyPr/>
          <a:lstStyle/>
          <a:p>
            <a:r>
              <a:rPr lang="en-US"/>
              <a:t>Instagram Posts Table | Teknialbikes - 6 of 25</a:t>
            </a:r>
          </a:p>
        </p:txBody>
      </p:sp>
      <p:graphicFrame>
        <p:nvGraphicFramePr>
          <p:cNvPr id="5" name="Table Placeholder 4">
            <a:extLst>
              <a:ext uri="{FF2B5EF4-FFF2-40B4-BE49-F238E27FC236}">
                <a16:creationId xmlns:a16="http://schemas.microsoft.com/office/drawing/2014/main" id="{7B17AE14-6915-4857-BCFE-CCC3E6CE824D}"/>
              </a:ext>
            </a:extLst>
          </p:cNvPr>
          <p:cNvGraphicFramePr>
            <a:graphicFrameLocks noGrp="1"/>
          </p:cNvGraphicFramePr>
          <p:nvPr>
            <p:ph type="tbl" sz="quarter" idx="13"/>
            <p:extLst>
              <p:ext uri="{D42A27DB-BD31-4B8C-83A1-F6EECF244321}">
                <p14:modId xmlns:p14="http://schemas.microsoft.com/office/powerpoint/2010/main" val="941470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03792175"/>
                    </a:ext>
                  </a:extLst>
                </a:gridCol>
                <a:gridCol w="1810512">
                  <a:extLst>
                    <a:ext uri="{9D8B030D-6E8A-4147-A177-3AD203B41FA5}">
                      <a16:colId xmlns:a16="http://schemas.microsoft.com/office/drawing/2014/main" val="967261612"/>
                    </a:ext>
                  </a:extLst>
                </a:gridCol>
                <a:gridCol w="822960">
                  <a:extLst>
                    <a:ext uri="{9D8B030D-6E8A-4147-A177-3AD203B41FA5}">
                      <a16:colId xmlns:a16="http://schemas.microsoft.com/office/drawing/2014/main" val="3037626298"/>
                    </a:ext>
                  </a:extLst>
                </a:gridCol>
                <a:gridCol w="822960">
                  <a:extLst>
                    <a:ext uri="{9D8B030D-6E8A-4147-A177-3AD203B41FA5}">
                      <a16:colId xmlns:a16="http://schemas.microsoft.com/office/drawing/2014/main" val="2642922109"/>
                    </a:ext>
                  </a:extLst>
                </a:gridCol>
                <a:gridCol w="822960">
                  <a:extLst>
                    <a:ext uri="{9D8B030D-6E8A-4147-A177-3AD203B41FA5}">
                      <a16:colId xmlns:a16="http://schemas.microsoft.com/office/drawing/2014/main" val="2627912860"/>
                    </a:ext>
                  </a:extLst>
                </a:gridCol>
                <a:gridCol w="822960">
                  <a:extLst>
                    <a:ext uri="{9D8B030D-6E8A-4147-A177-3AD203B41FA5}">
                      <a16:colId xmlns:a16="http://schemas.microsoft.com/office/drawing/2014/main" val="540314398"/>
                    </a:ext>
                  </a:extLst>
                </a:gridCol>
                <a:gridCol w="822960">
                  <a:extLst>
                    <a:ext uri="{9D8B030D-6E8A-4147-A177-3AD203B41FA5}">
                      <a16:colId xmlns:a16="http://schemas.microsoft.com/office/drawing/2014/main" val="136957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926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- 2022-02-24 10:09:56</a:t>
                      </a:r>
                      <a:r>
                        <a:rPr kumimoji="0" lang="en-US" sz="1000" b="0" i="0" u="none" strike="noStrike" kern="1200" cap="none" spc="0" normalizeH="0" baseline="0" noProof="0">
                          <a:ln>
                            <a:noFill/>
                          </a:ln>
                          <a:solidFill>
                            <a:prstClr val="black"/>
                          </a:solidFill>
                          <a:effectLst/>
                          <a:uLnTx/>
                          <a:uFillTx/>
                          <a:latin typeface="+mn-lt"/>
                          <a:ea typeface="+mn-ea"/>
                          <a:cs typeface="+mn-cs"/>
                        </a:rPr>
                        <a:t>
 La #venzoetna superó con éxito la prueba más importante de #ciclismoderuta de nuestro país
.
.
En la #vueltadelporvenir los miembros del teamvenzo.arg disputaron las 5 etapas en sus #etna junto a #ciclistas de primer nivel de #latinoamerica
.
.
Equipada con componentes #B1 #B1team de #fibradecarbono, las #Venzo etna se llevaron todas las miradas! 🔥🤩
.
.
#somosvenzo #venzoargentina #ruta #road #cycling #cyclinglife #cyclingroad #grupocarloskarabitian #venzobikes #venzobike #venzoarg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274566749_643430680280626_3244600302442852133_n.jpg?_nc_cat=102&amp;ccb=1-5&amp;_nc_sid=8ae9d6&amp;_nc_ohc=EfxFHDGGR4kAX-Rd3tV&amp;_nc_ht=scontent-iad3-2.cdninstagram.com&amp;edm=AL-3X8kEAAAA&amp;oh=00_AT9nKrpo4AO_fb7m7kUwLfpbnlUBZJaMP2Lff7aSopsMvg&amp;oe=6223ED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88058534"/>
                  </a:ext>
                </a:extLst>
              </a:tr>
            </a:tbl>
          </a:graphicData>
        </a:graphic>
      </p:graphicFrame>
      <p:sp>
        <p:nvSpPr>
          <p:cNvPr id="4" name="Text Placeholder 3">
            <a:extLst>
              <a:ext uri="{FF2B5EF4-FFF2-40B4-BE49-F238E27FC236}">
                <a16:creationId xmlns:a16="http://schemas.microsoft.com/office/drawing/2014/main" id="{C42694B2-3FB0-49B8-BFB2-E888D3E6950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200790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D2603-E8AD-46B9-8854-BE67C7B37747}"/>
              </a:ext>
            </a:extLst>
          </p:cNvPr>
          <p:cNvSpPr>
            <a:spLocks noGrp="1"/>
          </p:cNvSpPr>
          <p:nvPr>
            <p:ph type="title"/>
          </p:nvPr>
        </p:nvSpPr>
        <p:spPr/>
        <p:txBody>
          <a:bodyPr/>
          <a:lstStyle/>
          <a:p>
            <a:r>
              <a:rPr lang="en-US"/>
              <a:t>Instagram Posts Table | Teknialbikes - 7 of 25</a:t>
            </a:r>
          </a:p>
        </p:txBody>
      </p:sp>
      <p:graphicFrame>
        <p:nvGraphicFramePr>
          <p:cNvPr id="5" name="Table Placeholder 4">
            <a:extLst>
              <a:ext uri="{FF2B5EF4-FFF2-40B4-BE49-F238E27FC236}">
                <a16:creationId xmlns:a16="http://schemas.microsoft.com/office/drawing/2014/main" id="{4099F908-CF22-4D04-8E63-14961A4A0A80}"/>
              </a:ext>
            </a:extLst>
          </p:cNvPr>
          <p:cNvGraphicFramePr>
            <a:graphicFrameLocks noGrp="1"/>
          </p:cNvGraphicFramePr>
          <p:nvPr>
            <p:ph type="tbl" sz="quarter" idx="13"/>
            <p:extLst>
              <p:ext uri="{D42A27DB-BD31-4B8C-83A1-F6EECF244321}">
                <p14:modId xmlns:p14="http://schemas.microsoft.com/office/powerpoint/2010/main" val="824590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5479865"/>
                    </a:ext>
                  </a:extLst>
                </a:gridCol>
                <a:gridCol w="1810512">
                  <a:extLst>
                    <a:ext uri="{9D8B030D-6E8A-4147-A177-3AD203B41FA5}">
                      <a16:colId xmlns:a16="http://schemas.microsoft.com/office/drawing/2014/main" val="903135421"/>
                    </a:ext>
                  </a:extLst>
                </a:gridCol>
                <a:gridCol w="822960">
                  <a:extLst>
                    <a:ext uri="{9D8B030D-6E8A-4147-A177-3AD203B41FA5}">
                      <a16:colId xmlns:a16="http://schemas.microsoft.com/office/drawing/2014/main" val="3297440894"/>
                    </a:ext>
                  </a:extLst>
                </a:gridCol>
                <a:gridCol w="822960">
                  <a:extLst>
                    <a:ext uri="{9D8B030D-6E8A-4147-A177-3AD203B41FA5}">
                      <a16:colId xmlns:a16="http://schemas.microsoft.com/office/drawing/2014/main" val="4265101255"/>
                    </a:ext>
                  </a:extLst>
                </a:gridCol>
                <a:gridCol w="822960">
                  <a:extLst>
                    <a:ext uri="{9D8B030D-6E8A-4147-A177-3AD203B41FA5}">
                      <a16:colId xmlns:a16="http://schemas.microsoft.com/office/drawing/2014/main" val="735193988"/>
                    </a:ext>
                  </a:extLst>
                </a:gridCol>
                <a:gridCol w="822960">
                  <a:extLst>
                    <a:ext uri="{9D8B030D-6E8A-4147-A177-3AD203B41FA5}">
                      <a16:colId xmlns:a16="http://schemas.microsoft.com/office/drawing/2014/main" val="2270577196"/>
                    </a:ext>
                  </a:extLst>
                </a:gridCol>
                <a:gridCol w="822960">
                  <a:extLst>
                    <a:ext uri="{9D8B030D-6E8A-4147-A177-3AD203B41FA5}">
                      <a16:colId xmlns:a16="http://schemas.microsoft.com/office/drawing/2014/main" val="2534700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7402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- 2022-02-23 12:31:34</a:t>
                      </a:r>
                      <a:r>
                        <a:rPr kumimoji="0" lang="en-US" sz="1000" b="0" i="0" u="none" strike="noStrike" kern="1200" cap="none" spc="0" normalizeH="0" baseline="0" noProof="0">
                          <a:ln>
                            <a:noFill/>
                          </a:ln>
                          <a:solidFill>
                            <a:prstClr val="black"/>
                          </a:solidFill>
                          <a:effectLst/>
                          <a:uLnTx/>
                          <a:uFillTx/>
                          <a:latin typeface="+mn-lt"/>
                          <a:ea typeface="+mn-ea"/>
                          <a:cs typeface="+mn-cs"/>
                        </a:rPr>
                        <a:t>
 ::
Mojave 9.5 //
Monoplato // 12v // 29er
.
.
🚲 M-9.5
» Cuadro: Carbono - 29”
» M-17• L-19• XL-21
» Horquilla: Suntour Axon 29 - Eje 15 mm
» Monoplato 34T - 170 mm
» Cambio: Shimano Deore XT RD - M8100 SGS
» Piñón: Shimano XT CS - M8100
» Plato y palanca: Shimano XT CS - M8100
» Shifter: Shimano XT CS - M8100
» Cadena: Shimano Deore XT CN - M8100
» Frenos: Shimano hidráulico ensamblado
» Disco de freno: Deore XT SM - RT81
.
» En bicicleterías de todo el país
.
🚲 #SomosRaleigh
.
.
.
#Mojave #MejorEnBici #SomosRaleigh #FamiliaAzzurra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274543301_1015406949063013_505750511127423597_n.jpg?_nc_cat=106&amp;ccb=1-5&amp;_nc_sid=8ae9d6&amp;_nc_ohc=_qlF7-NE9UQAX-bYTmb&amp;_nc_ht=scontent-iad3-2.cdninstagram.com&amp;edm=AL-3X8kEAAAA&amp;oh=00_AT-yezJYkjvbYrozllurj_f8jgEy_kpN2JutwN-tBrba9A&amp;oe=6222D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59983138"/>
                  </a:ext>
                </a:extLst>
              </a:tr>
            </a:tbl>
          </a:graphicData>
        </a:graphic>
      </p:graphicFrame>
      <p:sp>
        <p:nvSpPr>
          <p:cNvPr id="4" name="Text Placeholder 3">
            <a:extLst>
              <a:ext uri="{FF2B5EF4-FFF2-40B4-BE49-F238E27FC236}">
                <a16:creationId xmlns:a16="http://schemas.microsoft.com/office/drawing/2014/main" id="{28E12718-D4DD-4638-979F-13B2BD4A252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34408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11D75-28FA-4975-9338-5ABCFBEC37F0}"/>
              </a:ext>
            </a:extLst>
          </p:cNvPr>
          <p:cNvSpPr>
            <a:spLocks noGrp="1"/>
          </p:cNvSpPr>
          <p:nvPr>
            <p:ph type="title"/>
          </p:nvPr>
        </p:nvSpPr>
        <p:spPr/>
        <p:txBody>
          <a:bodyPr/>
          <a:lstStyle/>
          <a:p>
            <a:r>
              <a:rPr lang="en-US"/>
              <a:t>Instagram Posts Table | Teknialbikes - 8 of 25</a:t>
            </a:r>
          </a:p>
        </p:txBody>
      </p:sp>
      <p:graphicFrame>
        <p:nvGraphicFramePr>
          <p:cNvPr id="5" name="Table Placeholder 4">
            <a:extLst>
              <a:ext uri="{FF2B5EF4-FFF2-40B4-BE49-F238E27FC236}">
                <a16:creationId xmlns:a16="http://schemas.microsoft.com/office/drawing/2014/main" id="{CFB161A4-9EF0-4D0A-9CB8-A35FCE5398C0}"/>
              </a:ext>
            </a:extLst>
          </p:cNvPr>
          <p:cNvGraphicFramePr>
            <a:graphicFrameLocks noGrp="1"/>
          </p:cNvGraphicFramePr>
          <p:nvPr>
            <p:ph type="tbl" sz="quarter" idx="13"/>
            <p:extLst>
              <p:ext uri="{D42A27DB-BD31-4B8C-83A1-F6EECF244321}">
                <p14:modId xmlns:p14="http://schemas.microsoft.com/office/powerpoint/2010/main" val="223437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68580478"/>
                    </a:ext>
                  </a:extLst>
                </a:gridCol>
                <a:gridCol w="1810512">
                  <a:extLst>
                    <a:ext uri="{9D8B030D-6E8A-4147-A177-3AD203B41FA5}">
                      <a16:colId xmlns:a16="http://schemas.microsoft.com/office/drawing/2014/main" val="50598387"/>
                    </a:ext>
                  </a:extLst>
                </a:gridCol>
                <a:gridCol w="822960">
                  <a:extLst>
                    <a:ext uri="{9D8B030D-6E8A-4147-A177-3AD203B41FA5}">
                      <a16:colId xmlns:a16="http://schemas.microsoft.com/office/drawing/2014/main" val="2053944095"/>
                    </a:ext>
                  </a:extLst>
                </a:gridCol>
                <a:gridCol w="822960">
                  <a:extLst>
                    <a:ext uri="{9D8B030D-6E8A-4147-A177-3AD203B41FA5}">
                      <a16:colId xmlns:a16="http://schemas.microsoft.com/office/drawing/2014/main" val="2628065969"/>
                    </a:ext>
                  </a:extLst>
                </a:gridCol>
                <a:gridCol w="822960">
                  <a:extLst>
                    <a:ext uri="{9D8B030D-6E8A-4147-A177-3AD203B41FA5}">
                      <a16:colId xmlns:a16="http://schemas.microsoft.com/office/drawing/2014/main" val="3482453286"/>
                    </a:ext>
                  </a:extLst>
                </a:gridCol>
                <a:gridCol w="822960">
                  <a:extLst>
                    <a:ext uri="{9D8B030D-6E8A-4147-A177-3AD203B41FA5}">
                      <a16:colId xmlns:a16="http://schemas.microsoft.com/office/drawing/2014/main" val="1401121162"/>
                    </a:ext>
                  </a:extLst>
                </a:gridCol>
                <a:gridCol w="822960">
                  <a:extLst>
                    <a:ext uri="{9D8B030D-6E8A-4147-A177-3AD203B41FA5}">
                      <a16:colId xmlns:a16="http://schemas.microsoft.com/office/drawing/2014/main" val="1512709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208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- 2022-02-20 14:31:01</a:t>
                      </a:r>
                      <a:r>
                        <a:rPr kumimoji="0" lang="es-ES" sz="1000" b="0" i="0" u="none" strike="noStrike" kern="1200" cap="none" spc="0" normalizeH="0" baseline="0" noProof="0">
                          <a:ln>
                            <a:noFill/>
                          </a:ln>
                          <a:solidFill>
                            <a:prstClr val="black"/>
                          </a:solidFill>
                          <a:effectLst/>
                          <a:uLnTx/>
                          <a:uFillTx/>
                          <a:latin typeface="+mn-lt"/>
                          <a:ea typeface="+mn-ea"/>
                          <a:cs typeface="+mn-cs"/>
                        </a:rPr>
                        <a:t>
 #SabemosdeBicicletas
.
.
Junto a grupocarloskarabitian fuimos convocados en la #vueltadelporvenir para realizar la mecánica neutra de toda la #competencia.
.
Ayudamos a resolver los problemas mecánicos de cada #ciclista que lo necesitó, brindándoles una solución inmediata para que puedan continuar en competencia.
.
Nuestros productos #venzo y #B1 #B1team superaron con éxito cada etapa de la vuelta.
.
#Somosvenzo #venzobike #venzoargentina #venzoarg #venzobikes #vivivenzo #ciclismo #biker #ciclismoargentino #ciclismoderuta #cycling #cyclingroad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274375443_478715047117901_3726549774173125476_n.jpg?_nc_cat=106&amp;ccb=1-5&amp;_nc_sid=8ae9d6&amp;_nc_ohc=ROUzjr19lP0AX_hyLw6&amp;_nc_ht=scontent-iad3-2.cdninstagram.com&amp;edm=AL-3X8kEAAAA&amp;oh=00_AT8jzUUrLsb5uqmfq-Dmd5gZZJU3Zh8tKYZanWA-WRvQBw&amp;oe=622289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79852572"/>
                  </a:ext>
                </a:extLst>
              </a:tr>
            </a:tbl>
          </a:graphicData>
        </a:graphic>
      </p:graphicFrame>
      <p:sp>
        <p:nvSpPr>
          <p:cNvPr id="4" name="Text Placeholder 3">
            <a:extLst>
              <a:ext uri="{FF2B5EF4-FFF2-40B4-BE49-F238E27FC236}">
                <a16:creationId xmlns:a16="http://schemas.microsoft.com/office/drawing/2014/main" id="{71F01098-DECF-4F61-89ED-AF3B5068158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95360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2F2B6-5AF3-44D3-BDFD-848433A1FCD6}"/>
              </a:ext>
            </a:extLst>
          </p:cNvPr>
          <p:cNvSpPr>
            <a:spLocks noGrp="1"/>
          </p:cNvSpPr>
          <p:nvPr>
            <p:ph type="title"/>
          </p:nvPr>
        </p:nvSpPr>
        <p:spPr/>
        <p:txBody>
          <a:bodyPr/>
          <a:lstStyle/>
          <a:p>
            <a:r>
              <a:rPr lang="en-US"/>
              <a:t>Instagram Posts Table | Teknialbikes - 9 of 25</a:t>
            </a:r>
          </a:p>
        </p:txBody>
      </p:sp>
      <p:graphicFrame>
        <p:nvGraphicFramePr>
          <p:cNvPr id="5" name="Table Placeholder 4">
            <a:extLst>
              <a:ext uri="{FF2B5EF4-FFF2-40B4-BE49-F238E27FC236}">
                <a16:creationId xmlns:a16="http://schemas.microsoft.com/office/drawing/2014/main" id="{0A57EADA-1DCA-44B7-AF9E-B02B30F91EDA}"/>
              </a:ext>
            </a:extLst>
          </p:cNvPr>
          <p:cNvGraphicFramePr>
            <a:graphicFrameLocks noGrp="1"/>
          </p:cNvGraphicFramePr>
          <p:nvPr>
            <p:ph type="tbl" sz="quarter" idx="13"/>
            <p:extLst>
              <p:ext uri="{D42A27DB-BD31-4B8C-83A1-F6EECF244321}">
                <p14:modId xmlns:p14="http://schemas.microsoft.com/office/powerpoint/2010/main" val="3973437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66916948"/>
                    </a:ext>
                  </a:extLst>
                </a:gridCol>
                <a:gridCol w="1810512">
                  <a:extLst>
                    <a:ext uri="{9D8B030D-6E8A-4147-A177-3AD203B41FA5}">
                      <a16:colId xmlns:a16="http://schemas.microsoft.com/office/drawing/2014/main" val="363042054"/>
                    </a:ext>
                  </a:extLst>
                </a:gridCol>
                <a:gridCol w="822960">
                  <a:extLst>
                    <a:ext uri="{9D8B030D-6E8A-4147-A177-3AD203B41FA5}">
                      <a16:colId xmlns:a16="http://schemas.microsoft.com/office/drawing/2014/main" val="48447447"/>
                    </a:ext>
                  </a:extLst>
                </a:gridCol>
                <a:gridCol w="822960">
                  <a:extLst>
                    <a:ext uri="{9D8B030D-6E8A-4147-A177-3AD203B41FA5}">
                      <a16:colId xmlns:a16="http://schemas.microsoft.com/office/drawing/2014/main" val="3448070758"/>
                    </a:ext>
                  </a:extLst>
                </a:gridCol>
                <a:gridCol w="822960">
                  <a:extLst>
                    <a:ext uri="{9D8B030D-6E8A-4147-A177-3AD203B41FA5}">
                      <a16:colId xmlns:a16="http://schemas.microsoft.com/office/drawing/2014/main" val="1708648755"/>
                    </a:ext>
                  </a:extLst>
                </a:gridCol>
                <a:gridCol w="822960">
                  <a:extLst>
                    <a:ext uri="{9D8B030D-6E8A-4147-A177-3AD203B41FA5}">
                      <a16:colId xmlns:a16="http://schemas.microsoft.com/office/drawing/2014/main" val="29581948"/>
                    </a:ext>
                  </a:extLst>
                </a:gridCol>
                <a:gridCol w="822960">
                  <a:extLst>
                    <a:ext uri="{9D8B030D-6E8A-4147-A177-3AD203B41FA5}">
                      <a16:colId xmlns:a16="http://schemas.microsoft.com/office/drawing/2014/main" val="3607032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124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- 2022-02-15 17:05:50</a:t>
                      </a:r>
                      <a:r>
                        <a:rPr kumimoji="0" lang="es-ES" sz="1000" b="0" i="0" u="none" strike="noStrike" kern="1200" cap="none" spc="0" normalizeH="0" baseline="0" noProof="0">
                          <a:ln>
                            <a:noFill/>
                          </a:ln>
                          <a:solidFill>
                            <a:prstClr val="black"/>
                          </a:solidFill>
                          <a:effectLst/>
                          <a:uLnTx/>
                          <a:uFillTx/>
                          <a:latin typeface="+mn-lt"/>
                          <a:ea typeface="+mn-ea"/>
                          <a:cs typeface="+mn-cs"/>
                        </a:rPr>
                        <a:t>
 El teamvenzo.arg estuvo presente en la 2da #VueltadelPorvenir 
La competencia más importante del país en este #2022 con grandes equipos nacionales e internacionales
5 durísimas etapas donde pudimos quedarnos con:
🏆 Top 10 general por equipos
🏆 Top 5 Sub23
🏆 Top 20 general Elite
Excelentes resultados y una gran experiencia para cada uno de los integrantes de este equipo de ruta.
fernando_contreras1205 franorocito agustinduran66 mariano.vazqz caballerolucasmtb bruno.contreras1
.
Destacado trabajo de nuestro jefe de equipo ariel.arnaudo.9 quién siempre impulsa el #crecimiento de nuestros #ciclistas a base de #esfuerzo, #honestidad y #constancia 🔥
y una performance impecable de nuestras #VenzoEtna 🔥
.
.
#SomosVenzo
#Gladiadores #Venzo
#VenzoArgentina #Venzoarg
#Cycling #Ciclismoderuta #Ciclismoargentino #Cyclinglife #Cyclingroad #Venzobikes #Road #GrupoCarlosKarabitian #TeamVenzo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274131281_238810775124882_255382500288274170_n.jpg?_nc_cat=106&amp;ccb=1-5&amp;_nc_sid=8ae9d6&amp;_nc_ohc=R1T58ORChuAAX9D8Xlb&amp;_nc_ht=scontent-iad3-2.cdninstagram.com&amp;edm=AL-3X8kEAAAA&amp;oh=00_AT_kWKn-DZJcnQzvqyb9SVoRb6HbOlqgBupfVuLMVPmdcw&amp;oe=6223F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3143420"/>
                  </a:ext>
                </a:extLst>
              </a:tr>
            </a:tbl>
          </a:graphicData>
        </a:graphic>
      </p:graphicFrame>
      <p:sp>
        <p:nvSpPr>
          <p:cNvPr id="4" name="Text Placeholder 3">
            <a:extLst>
              <a:ext uri="{FF2B5EF4-FFF2-40B4-BE49-F238E27FC236}">
                <a16:creationId xmlns:a16="http://schemas.microsoft.com/office/drawing/2014/main" id="{1D10A4BC-F2DB-4076-8744-A35DCF35ADC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666098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EEDCA-5FCB-4EA6-8F66-EA12D9ED674F}"/>
              </a:ext>
            </a:extLst>
          </p:cNvPr>
          <p:cNvSpPr>
            <a:spLocks noGrp="1"/>
          </p:cNvSpPr>
          <p:nvPr>
            <p:ph type="title"/>
          </p:nvPr>
        </p:nvSpPr>
        <p:spPr/>
        <p:txBody>
          <a:bodyPr/>
          <a:lstStyle/>
          <a:p>
            <a:r>
              <a:rPr lang="en-US"/>
              <a:t>Instagram Posts Table | Teknialbikes - 10 of 25</a:t>
            </a:r>
          </a:p>
        </p:txBody>
      </p:sp>
      <p:graphicFrame>
        <p:nvGraphicFramePr>
          <p:cNvPr id="5" name="Table Placeholder 4">
            <a:extLst>
              <a:ext uri="{FF2B5EF4-FFF2-40B4-BE49-F238E27FC236}">
                <a16:creationId xmlns:a16="http://schemas.microsoft.com/office/drawing/2014/main" id="{AC9272F8-F584-4410-8D63-B2DC6E3DB240}"/>
              </a:ext>
            </a:extLst>
          </p:cNvPr>
          <p:cNvGraphicFramePr>
            <a:graphicFrameLocks noGrp="1"/>
          </p:cNvGraphicFramePr>
          <p:nvPr>
            <p:ph type="tbl" sz="quarter" idx="13"/>
            <p:extLst>
              <p:ext uri="{D42A27DB-BD31-4B8C-83A1-F6EECF244321}">
                <p14:modId xmlns:p14="http://schemas.microsoft.com/office/powerpoint/2010/main" val="2284283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8074802"/>
                    </a:ext>
                  </a:extLst>
                </a:gridCol>
                <a:gridCol w="1810512">
                  <a:extLst>
                    <a:ext uri="{9D8B030D-6E8A-4147-A177-3AD203B41FA5}">
                      <a16:colId xmlns:a16="http://schemas.microsoft.com/office/drawing/2014/main" val="710715254"/>
                    </a:ext>
                  </a:extLst>
                </a:gridCol>
                <a:gridCol w="822960">
                  <a:extLst>
                    <a:ext uri="{9D8B030D-6E8A-4147-A177-3AD203B41FA5}">
                      <a16:colId xmlns:a16="http://schemas.microsoft.com/office/drawing/2014/main" val="4058105334"/>
                    </a:ext>
                  </a:extLst>
                </a:gridCol>
                <a:gridCol w="822960">
                  <a:extLst>
                    <a:ext uri="{9D8B030D-6E8A-4147-A177-3AD203B41FA5}">
                      <a16:colId xmlns:a16="http://schemas.microsoft.com/office/drawing/2014/main" val="1034824809"/>
                    </a:ext>
                  </a:extLst>
                </a:gridCol>
                <a:gridCol w="822960">
                  <a:extLst>
                    <a:ext uri="{9D8B030D-6E8A-4147-A177-3AD203B41FA5}">
                      <a16:colId xmlns:a16="http://schemas.microsoft.com/office/drawing/2014/main" val="1435498544"/>
                    </a:ext>
                  </a:extLst>
                </a:gridCol>
                <a:gridCol w="822960">
                  <a:extLst>
                    <a:ext uri="{9D8B030D-6E8A-4147-A177-3AD203B41FA5}">
                      <a16:colId xmlns:a16="http://schemas.microsoft.com/office/drawing/2014/main" val="2443432638"/>
                    </a:ext>
                  </a:extLst>
                </a:gridCol>
                <a:gridCol w="822960">
                  <a:extLst>
                    <a:ext uri="{9D8B030D-6E8A-4147-A177-3AD203B41FA5}">
                      <a16:colId xmlns:a16="http://schemas.microsoft.com/office/drawing/2014/main" val="3883964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4702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- 2022-02-08 12:24:05</a:t>
                      </a:r>
                      <a:r>
                        <a:rPr kumimoji="0" lang="en-US" sz="1000" b="0" i="0" u="none" strike="noStrike" kern="1200" cap="none" spc="0" normalizeH="0" baseline="0" noProof="0">
                          <a:ln>
                            <a:noFill/>
                          </a:ln>
                          <a:solidFill>
                            <a:prstClr val="black"/>
                          </a:solidFill>
                          <a:effectLst/>
                          <a:uLnTx/>
                          <a:uFillTx/>
                          <a:latin typeface="+mn-lt"/>
                          <a:ea typeface="+mn-ea"/>
                          <a:cs typeface="+mn-cs"/>
                        </a:rPr>
                        <a:t>
 #Topmega Regal: acá 𝗵𝗮𝘆 𝗮𝗺𝗼𝗿
.
Disponible en 🌈 tres colores: cualquiera va a ser una gran elección. 
.
➡Buscala en las mejores bicicleterías del país y en nuestra web [link en bio] y 𝗲𝗻𝗮𝗺𝗼𝗿𝗮𝘁𝗲 𝗱𝗲 𝘁𝘂 𝗯𝗶𝗰𝗶 😍🥰
.
.
.
.
.
#topmega #tubicitumundo #actitudtopmega #adrenalina #aventura #ciclismo #ciclismourbano #ciclismoargentina #bicis #bicicletas #mtbargentina #mtblife #mtblifestyle #movilidadsustentable #mountainbike #cycling #TopmegaRegal #Regal #MTB #sanvalentin #sanvalentin2022 #diadelosenamorados #diadelosenamorados2022 #descuento #promocion #oferta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273444995_309971047819628_7524762434026829506_n.jpg?_nc_cat=108&amp;ccb=1-5&amp;_nc_sid=8ae9d6&amp;_nc_ohc=pmIoLjlsFjQAX91j0Qs&amp;_nc_ht=scontent-iad3-2.cdninstagram.com&amp;edm=AL-3X8kEAAAA&amp;oh=00_AT9fu5ofx4nijZwEePVcPV11DcxA_ay1NtOZT4FFMeaANg&amp;oe=62231224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8025700"/>
                  </a:ext>
                </a:extLst>
              </a:tr>
            </a:tbl>
          </a:graphicData>
        </a:graphic>
      </p:graphicFrame>
      <p:sp>
        <p:nvSpPr>
          <p:cNvPr id="4" name="Text Placeholder 3">
            <a:extLst>
              <a:ext uri="{FF2B5EF4-FFF2-40B4-BE49-F238E27FC236}">
                <a16:creationId xmlns:a16="http://schemas.microsoft.com/office/drawing/2014/main" id="{25C8EDA4-E042-4034-95A7-41673B27899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833199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BC9B-9536-4E96-934A-1F0B42F72827}"/>
              </a:ext>
            </a:extLst>
          </p:cNvPr>
          <p:cNvSpPr>
            <a:spLocks noGrp="1"/>
          </p:cNvSpPr>
          <p:nvPr>
            <p:ph type="title"/>
          </p:nvPr>
        </p:nvSpPr>
        <p:spPr/>
        <p:txBody>
          <a:bodyPr/>
          <a:lstStyle/>
          <a:p>
            <a:r>
              <a:rPr lang="en-US"/>
              <a:t>Instagram Posts Table | Teknialbikes - 11 of 25</a:t>
            </a:r>
          </a:p>
        </p:txBody>
      </p:sp>
      <p:graphicFrame>
        <p:nvGraphicFramePr>
          <p:cNvPr id="5" name="Table Placeholder 4">
            <a:extLst>
              <a:ext uri="{FF2B5EF4-FFF2-40B4-BE49-F238E27FC236}">
                <a16:creationId xmlns:a16="http://schemas.microsoft.com/office/drawing/2014/main" id="{7A6A4861-63B3-4C2E-AF81-29533B404224}"/>
              </a:ext>
            </a:extLst>
          </p:cNvPr>
          <p:cNvGraphicFramePr>
            <a:graphicFrameLocks noGrp="1"/>
          </p:cNvGraphicFramePr>
          <p:nvPr>
            <p:ph type="tbl" sz="quarter" idx="13"/>
            <p:extLst>
              <p:ext uri="{D42A27DB-BD31-4B8C-83A1-F6EECF244321}">
                <p14:modId xmlns:p14="http://schemas.microsoft.com/office/powerpoint/2010/main" val="3573274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3197210"/>
                    </a:ext>
                  </a:extLst>
                </a:gridCol>
                <a:gridCol w="1810512">
                  <a:extLst>
                    <a:ext uri="{9D8B030D-6E8A-4147-A177-3AD203B41FA5}">
                      <a16:colId xmlns:a16="http://schemas.microsoft.com/office/drawing/2014/main" val="3788715707"/>
                    </a:ext>
                  </a:extLst>
                </a:gridCol>
                <a:gridCol w="822960">
                  <a:extLst>
                    <a:ext uri="{9D8B030D-6E8A-4147-A177-3AD203B41FA5}">
                      <a16:colId xmlns:a16="http://schemas.microsoft.com/office/drawing/2014/main" val="1257936395"/>
                    </a:ext>
                  </a:extLst>
                </a:gridCol>
                <a:gridCol w="822960">
                  <a:extLst>
                    <a:ext uri="{9D8B030D-6E8A-4147-A177-3AD203B41FA5}">
                      <a16:colId xmlns:a16="http://schemas.microsoft.com/office/drawing/2014/main" val="691808422"/>
                    </a:ext>
                  </a:extLst>
                </a:gridCol>
                <a:gridCol w="822960">
                  <a:extLst>
                    <a:ext uri="{9D8B030D-6E8A-4147-A177-3AD203B41FA5}">
                      <a16:colId xmlns:a16="http://schemas.microsoft.com/office/drawing/2014/main" val="1259596467"/>
                    </a:ext>
                  </a:extLst>
                </a:gridCol>
                <a:gridCol w="822960">
                  <a:extLst>
                    <a:ext uri="{9D8B030D-6E8A-4147-A177-3AD203B41FA5}">
                      <a16:colId xmlns:a16="http://schemas.microsoft.com/office/drawing/2014/main" val="1982510438"/>
                    </a:ext>
                  </a:extLst>
                </a:gridCol>
                <a:gridCol w="822960">
                  <a:extLst>
                    <a:ext uri="{9D8B030D-6E8A-4147-A177-3AD203B41FA5}">
                      <a16:colId xmlns:a16="http://schemas.microsoft.com/office/drawing/2014/main" val="3906692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284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- 2022-02-22 10:57:31</a:t>
                      </a:r>
                      <a:r>
                        <a:rPr kumimoji="0" lang="es-ES" sz="1000" b="0" i="0" u="none" strike="noStrike" kern="1200" cap="none" spc="0" normalizeH="0" baseline="0" noProof="0">
                          <a:ln>
                            <a:noFill/>
                          </a:ln>
                          <a:solidFill>
                            <a:prstClr val="black"/>
                          </a:solidFill>
                          <a:effectLst/>
                          <a:uLnTx/>
                          <a:uFillTx/>
                          <a:latin typeface="+mn-lt"/>
                          <a:ea typeface="+mn-ea"/>
                          <a:cs typeface="+mn-cs"/>
                        </a:rPr>
                        <a:t>
 Detrás de un gran #equipo como el teamvenzo.arg existe otro más.
Un grupo de personas dispuesto a darlo todo para que cada corredor tenga sus #bicicletas en condiciones, preparados en la llegada con agua, alimento y un abrazo de #felicitaciones.
Ese otro equipo son las personas que conforman grupocarloskarabitian 
Apasionados, grandes compañeros y excelentes personas. ❤️🖤🤍
#Gracias a cada uno de ellos por brindar lo mejor a esta gran #familia en la #vueltadelporvenir y en cada competencia! 
.
.
#SOMOSVENZO ❤️‍🔥
#venzo #grupocarloskarabitian #sabemosdebicicletas #teamvenzo
#venzoargentina #venzoarg #cycling #cyclinglife #ciclismoargentino #ciclismo #ciclismoderuta #ruta #renault #venzoetna #etna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274566620_375873447289793_3104025565339348250_n.jpg?_nc_cat=101&amp;ccb=1-5&amp;_nc_sid=8ae9d6&amp;_nc_ohc=shvw1nTlxW0AX9Uh4Bj&amp;_nc_ht=scontent-iad3-2.cdninstagram.com&amp;edm=AL-3X8kEAAAA&amp;oh=00_AT___JYm-OSLUwhD4-oosEiFnMSwb5CpilcgQ5-9L6hlfg&amp;oe=6222FB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15334489"/>
                  </a:ext>
                </a:extLst>
              </a:tr>
            </a:tbl>
          </a:graphicData>
        </a:graphic>
      </p:graphicFrame>
      <p:sp>
        <p:nvSpPr>
          <p:cNvPr id="4" name="Text Placeholder 3">
            <a:extLst>
              <a:ext uri="{FF2B5EF4-FFF2-40B4-BE49-F238E27FC236}">
                <a16:creationId xmlns:a16="http://schemas.microsoft.com/office/drawing/2014/main" id="{879F6C14-C954-4582-94D6-C422D638F84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91478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886F-E9B8-4C25-9856-3139C91D5966}"/>
              </a:ext>
            </a:extLst>
          </p:cNvPr>
          <p:cNvSpPr>
            <a:spLocks noGrp="1"/>
          </p:cNvSpPr>
          <p:nvPr>
            <p:ph type="title"/>
          </p:nvPr>
        </p:nvSpPr>
        <p:spPr/>
        <p:txBody>
          <a:bodyPr/>
          <a:lstStyle/>
          <a:p>
            <a:r>
              <a:rPr lang="en-US"/>
              <a:t>Instagram Posts Table | Teknialbikes - 12 of 25</a:t>
            </a:r>
          </a:p>
        </p:txBody>
      </p:sp>
      <p:graphicFrame>
        <p:nvGraphicFramePr>
          <p:cNvPr id="5" name="Table Placeholder 4">
            <a:extLst>
              <a:ext uri="{FF2B5EF4-FFF2-40B4-BE49-F238E27FC236}">
                <a16:creationId xmlns:a16="http://schemas.microsoft.com/office/drawing/2014/main" id="{D1D0E66B-2EC1-4985-BBB2-3E11DEC51601}"/>
              </a:ext>
            </a:extLst>
          </p:cNvPr>
          <p:cNvGraphicFramePr>
            <a:graphicFrameLocks noGrp="1"/>
          </p:cNvGraphicFramePr>
          <p:nvPr>
            <p:ph type="tbl" sz="quarter" idx="13"/>
            <p:extLst>
              <p:ext uri="{D42A27DB-BD31-4B8C-83A1-F6EECF244321}">
                <p14:modId xmlns:p14="http://schemas.microsoft.com/office/powerpoint/2010/main" val="242536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9110145"/>
                    </a:ext>
                  </a:extLst>
                </a:gridCol>
                <a:gridCol w="1810512">
                  <a:extLst>
                    <a:ext uri="{9D8B030D-6E8A-4147-A177-3AD203B41FA5}">
                      <a16:colId xmlns:a16="http://schemas.microsoft.com/office/drawing/2014/main" val="92699315"/>
                    </a:ext>
                  </a:extLst>
                </a:gridCol>
                <a:gridCol w="822960">
                  <a:extLst>
                    <a:ext uri="{9D8B030D-6E8A-4147-A177-3AD203B41FA5}">
                      <a16:colId xmlns:a16="http://schemas.microsoft.com/office/drawing/2014/main" val="3654285367"/>
                    </a:ext>
                  </a:extLst>
                </a:gridCol>
                <a:gridCol w="822960">
                  <a:extLst>
                    <a:ext uri="{9D8B030D-6E8A-4147-A177-3AD203B41FA5}">
                      <a16:colId xmlns:a16="http://schemas.microsoft.com/office/drawing/2014/main" val="4173511976"/>
                    </a:ext>
                  </a:extLst>
                </a:gridCol>
                <a:gridCol w="822960">
                  <a:extLst>
                    <a:ext uri="{9D8B030D-6E8A-4147-A177-3AD203B41FA5}">
                      <a16:colId xmlns:a16="http://schemas.microsoft.com/office/drawing/2014/main" val="297184119"/>
                    </a:ext>
                  </a:extLst>
                </a:gridCol>
                <a:gridCol w="822960">
                  <a:extLst>
                    <a:ext uri="{9D8B030D-6E8A-4147-A177-3AD203B41FA5}">
                      <a16:colId xmlns:a16="http://schemas.microsoft.com/office/drawing/2014/main" val="406294582"/>
                    </a:ext>
                  </a:extLst>
                </a:gridCol>
                <a:gridCol w="822960">
                  <a:extLst>
                    <a:ext uri="{9D8B030D-6E8A-4147-A177-3AD203B41FA5}">
                      <a16:colId xmlns:a16="http://schemas.microsoft.com/office/drawing/2014/main" val="4208532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938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- 2022-02-10 09:28:05</a:t>
                      </a:r>
                      <a:r>
                        <a:rPr kumimoji="0" lang="en-US" sz="1000" b="0" i="0" u="none" strike="noStrike" kern="1200" cap="none" spc="0" normalizeH="0" baseline="0" noProof="0">
                          <a:ln>
                            <a:noFill/>
                          </a:ln>
                          <a:solidFill>
                            <a:prstClr val="black"/>
                          </a:solidFill>
                          <a:effectLst/>
                          <a:uLnTx/>
                          <a:uFillTx/>
                          <a:latin typeface="+mn-lt"/>
                          <a:ea typeface="+mn-ea"/>
                          <a:cs typeface="+mn-cs"/>
                        </a:rPr>
                        <a:t>
 El 𝗮𝗺𝗼𝗿 𝗽𝗿𝗼𝗽𝗶𝗼 también 𝙨𝙚 𝙘𝙚𝙡𝙚𝙗𝙧𝙖. 💪 ❤
.
𝗥𝗲𝗴𝗮𝗹𝗮𝘁𝗲 𝘁𝗶𝗲𝗺𝗽𝗼 🙌, regalate una #Topmega y salí a pedalear 😎🚲
.
#SanValentín
.
.
.
.
#topmega #tubicitumundo #actitudtopmega #adrenalina #aventura #ciclismo #ciclismourbano #ciclismoargentina #bicis #bicicletas #mtbargentina #mtblife #mtblifestyle #movilidadsustentable #mountainbike #cycling #foldingbike #plegable #biciplegable #sanvalentin #sanvalentin2022 #diadelosenamorados #diadelosenamorados2022 #descuento #promocion #oferta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273535332_1019495548604824_7829280265731524455_n.jpg?_nc_cat=103&amp;ccb=1-5&amp;_nc_sid=8ae9d6&amp;_nc_ohc=ZMCOXKzJLMkAX_gIDM-&amp;_nc_ht=scontent-iad3-2.cdninstagram.com&amp;edm=AL-3X8kEAAAA&amp;oh=00_AT8ktZfMWqVuRYBkargq9k2-Ppl35hnpoYM1yQ9IaMyGuQ&amp;oe=6222CD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465139"/>
                  </a:ext>
                </a:extLst>
              </a:tr>
            </a:tbl>
          </a:graphicData>
        </a:graphic>
      </p:graphicFrame>
      <p:sp>
        <p:nvSpPr>
          <p:cNvPr id="4" name="Text Placeholder 3">
            <a:extLst>
              <a:ext uri="{FF2B5EF4-FFF2-40B4-BE49-F238E27FC236}">
                <a16:creationId xmlns:a16="http://schemas.microsoft.com/office/drawing/2014/main" id="{73652B29-74F8-43FC-8896-CEF3D5F71D9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42776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55975-5893-47BD-993D-002C630EB6D2}"/>
              </a:ext>
            </a:extLst>
          </p:cNvPr>
          <p:cNvSpPr>
            <a:spLocks noGrp="1"/>
          </p:cNvSpPr>
          <p:nvPr>
            <p:ph type="title"/>
          </p:nvPr>
        </p:nvSpPr>
        <p:spPr/>
        <p:txBody>
          <a:bodyPr/>
          <a:lstStyle/>
          <a:p>
            <a:r>
              <a:rPr lang="en-US"/>
              <a:t>Instagram Posts Table | Teknialbikes - 13 of 25</a:t>
            </a:r>
          </a:p>
        </p:txBody>
      </p:sp>
      <p:graphicFrame>
        <p:nvGraphicFramePr>
          <p:cNvPr id="5" name="Table Placeholder 4">
            <a:extLst>
              <a:ext uri="{FF2B5EF4-FFF2-40B4-BE49-F238E27FC236}">
                <a16:creationId xmlns:a16="http://schemas.microsoft.com/office/drawing/2014/main" id="{809241C1-453B-4C28-8B74-D5C06A681193}"/>
              </a:ext>
            </a:extLst>
          </p:cNvPr>
          <p:cNvGraphicFramePr>
            <a:graphicFrameLocks noGrp="1"/>
          </p:cNvGraphicFramePr>
          <p:nvPr>
            <p:ph type="tbl" sz="quarter" idx="13"/>
            <p:extLst>
              <p:ext uri="{D42A27DB-BD31-4B8C-83A1-F6EECF244321}">
                <p14:modId xmlns:p14="http://schemas.microsoft.com/office/powerpoint/2010/main" val="3967297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86474209"/>
                    </a:ext>
                  </a:extLst>
                </a:gridCol>
                <a:gridCol w="1810512">
                  <a:extLst>
                    <a:ext uri="{9D8B030D-6E8A-4147-A177-3AD203B41FA5}">
                      <a16:colId xmlns:a16="http://schemas.microsoft.com/office/drawing/2014/main" val="3212455346"/>
                    </a:ext>
                  </a:extLst>
                </a:gridCol>
                <a:gridCol w="822960">
                  <a:extLst>
                    <a:ext uri="{9D8B030D-6E8A-4147-A177-3AD203B41FA5}">
                      <a16:colId xmlns:a16="http://schemas.microsoft.com/office/drawing/2014/main" val="4137065610"/>
                    </a:ext>
                  </a:extLst>
                </a:gridCol>
                <a:gridCol w="822960">
                  <a:extLst>
                    <a:ext uri="{9D8B030D-6E8A-4147-A177-3AD203B41FA5}">
                      <a16:colId xmlns:a16="http://schemas.microsoft.com/office/drawing/2014/main" val="868409883"/>
                    </a:ext>
                  </a:extLst>
                </a:gridCol>
                <a:gridCol w="822960">
                  <a:extLst>
                    <a:ext uri="{9D8B030D-6E8A-4147-A177-3AD203B41FA5}">
                      <a16:colId xmlns:a16="http://schemas.microsoft.com/office/drawing/2014/main" val="586895101"/>
                    </a:ext>
                  </a:extLst>
                </a:gridCol>
                <a:gridCol w="822960">
                  <a:extLst>
                    <a:ext uri="{9D8B030D-6E8A-4147-A177-3AD203B41FA5}">
                      <a16:colId xmlns:a16="http://schemas.microsoft.com/office/drawing/2014/main" val="1601300200"/>
                    </a:ext>
                  </a:extLst>
                </a:gridCol>
                <a:gridCol w="822960">
                  <a:extLst>
                    <a:ext uri="{9D8B030D-6E8A-4147-A177-3AD203B41FA5}">
                      <a16:colId xmlns:a16="http://schemas.microsoft.com/office/drawing/2014/main" val="100514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6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- 2022-02-14 11:30:11</a:t>
                      </a:r>
                      <a:r>
                        <a:rPr kumimoji="0" lang="en-US" sz="1000" b="0" i="0" u="none" strike="noStrike" kern="1200" cap="none" spc="0" normalizeH="0" baseline="0" noProof="0">
                          <a:ln>
                            <a:noFill/>
                          </a:ln>
                          <a:solidFill>
                            <a:prstClr val="black"/>
                          </a:solidFill>
                          <a:effectLst/>
                          <a:uLnTx/>
                          <a:uFillTx/>
                          <a:latin typeface="+mn-lt"/>
                          <a:ea typeface="+mn-ea"/>
                          <a:cs typeface="+mn-cs"/>
                        </a:rPr>
                        <a:t>
 💙
Nos impulsa el amor por lo que hacemos! 
🏹 Feliz San Valentín
.
.
.
.
.
🔵 #SanValentin #DiadelosEnamorados #RaleighMMXXI #MejorEnBici #SomosRaleigh #FamiliaAzzurra #DesafiandoTodosLosTerrenos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273838296_488056009609179_7742007875572368790_n.jpg?_nc_cat=101&amp;ccb=1-5&amp;_nc_sid=8ae9d6&amp;_nc_ohc=-YpdEk2VEgkAX_Hu9iJ&amp;_nc_ht=scontent-iad3-2.cdninstagram.com&amp;edm=AL-3X8kEAAAA&amp;oh=00_AT-SrGNez-1-FEccu1qOzjE6e4k6ap9JFsZ1jfCY5nbhIQ&amp;oe=6223D1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2403650"/>
                  </a:ext>
                </a:extLst>
              </a:tr>
            </a:tbl>
          </a:graphicData>
        </a:graphic>
      </p:graphicFrame>
      <p:sp>
        <p:nvSpPr>
          <p:cNvPr id="4" name="Text Placeholder 3">
            <a:extLst>
              <a:ext uri="{FF2B5EF4-FFF2-40B4-BE49-F238E27FC236}">
                <a16:creationId xmlns:a16="http://schemas.microsoft.com/office/drawing/2014/main" id="{30AF3589-1420-4986-A41B-68838A5F7D8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105944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55BA2-3E69-45C4-9339-B99D93FEC5E0}"/>
              </a:ext>
            </a:extLst>
          </p:cNvPr>
          <p:cNvSpPr>
            <a:spLocks noGrp="1"/>
          </p:cNvSpPr>
          <p:nvPr>
            <p:ph type="title"/>
          </p:nvPr>
        </p:nvSpPr>
        <p:spPr/>
        <p:txBody>
          <a:bodyPr/>
          <a:lstStyle/>
          <a:p>
            <a:r>
              <a:rPr lang="en-US"/>
              <a:t>Instagram Posts Table | Teknialbikes - 14 of 25</a:t>
            </a:r>
          </a:p>
        </p:txBody>
      </p:sp>
      <p:graphicFrame>
        <p:nvGraphicFramePr>
          <p:cNvPr id="5" name="Table Placeholder 4">
            <a:extLst>
              <a:ext uri="{FF2B5EF4-FFF2-40B4-BE49-F238E27FC236}">
                <a16:creationId xmlns:a16="http://schemas.microsoft.com/office/drawing/2014/main" id="{47A63FED-4EBE-4498-9DFD-2CC2BECDCB0D}"/>
              </a:ext>
            </a:extLst>
          </p:cNvPr>
          <p:cNvGraphicFramePr>
            <a:graphicFrameLocks noGrp="1"/>
          </p:cNvGraphicFramePr>
          <p:nvPr>
            <p:ph type="tbl" sz="quarter" idx="13"/>
            <p:extLst>
              <p:ext uri="{D42A27DB-BD31-4B8C-83A1-F6EECF244321}">
                <p14:modId xmlns:p14="http://schemas.microsoft.com/office/powerpoint/2010/main" val="3804584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3264052"/>
                    </a:ext>
                  </a:extLst>
                </a:gridCol>
                <a:gridCol w="1810512">
                  <a:extLst>
                    <a:ext uri="{9D8B030D-6E8A-4147-A177-3AD203B41FA5}">
                      <a16:colId xmlns:a16="http://schemas.microsoft.com/office/drawing/2014/main" val="2382904300"/>
                    </a:ext>
                  </a:extLst>
                </a:gridCol>
                <a:gridCol w="822960">
                  <a:extLst>
                    <a:ext uri="{9D8B030D-6E8A-4147-A177-3AD203B41FA5}">
                      <a16:colId xmlns:a16="http://schemas.microsoft.com/office/drawing/2014/main" val="2758020898"/>
                    </a:ext>
                  </a:extLst>
                </a:gridCol>
                <a:gridCol w="822960">
                  <a:extLst>
                    <a:ext uri="{9D8B030D-6E8A-4147-A177-3AD203B41FA5}">
                      <a16:colId xmlns:a16="http://schemas.microsoft.com/office/drawing/2014/main" val="3085569525"/>
                    </a:ext>
                  </a:extLst>
                </a:gridCol>
                <a:gridCol w="822960">
                  <a:extLst>
                    <a:ext uri="{9D8B030D-6E8A-4147-A177-3AD203B41FA5}">
                      <a16:colId xmlns:a16="http://schemas.microsoft.com/office/drawing/2014/main" val="3239155608"/>
                    </a:ext>
                  </a:extLst>
                </a:gridCol>
                <a:gridCol w="822960">
                  <a:extLst>
                    <a:ext uri="{9D8B030D-6E8A-4147-A177-3AD203B41FA5}">
                      <a16:colId xmlns:a16="http://schemas.microsoft.com/office/drawing/2014/main" val="2254260834"/>
                    </a:ext>
                  </a:extLst>
                </a:gridCol>
                <a:gridCol w="822960">
                  <a:extLst>
                    <a:ext uri="{9D8B030D-6E8A-4147-A177-3AD203B41FA5}">
                      <a16:colId xmlns:a16="http://schemas.microsoft.com/office/drawing/2014/main" val="3135459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569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- 2022-02-25 19:47:01</a:t>
                      </a:r>
                      <a:r>
                        <a:rPr kumimoji="0" lang="en-US" sz="1000" b="0" i="0" u="none" strike="noStrike" kern="1200" cap="none" spc="0" normalizeH="0" baseline="0" noProof="0">
                          <a:ln>
                            <a:noFill/>
                          </a:ln>
                          <a:solidFill>
                            <a:prstClr val="black"/>
                          </a:solidFill>
                          <a:effectLst/>
                          <a:uLnTx/>
                          <a:uFillTx/>
                          <a:latin typeface="+mn-lt"/>
                          <a:ea typeface="+mn-ea"/>
                          <a:cs typeface="+mn-cs"/>
                        </a:rPr>
                        <a:t>
 Resumen de una semana diferente y apasionante🔥
✅ Participando de la #vueltadelporvenir junto al teamvenzo.arg en nuestras #venzoetna
✅Realizando la mecánica neutra del evento junto a grupocarloskarabitian
✅Disfrutando y aprendiendo de la experiencia de competir en #ciclismoderuta con corredores de #mountainbike
.
.
La #pasion nos mueve!
.
#somosvenzo #venzo #venzoargentina #cycling #road #cyclingroad #ruta #etna #sabemosdebicicletas #ciclismoderuta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274649650_496953215341760_685934912460707366_n.jpg?stp=dst-jpg_e35_s640x640_sh0.08&amp;_nc_ht=scontent.cdninstagram.com&amp;_nc_cat=108&amp;_nc_ohc=cHe3KIxyTkgAX9wr6AF&amp;edm=AMO9-JQAAAAA&amp;ccb=7-4&amp;oh=00_AT8Kx1X9zAIGtKlzr6Xd7xM2FemGopCFMmCsyQVN9Mag1w&amp;oe=621EBBB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039007"/>
                  </a:ext>
                </a:extLst>
              </a:tr>
            </a:tbl>
          </a:graphicData>
        </a:graphic>
      </p:graphicFrame>
      <p:sp>
        <p:nvSpPr>
          <p:cNvPr id="4" name="Text Placeholder 3">
            <a:extLst>
              <a:ext uri="{FF2B5EF4-FFF2-40B4-BE49-F238E27FC236}">
                <a16:creationId xmlns:a16="http://schemas.microsoft.com/office/drawing/2014/main" id="{B6A10343-4291-42CD-B0BF-7394F1EB021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67630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96A36-7A01-4830-97A3-1811F3084384}"/>
              </a:ext>
            </a:extLst>
          </p:cNvPr>
          <p:cNvSpPr>
            <a:spLocks noGrp="1"/>
          </p:cNvSpPr>
          <p:nvPr>
            <p:ph type="title"/>
          </p:nvPr>
        </p:nvSpPr>
        <p:spPr/>
        <p:txBody>
          <a:bodyPr/>
          <a:lstStyle/>
          <a:p>
            <a:r>
              <a:rPr lang="en-US"/>
              <a:t>Instagram Posts Table | Teknialbikes - 15 of 25</a:t>
            </a:r>
          </a:p>
        </p:txBody>
      </p:sp>
      <p:graphicFrame>
        <p:nvGraphicFramePr>
          <p:cNvPr id="5" name="Table Placeholder 4">
            <a:extLst>
              <a:ext uri="{FF2B5EF4-FFF2-40B4-BE49-F238E27FC236}">
                <a16:creationId xmlns:a16="http://schemas.microsoft.com/office/drawing/2014/main" id="{B2201EB7-5C54-41BD-83BE-5ADC4F631C1C}"/>
              </a:ext>
            </a:extLst>
          </p:cNvPr>
          <p:cNvGraphicFramePr>
            <a:graphicFrameLocks noGrp="1"/>
          </p:cNvGraphicFramePr>
          <p:nvPr>
            <p:ph type="tbl" sz="quarter" idx="13"/>
            <p:extLst>
              <p:ext uri="{D42A27DB-BD31-4B8C-83A1-F6EECF244321}">
                <p14:modId xmlns:p14="http://schemas.microsoft.com/office/powerpoint/2010/main" val="269060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4341968"/>
                    </a:ext>
                  </a:extLst>
                </a:gridCol>
                <a:gridCol w="1810512">
                  <a:extLst>
                    <a:ext uri="{9D8B030D-6E8A-4147-A177-3AD203B41FA5}">
                      <a16:colId xmlns:a16="http://schemas.microsoft.com/office/drawing/2014/main" val="1201725893"/>
                    </a:ext>
                  </a:extLst>
                </a:gridCol>
                <a:gridCol w="822960">
                  <a:extLst>
                    <a:ext uri="{9D8B030D-6E8A-4147-A177-3AD203B41FA5}">
                      <a16:colId xmlns:a16="http://schemas.microsoft.com/office/drawing/2014/main" val="3874263222"/>
                    </a:ext>
                  </a:extLst>
                </a:gridCol>
                <a:gridCol w="822960">
                  <a:extLst>
                    <a:ext uri="{9D8B030D-6E8A-4147-A177-3AD203B41FA5}">
                      <a16:colId xmlns:a16="http://schemas.microsoft.com/office/drawing/2014/main" val="735636532"/>
                    </a:ext>
                  </a:extLst>
                </a:gridCol>
                <a:gridCol w="822960">
                  <a:extLst>
                    <a:ext uri="{9D8B030D-6E8A-4147-A177-3AD203B41FA5}">
                      <a16:colId xmlns:a16="http://schemas.microsoft.com/office/drawing/2014/main" val="3223366414"/>
                    </a:ext>
                  </a:extLst>
                </a:gridCol>
                <a:gridCol w="822960">
                  <a:extLst>
                    <a:ext uri="{9D8B030D-6E8A-4147-A177-3AD203B41FA5}">
                      <a16:colId xmlns:a16="http://schemas.microsoft.com/office/drawing/2014/main" val="3765431498"/>
                    </a:ext>
                  </a:extLst>
                </a:gridCol>
                <a:gridCol w="822960">
                  <a:extLst>
                    <a:ext uri="{9D8B030D-6E8A-4147-A177-3AD203B41FA5}">
                      <a16:colId xmlns:a16="http://schemas.microsoft.com/office/drawing/2014/main" val="3654230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529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- 2022-02-08 19:40:27</a:t>
                      </a:r>
                      <a:r>
                        <a:rPr kumimoji="0" lang="en-US" sz="1000" b="0" i="0" u="none" strike="noStrike" kern="1200" cap="none" spc="0" normalizeH="0" baseline="0" noProof="0">
                          <a:ln>
                            <a:noFill/>
                          </a:ln>
                          <a:solidFill>
                            <a:prstClr val="black"/>
                          </a:solidFill>
                          <a:effectLst/>
                          <a:uLnTx/>
                          <a:uFillTx/>
                          <a:latin typeface="+mn-lt"/>
                          <a:ea typeface="+mn-ea"/>
                          <a:cs typeface="+mn-cs"/>
                        </a:rPr>
                        <a:t>
 Tu 𝐓𝐚𝐫𝐩𝐚𝐧 𝟐𝟐𝟎𝐄𝐑 lista para sumar kilómetros de aventuras 🚴👊🏼
👉 Deslizá para conocer algunos de sus detalles.
#Tarpan220ER #TeknialArgentina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273586804_1171887866677157_6209425544060117409_n.jpg?_nc_cat=100&amp;ccb=1-5&amp;_nc_sid=8ae9d6&amp;_nc_ohc=Lp6nS-C0pY8AX84w23L&amp;_nc_ht=scontent-atl3-1.cdninstagram.com&amp;edm=AL-3X8kEAAAA&amp;oh=00_AT91XuOmNo3-9Ov_dMgOHx-q3wikvNsAFhf-e0EOSEAWEw&amp;oe=6223DB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45443290"/>
                  </a:ext>
                </a:extLst>
              </a:tr>
            </a:tbl>
          </a:graphicData>
        </a:graphic>
      </p:graphicFrame>
      <p:sp>
        <p:nvSpPr>
          <p:cNvPr id="4" name="Text Placeholder 3">
            <a:extLst>
              <a:ext uri="{FF2B5EF4-FFF2-40B4-BE49-F238E27FC236}">
                <a16:creationId xmlns:a16="http://schemas.microsoft.com/office/drawing/2014/main" id="{9DB09F2D-A5EE-4705-B1EF-100439C5C1B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624803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9F4F-170E-45A3-BE72-88F79E841000}"/>
              </a:ext>
            </a:extLst>
          </p:cNvPr>
          <p:cNvSpPr>
            <a:spLocks noGrp="1"/>
          </p:cNvSpPr>
          <p:nvPr>
            <p:ph type="title"/>
          </p:nvPr>
        </p:nvSpPr>
        <p:spPr/>
        <p:txBody>
          <a:bodyPr/>
          <a:lstStyle/>
          <a:p>
            <a:r>
              <a:rPr lang="en-US"/>
              <a:t>Instagram Posts Table | Teknialbikes - 16 of 25</a:t>
            </a:r>
          </a:p>
        </p:txBody>
      </p:sp>
      <p:graphicFrame>
        <p:nvGraphicFramePr>
          <p:cNvPr id="5" name="Table Placeholder 4">
            <a:extLst>
              <a:ext uri="{FF2B5EF4-FFF2-40B4-BE49-F238E27FC236}">
                <a16:creationId xmlns:a16="http://schemas.microsoft.com/office/drawing/2014/main" id="{9302F694-6AF1-4974-A339-D6097FCD9D57}"/>
              </a:ext>
            </a:extLst>
          </p:cNvPr>
          <p:cNvGraphicFramePr>
            <a:graphicFrameLocks noGrp="1"/>
          </p:cNvGraphicFramePr>
          <p:nvPr>
            <p:ph type="tbl" sz="quarter" idx="13"/>
            <p:extLst>
              <p:ext uri="{D42A27DB-BD31-4B8C-83A1-F6EECF244321}">
                <p14:modId xmlns:p14="http://schemas.microsoft.com/office/powerpoint/2010/main" val="4255246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94224277"/>
                    </a:ext>
                  </a:extLst>
                </a:gridCol>
                <a:gridCol w="1810512">
                  <a:extLst>
                    <a:ext uri="{9D8B030D-6E8A-4147-A177-3AD203B41FA5}">
                      <a16:colId xmlns:a16="http://schemas.microsoft.com/office/drawing/2014/main" val="2083324014"/>
                    </a:ext>
                  </a:extLst>
                </a:gridCol>
                <a:gridCol w="822960">
                  <a:extLst>
                    <a:ext uri="{9D8B030D-6E8A-4147-A177-3AD203B41FA5}">
                      <a16:colId xmlns:a16="http://schemas.microsoft.com/office/drawing/2014/main" val="3301821300"/>
                    </a:ext>
                  </a:extLst>
                </a:gridCol>
                <a:gridCol w="822960">
                  <a:extLst>
                    <a:ext uri="{9D8B030D-6E8A-4147-A177-3AD203B41FA5}">
                      <a16:colId xmlns:a16="http://schemas.microsoft.com/office/drawing/2014/main" val="2002024944"/>
                    </a:ext>
                  </a:extLst>
                </a:gridCol>
                <a:gridCol w="822960">
                  <a:extLst>
                    <a:ext uri="{9D8B030D-6E8A-4147-A177-3AD203B41FA5}">
                      <a16:colId xmlns:a16="http://schemas.microsoft.com/office/drawing/2014/main" val="1373334314"/>
                    </a:ext>
                  </a:extLst>
                </a:gridCol>
                <a:gridCol w="822960">
                  <a:extLst>
                    <a:ext uri="{9D8B030D-6E8A-4147-A177-3AD203B41FA5}">
                      <a16:colId xmlns:a16="http://schemas.microsoft.com/office/drawing/2014/main" val="330051302"/>
                    </a:ext>
                  </a:extLst>
                </a:gridCol>
                <a:gridCol w="822960">
                  <a:extLst>
                    <a:ext uri="{9D8B030D-6E8A-4147-A177-3AD203B41FA5}">
                      <a16:colId xmlns:a16="http://schemas.microsoft.com/office/drawing/2014/main" val="2857294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000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- 2022-02-04 14:34:47</a:t>
                      </a:r>
                      <a:r>
                        <a:rPr kumimoji="0" lang="en-US" sz="1000" b="0" i="0" u="none" strike="noStrike" kern="1200" cap="none" spc="0" normalizeH="0" baseline="0" noProof="0">
                          <a:ln>
                            <a:noFill/>
                          </a:ln>
                          <a:solidFill>
                            <a:prstClr val="black"/>
                          </a:solidFill>
                          <a:effectLst/>
                          <a:uLnTx/>
                          <a:uFillTx/>
                          <a:latin typeface="+mn-lt"/>
                          <a:ea typeface="+mn-ea"/>
                          <a:cs typeface="+mn-cs"/>
                        </a:rPr>
                        <a:t>
 Diferentes superficies, una bici.
La 𝐓𝐚𝐫𝐩𝐚𝐧 𝟏𝟎𝟎𝐄𝐑 es la alternativa perfecta para pedalear por cualquier lugar sin preocupaciones.
Caminos de 𝐭𝐢𝐞𝐫𝐫𝐚, 𝐚𝐬𝐟𝐚𝐥𝐭𝐨 o 𝐬𝐞𝐧𝐝𝐞𝐫𝐨𝐬. ¡Vos elegís!
#Tarpan100ER #TeknialArgentina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273444998_3020458018222534_4559378686231852591_n.jpg?_nc_cat=100&amp;ccb=1-5&amp;_nc_sid=8ae9d6&amp;_nc_ohc=d-pX6xhCIsAAX_8S7FK&amp;_nc_ht=scontent-atl3-1.cdninstagram.com&amp;edm=AL-3X8kEAAAA&amp;oh=00_AT__brg2REoDpQ9HETsbg9ISEoBa_fFLrJ0gKi_oH7OSUg&amp;oe=62223563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4518594"/>
                  </a:ext>
                </a:extLst>
              </a:tr>
            </a:tbl>
          </a:graphicData>
        </a:graphic>
      </p:graphicFrame>
      <p:sp>
        <p:nvSpPr>
          <p:cNvPr id="4" name="Text Placeholder 3">
            <a:extLst>
              <a:ext uri="{FF2B5EF4-FFF2-40B4-BE49-F238E27FC236}">
                <a16:creationId xmlns:a16="http://schemas.microsoft.com/office/drawing/2014/main" id="{891005A1-EA5E-4665-84F0-41AE798E38E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961127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6E59-0EE9-41EC-852D-1C8A532A7EB2}"/>
              </a:ext>
            </a:extLst>
          </p:cNvPr>
          <p:cNvSpPr>
            <a:spLocks noGrp="1"/>
          </p:cNvSpPr>
          <p:nvPr>
            <p:ph type="title"/>
          </p:nvPr>
        </p:nvSpPr>
        <p:spPr/>
        <p:txBody>
          <a:bodyPr/>
          <a:lstStyle/>
          <a:p>
            <a:r>
              <a:rPr lang="en-US"/>
              <a:t>Instagram Posts Table | Teknialbikes - 17 of 25</a:t>
            </a:r>
          </a:p>
        </p:txBody>
      </p:sp>
      <p:graphicFrame>
        <p:nvGraphicFramePr>
          <p:cNvPr id="5" name="Table Placeholder 4">
            <a:extLst>
              <a:ext uri="{FF2B5EF4-FFF2-40B4-BE49-F238E27FC236}">
                <a16:creationId xmlns:a16="http://schemas.microsoft.com/office/drawing/2014/main" id="{DB78C7C6-8255-42C1-9100-25365AACA492}"/>
              </a:ext>
            </a:extLst>
          </p:cNvPr>
          <p:cNvGraphicFramePr>
            <a:graphicFrameLocks noGrp="1"/>
          </p:cNvGraphicFramePr>
          <p:nvPr>
            <p:ph type="tbl" sz="quarter" idx="13"/>
            <p:extLst>
              <p:ext uri="{D42A27DB-BD31-4B8C-83A1-F6EECF244321}">
                <p14:modId xmlns:p14="http://schemas.microsoft.com/office/powerpoint/2010/main" val="348845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6935246"/>
                    </a:ext>
                  </a:extLst>
                </a:gridCol>
                <a:gridCol w="1810512">
                  <a:extLst>
                    <a:ext uri="{9D8B030D-6E8A-4147-A177-3AD203B41FA5}">
                      <a16:colId xmlns:a16="http://schemas.microsoft.com/office/drawing/2014/main" val="1435655956"/>
                    </a:ext>
                  </a:extLst>
                </a:gridCol>
                <a:gridCol w="822960">
                  <a:extLst>
                    <a:ext uri="{9D8B030D-6E8A-4147-A177-3AD203B41FA5}">
                      <a16:colId xmlns:a16="http://schemas.microsoft.com/office/drawing/2014/main" val="3125294106"/>
                    </a:ext>
                  </a:extLst>
                </a:gridCol>
                <a:gridCol w="822960">
                  <a:extLst>
                    <a:ext uri="{9D8B030D-6E8A-4147-A177-3AD203B41FA5}">
                      <a16:colId xmlns:a16="http://schemas.microsoft.com/office/drawing/2014/main" val="1471139176"/>
                    </a:ext>
                  </a:extLst>
                </a:gridCol>
                <a:gridCol w="822960">
                  <a:extLst>
                    <a:ext uri="{9D8B030D-6E8A-4147-A177-3AD203B41FA5}">
                      <a16:colId xmlns:a16="http://schemas.microsoft.com/office/drawing/2014/main" val="25617070"/>
                    </a:ext>
                  </a:extLst>
                </a:gridCol>
                <a:gridCol w="822960">
                  <a:extLst>
                    <a:ext uri="{9D8B030D-6E8A-4147-A177-3AD203B41FA5}">
                      <a16:colId xmlns:a16="http://schemas.microsoft.com/office/drawing/2014/main" val="3779719300"/>
                    </a:ext>
                  </a:extLst>
                </a:gridCol>
                <a:gridCol w="822960">
                  <a:extLst>
                    <a:ext uri="{9D8B030D-6E8A-4147-A177-3AD203B41FA5}">
                      <a16:colId xmlns:a16="http://schemas.microsoft.com/office/drawing/2014/main" val="773921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708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- 2022-02-21 10:24:04</a:t>
                      </a:r>
                      <a:r>
                        <a:rPr kumimoji="0" lang="en-US" sz="1000" b="0" i="0" u="none" strike="noStrike" kern="1200" cap="none" spc="0" normalizeH="0" baseline="0" noProof="0">
                          <a:ln>
                            <a:noFill/>
                          </a:ln>
                          <a:solidFill>
                            <a:prstClr val="black"/>
                          </a:solidFill>
                          <a:effectLst/>
                          <a:uLnTx/>
                          <a:uFillTx/>
                          <a:latin typeface="+mn-lt"/>
                          <a:ea typeface="+mn-ea"/>
                          <a:cs typeface="+mn-cs"/>
                        </a:rPr>
                        <a:t>
 Semana que se arranca 𝙧𝙤𝙙𝙖𝙣𝙙𝙤 𝙪𝙣𝙖 𝙏𝙤𝙥𝙢𝙚𝙜𝙖, semana que 𝘀𝗲 𝗮𝗿𝗿𝗮𝗻𝗰𝗮 𝗯𝗶𝗲𝗻. 🙌☺
.
➡Poné tu lunes súper 𝙖𝙧𝙧𝙞𝙗𝙖 con esta bomba 💣💣
.
.
.
.
#topmega #tubicitumundo #actitudtopmega #adrenalina #aventura #ciclismo #ciclismourbano #ciclismoargentina #bicis #bicicletas #mtbargentina #mtblife #mtblifestyle #movilidadsustentable #mountainbike #cycling #foldingbike #plegable #biciplegable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274490123_689692402042456_5930223087204105735_n.jpg?_nc_cat=111&amp;ccb=1-5&amp;_nc_sid=8ae9d6&amp;_nc_ohc=Segg7cPkTTkAX_atOxP&amp;_nc_ht=scontent-iad3-2.cdninstagram.com&amp;edm=AL-3X8kEAAAA&amp;oh=00_AT846hBAr-Da99-QdGoTqDolYCQkl_M6N2x6Kl2zDY-Wlg&amp;oe=622323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5109095"/>
                  </a:ext>
                </a:extLst>
              </a:tr>
            </a:tbl>
          </a:graphicData>
        </a:graphic>
      </p:graphicFrame>
      <p:sp>
        <p:nvSpPr>
          <p:cNvPr id="4" name="Text Placeholder 3">
            <a:extLst>
              <a:ext uri="{FF2B5EF4-FFF2-40B4-BE49-F238E27FC236}">
                <a16:creationId xmlns:a16="http://schemas.microsoft.com/office/drawing/2014/main" id="{60363E66-6F3A-42C8-A5BC-90BE9B60CB7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536193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020B6-C62E-4B3E-BD71-E7DC55FF4051}"/>
              </a:ext>
            </a:extLst>
          </p:cNvPr>
          <p:cNvSpPr>
            <a:spLocks noGrp="1"/>
          </p:cNvSpPr>
          <p:nvPr>
            <p:ph type="title"/>
          </p:nvPr>
        </p:nvSpPr>
        <p:spPr/>
        <p:txBody>
          <a:bodyPr/>
          <a:lstStyle/>
          <a:p>
            <a:r>
              <a:rPr lang="en-US"/>
              <a:t>Instagram Posts Table | Teknialbikes - 18 of 25</a:t>
            </a:r>
          </a:p>
        </p:txBody>
      </p:sp>
      <p:graphicFrame>
        <p:nvGraphicFramePr>
          <p:cNvPr id="5" name="Table Placeholder 4">
            <a:extLst>
              <a:ext uri="{FF2B5EF4-FFF2-40B4-BE49-F238E27FC236}">
                <a16:creationId xmlns:a16="http://schemas.microsoft.com/office/drawing/2014/main" id="{AD0AB49C-7E90-42A0-A6EE-F50182C32578}"/>
              </a:ext>
            </a:extLst>
          </p:cNvPr>
          <p:cNvGraphicFramePr>
            <a:graphicFrameLocks noGrp="1"/>
          </p:cNvGraphicFramePr>
          <p:nvPr>
            <p:ph type="tbl" sz="quarter" idx="13"/>
            <p:extLst>
              <p:ext uri="{D42A27DB-BD31-4B8C-83A1-F6EECF244321}">
                <p14:modId xmlns:p14="http://schemas.microsoft.com/office/powerpoint/2010/main" val="360394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14919910"/>
                    </a:ext>
                  </a:extLst>
                </a:gridCol>
                <a:gridCol w="1810512">
                  <a:extLst>
                    <a:ext uri="{9D8B030D-6E8A-4147-A177-3AD203B41FA5}">
                      <a16:colId xmlns:a16="http://schemas.microsoft.com/office/drawing/2014/main" val="3247526633"/>
                    </a:ext>
                  </a:extLst>
                </a:gridCol>
                <a:gridCol w="822960">
                  <a:extLst>
                    <a:ext uri="{9D8B030D-6E8A-4147-A177-3AD203B41FA5}">
                      <a16:colId xmlns:a16="http://schemas.microsoft.com/office/drawing/2014/main" val="1671883647"/>
                    </a:ext>
                  </a:extLst>
                </a:gridCol>
                <a:gridCol w="822960">
                  <a:extLst>
                    <a:ext uri="{9D8B030D-6E8A-4147-A177-3AD203B41FA5}">
                      <a16:colId xmlns:a16="http://schemas.microsoft.com/office/drawing/2014/main" val="2467035974"/>
                    </a:ext>
                  </a:extLst>
                </a:gridCol>
                <a:gridCol w="822960">
                  <a:extLst>
                    <a:ext uri="{9D8B030D-6E8A-4147-A177-3AD203B41FA5}">
                      <a16:colId xmlns:a16="http://schemas.microsoft.com/office/drawing/2014/main" val="4106874134"/>
                    </a:ext>
                  </a:extLst>
                </a:gridCol>
                <a:gridCol w="822960">
                  <a:extLst>
                    <a:ext uri="{9D8B030D-6E8A-4147-A177-3AD203B41FA5}">
                      <a16:colId xmlns:a16="http://schemas.microsoft.com/office/drawing/2014/main" val="2216087625"/>
                    </a:ext>
                  </a:extLst>
                </a:gridCol>
                <a:gridCol w="822960">
                  <a:extLst>
                    <a:ext uri="{9D8B030D-6E8A-4147-A177-3AD203B41FA5}">
                      <a16:colId xmlns:a16="http://schemas.microsoft.com/office/drawing/2014/main" val="3233468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43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- 2022-02-10 13:50:17</a:t>
                      </a:r>
                      <a:r>
                        <a:rPr kumimoji="0" lang="en-US" sz="1000" b="0" i="0" u="none" strike="noStrike" kern="1200" cap="none" spc="0" normalizeH="0" baseline="0" noProof="0">
                          <a:ln>
                            <a:noFill/>
                          </a:ln>
                          <a:solidFill>
                            <a:prstClr val="black"/>
                          </a:solidFill>
                          <a:effectLst/>
                          <a:uLnTx/>
                          <a:uFillTx/>
                          <a:latin typeface="+mn-lt"/>
                          <a:ea typeface="+mn-ea"/>
                          <a:cs typeface="+mn-cs"/>
                        </a:rPr>
                        <a:t>
 +++ 
Strada 1.0 / MMXXII
+ Close Up 🔍 El valor de los detalles!
.
S-1.0 Pura Ruta ++ 🚲
.
» Cuadro de Aluminio
» Talles 51 / 54 / 57
» Cambio Shimano Claris RD - 2400 - 8v
» Descarrilador Shimano Claris FD-2400
» Cadena Shimano HG-40 - 7/8v
» Horquilla 700 C Full Carbono
» Freno herradura Shimano Claris
» Cubiertas Continental Ultra Sport - 700 x 23
.
En bicicleterías de todo el país 🚲 #SomosRaleigh
.
.
.
.
.
🔵 #RaleighMMXXI #MejorEnBici #SomosRaleigh #FamiliaAzzurra #DesafiandoTodosLosTerrenos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273603545_378938904043242_5452935551736785881_n.jpg?_nc_cat=108&amp;ccb=1-5&amp;_nc_sid=8ae9d6&amp;_nc_ohc=PqcvFJidRxwAX-uhetH&amp;_nc_ht=scontent-iad3-2.cdninstagram.com&amp;edm=AL-3X8kEAAAA&amp;oh=00_AT831Gt4-XFOgNiK5Ke5cbOty_cFqt9QMNPR0or4tJOzqQ&amp;oe=6222D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61459363"/>
                  </a:ext>
                </a:extLst>
              </a:tr>
            </a:tbl>
          </a:graphicData>
        </a:graphic>
      </p:graphicFrame>
      <p:sp>
        <p:nvSpPr>
          <p:cNvPr id="4" name="Text Placeholder 3">
            <a:extLst>
              <a:ext uri="{FF2B5EF4-FFF2-40B4-BE49-F238E27FC236}">
                <a16:creationId xmlns:a16="http://schemas.microsoft.com/office/drawing/2014/main" id="{453DF4C9-40C6-49C9-B87D-D981AF21E15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7403403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B9B2B-F4E0-4E64-95F9-628347221EA0}"/>
              </a:ext>
            </a:extLst>
          </p:cNvPr>
          <p:cNvSpPr>
            <a:spLocks noGrp="1"/>
          </p:cNvSpPr>
          <p:nvPr>
            <p:ph type="title"/>
          </p:nvPr>
        </p:nvSpPr>
        <p:spPr/>
        <p:txBody>
          <a:bodyPr/>
          <a:lstStyle/>
          <a:p>
            <a:r>
              <a:rPr lang="en-US"/>
              <a:t>Instagram Posts Table | Teknialbikes - 19 of 25</a:t>
            </a:r>
          </a:p>
        </p:txBody>
      </p:sp>
      <p:graphicFrame>
        <p:nvGraphicFramePr>
          <p:cNvPr id="5" name="Table Placeholder 4">
            <a:extLst>
              <a:ext uri="{FF2B5EF4-FFF2-40B4-BE49-F238E27FC236}">
                <a16:creationId xmlns:a16="http://schemas.microsoft.com/office/drawing/2014/main" id="{80141E30-08EE-4FDF-9010-5CEF16C35A5F}"/>
              </a:ext>
            </a:extLst>
          </p:cNvPr>
          <p:cNvGraphicFramePr>
            <a:graphicFrameLocks noGrp="1"/>
          </p:cNvGraphicFramePr>
          <p:nvPr>
            <p:ph type="tbl" sz="quarter" idx="13"/>
            <p:extLst>
              <p:ext uri="{D42A27DB-BD31-4B8C-83A1-F6EECF244321}">
                <p14:modId xmlns:p14="http://schemas.microsoft.com/office/powerpoint/2010/main" val="365104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74538824"/>
                    </a:ext>
                  </a:extLst>
                </a:gridCol>
                <a:gridCol w="1810512">
                  <a:extLst>
                    <a:ext uri="{9D8B030D-6E8A-4147-A177-3AD203B41FA5}">
                      <a16:colId xmlns:a16="http://schemas.microsoft.com/office/drawing/2014/main" val="173395333"/>
                    </a:ext>
                  </a:extLst>
                </a:gridCol>
                <a:gridCol w="822960">
                  <a:extLst>
                    <a:ext uri="{9D8B030D-6E8A-4147-A177-3AD203B41FA5}">
                      <a16:colId xmlns:a16="http://schemas.microsoft.com/office/drawing/2014/main" val="67488201"/>
                    </a:ext>
                  </a:extLst>
                </a:gridCol>
                <a:gridCol w="822960">
                  <a:extLst>
                    <a:ext uri="{9D8B030D-6E8A-4147-A177-3AD203B41FA5}">
                      <a16:colId xmlns:a16="http://schemas.microsoft.com/office/drawing/2014/main" val="2863106211"/>
                    </a:ext>
                  </a:extLst>
                </a:gridCol>
                <a:gridCol w="822960">
                  <a:extLst>
                    <a:ext uri="{9D8B030D-6E8A-4147-A177-3AD203B41FA5}">
                      <a16:colId xmlns:a16="http://schemas.microsoft.com/office/drawing/2014/main" val="648722796"/>
                    </a:ext>
                  </a:extLst>
                </a:gridCol>
                <a:gridCol w="822960">
                  <a:extLst>
                    <a:ext uri="{9D8B030D-6E8A-4147-A177-3AD203B41FA5}">
                      <a16:colId xmlns:a16="http://schemas.microsoft.com/office/drawing/2014/main" val="3530158936"/>
                    </a:ext>
                  </a:extLst>
                </a:gridCol>
                <a:gridCol w="822960">
                  <a:extLst>
                    <a:ext uri="{9D8B030D-6E8A-4147-A177-3AD203B41FA5}">
                      <a16:colId xmlns:a16="http://schemas.microsoft.com/office/drawing/2014/main" val="546848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783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- 2022-02-10 16:04:04</a:t>
                      </a:r>
                      <a:r>
                        <a:rPr kumimoji="0" lang="en-US" sz="1000" b="0" i="0" u="none" strike="noStrike" kern="1200" cap="none" spc="0" normalizeH="0" baseline="0" noProof="0">
                          <a:ln>
                            <a:noFill/>
                          </a:ln>
                          <a:solidFill>
                            <a:prstClr val="black"/>
                          </a:solidFill>
                          <a:effectLst/>
                          <a:uLnTx/>
                          <a:uFillTx/>
                          <a:latin typeface="+mn-lt"/>
                          <a:ea typeface="+mn-ea"/>
                          <a:cs typeface="+mn-cs"/>
                        </a:rPr>
                        <a:t>
 La 𝐓𝐚𝐫𝐩𝐚𝐧 𝟐𝟎𝟎𝐑𝐔𝐍 con su 𝐥𝐥𝐚𝐧𝐭𝐚 𝐝𝐨𝐛𝐥𝐞 𝐩𝐚𝐫𝐞𝐝 𝐝𝐞 𝐚𝐥𝐮𝐦𝐢𝐧𝐢𝐨 resiste todo tipo de impactos sin sufrir deformaciones 🚴👊🏼
¡Comenzá a sumar kilómetros de 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273661763_486288679724559_4563673581529203056_n.jpg?_nc_cat=103&amp;ccb=1-5&amp;_nc_sid=8ae9d6&amp;_nc_ohc=r5fXEQ1Kq9oAX_vzgCg&amp;_nc_oc=AQn73pYnJMHXIsYCcsf5lUySH13z-lybICB4M__LeAuu0-37W6PkTNSnxNxQX9-fdtk&amp;_nc_ht=scontent-atl3-1.cdninstagram.com&amp;edm=AL-3X8kEAAAA&amp;oh=00_AT-TGuN4U7KRRktV7qki5giQMhFTUE9CY5SMieZ_xAKOQQ&amp;oe=622306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9256704"/>
                  </a:ext>
                </a:extLst>
              </a:tr>
            </a:tbl>
          </a:graphicData>
        </a:graphic>
      </p:graphicFrame>
      <p:sp>
        <p:nvSpPr>
          <p:cNvPr id="4" name="Text Placeholder 3">
            <a:extLst>
              <a:ext uri="{FF2B5EF4-FFF2-40B4-BE49-F238E27FC236}">
                <a16:creationId xmlns:a16="http://schemas.microsoft.com/office/drawing/2014/main" id="{2E7AC24C-00C7-4180-9850-C621507E58E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1196030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AE9BB-9CA8-45FC-98BC-05CFEEE938D1}"/>
              </a:ext>
            </a:extLst>
          </p:cNvPr>
          <p:cNvSpPr>
            <a:spLocks noGrp="1"/>
          </p:cNvSpPr>
          <p:nvPr>
            <p:ph type="title"/>
          </p:nvPr>
        </p:nvSpPr>
        <p:spPr/>
        <p:txBody>
          <a:bodyPr/>
          <a:lstStyle/>
          <a:p>
            <a:r>
              <a:rPr lang="en-US"/>
              <a:t>Instagram Posts Table | Teknialbikes - 20 of 25</a:t>
            </a:r>
          </a:p>
        </p:txBody>
      </p:sp>
      <p:graphicFrame>
        <p:nvGraphicFramePr>
          <p:cNvPr id="5" name="Table Placeholder 4">
            <a:extLst>
              <a:ext uri="{FF2B5EF4-FFF2-40B4-BE49-F238E27FC236}">
                <a16:creationId xmlns:a16="http://schemas.microsoft.com/office/drawing/2014/main" id="{F1B25023-F540-40D0-A1FD-0A4551893176}"/>
              </a:ext>
            </a:extLst>
          </p:cNvPr>
          <p:cNvGraphicFramePr>
            <a:graphicFrameLocks noGrp="1"/>
          </p:cNvGraphicFramePr>
          <p:nvPr>
            <p:ph type="tbl" sz="quarter" idx="13"/>
            <p:extLst>
              <p:ext uri="{D42A27DB-BD31-4B8C-83A1-F6EECF244321}">
                <p14:modId xmlns:p14="http://schemas.microsoft.com/office/powerpoint/2010/main" val="3324394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88896946"/>
                    </a:ext>
                  </a:extLst>
                </a:gridCol>
                <a:gridCol w="1810512">
                  <a:extLst>
                    <a:ext uri="{9D8B030D-6E8A-4147-A177-3AD203B41FA5}">
                      <a16:colId xmlns:a16="http://schemas.microsoft.com/office/drawing/2014/main" val="3359588660"/>
                    </a:ext>
                  </a:extLst>
                </a:gridCol>
                <a:gridCol w="822960">
                  <a:extLst>
                    <a:ext uri="{9D8B030D-6E8A-4147-A177-3AD203B41FA5}">
                      <a16:colId xmlns:a16="http://schemas.microsoft.com/office/drawing/2014/main" val="3368856342"/>
                    </a:ext>
                  </a:extLst>
                </a:gridCol>
                <a:gridCol w="822960">
                  <a:extLst>
                    <a:ext uri="{9D8B030D-6E8A-4147-A177-3AD203B41FA5}">
                      <a16:colId xmlns:a16="http://schemas.microsoft.com/office/drawing/2014/main" val="2634481253"/>
                    </a:ext>
                  </a:extLst>
                </a:gridCol>
                <a:gridCol w="822960">
                  <a:extLst>
                    <a:ext uri="{9D8B030D-6E8A-4147-A177-3AD203B41FA5}">
                      <a16:colId xmlns:a16="http://schemas.microsoft.com/office/drawing/2014/main" val="2137381355"/>
                    </a:ext>
                  </a:extLst>
                </a:gridCol>
                <a:gridCol w="822960">
                  <a:extLst>
                    <a:ext uri="{9D8B030D-6E8A-4147-A177-3AD203B41FA5}">
                      <a16:colId xmlns:a16="http://schemas.microsoft.com/office/drawing/2014/main" val="2879369082"/>
                    </a:ext>
                  </a:extLst>
                </a:gridCol>
                <a:gridCol w="822960">
                  <a:extLst>
                    <a:ext uri="{9D8B030D-6E8A-4147-A177-3AD203B41FA5}">
                      <a16:colId xmlns:a16="http://schemas.microsoft.com/office/drawing/2014/main" val="4214166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8696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- 2022-02-02 17:52:56</a:t>
                      </a:r>
                      <a:r>
                        <a:rPr kumimoji="0" lang="en-US" sz="1000" b="0" i="0" u="none" strike="noStrike" kern="1200" cap="none" spc="0" normalizeH="0" baseline="0" noProof="0">
                          <a:ln>
                            <a:noFill/>
                          </a:ln>
                          <a:solidFill>
                            <a:prstClr val="black"/>
                          </a:solidFill>
                          <a:effectLst/>
                          <a:uLnTx/>
                          <a:uFillTx/>
                          <a:latin typeface="+mn-lt"/>
                          <a:ea typeface="+mn-ea"/>
                          <a:cs typeface="+mn-cs"/>
                        </a:rPr>
                        <a:t>
 A veces necesitamos 𝐫𝐞𝐜𝐚𝐫𝐠𝐚𝐫 𝐞𝐧𝐞𝐫𝐠𝐢́𝐚𝐬 y 𝐝𝐞𝐬𝐩𝐞𝐣𝐚𝐫 𝐥𝐚 𝐦𝐞𝐧𝐭𝐞 para encarar con todo lo que resta de la semana.
¿Existe mejor forma que saliendo a andar en bici?
¡Cortá la semana arriba de tu 𝐓𝐞𝐤𝐧𝐢𝐚𝐥!
#Tarpan200ER #TeknialArgentina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273038509_701553214166795_4919830443007279840_n.jpg?stp=dst-jpg_e35_s640x640_sh0.08&amp;_nc_ht=scontent.cdninstagram.com&amp;_nc_cat=111&amp;_nc_ohc=-PCOVxZVgLAAX_ai0-8&amp;edm=AMO9-JQAAAAA&amp;ccb=7-4&amp;oh=00_AT_PNi44ntmMueDnobnjHZUvJDiXhLqW5M2CZb7jSx6OpQ&amp;oe=621EA94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48210630"/>
                  </a:ext>
                </a:extLst>
              </a:tr>
            </a:tbl>
          </a:graphicData>
        </a:graphic>
      </p:graphicFrame>
      <p:sp>
        <p:nvSpPr>
          <p:cNvPr id="4" name="Text Placeholder 3">
            <a:extLst>
              <a:ext uri="{FF2B5EF4-FFF2-40B4-BE49-F238E27FC236}">
                <a16:creationId xmlns:a16="http://schemas.microsoft.com/office/drawing/2014/main" id="{29FC68F8-52A6-4B93-AD4A-253202B88BF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3137521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D7D93-7FFA-4253-AE73-55F7E02122D7}"/>
              </a:ext>
            </a:extLst>
          </p:cNvPr>
          <p:cNvSpPr>
            <a:spLocks noGrp="1"/>
          </p:cNvSpPr>
          <p:nvPr>
            <p:ph type="title"/>
          </p:nvPr>
        </p:nvSpPr>
        <p:spPr/>
        <p:txBody>
          <a:bodyPr/>
          <a:lstStyle/>
          <a:p>
            <a:r>
              <a:rPr lang="en-US"/>
              <a:t>Instagram Posts Table | Teknialbikes - 21 of 25</a:t>
            </a:r>
          </a:p>
        </p:txBody>
      </p:sp>
      <p:graphicFrame>
        <p:nvGraphicFramePr>
          <p:cNvPr id="5" name="Table Placeholder 4">
            <a:extLst>
              <a:ext uri="{FF2B5EF4-FFF2-40B4-BE49-F238E27FC236}">
                <a16:creationId xmlns:a16="http://schemas.microsoft.com/office/drawing/2014/main" id="{F2DDC22B-55A1-43D6-AAD8-270FC958BE23}"/>
              </a:ext>
            </a:extLst>
          </p:cNvPr>
          <p:cNvGraphicFramePr>
            <a:graphicFrameLocks noGrp="1"/>
          </p:cNvGraphicFramePr>
          <p:nvPr>
            <p:ph type="tbl" sz="quarter" idx="13"/>
            <p:extLst>
              <p:ext uri="{D42A27DB-BD31-4B8C-83A1-F6EECF244321}">
                <p14:modId xmlns:p14="http://schemas.microsoft.com/office/powerpoint/2010/main" val="274278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2980489"/>
                    </a:ext>
                  </a:extLst>
                </a:gridCol>
                <a:gridCol w="1810512">
                  <a:extLst>
                    <a:ext uri="{9D8B030D-6E8A-4147-A177-3AD203B41FA5}">
                      <a16:colId xmlns:a16="http://schemas.microsoft.com/office/drawing/2014/main" val="3158680107"/>
                    </a:ext>
                  </a:extLst>
                </a:gridCol>
                <a:gridCol w="822960">
                  <a:extLst>
                    <a:ext uri="{9D8B030D-6E8A-4147-A177-3AD203B41FA5}">
                      <a16:colId xmlns:a16="http://schemas.microsoft.com/office/drawing/2014/main" val="2879749931"/>
                    </a:ext>
                  </a:extLst>
                </a:gridCol>
                <a:gridCol w="822960">
                  <a:extLst>
                    <a:ext uri="{9D8B030D-6E8A-4147-A177-3AD203B41FA5}">
                      <a16:colId xmlns:a16="http://schemas.microsoft.com/office/drawing/2014/main" val="1992400011"/>
                    </a:ext>
                  </a:extLst>
                </a:gridCol>
                <a:gridCol w="822960">
                  <a:extLst>
                    <a:ext uri="{9D8B030D-6E8A-4147-A177-3AD203B41FA5}">
                      <a16:colId xmlns:a16="http://schemas.microsoft.com/office/drawing/2014/main" val="1948844291"/>
                    </a:ext>
                  </a:extLst>
                </a:gridCol>
                <a:gridCol w="822960">
                  <a:extLst>
                    <a:ext uri="{9D8B030D-6E8A-4147-A177-3AD203B41FA5}">
                      <a16:colId xmlns:a16="http://schemas.microsoft.com/office/drawing/2014/main" val="59036855"/>
                    </a:ext>
                  </a:extLst>
                </a:gridCol>
                <a:gridCol w="822960">
                  <a:extLst>
                    <a:ext uri="{9D8B030D-6E8A-4147-A177-3AD203B41FA5}">
                      <a16:colId xmlns:a16="http://schemas.microsoft.com/office/drawing/2014/main" val="3151283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925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- 2022-02-15 12:23:54</a:t>
                      </a:r>
                      <a:r>
                        <a:rPr kumimoji="0" lang="en-US" sz="1000" b="0" i="0" u="none" strike="noStrike" kern="1200" cap="none" spc="0" normalizeH="0" baseline="0" noProof="0">
                          <a:ln>
                            <a:noFill/>
                          </a:ln>
                          <a:solidFill>
                            <a:prstClr val="black"/>
                          </a:solidFill>
                          <a:effectLst/>
                          <a:uLnTx/>
                          <a:uFillTx/>
                          <a:latin typeface="+mn-lt"/>
                          <a:ea typeface="+mn-ea"/>
                          <a:cs typeface="+mn-cs"/>
                        </a:rPr>
                        <a:t>
 Volvé 𝙖𝙡 𝙘𝙤𝙡𝙚 con súper poderes! 👊 👊
.
➡Sé parte de nuestra #LigaDeHéroes y llevá #tupoder a todos lados! 🙌
.
Subí 𝘁𝘂 𝗳𝗼𝘁𝗼 📸 con el 𝙡𝙡𝙖𝙫𝙚𝙧𝙤 de tu bici y mencionanos, contándonos de dónde sos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274070337_420565466503674_335310569686200445_n.webp?stp=dst-jpg&amp;_nc_cat=105&amp;ccb=1-5&amp;_nc_sid=8ae9d6&amp;_nc_ohc=HrmUt-u6qegAX-gsVKj&amp;_nc_ht=scontent-iad3-2.cdninstagram.com&amp;edm=AL-3X8kEAAAA&amp;oh=00_AT8WkYCJwlm8KSEjJpLhTRGLE5hOyARFPfYcOcmm6CPjjw&amp;oe=62225C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09117430"/>
                  </a:ext>
                </a:extLst>
              </a:tr>
            </a:tbl>
          </a:graphicData>
        </a:graphic>
      </p:graphicFrame>
      <p:sp>
        <p:nvSpPr>
          <p:cNvPr id="4" name="Text Placeholder 3">
            <a:extLst>
              <a:ext uri="{FF2B5EF4-FFF2-40B4-BE49-F238E27FC236}">
                <a16:creationId xmlns:a16="http://schemas.microsoft.com/office/drawing/2014/main" id="{8D1862EF-E601-484E-9084-767195ADBC4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516243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04F52-8891-4835-9850-E9FB2FB3AF65}"/>
              </a:ext>
            </a:extLst>
          </p:cNvPr>
          <p:cNvSpPr>
            <a:spLocks noGrp="1"/>
          </p:cNvSpPr>
          <p:nvPr>
            <p:ph type="title"/>
          </p:nvPr>
        </p:nvSpPr>
        <p:spPr/>
        <p:txBody>
          <a:bodyPr/>
          <a:lstStyle/>
          <a:p>
            <a:r>
              <a:rPr lang="en-US"/>
              <a:t>Instagram Posts Table | Teknialbikes - 22 of 25</a:t>
            </a:r>
          </a:p>
        </p:txBody>
      </p:sp>
      <p:graphicFrame>
        <p:nvGraphicFramePr>
          <p:cNvPr id="5" name="Table Placeholder 4">
            <a:extLst>
              <a:ext uri="{FF2B5EF4-FFF2-40B4-BE49-F238E27FC236}">
                <a16:creationId xmlns:a16="http://schemas.microsoft.com/office/drawing/2014/main" id="{9766D239-AC77-4794-9FCE-AF7F8627B55D}"/>
              </a:ext>
            </a:extLst>
          </p:cNvPr>
          <p:cNvGraphicFramePr>
            <a:graphicFrameLocks noGrp="1"/>
          </p:cNvGraphicFramePr>
          <p:nvPr>
            <p:ph type="tbl" sz="quarter" idx="13"/>
            <p:extLst>
              <p:ext uri="{D42A27DB-BD31-4B8C-83A1-F6EECF244321}">
                <p14:modId xmlns:p14="http://schemas.microsoft.com/office/powerpoint/2010/main" val="3418539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65848117"/>
                    </a:ext>
                  </a:extLst>
                </a:gridCol>
                <a:gridCol w="1810512">
                  <a:extLst>
                    <a:ext uri="{9D8B030D-6E8A-4147-A177-3AD203B41FA5}">
                      <a16:colId xmlns:a16="http://schemas.microsoft.com/office/drawing/2014/main" val="1574909030"/>
                    </a:ext>
                  </a:extLst>
                </a:gridCol>
                <a:gridCol w="822960">
                  <a:extLst>
                    <a:ext uri="{9D8B030D-6E8A-4147-A177-3AD203B41FA5}">
                      <a16:colId xmlns:a16="http://schemas.microsoft.com/office/drawing/2014/main" val="2091283240"/>
                    </a:ext>
                  </a:extLst>
                </a:gridCol>
                <a:gridCol w="822960">
                  <a:extLst>
                    <a:ext uri="{9D8B030D-6E8A-4147-A177-3AD203B41FA5}">
                      <a16:colId xmlns:a16="http://schemas.microsoft.com/office/drawing/2014/main" val="3680431981"/>
                    </a:ext>
                  </a:extLst>
                </a:gridCol>
                <a:gridCol w="822960">
                  <a:extLst>
                    <a:ext uri="{9D8B030D-6E8A-4147-A177-3AD203B41FA5}">
                      <a16:colId xmlns:a16="http://schemas.microsoft.com/office/drawing/2014/main" val="347945802"/>
                    </a:ext>
                  </a:extLst>
                </a:gridCol>
                <a:gridCol w="822960">
                  <a:extLst>
                    <a:ext uri="{9D8B030D-6E8A-4147-A177-3AD203B41FA5}">
                      <a16:colId xmlns:a16="http://schemas.microsoft.com/office/drawing/2014/main" val="3606773874"/>
                    </a:ext>
                  </a:extLst>
                </a:gridCol>
                <a:gridCol w="822960">
                  <a:extLst>
                    <a:ext uri="{9D8B030D-6E8A-4147-A177-3AD203B41FA5}">
                      <a16:colId xmlns:a16="http://schemas.microsoft.com/office/drawing/2014/main" val="195853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845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- 2022-02-12 10:51:04</a:t>
                      </a:r>
                      <a:r>
                        <a:rPr kumimoji="0" lang="en-US" sz="1000" b="0" i="0" u="none" strike="noStrike" kern="1200" cap="none" spc="0" normalizeH="0" baseline="0" noProof="0">
                          <a:ln>
                            <a:noFill/>
                          </a:ln>
                          <a:solidFill>
                            <a:prstClr val="black"/>
                          </a:solidFill>
                          <a:effectLst/>
                          <a:uLnTx/>
                          <a:uFillTx/>
                          <a:latin typeface="+mn-lt"/>
                          <a:ea typeface="+mn-ea"/>
                          <a:cs typeface="+mn-cs"/>
                        </a:rPr>
                        <a:t>
 ☝ Que nadie te diga que una #Topmega no puede ser 𝙚𝙡 𝙖𝙢𝙤𝙧 𝙙𝙚 𝙩𝙪 𝙫𝙞𝙙𝙖 🤩🥰
.
➡Conocé todos los modelos disponibles en nuestra web y sentí 𝗲𝗹 𝘃𝗲𝗿𝗱𝗮𝗱𝗲𝗿𝗼 𝗮𝗺𝗼𝗿 𝗮 𝗽𝗿𝗶𝗺𝗲𝗿𝗮 𝘃𝗶𝘀𝘁𝗮… ❤️🔥
.
.
.
.
#topmega #tubicitumundo #actitudtopmega #adrenalina #aventura #ciclismo #ciclismourbano #ciclismoargentina #bicis #bicicletas #mtbargentina #mtblife #mtblifestyle #movilidadsustentable #mountainbike #cycling #bicidepaseo #movilidadelectrica #ebike #bicielectrica #bicicletaelectrica #sanvalentin #sanvalentin2022 #diadelosenamorados #diadelosenamorados2022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273948588_616450235997363_8613944563149754238_n.jpg?_nc_cat=109&amp;ccb=1-5&amp;_nc_sid=8ae9d6&amp;_nc_ohc=ClWu5m7uoDcAX-v37J9&amp;_nc_ht=scontent-iad3-2.cdninstagram.com&amp;edm=AL-3X8kEAAAA&amp;oh=00_AT_laT3RvrRJfIx8VjLgnZm01LoBR72PZLvgt51KnmVDmw&amp;oe=622295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7046784"/>
                  </a:ext>
                </a:extLst>
              </a:tr>
            </a:tbl>
          </a:graphicData>
        </a:graphic>
      </p:graphicFrame>
      <p:sp>
        <p:nvSpPr>
          <p:cNvPr id="4" name="Text Placeholder 3">
            <a:extLst>
              <a:ext uri="{FF2B5EF4-FFF2-40B4-BE49-F238E27FC236}">
                <a16:creationId xmlns:a16="http://schemas.microsoft.com/office/drawing/2014/main" id="{B0810DD0-D6A8-43FA-BA67-56236EA7A96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025944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05C0C-E28F-436B-87DD-BD627BBBC67A}"/>
              </a:ext>
            </a:extLst>
          </p:cNvPr>
          <p:cNvSpPr>
            <a:spLocks noGrp="1"/>
          </p:cNvSpPr>
          <p:nvPr>
            <p:ph type="title"/>
          </p:nvPr>
        </p:nvSpPr>
        <p:spPr/>
        <p:txBody>
          <a:bodyPr/>
          <a:lstStyle/>
          <a:p>
            <a:r>
              <a:rPr lang="en-US"/>
              <a:t>Instagram Posts Table | Teknialbikes - 23 of 25</a:t>
            </a:r>
          </a:p>
        </p:txBody>
      </p:sp>
      <p:graphicFrame>
        <p:nvGraphicFramePr>
          <p:cNvPr id="5" name="Table Placeholder 4">
            <a:extLst>
              <a:ext uri="{FF2B5EF4-FFF2-40B4-BE49-F238E27FC236}">
                <a16:creationId xmlns:a16="http://schemas.microsoft.com/office/drawing/2014/main" id="{BF7485AF-421C-455B-B7E9-5023A354DB2E}"/>
              </a:ext>
            </a:extLst>
          </p:cNvPr>
          <p:cNvGraphicFramePr>
            <a:graphicFrameLocks noGrp="1"/>
          </p:cNvGraphicFramePr>
          <p:nvPr>
            <p:ph type="tbl" sz="quarter" idx="13"/>
            <p:extLst>
              <p:ext uri="{D42A27DB-BD31-4B8C-83A1-F6EECF244321}">
                <p14:modId xmlns:p14="http://schemas.microsoft.com/office/powerpoint/2010/main" val="412170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0698051"/>
                    </a:ext>
                  </a:extLst>
                </a:gridCol>
                <a:gridCol w="1810512">
                  <a:extLst>
                    <a:ext uri="{9D8B030D-6E8A-4147-A177-3AD203B41FA5}">
                      <a16:colId xmlns:a16="http://schemas.microsoft.com/office/drawing/2014/main" val="965532081"/>
                    </a:ext>
                  </a:extLst>
                </a:gridCol>
                <a:gridCol w="822960">
                  <a:extLst>
                    <a:ext uri="{9D8B030D-6E8A-4147-A177-3AD203B41FA5}">
                      <a16:colId xmlns:a16="http://schemas.microsoft.com/office/drawing/2014/main" val="1753799613"/>
                    </a:ext>
                  </a:extLst>
                </a:gridCol>
                <a:gridCol w="822960">
                  <a:extLst>
                    <a:ext uri="{9D8B030D-6E8A-4147-A177-3AD203B41FA5}">
                      <a16:colId xmlns:a16="http://schemas.microsoft.com/office/drawing/2014/main" val="1772400375"/>
                    </a:ext>
                  </a:extLst>
                </a:gridCol>
                <a:gridCol w="822960">
                  <a:extLst>
                    <a:ext uri="{9D8B030D-6E8A-4147-A177-3AD203B41FA5}">
                      <a16:colId xmlns:a16="http://schemas.microsoft.com/office/drawing/2014/main" val="2073228054"/>
                    </a:ext>
                  </a:extLst>
                </a:gridCol>
                <a:gridCol w="822960">
                  <a:extLst>
                    <a:ext uri="{9D8B030D-6E8A-4147-A177-3AD203B41FA5}">
                      <a16:colId xmlns:a16="http://schemas.microsoft.com/office/drawing/2014/main" val="401557233"/>
                    </a:ext>
                  </a:extLst>
                </a:gridCol>
                <a:gridCol w="822960">
                  <a:extLst>
                    <a:ext uri="{9D8B030D-6E8A-4147-A177-3AD203B41FA5}">
                      <a16:colId xmlns:a16="http://schemas.microsoft.com/office/drawing/2014/main" val="2734826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224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- 2022-02-28 17:54:12</a:t>
                      </a:r>
                      <a:r>
                        <a:rPr kumimoji="0" lang="en-US" sz="1000" b="0" i="0" u="none" strike="noStrike" kern="1200" cap="none" spc="0" normalizeH="0" baseline="0" noProof="0">
                          <a:ln>
                            <a:noFill/>
                          </a:ln>
                          <a:solidFill>
                            <a:prstClr val="black"/>
                          </a:solidFill>
                          <a:effectLst/>
                          <a:uLnTx/>
                          <a:uFillTx/>
                          <a:latin typeface="+mn-lt"/>
                          <a:ea typeface="+mn-ea"/>
                          <a:cs typeface="+mn-cs"/>
                        </a:rPr>
                        <a:t>
 𝗔𝗹 𝗰𝗼𝗹𝗲 𝘀𝗲 𝘃𝘂𝗲𝗹𝘃𝗲 𝗽𝗲𝗱𝗮𝗹𝗲𝗮𝗻𝗱𝗼 🚲❤ porque 𝘀𝗼𝗺𝗼𝘀 𝗳𝗮𝗻𝘀 de las bicis, y sobre todo de la #LigadeHéroes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#Crossboy #Speedmike #Flexygirl #Vickfly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274832015_3232391047040931_6909093058627932067_n.webp?stp=dst-jpg&amp;_nc_cat=105&amp;ccb=1-5&amp;_nc_sid=8ae9d6&amp;_nc_ohc=Lgn7b_x4llgAX-4X1nd&amp;_nc_ht=scontent-iad3-2.cdninstagram.com&amp;edm=AL-3X8kEAAAA&amp;oh=00_AT9oohdJhhJZAgu9OBjvQwyYLUPAVqvKrstpvjE3oxb-QQ&amp;oe=62232011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94825191"/>
                  </a:ext>
                </a:extLst>
              </a:tr>
            </a:tbl>
          </a:graphicData>
        </a:graphic>
      </p:graphicFrame>
      <p:sp>
        <p:nvSpPr>
          <p:cNvPr id="4" name="Text Placeholder 3">
            <a:extLst>
              <a:ext uri="{FF2B5EF4-FFF2-40B4-BE49-F238E27FC236}">
                <a16:creationId xmlns:a16="http://schemas.microsoft.com/office/drawing/2014/main" id="{A6AB78B1-B078-47D0-B693-9B1BD02D4F7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247085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9D1FA-11AA-44AC-AECD-0DE0FD19CD4A}"/>
              </a:ext>
            </a:extLst>
          </p:cNvPr>
          <p:cNvSpPr>
            <a:spLocks noGrp="1"/>
          </p:cNvSpPr>
          <p:nvPr>
            <p:ph type="title"/>
          </p:nvPr>
        </p:nvSpPr>
        <p:spPr/>
        <p:txBody>
          <a:bodyPr/>
          <a:lstStyle/>
          <a:p>
            <a:r>
              <a:rPr lang="en-US"/>
              <a:t>Instagram Posts Table | Teknialbikes - 24 of 25</a:t>
            </a:r>
          </a:p>
        </p:txBody>
      </p:sp>
      <p:graphicFrame>
        <p:nvGraphicFramePr>
          <p:cNvPr id="5" name="Table Placeholder 4">
            <a:extLst>
              <a:ext uri="{FF2B5EF4-FFF2-40B4-BE49-F238E27FC236}">
                <a16:creationId xmlns:a16="http://schemas.microsoft.com/office/drawing/2014/main" id="{63B83824-9CE0-4523-9609-B212EB349889}"/>
              </a:ext>
            </a:extLst>
          </p:cNvPr>
          <p:cNvGraphicFramePr>
            <a:graphicFrameLocks noGrp="1"/>
          </p:cNvGraphicFramePr>
          <p:nvPr>
            <p:ph type="tbl" sz="quarter" idx="13"/>
            <p:extLst>
              <p:ext uri="{D42A27DB-BD31-4B8C-83A1-F6EECF244321}">
                <p14:modId xmlns:p14="http://schemas.microsoft.com/office/powerpoint/2010/main" val="2152402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01636100"/>
                    </a:ext>
                  </a:extLst>
                </a:gridCol>
                <a:gridCol w="1810512">
                  <a:extLst>
                    <a:ext uri="{9D8B030D-6E8A-4147-A177-3AD203B41FA5}">
                      <a16:colId xmlns:a16="http://schemas.microsoft.com/office/drawing/2014/main" val="1942498876"/>
                    </a:ext>
                  </a:extLst>
                </a:gridCol>
                <a:gridCol w="822960">
                  <a:extLst>
                    <a:ext uri="{9D8B030D-6E8A-4147-A177-3AD203B41FA5}">
                      <a16:colId xmlns:a16="http://schemas.microsoft.com/office/drawing/2014/main" val="540593704"/>
                    </a:ext>
                  </a:extLst>
                </a:gridCol>
                <a:gridCol w="822960">
                  <a:extLst>
                    <a:ext uri="{9D8B030D-6E8A-4147-A177-3AD203B41FA5}">
                      <a16:colId xmlns:a16="http://schemas.microsoft.com/office/drawing/2014/main" val="2110704177"/>
                    </a:ext>
                  </a:extLst>
                </a:gridCol>
                <a:gridCol w="822960">
                  <a:extLst>
                    <a:ext uri="{9D8B030D-6E8A-4147-A177-3AD203B41FA5}">
                      <a16:colId xmlns:a16="http://schemas.microsoft.com/office/drawing/2014/main" val="3117129003"/>
                    </a:ext>
                  </a:extLst>
                </a:gridCol>
                <a:gridCol w="822960">
                  <a:extLst>
                    <a:ext uri="{9D8B030D-6E8A-4147-A177-3AD203B41FA5}">
                      <a16:colId xmlns:a16="http://schemas.microsoft.com/office/drawing/2014/main" val="3001027560"/>
                    </a:ext>
                  </a:extLst>
                </a:gridCol>
                <a:gridCol w="822960">
                  <a:extLst>
                    <a:ext uri="{9D8B030D-6E8A-4147-A177-3AD203B41FA5}">
                      <a16:colId xmlns:a16="http://schemas.microsoft.com/office/drawing/2014/main" val="4017293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334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- 2022-02-03 17:59:11</a:t>
                      </a:r>
                      <a:r>
                        <a:rPr kumimoji="0" lang="es-ES" sz="1000" b="0" i="0" u="none" strike="noStrike" kern="1200" cap="none" spc="0" normalizeH="0" baseline="0" noProof="0">
                          <a:ln>
                            <a:noFill/>
                          </a:ln>
                          <a:solidFill>
                            <a:prstClr val="black"/>
                          </a:solidFill>
                          <a:effectLst/>
                          <a:uLnTx/>
                          <a:uFillTx/>
                          <a:latin typeface="+mn-lt"/>
                          <a:ea typeface="+mn-ea"/>
                          <a:cs typeface="+mn-cs"/>
                        </a:rPr>
                        <a:t>
 No dejes para mañana el service que podes hacer hoy.
¡Tu 𝐒𝐞𝐫𝐯𝐢𝐜𝐞 𝐓𝐞𝐤𝐧𝐢𝐚𝐥 te espera!
Consultá las tiendas participantes ingresando en �https://www.teknial.com.ar/�
#TeknialArgentina #TuServiceTeknial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273115822_238500131693295_4674329178774396860_n.jpg?_nc_cat=107&amp;ccb=1-5&amp;_nc_sid=8ae9d6&amp;_nc_ohc=FtYoVbdw6QYAX-Z7aAv&amp;_nc_ht=scontent-atl3-1.cdninstagram.com&amp;edm=AL-3X8kEAAAA&amp;oh=00_AT9ROwsHmVtqC6_V2_Zmwp8ABO418eTBsK5omfO0FDJLEQ&amp;oe=62240322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6637175"/>
                  </a:ext>
                </a:extLst>
              </a:tr>
            </a:tbl>
          </a:graphicData>
        </a:graphic>
      </p:graphicFrame>
      <p:sp>
        <p:nvSpPr>
          <p:cNvPr id="4" name="Text Placeholder 3">
            <a:extLst>
              <a:ext uri="{FF2B5EF4-FFF2-40B4-BE49-F238E27FC236}">
                <a16:creationId xmlns:a16="http://schemas.microsoft.com/office/drawing/2014/main" id="{33F51D42-C113-4F50-B047-8E8E6111A0F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607253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1408F-3A6B-4AF8-9E47-AE7D034765B7}"/>
              </a:ext>
            </a:extLst>
          </p:cNvPr>
          <p:cNvSpPr>
            <a:spLocks noGrp="1"/>
          </p:cNvSpPr>
          <p:nvPr>
            <p:ph type="title"/>
          </p:nvPr>
        </p:nvSpPr>
        <p:spPr/>
        <p:txBody>
          <a:bodyPr/>
          <a:lstStyle/>
          <a:p>
            <a:r>
              <a:rPr lang="en-US"/>
              <a:t>Instagram Posts Table | Teknialbikes - 25 of 25</a:t>
            </a:r>
          </a:p>
        </p:txBody>
      </p:sp>
      <p:graphicFrame>
        <p:nvGraphicFramePr>
          <p:cNvPr id="5" name="Table Placeholder 4">
            <a:extLst>
              <a:ext uri="{FF2B5EF4-FFF2-40B4-BE49-F238E27FC236}">
                <a16:creationId xmlns:a16="http://schemas.microsoft.com/office/drawing/2014/main" id="{1DCA27FA-CEA5-4F76-B6B8-676AEF429A68}"/>
              </a:ext>
            </a:extLst>
          </p:cNvPr>
          <p:cNvGraphicFramePr>
            <a:graphicFrameLocks noGrp="1"/>
          </p:cNvGraphicFramePr>
          <p:nvPr>
            <p:ph type="tbl" sz="quarter" idx="13"/>
            <p:extLst>
              <p:ext uri="{D42A27DB-BD31-4B8C-83A1-F6EECF244321}">
                <p14:modId xmlns:p14="http://schemas.microsoft.com/office/powerpoint/2010/main" val="121141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66681438"/>
                    </a:ext>
                  </a:extLst>
                </a:gridCol>
                <a:gridCol w="1810512">
                  <a:extLst>
                    <a:ext uri="{9D8B030D-6E8A-4147-A177-3AD203B41FA5}">
                      <a16:colId xmlns:a16="http://schemas.microsoft.com/office/drawing/2014/main" val="2433301040"/>
                    </a:ext>
                  </a:extLst>
                </a:gridCol>
                <a:gridCol w="822960">
                  <a:extLst>
                    <a:ext uri="{9D8B030D-6E8A-4147-A177-3AD203B41FA5}">
                      <a16:colId xmlns:a16="http://schemas.microsoft.com/office/drawing/2014/main" val="446578196"/>
                    </a:ext>
                  </a:extLst>
                </a:gridCol>
                <a:gridCol w="822960">
                  <a:extLst>
                    <a:ext uri="{9D8B030D-6E8A-4147-A177-3AD203B41FA5}">
                      <a16:colId xmlns:a16="http://schemas.microsoft.com/office/drawing/2014/main" val="1711553857"/>
                    </a:ext>
                  </a:extLst>
                </a:gridCol>
                <a:gridCol w="822960">
                  <a:extLst>
                    <a:ext uri="{9D8B030D-6E8A-4147-A177-3AD203B41FA5}">
                      <a16:colId xmlns:a16="http://schemas.microsoft.com/office/drawing/2014/main" val="2191624004"/>
                    </a:ext>
                  </a:extLst>
                </a:gridCol>
                <a:gridCol w="822960">
                  <a:extLst>
                    <a:ext uri="{9D8B030D-6E8A-4147-A177-3AD203B41FA5}">
                      <a16:colId xmlns:a16="http://schemas.microsoft.com/office/drawing/2014/main" val="3750721840"/>
                    </a:ext>
                  </a:extLst>
                </a:gridCol>
                <a:gridCol w="822960">
                  <a:extLst>
                    <a:ext uri="{9D8B030D-6E8A-4147-A177-3AD203B41FA5}">
                      <a16:colId xmlns:a16="http://schemas.microsoft.com/office/drawing/2014/main" val="2847248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243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- 2022-02-14 10:10:53</a:t>
                      </a:r>
                      <a:r>
                        <a:rPr kumimoji="0" lang="es-ES" sz="1000" b="0" i="0" u="none" strike="noStrike" kern="1200" cap="none" spc="0" normalizeH="0" baseline="0" noProof="0">
                          <a:ln>
                            <a:noFill/>
                          </a:ln>
                          <a:solidFill>
                            <a:prstClr val="black"/>
                          </a:solidFill>
                          <a:effectLst/>
                          <a:uLnTx/>
                          <a:uFillTx/>
                          <a:latin typeface="+mn-lt"/>
                          <a:ea typeface="+mn-ea"/>
                          <a:cs typeface="+mn-cs"/>
                        </a:rPr>
                        <a:t>
 Sigamos recorriendo kilómetros de amor y pasión 🚴💘
¡Feliz día de los enamorados a todos los ciclistas!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273948433_527906855179705_2215345346996399529_n.jpg?_nc_cat=103&amp;ccb=1-5&amp;_nc_sid=8ae9d6&amp;_nc_ohc=Q8_12DEEt6EAX_9oFdn&amp;_nc_ht=scontent-atl3-1.cdninstagram.com&amp;edm=AL-3X8kEAAAA&amp;oh=00_AT9semc8M23gd9XTM7Y19E8RW8NmVjlktpoIeKMdI2DtUQ&amp;oe=62228B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4389518"/>
                  </a:ext>
                </a:extLst>
              </a:tr>
            </a:tbl>
          </a:graphicData>
        </a:graphic>
      </p:graphicFrame>
      <p:sp>
        <p:nvSpPr>
          <p:cNvPr id="4" name="Text Placeholder 3">
            <a:extLst>
              <a:ext uri="{FF2B5EF4-FFF2-40B4-BE49-F238E27FC236}">
                <a16:creationId xmlns:a16="http://schemas.microsoft.com/office/drawing/2014/main" id="{7A88BF13-E9C4-4E59-B245-2070CFDF21A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895988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3164</Words>
  <Application>Microsoft Office PowerPoint</Application>
  <PresentationFormat>On-screen Show (4:3)</PresentationFormat>
  <Paragraphs>624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Key Metrics Radar | Teknialbikes</vt:lpstr>
      <vt:lpstr>Instagram Followers Total | Teknialbikes</vt:lpstr>
      <vt:lpstr>Instagram Followers Change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25</vt:lpstr>
      <vt:lpstr>Instagram Posts Table | Teknialbikes - 2 of 25</vt:lpstr>
      <vt:lpstr>Instagram Posts Table | Teknialbikes - 3 of 25</vt:lpstr>
      <vt:lpstr>Instagram Posts Table | Teknialbikes - 4 of 25</vt:lpstr>
      <vt:lpstr>Instagram Posts Table | Teknialbikes - 5 of 25</vt:lpstr>
      <vt:lpstr>Instagram Posts Table | Teknialbikes - 6 of 25</vt:lpstr>
      <vt:lpstr>Instagram Posts Table | Teknialbikes - 7 of 25</vt:lpstr>
      <vt:lpstr>Instagram Posts Table | Teknialbikes - 8 of 25</vt:lpstr>
      <vt:lpstr>Instagram Posts Table | Teknialbikes - 9 of 25</vt:lpstr>
      <vt:lpstr>Instagram Posts Table | Teknialbikes - 10 of 25</vt:lpstr>
      <vt:lpstr>Instagram Posts Table | Teknialbikes - 11 of 25</vt:lpstr>
      <vt:lpstr>Instagram Posts Table | Teknialbikes - 12 of 25</vt:lpstr>
      <vt:lpstr>Instagram Posts Table | Teknialbikes - 13 of 25</vt:lpstr>
      <vt:lpstr>Instagram Posts Table | Teknialbikes - 14 of 25</vt:lpstr>
      <vt:lpstr>Instagram Posts Table | Teknialbikes - 15 of 25</vt:lpstr>
      <vt:lpstr>Instagram Posts Table | Teknialbikes - 16 of 25</vt:lpstr>
      <vt:lpstr>Instagram Posts Table | Teknialbikes - 17 of 25</vt:lpstr>
      <vt:lpstr>Instagram Posts Table | Teknialbikes - 18 of 25</vt:lpstr>
      <vt:lpstr>Instagram Posts Table | Teknialbikes - 19 of 25</vt:lpstr>
      <vt:lpstr>Instagram Posts Table | Teknialbikes - 20 of 25</vt:lpstr>
      <vt:lpstr>Instagram Posts Table | Teknialbikes - 21 of 25</vt:lpstr>
      <vt:lpstr>Instagram Posts Table | Teknialbikes - 22 of 25</vt:lpstr>
      <vt:lpstr>Instagram Posts Table | Teknialbikes - 23 of 25</vt:lpstr>
      <vt:lpstr>Instagram Posts Table | Teknialbikes - 24 of 25</vt:lpstr>
      <vt:lpstr>Instagram Posts Table | Teknialbikes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2022-03-01T15:52:22Z</dcterms:created>
  <dcterms:modified xsi:type="dcterms:W3CDTF">2022-03-01T15:53:40Z</dcterms:modified>
</cp:coreProperties>
</file>