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60</c:v>
                </c:pt>
                <c:pt idx="2">
                  <c:v>0</c:v>
                </c:pt>
                <c:pt idx="3">
                  <c:v>0</c:v>
                </c:pt>
                <c:pt idx="4">
                  <c:v>60</c:v>
                </c:pt>
                <c:pt idx="5">
                  <c:v>100</c:v>
                </c:pt>
                <c:pt idx="6">
                  <c:v>87.413200000000003</c:v>
                </c:pt>
                <c:pt idx="7">
                  <c:v>78.361699999999999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1A-4143-933F-3CE21B5C8A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56.331800000000001</c:v>
                </c:pt>
                <c:pt idx="1">
                  <c:v>40</c:v>
                </c:pt>
                <c:pt idx="2">
                  <c:v>100</c:v>
                </c:pt>
                <c:pt idx="3">
                  <c:v>100</c:v>
                </c:pt>
                <c:pt idx="4">
                  <c:v>80</c:v>
                </c:pt>
                <c:pt idx="5">
                  <c:v>86.363600000000005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1A-4143-933F-3CE21B5C8A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68.2102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58.585900000000002</c:v>
                </c:pt>
                <c:pt idx="6">
                  <c:v>44.489899999999999</c:v>
                </c:pt>
                <c:pt idx="7">
                  <c:v>24.055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1A-4143-933F-3CE21B5C8A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2771248"/>
        <c:axId val="382774200"/>
      </c:radarChart>
      <c:catAx>
        <c:axId val="38277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74200"/>
        <c:crosses val="autoZero"/>
        <c:auto val="1"/>
        <c:lblAlgn val="ctr"/>
        <c:lblOffset val="100"/>
        <c:noMultiLvlLbl val="0"/>
      </c:catAx>
      <c:valAx>
        <c:axId val="38277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7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4793</c:v>
                </c:pt>
                <c:pt idx="1">
                  <c:v>4797</c:v>
                </c:pt>
                <c:pt idx="2">
                  <c:v>4802</c:v>
                </c:pt>
                <c:pt idx="3">
                  <c:v>4810</c:v>
                </c:pt>
                <c:pt idx="4">
                  <c:v>4818</c:v>
                </c:pt>
                <c:pt idx="5">
                  <c:v>4825</c:v>
                </c:pt>
                <c:pt idx="6">
                  <c:v>4830</c:v>
                </c:pt>
                <c:pt idx="7">
                  <c:v>4840</c:v>
                </c:pt>
                <c:pt idx="8">
                  <c:v>4844</c:v>
                </c:pt>
                <c:pt idx="9">
                  <c:v>4850</c:v>
                </c:pt>
                <c:pt idx="10">
                  <c:v>4855</c:v>
                </c:pt>
                <c:pt idx="11">
                  <c:v>4861</c:v>
                </c:pt>
                <c:pt idx="12">
                  <c:v>4869</c:v>
                </c:pt>
                <c:pt idx="13">
                  <c:v>4873</c:v>
                </c:pt>
                <c:pt idx="14">
                  <c:v>4877</c:v>
                </c:pt>
                <c:pt idx="15">
                  <c:v>4883</c:v>
                </c:pt>
                <c:pt idx="16">
                  <c:v>4883</c:v>
                </c:pt>
                <c:pt idx="17">
                  <c:v>4892</c:v>
                </c:pt>
                <c:pt idx="18">
                  <c:v>4897</c:v>
                </c:pt>
                <c:pt idx="19">
                  <c:v>4900</c:v>
                </c:pt>
                <c:pt idx="20">
                  <c:v>4908</c:v>
                </c:pt>
                <c:pt idx="21">
                  <c:v>4917</c:v>
                </c:pt>
                <c:pt idx="22">
                  <c:v>4924</c:v>
                </c:pt>
                <c:pt idx="23">
                  <c:v>4932</c:v>
                </c:pt>
                <c:pt idx="24">
                  <c:v>4944</c:v>
                </c:pt>
                <c:pt idx="25">
                  <c:v>4949</c:v>
                </c:pt>
                <c:pt idx="26">
                  <c:v>4959</c:v>
                </c:pt>
                <c:pt idx="27">
                  <c:v>4967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3B-486D-81D1-A26A575427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2672</c:v>
                </c:pt>
                <c:pt idx="1">
                  <c:v>2673</c:v>
                </c:pt>
                <c:pt idx="2">
                  <c:v>2681</c:v>
                </c:pt>
                <c:pt idx="3">
                  <c:v>2687</c:v>
                </c:pt>
                <c:pt idx="4">
                  <c:v>2692</c:v>
                </c:pt>
                <c:pt idx="5">
                  <c:v>2697</c:v>
                </c:pt>
                <c:pt idx="6">
                  <c:v>2702</c:v>
                </c:pt>
                <c:pt idx="7">
                  <c:v>2712</c:v>
                </c:pt>
                <c:pt idx="8">
                  <c:v>2714</c:v>
                </c:pt>
                <c:pt idx="9">
                  <c:v>2722</c:v>
                </c:pt>
                <c:pt idx="10">
                  <c:v>2726</c:v>
                </c:pt>
                <c:pt idx="11">
                  <c:v>2730</c:v>
                </c:pt>
                <c:pt idx="12">
                  <c:v>2734</c:v>
                </c:pt>
                <c:pt idx="13">
                  <c:v>2740</c:v>
                </c:pt>
                <c:pt idx="14">
                  <c:v>2743</c:v>
                </c:pt>
                <c:pt idx="15">
                  <c:v>2746</c:v>
                </c:pt>
                <c:pt idx="16">
                  <c:v>2752</c:v>
                </c:pt>
                <c:pt idx="17">
                  <c:v>2754</c:v>
                </c:pt>
                <c:pt idx="18">
                  <c:v>2762</c:v>
                </c:pt>
                <c:pt idx="19">
                  <c:v>2766</c:v>
                </c:pt>
                <c:pt idx="20">
                  <c:v>2771</c:v>
                </c:pt>
                <c:pt idx="21">
                  <c:v>2778</c:v>
                </c:pt>
                <c:pt idx="22">
                  <c:v>2780</c:v>
                </c:pt>
                <c:pt idx="23">
                  <c:v>2787</c:v>
                </c:pt>
                <c:pt idx="24">
                  <c:v>2789</c:v>
                </c:pt>
                <c:pt idx="25">
                  <c:v>2791</c:v>
                </c:pt>
                <c:pt idx="26">
                  <c:v>2795</c:v>
                </c:pt>
                <c:pt idx="27">
                  <c:v>2798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3B-486D-81D1-A26A575427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3353</c:v>
                </c:pt>
                <c:pt idx="1">
                  <c:v>3355</c:v>
                </c:pt>
                <c:pt idx="2">
                  <c:v>3357</c:v>
                </c:pt>
                <c:pt idx="3">
                  <c:v>3358</c:v>
                </c:pt>
                <c:pt idx="4">
                  <c:v>3361</c:v>
                </c:pt>
                <c:pt idx="5">
                  <c:v>3363</c:v>
                </c:pt>
                <c:pt idx="6">
                  <c:v>3364</c:v>
                </c:pt>
                <c:pt idx="7">
                  <c:v>3368</c:v>
                </c:pt>
                <c:pt idx="8">
                  <c:v>3370</c:v>
                </c:pt>
                <c:pt idx="9">
                  <c:v>3371</c:v>
                </c:pt>
                <c:pt idx="10">
                  <c:v>3371</c:v>
                </c:pt>
                <c:pt idx="11">
                  <c:v>3371</c:v>
                </c:pt>
                <c:pt idx="12">
                  <c:v>3370</c:v>
                </c:pt>
                <c:pt idx="13">
                  <c:v>3371</c:v>
                </c:pt>
                <c:pt idx="14">
                  <c:v>3371</c:v>
                </c:pt>
                <c:pt idx="15">
                  <c:v>3370</c:v>
                </c:pt>
                <c:pt idx="16">
                  <c:v>3370</c:v>
                </c:pt>
                <c:pt idx="17">
                  <c:v>3374</c:v>
                </c:pt>
                <c:pt idx="18">
                  <c:v>3375</c:v>
                </c:pt>
                <c:pt idx="19">
                  <c:v>3376</c:v>
                </c:pt>
                <c:pt idx="20">
                  <c:v>3376</c:v>
                </c:pt>
                <c:pt idx="21">
                  <c:v>3380</c:v>
                </c:pt>
                <c:pt idx="22">
                  <c:v>3382</c:v>
                </c:pt>
                <c:pt idx="23">
                  <c:v>3383</c:v>
                </c:pt>
                <c:pt idx="24">
                  <c:v>3382</c:v>
                </c:pt>
                <c:pt idx="25">
                  <c:v>3384</c:v>
                </c:pt>
                <c:pt idx="26">
                  <c:v>3386</c:v>
                </c:pt>
                <c:pt idx="27">
                  <c:v>3388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3B-486D-81D1-A26A57542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772520"/>
        <c:axId val="387773832"/>
      </c:lineChart>
      <c:dateAx>
        <c:axId val="387772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73832"/>
        <c:crosses val="autoZero"/>
        <c:auto val="1"/>
        <c:lblOffset val="100"/>
        <c:baseTimeUnit val="days"/>
      </c:dateAx>
      <c:valAx>
        <c:axId val="38777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7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8</c:v>
                </c:pt>
                <c:pt idx="4">
                  <c:v>8</c:v>
                </c:pt>
                <c:pt idx="5">
                  <c:v>7</c:v>
                </c:pt>
                <c:pt idx="6">
                  <c:v>5</c:v>
                </c:pt>
                <c:pt idx="7">
                  <c:v>10</c:v>
                </c:pt>
                <c:pt idx="8">
                  <c:v>4</c:v>
                </c:pt>
                <c:pt idx="9">
                  <c:v>6</c:v>
                </c:pt>
                <c:pt idx="10">
                  <c:v>5</c:v>
                </c:pt>
                <c:pt idx="11">
                  <c:v>6</c:v>
                </c:pt>
                <c:pt idx="12">
                  <c:v>8</c:v>
                </c:pt>
                <c:pt idx="13">
                  <c:v>4</c:v>
                </c:pt>
                <c:pt idx="14">
                  <c:v>4</c:v>
                </c:pt>
                <c:pt idx="15">
                  <c:v>6</c:v>
                </c:pt>
                <c:pt idx="16">
                  <c:v>0</c:v>
                </c:pt>
                <c:pt idx="17">
                  <c:v>9</c:v>
                </c:pt>
                <c:pt idx="18">
                  <c:v>5</c:v>
                </c:pt>
                <c:pt idx="19">
                  <c:v>3</c:v>
                </c:pt>
                <c:pt idx="20">
                  <c:v>8</c:v>
                </c:pt>
                <c:pt idx="21">
                  <c:v>9</c:v>
                </c:pt>
                <c:pt idx="22">
                  <c:v>7</c:v>
                </c:pt>
                <c:pt idx="23">
                  <c:v>8</c:v>
                </c:pt>
                <c:pt idx="24">
                  <c:v>12</c:v>
                </c:pt>
                <c:pt idx="25">
                  <c:v>5</c:v>
                </c:pt>
                <c:pt idx="26">
                  <c:v>10</c:v>
                </c:pt>
                <c:pt idx="27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5F-4B48-8BC4-681EC744F8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1</c:v>
                </c:pt>
                <c:pt idx="2">
                  <c:v>8</c:v>
                </c:pt>
                <c:pt idx="3">
                  <c:v>6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10</c:v>
                </c:pt>
                <c:pt idx="8">
                  <c:v>2</c:v>
                </c:pt>
                <c:pt idx="9">
                  <c:v>8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6</c:v>
                </c:pt>
                <c:pt idx="14">
                  <c:v>3</c:v>
                </c:pt>
                <c:pt idx="15">
                  <c:v>3</c:v>
                </c:pt>
                <c:pt idx="16">
                  <c:v>6</c:v>
                </c:pt>
                <c:pt idx="17">
                  <c:v>2</c:v>
                </c:pt>
                <c:pt idx="18">
                  <c:v>8</c:v>
                </c:pt>
                <c:pt idx="19">
                  <c:v>4</c:v>
                </c:pt>
                <c:pt idx="20">
                  <c:v>5</c:v>
                </c:pt>
                <c:pt idx="21">
                  <c:v>7</c:v>
                </c:pt>
                <c:pt idx="22">
                  <c:v>2</c:v>
                </c:pt>
                <c:pt idx="23">
                  <c:v>7</c:v>
                </c:pt>
                <c:pt idx="24">
                  <c:v>2</c:v>
                </c:pt>
                <c:pt idx="25">
                  <c:v>2</c:v>
                </c:pt>
                <c:pt idx="26">
                  <c:v>4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5F-4B48-8BC4-681EC744F8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4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-1</c:v>
                </c:pt>
                <c:pt idx="13">
                  <c:v>1</c:v>
                </c:pt>
                <c:pt idx="14">
                  <c:v>0</c:v>
                </c:pt>
                <c:pt idx="15">
                  <c:v>-1</c:v>
                </c:pt>
                <c:pt idx="16">
                  <c:v>0</c:v>
                </c:pt>
                <c:pt idx="17">
                  <c:v>4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4</c:v>
                </c:pt>
                <c:pt idx="22">
                  <c:v>2</c:v>
                </c:pt>
                <c:pt idx="23">
                  <c:v>1</c:v>
                </c:pt>
                <c:pt idx="24">
                  <c:v>-1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5F-4B48-8BC4-681EC744F8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535288"/>
        <c:axId val="392538568"/>
      </c:lineChart>
      <c:dateAx>
        <c:axId val="392535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38568"/>
        <c:crosses val="autoZero"/>
        <c:auto val="1"/>
        <c:lblOffset val="100"/>
        <c:baseTimeUnit val="days"/>
      </c:dateAx>
      <c:valAx>
        <c:axId val="39253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3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7</c:v>
                </c:pt>
                <c:pt idx="2">
                  <c:v>5</c:v>
                </c:pt>
                <c:pt idx="3">
                  <c:v>5</c:v>
                </c:pt>
                <c:pt idx="4">
                  <c:v>9</c:v>
                </c:pt>
                <c:pt idx="5">
                  <c:v>6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A-4305-B66A-36BD3CE517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2</c:v>
                </c:pt>
                <c:pt idx="3">
                  <c:v>7</c:v>
                </c:pt>
                <c:pt idx="4">
                  <c:v>4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A-4305-B66A-36BD3CE517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4A-4305-B66A-36BD3CE51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538240"/>
        <c:axId val="387773504"/>
      </c:barChart>
      <c:catAx>
        <c:axId val="39253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73504"/>
        <c:crosses val="autoZero"/>
        <c:auto val="1"/>
        <c:lblAlgn val="ctr"/>
        <c:lblOffset val="100"/>
        <c:noMultiLvlLbl val="0"/>
      </c:catAx>
      <c:valAx>
        <c:axId val="38777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3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F9-4D25-8CEA-81B7C347E6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F9-4D25-8CEA-81B7C347E6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F9-4D25-8CEA-81B7C347E6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498584"/>
        <c:axId val="392498912"/>
      </c:barChart>
      <c:catAx>
        <c:axId val="392498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498912"/>
        <c:crosses val="autoZero"/>
        <c:auto val="1"/>
        <c:lblAlgn val="ctr"/>
        <c:lblOffset val="100"/>
        <c:noMultiLvlLbl val="0"/>
      </c:catAx>
      <c:valAx>
        <c:axId val="39249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49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0.57377049180327899</c:v>
                </c:pt>
                <c:pt idx="3">
                  <c:v>1.74180327868852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77-43F5-ADD4-E4531552B7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0.87751371115173704</c:v>
                </c:pt>
                <c:pt idx="3">
                  <c:v>1.7915904936014599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77-43F5-ADD4-E4531552B7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0.75667655786350096</c:v>
                </c:pt>
                <c:pt idx="1">
                  <c:v>0.979228486646884</c:v>
                </c:pt>
                <c:pt idx="3">
                  <c:v>0.385756676557864</c:v>
                </c:pt>
                <c:pt idx="4">
                  <c:v>0.56379821958456999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77-43F5-ADD4-E4531552B7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502192"/>
        <c:axId val="392501208"/>
      </c:barChart>
      <c:catAx>
        <c:axId val="39250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01208"/>
        <c:crosses val="autoZero"/>
        <c:auto val="1"/>
        <c:lblAlgn val="ctr"/>
        <c:lblOffset val="100"/>
        <c:noMultiLvlLbl val="0"/>
      </c:catAx>
      <c:valAx>
        <c:axId val="39250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0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DA-4C41-9F59-7CAC4E5A08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DA-4C41-9F59-7CAC4E5A08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DA-4C41-9F59-7CAC4E5A0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497272"/>
        <c:axId val="392503832"/>
      </c:lineChart>
      <c:catAx>
        <c:axId val="392497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03832"/>
        <c:crosses val="autoZero"/>
        <c:auto val="1"/>
        <c:lblAlgn val="ctr"/>
        <c:lblOffset val="100"/>
        <c:noMultiLvlLbl val="0"/>
      </c:catAx>
      <c:valAx>
        <c:axId val="39250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49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0.57388809182209499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1.4757122361139601</c:v>
                </c:pt>
                <c:pt idx="17">
                  <c:v>0</c:v>
                </c:pt>
                <c:pt idx="18">
                  <c:v>2.0086083213773298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81-4636-B1E7-849FDFF94E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0.87783467446964103</c:v>
                </c:pt>
                <c:pt idx="13">
                  <c:v>1.60936356986101</c:v>
                </c:pt>
                <c:pt idx="14">
                  <c:v>0</c:v>
                </c:pt>
                <c:pt idx="15">
                  <c:v>0</c:v>
                </c:pt>
                <c:pt idx="16">
                  <c:v>1.53621068032187</c:v>
                </c:pt>
                <c:pt idx="17">
                  <c:v>0</c:v>
                </c:pt>
                <c:pt idx="18">
                  <c:v>2.2311631309436701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81-4636-B1E7-849FDFF94E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0.68269516176907097</c:v>
                </c:pt>
                <c:pt idx="8">
                  <c:v>0</c:v>
                </c:pt>
                <c:pt idx="9">
                  <c:v>0.83110715345799901</c:v>
                </c:pt>
                <c:pt idx="10">
                  <c:v>0</c:v>
                </c:pt>
                <c:pt idx="11">
                  <c:v>0.68269516176907097</c:v>
                </c:pt>
                <c:pt idx="12">
                  <c:v>0.563965568417928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81-4636-B1E7-849FDFF94E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506456"/>
        <c:axId val="392506784"/>
      </c:lineChart>
      <c:catAx>
        <c:axId val="39250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06784"/>
        <c:crosses val="autoZero"/>
        <c:auto val="1"/>
        <c:lblAlgn val="ctr"/>
        <c:lblOffset val="100"/>
        <c:noMultiLvlLbl val="0"/>
      </c:catAx>
      <c:valAx>
        <c:axId val="39250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0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E5-46CF-86A3-726D0386DA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2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E5-46CF-86A3-726D0386DA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E5-46CF-86A3-726D0386DA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713912"/>
        <c:axId val="326712928"/>
      </c:barChart>
      <c:catAx>
        <c:axId val="32671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12928"/>
        <c:crosses val="autoZero"/>
        <c:auto val="1"/>
        <c:lblAlgn val="ctr"/>
        <c:lblOffset val="100"/>
        <c:noMultiLvlLbl val="0"/>
      </c:catAx>
      <c:valAx>
        <c:axId val="32671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1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198</c:v>
                </c:pt>
                <c:pt idx="1">
                  <c:v>66</c:v>
                </c:pt>
                <c:pt idx="2">
                  <c:v>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C0-482F-8311-58D704146D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61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C0-482F-8311-58D704146D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44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C0-482F-8311-58D704146D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8991680"/>
        <c:axId val="388994304"/>
      </c:barChart>
      <c:catAx>
        <c:axId val="38899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94304"/>
        <c:crosses val="autoZero"/>
        <c:auto val="1"/>
        <c:lblAlgn val="ctr"/>
        <c:lblOffset val="100"/>
        <c:noMultiLvlLbl val="0"/>
      </c:catAx>
      <c:valAx>
        <c:axId val="38899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9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1.3666490381750001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7B-48CD-BB72-8C753AB733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1.5787585217079001</c:v>
                </c:pt>
                <c:pt idx="1">
                  <c:v>1.20944775471021</c:v>
                </c:pt>
                <c:pt idx="2">
                  <c:v>2.2752704214845001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7B-48CD-BB72-8C753AB733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0.68858808169038599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7B-48CD-BB72-8C753AB733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995288"/>
        <c:axId val="388992992"/>
      </c:barChart>
      <c:catAx>
        <c:axId val="388995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92992"/>
        <c:crosses val="autoZero"/>
        <c:auto val="1"/>
        <c:lblAlgn val="ctr"/>
        <c:lblOffset val="100"/>
        <c:noMultiLvlLbl val="0"/>
      </c:catAx>
      <c:valAx>
        <c:axId val="38899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9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172</c:v>
                </c:pt>
                <c:pt idx="1">
                  <c:v>140</c:v>
                </c:pt>
                <c:pt idx="2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FD-42C4-AA84-D45BE3DB92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26</c:v>
                </c:pt>
                <c:pt idx="1">
                  <c:v>31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FD-42C4-AA84-D45BE3DB9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8985120"/>
        <c:axId val="388985448"/>
      </c:barChart>
      <c:catAx>
        <c:axId val="38898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85448"/>
        <c:crosses val="autoZero"/>
        <c:auto val="1"/>
        <c:lblAlgn val="ctr"/>
        <c:lblOffset val="100"/>
        <c:noMultiLvlLbl val="0"/>
      </c:catAx>
      <c:valAx>
        <c:axId val="38898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8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81494-48EE-4C52-95CB-4ED955D016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FE6B85-D4B2-4C19-A51C-3F82DD0B07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597460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C34BE-01CF-4B0C-BBCC-C89015BF5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D0D91C-4114-45F9-92EB-D4BA260002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925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7016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3523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06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3549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9395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9757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6575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1170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9098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6080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855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1.3530 %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074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636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1.5631 %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674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10832-D251-4A56-960A-CEBC8A8AD4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22784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6394D-F551-41D3-B61E-FBB25AFBB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7187AC-8019-4618-B23D-3024A061B8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7437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A08CB1-A060-44DD-AAB5-910D7B6EB7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DA1A1-4AD9-4828-B66F-F2367C29E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43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8D0D8-7C78-454E-9C3E-4481353D9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17628A-E3EF-4602-9801-B23A4F1DAE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2174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DAEE62-8727-42D3-AE95-283EC8EA1B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6F3E1-84A1-43A4-A2BC-2617DE6CA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742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855CB-8FD2-44EF-B15A-55B7825B2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827DC1-8F47-4B00-AB98-07BD12CF9D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177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9442A-836B-4FAB-A66C-1456BD88B2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B7EE3-365C-475B-8C7A-E4DF297DF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931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9E706-3D07-4FB6-89FD-4C94BB977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F805F9-CAC8-4732-BF09-C08FD48B50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0955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904A8-FCBC-4CC0-B774-2E03B41D62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B3BBA-2A43-4E44-B07D-C162F6DBC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019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012F5-BD6F-4B38-8A75-349C03DA0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AB4DF0-CD85-4A93-A3D7-97E4556F93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86197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BC2A1-F90E-4BAE-85CA-961E732D93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7A73B-3C3F-4A95-940A-66EFEF014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973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FD3E8-2B94-4C96-ACFA-8C3ED22F7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880C59-9129-4EF8-B284-6282817360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9309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6ED3B-25B5-460A-820D-5E10EB7627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B7551-0437-4573-9136-D12FB7EB6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286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F1C65-C856-4AB1-BCF5-22F73BF11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F0CF3B-387E-44CE-965D-8D2B913A89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5521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C2ABC-64AA-4143-A226-089D99793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35590-B110-49F3-A0DE-E91368C58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947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8BD6F-6805-4252-A044-7E47F0C2D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93415C-E2C1-435B-8DB4-FBD20ABA66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9167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2E54FD-3736-4224-B0FD-70BE57255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4B525-BE33-4BB5-831C-FBB052AC5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594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3083D-02AC-4EB2-B147-79216FEA9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39EC7C-7D46-43EB-9B4C-B9A1EDBF99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9056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ABC34-6090-481C-8148-D212119DF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A2293-6052-4E65-9D18-00B36BD75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967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CA03D-2545-415B-A835-8AB6B6E1E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4F8254-B97D-43A9-8ACE-BD753DE215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7217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9367D-6AD1-43E5-8BB8-75E605B39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944A7-046E-45F1-AC99-73561A740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579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CFF68-FA98-4EF3-A43C-935AEAE09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C76D71-DC58-4EDD-93E7-BDA75089C3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1510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762A7-DC1E-403D-AB85-FD500061C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E08E6-2E7A-4E36-ADFD-A836E4564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644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5E2A2-E2C5-496C-85B6-034D4C753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C74354-2938-43FD-9FCA-C7C699F89C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3710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F0704-3E7C-40BD-950A-4B34B9900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133FC-AF3A-4DB9-9B99-A73B5FF3F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532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25C85-8968-4E2A-A466-13F134FC3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8EC5F-FDE5-469A-9B5F-8ED920DD0C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2013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035584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4067896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124997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908901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95159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820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87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355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#𝐒𝐘𝐌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06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26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137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08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#PeopleS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97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446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#Xtown250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42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789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A6F6E-9157-49F6-BE42-3EA2D79519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771149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1033B-4DA2-4C56-B752-1F3E7EAAB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32B647-1E87-454F-9786-8541CB92C0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36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1478233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49467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1016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6993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5491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55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146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656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- 2022-02-03 18:01:10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cuenta con un característico 𝐝𝐢𝐬𝐞ñ𝐨 𝐯𝐢𝐧𝐭𝐚𝐠𝐞.
Su 𝐬𝐮𝐬𝐩𝐞𝐧𝐬𝐢𝐨́𝐧 𝐚𝐯𝐚𝐧𝐳𝐚𝐝𝐚 y su 𝐦𝐨𝐭𝐨𝐫 𝐝𝐞 𝟐𝟎𝟎𝐜𝐜 hacen de ella una opción ideal para salir a rodar.
Acercate a tu concesionario más cercano y conocé todos sus detalles.
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273247665_432655135225020_8866874447573856666_n.jpg?_nc_cat=101&amp;ccb=1-5&amp;_nc_sid=8ae9d6&amp;_nc_ohc=dedSCt1s9a4AX821VrQ&amp;_nc_oc=AQk_5GiSVoF5g2VPaTTgPzmAIkWpM0g6ic2Rr-I5yYey43zJ3gUC2BKMxTiktgaYL2U&amp;_nc_ht=scontent-iad3-1.cdninstagram.com&amp;edm=AL-3X8kEAAAA&amp;oh=00_AT-IxQEwy3m-LxD4ac-rcpK6UpT-Of2Z6Ub8x2F0Gf6kGA&amp;oe=62223D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33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7BCA7-EB2A-40BD-954F-A9D7B35791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482838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0BA77-9F11-434F-8D5F-A45CE73F4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78B601-A877-440B-A94E-BABCBBB78C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587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0597217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17952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1352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0666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975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5159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2421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714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- 2022-02-10 16:02:42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Ir más allá de lo esperado. Convertir cualquier salida en una experiencia emocionante. Correr el límite.
Todo es posible con tu 𝐊-𝐋𝐢𝐠𝐡𝐭 𝟐𝟎𝟐.
Acercate a tu concesionario más cercano y descubrila en detalle.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273656657_162057546165664_1632716067875455458_n.jpg?_nc_cat=106&amp;ccb=1-5&amp;_nc_sid=8ae9d6&amp;_nc_ohc=fCovDJjuv_gAX-978JL&amp;_nc_ht=scontent-iad3-1.cdninstagram.com&amp;edm=AL-3X8kEAAAA&amp;oh=00_AT-chuEawQF8Ch777ZaMgaWj_2JLkfswSQCrumP2ZGtx0A&amp;oe=6222D86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311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6C545-646E-4B78-81C7-D4CCF3BEA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060154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4DD27-F2B4-4242-A59A-DC3A87F66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17063F-8E97-4A92-B006-F0302E714D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6172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432007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04304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9658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0871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7581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9323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3329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18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@symargentina - 2022-02-03 18:02:13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𝟑𝟎𝟎𝐢 es un scooter de características superiores.
Sus 3 pilares, 𝐬𝐞𝐠𝐮𝐫𝐢𝐝𝐚𝐝, 𝐩𝐫𝐚𝐜𝐭𝐢𝐜𝐢𝐝𝐚𝐝 y 𝐝𝐢𝐬𝐞ñ𝐨 lo convierten en la mejor opción para los conductores más exigentes.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273411183_655989595537430_1713872106292801985_n.jpg?stp=dst-jpg_e35_s640x640_sh0.08&amp;_nc_ht=scontent.cdninstagram.com&amp;_nc_cat=102&amp;_nc_ohc=RGk17ltyZD0AX-a-2Z0&amp;edm=AMO9-JQAAAAA&amp;ccb=7-4&amp;oh=00_AT8JcGOxCv0_x8JfYrPogRILWGS6myCZwIMsbQCLEtRUgQ&amp;oe=621EB69A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047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35672-A238-4B25-9392-E45778EC2E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806631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62198-94B1-4816-8AF1-2C3A6E9C5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CA786D-6DB3-4D13-AC6E-53B762BD4A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855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0943990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33547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2274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9071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247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5789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63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818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@symargentina - 2022-02-24 13:18:18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𝐂𝐢𝐭𝐲𝐜𝐨𝐦 𝟑𝟎𝟎𝐢 es un scooter de nivel superior.
Conocé sus 3 versiones y elegí la que más te guste.
#𝐒𝐘𝐌 es más que un scooter.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51.2885-15/274598250_473725587747387_6418342175324279646_n.jpg?_nc_cat=110&amp;ccb=1-5&amp;_nc_sid=8ae9d6&amp;_nc_ohc=UvAG9AwGjMcAX89pw6K&amp;_nc_ht=scontent-bos3-1.cdninstagram.com&amp;edm=AL-3X8kEAAAA&amp;oh=00_AT9gU_25CsJ7E1SCzscF0RGI16cQwEuAjXT3WDcOWRodXA&amp;oe=6223C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778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5E9D2-5271-4CEA-9F9D-CD6A018A3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686929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548F2-3439-4BFE-A174-0BD73BCF1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E5BCE5-EAB2-410A-A8D3-F370A12252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0268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567489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37857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474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6400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2351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3068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4373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44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@symargentina - 2022-02-10 16:00:50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Adueñate de la ciudad arriba de la 𝐂𝐢𝐭𝐲𝐜𝐨𝐦 𝟑𝟎𝟎𝐢, el scooter más completo del mercado.
Conocelo en profundidad visitando nuestro sitio web. Link en bio.
#𝐒𝐘𝐌 es más que un scooter.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51.2885-15/273579846_704915204215502_8916409193331583330_n.jpg?_nc_cat=100&amp;ccb=1-5&amp;_nc_sid=8ae9d6&amp;_nc_ohc=EJ_3tMfpwlIAX8XinRI&amp;_nc_ht=scontent-bos3-1.cdninstagram.com&amp;edm=AL-3X8kEAAAA&amp;oh=00_AT9Nq6lfex5t9JMc6rsSWkobI_5aEDZ1luA0BnncLkzeZg&amp;oe=62234830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51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1EBFB-A2FF-4E0B-9EC5-1B40821BE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594711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67AF9-E06E-44BF-A826-6A46B6119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476EF6-81FC-4FF9-8164-7CE63531C4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1426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944176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99725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3098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0852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7749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9349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1247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572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@kymcoargentinaoficial - 2022-02-15 11:25:45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X-Town 250i.
Sensaciones ampliadas. Viajá más allá de lo imaginado.
Tablero de instrumentos análogo-digital.
Su diseño moderno se conjuga con su comodidad y rapidez gracias a sus líneas agresivas que le dan un aspecto único.
#KymcoArgentina #Xtown250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273846271_277783881127290_877620666318814953_n.jpg?_nc_cat=108&amp;ccb=1-5&amp;_nc_sid=8ae9d6&amp;_nc_ohc=gOc8xUUsN1UAX-a3IT8&amp;_nc_ht=scontent-iad3-1.cdninstagram.com&amp;edm=AL-3X8kEAAAA&amp;oh=00_AT8fYJNvwH0ecaDjRJ2WPGeRZFbob_hAlb5OLAJ3OUQ6Gg&amp;oe=6223ED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715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0A2F1-DE44-4402-8E31-3C6CA4B7FC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840358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BC955-31B5-485E-9EF1-5260206DF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904B49-3310-45CE-85C2-C6A8FF49D0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3413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435300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09590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8829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1798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655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4926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0551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99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- 2022-02-14 10:09:41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¡Feliz día para todos los enamorados de las dos ruedas!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273881613_276453357945522_4071349145578337941_n.jpg?_nc_cat=108&amp;ccb=1-5&amp;_nc_sid=8ae9d6&amp;_nc_ohc=tFzPHHH_-IEAX-8XIZG&amp;_nc_ht=scontent-iad3-1.cdninstagram.com&amp;edm=AL-3X8kEAAAA&amp;oh=00_AT-IKdu9Hky0PSfrid8soKwokBEfuBy37rNwQ6xWP4JZzg&amp;oe=62239F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679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5751BD-EEA9-4F6C-84EA-24848010C0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5165711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3F465-C16E-4C3A-851B-84EEFDB72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F0538C-4EC3-4E6D-A774-B8C1441881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5490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399683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23035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4049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8869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7314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0240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3893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62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@kymcoargentinaoficial - 2022-02-07 09:28:20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AGILITY 125, AHORA EN SU NUEVO COLOR! 
¿Listo para moverte de manera ágil, cómoda y con estilo?
#KymcoArgentina #Agility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273419755_521216319255005_9183448982266850155_n.webp?stp=dst-jpg&amp;_nc_cat=110&amp;ccb=1-5&amp;_nc_sid=8ae9d6&amp;_nc_ohc=_j0OwduBnuMAX86qGFD&amp;_nc_ht=scontent-iad3-1.cdninstagram.com&amp;edm=AL-3X8kEAAAA&amp;oh=00_AT94wrx4XlGZ5faU94vCRUznE-fR_Z8VsvH8AQDt2V3yXQ&amp;oe=6222A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48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C178D-E881-4B18-ACD6-B890ECF38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909167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439D7-F72E-4BFD-9760-933019329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15F01E-FF25-4ACD-B160-7BD187E555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7398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3863331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41711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9760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9744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4652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3634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6871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556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@kymcoargentinaoficial - 2022-02-21 07:55:39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Sabemos la importancia de trasladarte con seguridad, por eso el scooter PEOPLE S cuenta con sistema de ABS que te aseguran una frenada precisa para que viajes tranquilo.
#KymcoArgentina #PeopleS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274339076_529042601766058_7173328399133845229_n.jpg?_nc_cat=110&amp;ccb=1-5&amp;_nc_sid=8ae9d6&amp;_nc_ohc=cLF7rROG4CIAX9KTXWm&amp;_nc_ht=scontent-iad3-1.cdninstagram.com&amp;edm=AL-3X8kEAAAA&amp;oh=00_AT9Ur9CM4Upnyh6TEceqLc0sFIUnr3zSh25uE4WXdzgmdg&amp;oe=6222425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17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41D0C-C131-4CAA-93EE-2BDD8C06B5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42868635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A78A9-23F5-4558-A5D0-E145430D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413902-6CC6-49E5-A389-49775159D0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593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4221619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82931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4278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8369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7032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4820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2736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15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@symargentina - 2022-02-14 12:08:59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amor se intensifica cuando recorres la ciudad con tu 𝐒𝐘𝐌.
¡Feliz día de los enamorados!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51.2885-15/273926574_670547193992580_8392436732637678623_n.jpg?_nc_cat=104&amp;ccb=1-5&amp;_nc_sid=8ae9d6&amp;_nc_ohc=tcwAvHsqlYsAX-Xa7jA&amp;_nc_ht=scontent-bos3-1.cdninstagram.com&amp;edm=AL-3X8kEAAAA&amp;oh=00_AT8IYA2i4gfYmGI_lJPsEoRj-xBAIGZFnmVQ-r8_755R-Q&amp;oe=62224D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104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71617-E1EE-42AA-8105-B98996563F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642267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483BC-B81C-4854-A995-204C3E985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CAC08A-845A-4AAD-BEB8-4A85985F09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1203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461502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84363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1802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9099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5674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2910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9087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34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@kymcoargentinaoficial - 2022-02-18 12:11:39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AGILITY 125, AHORA EN SU NUEVO COLOR! 
¿Listo para moverte de manera ágil, cómoda y con estilo?
#KymcoArgentina #Agility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274255492_150469534075331_4876040813286612580_n.webp?stp=dst-jpg&amp;_nc_cat=106&amp;ccb=1-5&amp;_nc_sid=8ae9d6&amp;_nc_ohc=tjAzgB28ezMAX8w8gKo&amp;_nc_ht=scontent-iad3-1.cdninstagram.com&amp;edm=AL-3X8kEAAAA&amp;oh=00_AT8k-i-JW1t3lHd5r52NVNoSb3_UG4hdHfVDuGwo6IlQdw&amp;oe=62239D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871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21EEF-CF58-4796-8971-A9E7D351AC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6382995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5D9AE-011D-4279-A1D0-D8455CB14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4BFCC8-7FB9-4C4A-9435-6F69744CDC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7268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5154971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09970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3323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669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9466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9074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3715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14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@kymcoargentinaoficial - 2022-02-03 11:16:54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Llevá todo lo que necesitás en tu PeopleS gracias a su baúl con cerradura unificada, compartimiento para guardar tus cascos y más objetos debajo del asiento.👌
Hacé click en el link de la biografía y visita los concesionarios oficiales para conocerlo.☝
#KymcoArgentina #PeopleS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260082585_940568540185007_7832448867548099113_n.jpg?_nc_cat=105&amp;ccb=1-5&amp;_nc_sid=8ae9d6&amp;_nc_ohc=OVnjmbSdiOkAX8ypyvl&amp;_nc_ht=scontent-iad3-1.cdninstagram.com&amp;edm=AL-3X8kEAAAA&amp;oh=00_AT8wcFddD8Xq85dAGLaE9sE0w8SDOxo1UaiC__LtONAsbQ&amp;oe=6223E59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479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4FE79-E662-4B7B-8CA2-0D44AE567E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3986530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1578</Words>
  <Application>Microsoft Office PowerPoint</Application>
  <PresentationFormat>On-screen Show (4:3)</PresentationFormat>
  <Paragraphs>329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Reporte Instagram</vt:lpstr>
      <vt:lpstr>Instagram Key Metrics Table | SYM</vt:lpstr>
      <vt:lpstr>Instagram Key Metrics Radar | SYM</vt:lpstr>
      <vt:lpstr>Instagram Followers Total | SYM</vt:lpstr>
      <vt:lpstr>Instagram Followers Change | SYM</vt:lpstr>
      <vt:lpstr>Instagram Followers Change Per Weekday | SYM</vt:lpstr>
      <vt:lpstr>Instagram Posts By Weekday | SYM</vt:lpstr>
      <vt:lpstr>Instagram Interaction Rate By Weekday | SYM</vt:lpstr>
      <vt:lpstr>Instagram Posts By Hour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</vt:lpstr>
      <vt:lpstr>Instagram Posts Table | SYM - 1 of 12</vt:lpstr>
      <vt:lpstr>Instagram Posts Table | SYM - 2 of 12</vt:lpstr>
      <vt:lpstr>Instagram Posts Table | SYM - 3 of 12</vt:lpstr>
      <vt:lpstr>Instagram Posts Table | SYM - 4 of 12</vt:lpstr>
      <vt:lpstr>Instagram Posts Table | SYM - 5 of 12</vt:lpstr>
      <vt:lpstr>Instagram Posts Table | SYM - 6 of 12</vt:lpstr>
      <vt:lpstr>Instagram Posts Table | SYM - 7 of 12</vt:lpstr>
      <vt:lpstr>Instagram Posts Table | SYM - 8 of 12</vt:lpstr>
      <vt:lpstr>Instagram Posts Table | SYM - 9 of 12</vt:lpstr>
      <vt:lpstr>Instagram Posts Table | SYM - 10 of 12</vt:lpstr>
      <vt:lpstr>Instagram Posts Table | SYM - 11 of 12</vt:lpstr>
      <vt:lpstr>Instagram Posts Table | SYM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2022-03-01T15:50:37Z</dcterms:created>
  <dcterms:modified xsi:type="dcterms:W3CDTF">2022-03-01T15:51:23Z</dcterms:modified>
</cp:coreProperties>
</file>