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5.9660000000000002</c:v>
                </c:pt>
                <c:pt idx="1">
                  <c:v>62.5</c:v>
                </c:pt>
                <c:pt idx="2">
                  <c:v>42.857100000000003</c:v>
                </c:pt>
                <c:pt idx="3">
                  <c:v>18.181799999999999</c:v>
                </c:pt>
                <c:pt idx="4">
                  <c:v>46.938800000000001</c:v>
                </c:pt>
                <c:pt idx="5">
                  <c:v>25.001999999999999</c:v>
                </c:pt>
                <c:pt idx="6">
                  <c:v>100</c:v>
                </c:pt>
                <c:pt idx="7">
                  <c:v>100</c:v>
                </c:pt>
              </c:numCache>
            </c:numRef>
          </c:val>
          <c:extLst>
            <c:ext xmlns:c16="http://schemas.microsoft.com/office/drawing/2014/chart" uri="{C3380CC4-5D6E-409C-BE32-E72D297353CC}">
              <c16:uniqueId val="{00000000-BBE4-43FD-BC5A-691D8491E447}"/>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100</c:v>
                </c:pt>
                <c:pt idx="2">
                  <c:v>100</c:v>
                </c:pt>
                <c:pt idx="3">
                  <c:v>100</c:v>
                </c:pt>
                <c:pt idx="4">
                  <c:v>100</c:v>
                </c:pt>
                <c:pt idx="5">
                  <c:v>100</c:v>
                </c:pt>
                <c:pt idx="6">
                  <c:v>8.2806999999999995</c:v>
                </c:pt>
                <c:pt idx="7">
                  <c:v>14.7857</c:v>
                </c:pt>
              </c:numCache>
            </c:numRef>
          </c:val>
          <c:extLst>
            <c:ext xmlns:c16="http://schemas.microsoft.com/office/drawing/2014/chart" uri="{C3380CC4-5D6E-409C-BE32-E72D297353CC}">
              <c16:uniqueId val="{00000001-BBE4-43FD-BC5A-691D8491E447}"/>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29.2423</c:v>
                </c:pt>
                <c:pt idx="1">
                  <c:v>20.833300000000001</c:v>
                </c:pt>
                <c:pt idx="2">
                  <c:v>14.2857</c:v>
                </c:pt>
                <c:pt idx="3">
                  <c:v>0</c:v>
                </c:pt>
                <c:pt idx="4">
                  <c:v>14.2857</c:v>
                </c:pt>
                <c:pt idx="5">
                  <c:v>8.7433999999999994</c:v>
                </c:pt>
                <c:pt idx="6">
                  <c:v>15.9057</c:v>
                </c:pt>
                <c:pt idx="7">
                  <c:v>4.3555000000000001</c:v>
                </c:pt>
              </c:numCache>
            </c:numRef>
          </c:val>
          <c:extLst>
            <c:ext xmlns:c16="http://schemas.microsoft.com/office/drawing/2014/chart" uri="{C3380CC4-5D6E-409C-BE32-E72D297353CC}">
              <c16:uniqueId val="{00000002-BBE4-43FD-BC5A-691D8491E447}"/>
            </c:ext>
          </c:extLst>
        </c:ser>
        <c:ser>
          <c:idx val="3"/>
          <c:order val="3"/>
          <c:tx>
            <c:strRef>
              <c:f>Sheet1!$E$1</c:f>
              <c:strCache>
                <c:ptCount val="1"/>
                <c:pt idx="0">
                  <c:v>@bajajarg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25.3233</c:v>
                </c:pt>
                <c:pt idx="1">
                  <c:v>12.5</c:v>
                </c:pt>
                <c:pt idx="2">
                  <c:v>7.1429</c:v>
                </c:pt>
                <c:pt idx="3">
                  <c:v>18.181799999999999</c:v>
                </c:pt>
                <c:pt idx="4">
                  <c:v>12.244899999999999</c:v>
                </c:pt>
                <c:pt idx="5">
                  <c:v>10.5083</c:v>
                </c:pt>
                <c:pt idx="6">
                  <c:v>31.976800000000001</c:v>
                </c:pt>
                <c:pt idx="7">
                  <c:v>5.8708999999999998</c:v>
                </c:pt>
              </c:numCache>
            </c:numRef>
          </c:val>
          <c:extLst>
            <c:ext xmlns:c16="http://schemas.microsoft.com/office/drawing/2014/chart" uri="{C3380CC4-5D6E-409C-BE32-E72D297353CC}">
              <c16:uniqueId val="{00000003-BBE4-43FD-BC5A-691D8491E447}"/>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56.776699999999998</c:v>
                </c:pt>
                <c:pt idx="1">
                  <c:v>45.833300000000001</c:v>
                </c:pt>
                <c:pt idx="2">
                  <c:v>21.428599999999999</c:v>
                </c:pt>
                <c:pt idx="3">
                  <c:v>0</c:v>
                </c:pt>
                <c:pt idx="4">
                  <c:v>28.571400000000001</c:v>
                </c:pt>
                <c:pt idx="5">
                  <c:v>23.383500000000002</c:v>
                </c:pt>
                <c:pt idx="6">
                  <c:v>15.038</c:v>
                </c:pt>
                <c:pt idx="7">
                  <c:v>4.0629999999999997</c:v>
                </c:pt>
              </c:numCache>
            </c:numRef>
          </c:val>
          <c:extLst>
            <c:ext xmlns:c16="http://schemas.microsoft.com/office/drawing/2014/chart" uri="{C3380CC4-5D6E-409C-BE32-E72D297353CC}">
              <c16:uniqueId val="{00000004-BBE4-43FD-BC5A-691D8491E447}"/>
            </c:ext>
          </c:extLst>
        </c:ser>
        <c:ser>
          <c:idx val="5"/>
          <c:order val="5"/>
          <c:tx>
            <c:strRef>
              <c:f>Sheet1!$G$1</c:f>
              <c:strCache>
                <c:ptCount val="1"/>
                <c:pt idx="0">
                  <c:v>@benelliarg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36.439900000000002</c:v>
                </c:pt>
                <c:pt idx="1">
                  <c:v>41.666699999999999</c:v>
                </c:pt>
                <c:pt idx="2">
                  <c:v>35.714300000000001</c:v>
                </c:pt>
                <c:pt idx="3">
                  <c:v>18.181799999999999</c:v>
                </c:pt>
                <c:pt idx="4">
                  <c:v>34.693899999999999</c:v>
                </c:pt>
                <c:pt idx="5">
                  <c:v>61.610399999999998</c:v>
                </c:pt>
                <c:pt idx="6">
                  <c:v>42.397799999999997</c:v>
                </c:pt>
                <c:pt idx="7">
                  <c:v>12.246499999999999</c:v>
                </c:pt>
              </c:numCache>
            </c:numRef>
          </c:val>
          <c:extLst>
            <c:ext xmlns:c16="http://schemas.microsoft.com/office/drawing/2014/chart" uri="{C3380CC4-5D6E-409C-BE32-E72D297353CC}">
              <c16:uniqueId val="{00000005-BBE4-43FD-BC5A-691D8491E447}"/>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98.619900000000001</c:v>
                </c:pt>
                <c:pt idx="1">
                  <c:v>29.166699999999999</c:v>
                </c:pt>
                <c:pt idx="2">
                  <c:v>21.428599999999999</c:v>
                </c:pt>
                <c:pt idx="3">
                  <c:v>54.545499999999997</c:v>
                </c:pt>
                <c:pt idx="4">
                  <c:v>32.653100000000002</c:v>
                </c:pt>
                <c:pt idx="5">
                  <c:v>54.762099999999997</c:v>
                </c:pt>
                <c:pt idx="6">
                  <c:v>16.824300000000001</c:v>
                </c:pt>
                <c:pt idx="7">
                  <c:v>9.1995000000000005</c:v>
                </c:pt>
              </c:numCache>
            </c:numRef>
          </c:val>
          <c:extLst>
            <c:ext xmlns:c16="http://schemas.microsoft.com/office/drawing/2014/chart" uri="{C3380CC4-5D6E-409C-BE32-E72D297353CC}">
              <c16:uniqueId val="{00000006-BBE4-43FD-BC5A-691D8491E447}"/>
            </c:ext>
          </c:extLst>
        </c:ser>
        <c:dLbls>
          <c:showLegendKey val="0"/>
          <c:showVal val="0"/>
          <c:showCatName val="0"/>
          <c:showSerName val="0"/>
          <c:showPercent val="0"/>
          <c:showBubbleSize val="0"/>
        </c:dLbls>
        <c:axId val="394988272"/>
        <c:axId val="394993520"/>
      </c:radarChart>
      <c:catAx>
        <c:axId val="394988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93520"/>
        <c:crosses val="autoZero"/>
        <c:auto val="1"/>
        <c:lblAlgn val="ctr"/>
        <c:lblOffset val="100"/>
        <c:noMultiLvlLbl val="0"/>
      </c:catAx>
      <c:valAx>
        <c:axId val="39499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8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9806</c:v>
                </c:pt>
                <c:pt idx="1">
                  <c:v>9849</c:v>
                </c:pt>
                <c:pt idx="2">
                  <c:v>9905</c:v>
                </c:pt>
                <c:pt idx="3">
                  <c:v>9961</c:v>
                </c:pt>
                <c:pt idx="4">
                  <c:v>10009</c:v>
                </c:pt>
                <c:pt idx="5">
                  <c:v>10047</c:v>
                </c:pt>
                <c:pt idx="6">
                  <c:v>10097</c:v>
                </c:pt>
                <c:pt idx="7">
                  <c:v>10134</c:v>
                </c:pt>
                <c:pt idx="8">
                  <c:v>10182</c:v>
                </c:pt>
                <c:pt idx="9">
                  <c:v>10223</c:v>
                </c:pt>
                <c:pt idx="10">
                  <c:v>10266</c:v>
                </c:pt>
                <c:pt idx="11">
                  <c:v>10300</c:v>
                </c:pt>
                <c:pt idx="12">
                  <c:v>10337</c:v>
                </c:pt>
                <c:pt idx="13">
                  <c:v>10366</c:v>
                </c:pt>
                <c:pt idx="14">
                  <c:v>10410</c:v>
                </c:pt>
                <c:pt idx="15">
                  <c:v>10453</c:v>
                </c:pt>
                <c:pt idx="16">
                  <c:v>10500</c:v>
                </c:pt>
                <c:pt idx="17">
                  <c:v>10534</c:v>
                </c:pt>
                <c:pt idx="18">
                  <c:v>10579</c:v>
                </c:pt>
                <c:pt idx="19">
                  <c:v>10627</c:v>
                </c:pt>
                <c:pt idx="20">
                  <c:v>10679</c:v>
                </c:pt>
                <c:pt idx="21">
                  <c:v>10741</c:v>
                </c:pt>
                <c:pt idx="22">
                  <c:v>10797</c:v>
                </c:pt>
                <c:pt idx="23">
                  <c:v>10848</c:v>
                </c:pt>
                <c:pt idx="24">
                  <c:v>10888</c:v>
                </c:pt>
                <c:pt idx="25">
                  <c:v>10936</c:v>
                </c:pt>
                <c:pt idx="26">
                  <c:v>10994</c:v>
                </c:pt>
                <c:pt idx="27">
                  <c:v>11049</c:v>
                </c:pt>
              </c:numCache>
            </c:numRef>
          </c:val>
          <c:smooth val="0"/>
          <c:extLst>
            <c:ext xmlns:c16="http://schemas.microsoft.com/office/drawing/2014/chart" uri="{C3380CC4-5D6E-409C-BE32-E72D297353CC}">
              <c16:uniqueId val="{00000000-AF94-48D2-A7BF-6078DA55B527}"/>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181766</c:v>
                </c:pt>
                <c:pt idx="1">
                  <c:v>181791</c:v>
                </c:pt>
                <c:pt idx="2">
                  <c:v>181940</c:v>
                </c:pt>
                <c:pt idx="3">
                  <c:v>182052</c:v>
                </c:pt>
                <c:pt idx="4">
                  <c:v>182143</c:v>
                </c:pt>
                <c:pt idx="5">
                  <c:v>182258</c:v>
                </c:pt>
                <c:pt idx="6">
                  <c:v>182380</c:v>
                </c:pt>
                <c:pt idx="7">
                  <c:v>182494</c:v>
                </c:pt>
                <c:pt idx="8">
                  <c:v>182609</c:v>
                </c:pt>
                <c:pt idx="9">
                  <c:v>182726</c:v>
                </c:pt>
                <c:pt idx="10">
                  <c:v>182861</c:v>
                </c:pt>
                <c:pt idx="11">
                  <c:v>182974</c:v>
                </c:pt>
                <c:pt idx="12">
                  <c:v>183084</c:v>
                </c:pt>
                <c:pt idx="13">
                  <c:v>183215</c:v>
                </c:pt>
                <c:pt idx="14">
                  <c:v>183369</c:v>
                </c:pt>
                <c:pt idx="15">
                  <c:v>183536</c:v>
                </c:pt>
                <c:pt idx="16">
                  <c:v>183729</c:v>
                </c:pt>
                <c:pt idx="17">
                  <c:v>183880</c:v>
                </c:pt>
                <c:pt idx="18">
                  <c:v>184046</c:v>
                </c:pt>
                <c:pt idx="19">
                  <c:v>184132</c:v>
                </c:pt>
                <c:pt idx="20">
                  <c:v>184324</c:v>
                </c:pt>
                <c:pt idx="21">
                  <c:v>184514</c:v>
                </c:pt>
                <c:pt idx="22">
                  <c:v>184630</c:v>
                </c:pt>
                <c:pt idx="23">
                  <c:v>184753</c:v>
                </c:pt>
                <c:pt idx="24">
                  <c:v>184853</c:v>
                </c:pt>
                <c:pt idx="25">
                  <c:v>184948</c:v>
                </c:pt>
                <c:pt idx="26">
                  <c:v>185044</c:v>
                </c:pt>
                <c:pt idx="27">
                  <c:v>185201</c:v>
                </c:pt>
              </c:numCache>
            </c:numRef>
          </c:val>
          <c:smooth val="0"/>
          <c:extLst>
            <c:ext xmlns:c16="http://schemas.microsoft.com/office/drawing/2014/chart" uri="{C3380CC4-5D6E-409C-BE32-E72D297353CC}">
              <c16:uniqueId val="{00000001-AF94-48D2-A7BF-6078DA55B527}"/>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53854</c:v>
                </c:pt>
                <c:pt idx="1">
                  <c:v>53861</c:v>
                </c:pt>
                <c:pt idx="2">
                  <c:v>53878</c:v>
                </c:pt>
                <c:pt idx="3">
                  <c:v>53895</c:v>
                </c:pt>
                <c:pt idx="4">
                  <c:v>53898</c:v>
                </c:pt>
                <c:pt idx="5">
                  <c:v>53911</c:v>
                </c:pt>
                <c:pt idx="6">
                  <c:v>53922</c:v>
                </c:pt>
                <c:pt idx="7">
                  <c:v>53925</c:v>
                </c:pt>
                <c:pt idx="8">
                  <c:v>53928</c:v>
                </c:pt>
                <c:pt idx="9">
                  <c:v>53936</c:v>
                </c:pt>
                <c:pt idx="10">
                  <c:v>53957</c:v>
                </c:pt>
                <c:pt idx="11">
                  <c:v>53973</c:v>
                </c:pt>
                <c:pt idx="12">
                  <c:v>53978</c:v>
                </c:pt>
                <c:pt idx="13">
                  <c:v>53991</c:v>
                </c:pt>
                <c:pt idx="14">
                  <c:v>54003</c:v>
                </c:pt>
                <c:pt idx="15">
                  <c:v>54019</c:v>
                </c:pt>
                <c:pt idx="16">
                  <c:v>54034</c:v>
                </c:pt>
                <c:pt idx="17">
                  <c:v>54049</c:v>
                </c:pt>
                <c:pt idx="18">
                  <c:v>54063</c:v>
                </c:pt>
                <c:pt idx="19">
                  <c:v>54079</c:v>
                </c:pt>
                <c:pt idx="20">
                  <c:v>54087</c:v>
                </c:pt>
                <c:pt idx="21">
                  <c:v>54109</c:v>
                </c:pt>
                <c:pt idx="22">
                  <c:v>54136</c:v>
                </c:pt>
                <c:pt idx="23">
                  <c:v>54136</c:v>
                </c:pt>
                <c:pt idx="24">
                  <c:v>54134</c:v>
                </c:pt>
                <c:pt idx="25">
                  <c:v>54139</c:v>
                </c:pt>
                <c:pt idx="26">
                  <c:v>54136</c:v>
                </c:pt>
                <c:pt idx="27">
                  <c:v>54157</c:v>
                </c:pt>
              </c:numCache>
            </c:numRef>
          </c:val>
          <c:smooth val="0"/>
          <c:extLst>
            <c:ext xmlns:c16="http://schemas.microsoft.com/office/drawing/2014/chart" uri="{C3380CC4-5D6E-409C-BE32-E72D297353CC}">
              <c16:uniqueId val="{00000002-AF94-48D2-A7BF-6078DA55B527}"/>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46557</c:v>
                </c:pt>
                <c:pt idx="1">
                  <c:v>46569</c:v>
                </c:pt>
                <c:pt idx="2">
                  <c:v>46575</c:v>
                </c:pt>
                <c:pt idx="3">
                  <c:v>46579</c:v>
                </c:pt>
                <c:pt idx="4">
                  <c:v>46590</c:v>
                </c:pt>
                <c:pt idx="5">
                  <c:v>46612</c:v>
                </c:pt>
                <c:pt idx="6">
                  <c:v>46616</c:v>
                </c:pt>
                <c:pt idx="7">
                  <c:v>46622</c:v>
                </c:pt>
                <c:pt idx="8">
                  <c:v>46623</c:v>
                </c:pt>
                <c:pt idx="9">
                  <c:v>46637</c:v>
                </c:pt>
                <c:pt idx="10">
                  <c:v>46640</c:v>
                </c:pt>
                <c:pt idx="11">
                  <c:v>46647</c:v>
                </c:pt>
                <c:pt idx="12">
                  <c:v>46664</c:v>
                </c:pt>
                <c:pt idx="13">
                  <c:v>46671</c:v>
                </c:pt>
                <c:pt idx="14">
                  <c:v>46679</c:v>
                </c:pt>
                <c:pt idx="15">
                  <c:v>46694</c:v>
                </c:pt>
                <c:pt idx="16">
                  <c:v>46692</c:v>
                </c:pt>
                <c:pt idx="17">
                  <c:v>46712</c:v>
                </c:pt>
                <c:pt idx="18">
                  <c:v>46736</c:v>
                </c:pt>
                <c:pt idx="19">
                  <c:v>46772</c:v>
                </c:pt>
                <c:pt idx="20">
                  <c:v>46790</c:v>
                </c:pt>
                <c:pt idx="21">
                  <c:v>46803</c:v>
                </c:pt>
                <c:pt idx="22">
                  <c:v>46815</c:v>
                </c:pt>
                <c:pt idx="23">
                  <c:v>46842</c:v>
                </c:pt>
                <c:pt idx="24">
                  <c:v>46840</c:v>
                </c:pt>
                <c:pt idx="25">
                  <c:v>46858</c:v>
                </c:pt>
                <c:pt idx="26">
                  <c:v>46881</c:v>
                </c:pt>
                <c:pt idx="27">
                  <c:v>46899</c:v>
                </c:pt>
              </c:numCache>
            </c:numRef>
          </c:val>
          <c:smooth val="0"/>
          <c:extLst>
            <c:ext xmlns:c16="http://schemas.microsoft.com/office/drawing/2014/chart" uri="{C3380CC4-5D6E-409C-BE32-E72D297353CC}">
              <c16:uniqueId val="{00000003-AF94-48D2-A7BF-6078DA55B527}"/>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104597</c:v>
                </c:pt>
                <c:pt idx="1">
                  <c:v>104610</c:v>
                </c:pt>
                <c:pt idx="2">
                  <c:v>104644</c:v>
                </c:pt>
                <c:pt idx="3">
                  <c:v>104675</c:v>
                </c:pt>
                <c:pt idx="4">
                  <c:v>104697</c:v>
                </c:pt>
                <c:pt idx="5">
                  <c:v>104721</c:v>
                </c:pt>
                <c:pt idx="6">
                  <c:v>104741</c:v>
                </c:pt>
                <c:pt idx="7">
                  <c:v>104743</c:v>
                </c:pt>
                <c:pt idx="8">
                  <c:v>104739</c:v>
                </c:pt>
                <c:pt idx="9">
                  <c:v>104743</c:v>
                </c:pt>
                <c:pt idx="10">
                  <c:v>104757</c:v>
                </c:pt>
                <c:pt idx="11">
                  <c:v>104755</c:v>
                </c:pt>
                <c:pt idx="12">
                  <c:v>104780</c:v>
                </c:pt>
                <c:pt idx="13">
                  <c:v>104777</c:v>
                </c:pt>
                <c:pt idx="14">
                  <c:v>104803</c:v>
                </c:pt>
                <c:pt idx="15">
                  <c:v>104820</c:v>
                </c:pt>
                <c:pt idx="16">
                  <c:v>104847</c:v>
                </c:pt>
                <c:pt idx="17">
                  <c:v>104883</c:v>
                </c:pt>
                <c:pt idx="18">
                  <c:v>104930</c:v>
                </c:pt>
                <c:pt idx="19">
                  <c:v>104978</c:v>
                </c:pt>
                <c:pt idx="20">
                  <c:v>105007</c:v>
                </c:pt>
                <c:pt idx="21">
                  <c:v>105032</c:v>
                </c:pt>
                <c:pt idx="22">
                  <c:v>105054</c:v>
                </c:pt>
                <c:pt idx="23">
                  <c:v>105086</c:v>
                </c:pt>
                <c:pt idx="24">
                  <c:v>105095</c:v>
                </c:pt>
                <c:pt idx="25">
                  <c:v>105106</c:v>
                </c:pt>
                <c:pt idx="26">
                  <c:v>105125</c:v>
                </c:pt>
                <c:pt idx="27">
                  <c:v>105151</c:v>
                </c:pt>
              </c:numCache>
            </c:numRef>
          </c:val>
          <c:smooth val="0"/>
          <c:extLst>
            <c:ext xmlns:c16="http://schemas.microsoft.com/office/drawing/2014/chart" uri="{C3380CC4-5D6E-409C-BE32-E72D297353CC}">
              <c16:uniqueId val="{00000004-AF94-48D2-A7BF-6078DA55B527}"/>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66456</c:v>
                </c:pt>
                <c:pt idx="1">
                  <c:v>66510</c:v>
                </c:pt>
                <c:pt idx="2">
                  <c:v>66555</c:v>
                </c:pt>
                <c:pt idx="3">
                  <c:v>66605</c:v>
                </c:pt>
                <c:pt idx="4">
                  <c:v>66645</c:v>
                </c:pt>
                <c:pt idx="5">
                  <c:v>66681</c:v>
                </c:pt>
                <c:pt idx="6">
                  <c:v>66739</c:v>
                </c:pt>
                <c:pt idx="7">
                  <c:v>66770</c:v>
                </c:pt>
                <c:pt idx="8">
                  <c:v>66807</c:v>
                </c:pt>
                <c:pt idx="9">
                  <c:v>66842</c:v>
                </c:pt>
                <c:pt idx="10">
                  <c:v>66881</c:v>
                </c:pt>
                <c:pt idx="11">
                  <c:v>66919</c:v>
                </c:pt>
                <c:pt idx="12">
                  <c:v>66943</c:v>
                </c:pt>
                <c:pt idx="13">
                  <c:v>66985</c:v>
                </c:pt>
                <c:pt idx="14">
                  <c:v>67009</c:v>
                </c:pt>
                <c:pt idx="15">
                  <c:v>67056</c:v>
                </c:pt>
                <c:pt idx="16">
                  <c:v>67093</c:v>
                </c:pt>
                <c:pt idx="17">
                  <c:v>67143</c:v>
                </c:pt>
                <c:pt idx="18">
                  <c:v>67172</c:v>
                </c:pt>
                <c:pt idx="19">
                  <c:v>67193</c:v>
                </c:pt>
                <c:pt idx="20">
                  <c:v>67218</c:v>
                </c:pt>
                <c:pt idx="21">
                  <c:v>67247</c:v>
                </c:pt>
                <c:pt idx="22">
                  <c:v>67290</c:v>
                </c:pt>
                <c:pt idx="23">
                  <c:v>67326</c:v>
                </c:pt>
                <c:pt idx="24">
                  <c:v>67357</c:v>
                </c:pt>
                <c:pt idx="25">
                  <c:v>67388</c:v>
                </c:pt>
                <c:pt idx="26">
                  <c:v>67436</c:v>
                </c:pt>
                <c:pt idx="27">
                  <c:v>67487</c:v>
                </c:pt>
              </c:numCache>
            </c:numRef>
          </c:val>
          <c:smooth val="0"/>
          <c:extLst>
            <c:ext xmlns:c16="http://schemas.microsoft.com/office/drawing/2014/chart" uri="{C3380CC4-5D6E-409C-BE32-E72D297353CC}">
              <c16:uniqueId val="{00000005-AF94-48D2-A7BF-6078DA55B527}"/>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180568</c:v>
                </c:pt>
                <c:pt idx="1">
                  <c:v>180609</c:v>
                </c:pt>
                <c:pt idx="2">
                  <c:v>180696</c:v>
                </c:pt>
                <c:pt idx="3">
                  <c:v>180789</c:v>
                </c:pt>
                <c:pt idx="4">
                  <c:v>180852</c:v>
                </c:pt>
                <c:pt idx="5">
                  <c:v>180900</c:v>
                </c:pt>
                <c:pt idx="6">
                  <c:v>180979</c:v>
                </c:pt>
                <c:pt idx="7">
                  <c:v>181052</c:v>
                </c:pt>
                <c:pt idx="8">
                  <c:v>181107</c:v>
                </c:pt>
                <c:pt idx="9">
                  <c:v>181175</c:v>
                </c:pt>
                <c:pt idx="10">
                  <c:v>181240</c:v>
                </c:pt>
                <c:pt idx="11">
                  <c:v>181329</c:v>
                </c:pt>
                <c:pt idx="12">
                  <c:v>181409</c:v>
                </c:pt>
                <c:pt idx="13">
                  <c:v>181437</c:v>
                </c:pt>
                <c:pt idx="14">
                  <c:v>181534</c:v>
                </c:pt>
                <c:pt idx="15">
                  <c:v>181642</c:v>
                </c:pt>
                <c:pt idx="16">
                  <c:v>181725</c:v>
                </c:pt>
                <c:pt idx="17">
                  <c:v>181827</c:v>
                </c:pt>
                <c:pt idx="18">
                  <c:v>181918</c:v>
                </c:pt>
                <c:pt idx="19">
                  <c:v>182005</c:v>
                </c:pt>
                <c:pt idx="20">
                  <c:v>182077</c:v>
                </c:pt>
                <c:pt idx="21">
                  <c:v>182179</c:v>
                </c:pt>
                <c:pt idx="22">
                  <c:v>182274</c:v>
                </c:pt>
                <c:pt idx="23">
                  <c:v>182369</c:v>
                </c:pt>
                <c:pt idx="24">
                  <c:v>182437</c:v>
                </c:pt>
                <c:pt idx="25">
                  <c:v>182484</c:v>
                </c:pt>
                <c:pt idx="26">
                  <c:v>182571</c:v>
                </c:pt>
                <c:pt idx="27">
                  <c:v>182645</c:v>
                </c:pt>
              </c:numCache>
            </c:numRef>
          </c:val>
          <c:smooth val="0"/>
          <c:extLst>
            <c:ext xmlns:c16="http://schemas.microsoft.com/office/drawing/2014/chart" uri="{C3380CC4-5D6E-409C-BE32-E72D297353CC}">
              <c16:uniqueId val="{00000006-AF94-48D2-A7BF-6078DA55B527}"/>
            </c:ext>
          </c:extLst>
        </c:ser>
        <c:dLbls>
          <c:showLegendKey val="0"/>
          <c:showVal val="0"/>
          <c:showCatName val="0"/>
          <c:showSerName val="0"/>
          <c:showPercent val="0"/>
          <c:showBubbleSize val="0"/>
        </c:dLbls>
        <c:smooth val="0"/>
        <c:axId val="394990240"/>
        <c:axId val="394994504"/>
      </c:lineChart>
      <c:dateAx>
        <c:axId val="39499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94504"/>
        <c:crosses val="autoZero"/>
        <c:auto val="1"/>
        <c:lblOffset val="100"/>
        <c:baseTimeUnit val="days"/>
      </c:dateAx>
      <c:valAx>
        <c:axId val="39499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9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21</c:v>
                </c:pt>
                <c:pt idx="1">
                  <c:v>43</c:v>
                </c:pt>
                <c:pt idx="2">
                  <c:v>56</c:v>
                </c:pt>
                <c:pt idx="3">
                  <c:v>56</c:v>
                </c:pt>
                <c:pt idx="4">
                  <c:v>48</c:v>
                </c:pt>
                <c:pt idx="5">
                  <c:v>38</c:v>
                </c:pt>
                <c:pt idx="6">
                  <c:v>50</c:v>
                </c:pt>
                <c:pt idx="7">
                  <c:v>37</c:v>
                </c:pt>
                <c:pt idx="8">
                  <c:v>48</c:v>
                </c:pt>
                <c:pt idx="9">
                  <c:v>41</c:v>
                </c:pt>
                <c:pt idx="10">
                  <c:v>43</c:v>
                </c:pt>
                <c:pt idx="11">
                  <c:v>34</c:v>
                </c:pt>
                <c:pt idx="12">
                  <c:v>37</c:v>
                </c:pt>
                <c:pt idx="13">
                  <c:v>29</c:v>
                </c:pt>
                <c:pt idx="14">
                  <c:v>44</c:v>
                </c:pt>
                <c:pt idx="15">
                  <c:v>43</c:v>
                </c:pt>
                <c:pt idx="16">
                  <c:v>47</c:v>
                </c:pt>
                <c:pt idx="17">
                  <c:v>34</c:v>
                </c:pt>
                <c:pt idx="18">
                  <c:v>45</c:v>
                </c:pt>
                <c:pt idx="19">
                  <c:v>48</c:v>
                </c:pt>
                <c:pt idx="20">
                  <c:v>52</c:v>
                </c:pt>
                <c:pt idx="21">
                  <c:v>62</c:v>
                </c:pt>
                <c:pt idx="22">
                  <c:v>56</c:v>
                </c:pt>
                <c:pt idx="23">
                  <c:v>51</c:v>
                </c:pt>
                <c:pt idx="24">
                  <c:v>40</c:v>
                </c:pt>
                <c:pt idx="25">
                  <c:v>48</c:v>
                </c:pt>
                <c:pt idx="26">
                  <c:v>58</c:v>
                </c:pt>
                <c:pt idx="27">
                  <c:v>55</c:v>
                </c:pt>
              </c:numCache>
            </c:numRef>
          </c:val>
          <c:smooth val="0"/>
          <c:extLst>
            <c:ext xmlns:c16="http://schemas.microsoft.com/office/drawing/2014/chart" uri="{C3380CC4-5D6E-409C-BE32-E72D297353CC}">
              <c16:uniqueId val="{00000000-44E8-4EDA-992C-456712069E0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36</c:v>
                </c:pt>
                <c:pt idx="1">
                  <c:v>25</c:v>
                </c:pt>
                <c:pt idx="2">
                  <c:v>149</c:v>
                </c:pt>
                <c:pt idx="3">
                  <c:v>112</c:v>
                </c:pt>
                <c:pt idx="4">
                  <c:v>91</c:v>
                </c:pt>
                <c:pt idx="5">
                  <c:v>115</c:v>
                </c:pt>
                <c:pt idx="6">
                  <c:v>122</c:v>
                </c:pt>
                <c:pt idx="7">
                  <c:v>114</c:v>
                </c:pt>
                <c:pt idx="8">
                  <c:v>115</c:v>
                </c:pt>
                <c:pt idx="9">
                  <c:v>117</c:v>
                </c:pt>
                <c:pt idx="10">
                  <c:v>135</c:v>
                </c:pt>
                <c:pt idx="11">
                  <c:v>113</c:v>
                </c:pt>
                <c:pt idx="12">
                  <c:v>110</c:v>
                </c:pt>
                <c:pt idx="13">
                  <c:v>131</c:v>
                </c:pt>
                <c:pt idx="14">
                  <c:v>154</c:v>
                </c:pt>
                <c:pt idx="15">
                  <c:v>167</c:v>
                </c:pt>
                <c:pt idx="16">
                  <c:v>193</c:v>
                </c:pt>
                <c:pt idx="17">
                  <c:v>151</c:v>
                </c:pt>
                <c:pt idx="18">
                  <c:v>166</c:v>
                </c:pt>
                <c:pt idx="19">
                  <c:v>86</c:v>
                </c:pt>
                <c:pt idx="20">
                  <c:v>192</c:v>
                </c:pt>
                <c:pt idx="21">
                  <c:v>190</c:v>
                </c:pt>
                <c:pt idx="22">
                  <c:v>116</c:v>
                </c:pt>
                <c:pt idx="23">
                  <c:v>123</c:v>
                </c:pt>
                <c:pt idx="24">
                  <c:v>100</c:v>
                </c:pt>
                <c:pt idx="25">
                  <c:v>95</c:v>
                </c:pt>
                <c:pt idx="26">
                  <c:v>96</c:v>
                </c:pt>
                <c:pt idx="27">
                  <c:v>157</c:v>
                </c:pt>
              </c:numCache>
            </c:numRef>
          </c:val>
          <c:smooth val="0"/>
          <c:extLst>
            <c:ext xmlns:c16="http://schemas.microsoft.com/office/drawing/2014/chart" uri="{C3380CC4-5D6E-409C-BE32-E72D297353CC}">
              <c16:uniqueId val="{00000001-44E8-4EDA-992C-456712069E0F}"/>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7</c:v>
                </c:pt>
                <c:pt idx="2">
                  <c:v>17</c:v>
                </c:pt>
                <c:pt idx="3">
                  <c:v>17</c:v>
                </c:pt>
                <c:pt idx="4">
                  <c:v>3</c:v>
                </c:pt>
                <c:pt idx="5">
                  <c:v>13</c:v>
                </c:pt>
                <c:pt idx="6">
                  <c:v>11</c:v>
                </c:pt>
                <c:pt idx="7">
                  <c:v>3</c:v>
                </c:pt>
                <c:pt idx="8">
                  <c:v>3</c:v>
                </c:pt>
                <c:pt idx="9">
                  <c:v>8</c:v>
                </c:pt>
                <c:pt idx="10">
                  <c:v>21</c:v>
                </c:pt>
                <c:pt idx="11">
                  <c:v>16</c:v>
                </c:pt>
                <c:pt idx="12">
                  <c:v>5</c:v>
                </c:pt>
                <c:pt idx="13">
                  <c:v>13</c:v>
                </c:pt>
                <c:pt idx="14">
                  <c:v>12</c:v>
                </c:pt>
                <c:pt idx="15">
                  <c:v>16</c:v>
                </c:pt>
                <c:pt idx="16">
                  <c:v>15</c:v>
                </c:pt>
                <c:pt idx="17">
                  <c:v>15</c:v>
                </c:pt>
                <c:pt idx="18">
                  <c:v>14</c:v>
                </c:pt>
                <c:pt idx="19">
                  <c:v>16</c:v>
                </c:pt>
                <c:pt idx="20">
                  <c:v>8</c:v>
                </c:pt>
                <c:pt idx="21">
                  <c:v>22</c:v>
                </c:pt>
                <c:pt idx="22">
                  <c:v>27</c:v>
                </c:pt>
                <c:pt idx="23">
                  <c:v>0</c:v>
                </c:pt>
                <c:pt idx="24">
                  <c:v>-2</c:v>
                </c:pt>
                <c:pt idx="25">
                  <c:v>5</c:v>
                </c:pt>
                <c:pt idx="26">
                  <c:v>-3</c:v>
                </c:pt>
                <c:pt idx="27">
                  <c:v>21</c:v>
                </c:pt>
              </c:numCache>
            </c:numRef>
          </c:val>
          <c:smooth val="0"/>
          <c:extLst>
            <c:ext xmlns:c16="http://schemas.microsoft.com/office/drawing/2014/chart" uri="{C3380CC4-5D6E-409C-BE32-E72D297353CC}">
              <c16:uniqueId val="{00000002-44E8-4EDA-992C-456712069E0F}"/>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11</c:v>
                </c:pt>
                <c:pt idx="1">
                  <c:v>12</c:v>
                </c:pt>
                <c:pt idx="2">
                  <c:v>6</c:v>
                </c:pt>
                <c:pt idx="3">
                  <c:v>4</c:v>
                </c:pt>
                <c:pt idx="4">
                  <c:v>11</c:v>
                </c:pt>
                <c:pt idx="5">
                  <c:v>22</c:v>
                </c:pt>
                <c:pt idx="6">
                  <c:v>4</c:v>
                </c:pt>
                <c:pt idx="7">
                  <c:v>6</c:v>
                </c:pt>
                <c:pt idx="8">
                  <c:v>1</c:v>
                </c:pt>
                <c:pt idx="9">
                  <c:v>14</c:v>
                </c:pt>
                <c:pt idx="10">
                  <c:v>3</c:v>
                </c:pt>
                <c:pt idx="11">
                  <c:v>7</c:v>
                </c:pt>
                <c:pt idx="12">
                  <c:v>17</c:v>
                </c:pt>
                <c:pt idx="13">
                  <c:v>7</c:v>
                </c:pt>
                <c:pt idx="14">
                  <c:v>8</c:v>
                </c:pt>
                <c:pt idx="15">
                  <c:v>15</c:v>
                </c:pt>
                <c:pt idx="16">
                  <c:v>-2</c:v>
                </c:pt>
                <c:pt idx="17">
                  <c:v>20</c:v>
                </c:pt>
                <c:pt idx="18">
                  <c:v>24</c:v>
                </c:pt>
                <c:pt idx="19">
                  <c:v>36</c:v>
                </c:pt>
                <c:pt idx="20">
                  <c:v>18</c:v>
                </c:pt>
                <c:pt idx="21">
                  <c:v>13</c:v>
                </c:pt>
                <c:pt idx="22">
                  <c:v>12</c:v>
                </c:pt>
                <c:pt idx="23">
                  <c:v>27</c:v>
                </c:pt>
                <c:pt idx="24">
                  <c:v>-2</c:v>
                </c:pt>
                <c:pt idx="25">
                  <c:v>18</c:v>
                </c:pt>
                <c:pt idx="26">
                  <c:v>23</c:v>
                </c:pt>
                <c:pt idx="27">
                  <c:v>18</c:v>
                </c:pt>
              </c:numCache>
            </c:numRef>
          </c:val>
          <c:smooth val="0"/>
          <c:extLst>
            <c:ext xmlns:c16="http://schemas.microsoft.com/office/drawing/2014/chart" uri="{C3380CC4-5D6E-409C-BE32-E72D297353CC}">
              <c16:uniqueId val="{00000003-44E8-4EDA-992C-456712069E0F}"/>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-5</c:v>
                </c:pt>
                <c:pt idx="1">
                  <c:v>13</c:v>
                </c:pt>
                <c:pt idx="2">
                  <c:v>34</c:v>
                </c:pt>
                <c:pt idx="3">
                  <c:v>31</c:v>
                </c:pt>
                <c:pt idx="4">
                  <c:v>22</c:v>
                </c:pt>
                <c:pt idx="5">
                  <c:v>24</c:v>
                </c:pt>
                <c:pt idx="6">
                  <c:v>20</c:v>
                </c:pt>
                <c:pt idx="7">
                  <c:v>2</c:v>
                </c:pt>
                <c:pt idx="8">
                  <c:v>-4</c:v>
                </c:pt>
                <c:pt idx="9">
                  <c:v>4</c:v>
                </c:pt>
                <c:pt idx="10">
                  <c:v>14</c:v>
                </c:pt>
                <c:pt idx="11">
                  <c:v>-2</c:v>
                </c:pt>
                <c:pt idx="12">
                  <c:v>25</c:v>
                </c:pt>
                <c:pt idx="13">
                  <c:v>-3</c:v>
                </c:pt>
                <c:pt idx="14">
                  <c:v>26</c:v>
                </c:pt>
                <c:pt idx="15">
                  <c:v>17</c:v>
                </c:pt>
                <c:pt idx="16">
                  <c:v>27</c:v>
                </c:pt>
                <c:pt idx="17">
                  <c:v>36</c:v>
                </c:pt>
                <c:pt idx="18">
                  <c:v>47</c:v>
                </c:pt>
                <c:pt idx="19">
                  <c:v>48</c:v>
                </c:pt>
                <c:pt idx="20">
                  <c:v>29</c:v>
                </c:pt>
                <c:pt idx="21">
                  <c:v>25</c:v>
                </c:pt>
                <c:pt idx="22">
                  <c:v>22</c:v>
                </c:pt>
                <c:pt idx="23">
                  <c:v>32</c:v>
                </c:pt>
                <c:pt idx="24">
                  <c:v>9</c:v>
                </c:pt>
                <c:pt idx="25">
                  <c:v>11</c:v>
                </c:pt>
                <c:pt idx="26">
                  <c:v>19</c:v>
                </c:pt>
                <c:pt idx="27">
                  <c:v>26</c:v>
                </c:pt>
              </c:numCache>
            </c:numRef>
          </c:val>
          <c:smooth val="0"/>
          <c:extLst>
            <c:ext xmlns:c16="http://schemas.microsoft.com/office/drawing/2014/chart" uri="{C3380CC4-5D6E-409C-BE32-E72D297353CC}">
              <c16:uniqueId val="{00000004-44E8-4EDA-992C-456712069E0F}"/>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20</c:v>
                </c:pt>
                <c:pt idx="1">
                  <c:v>54</c:v>
                </c:pt>
                <c:pt idx="2">
                  <c:v>45</c:v>
                </c:pt>
                <c:pt idx="3">
                  <c:v>50</c:v>
                </c:pt>
                <c:pt idx="4">
                  <c:v>40</c:v>
                </c:pt>
                <c:pt idx="5">
                  <c:v>36</c:v>
                </c:pt>
                <c:pt idx="6">
                  <c:v>58</c:v>
                </c:pt>
                <c:pt idx="7">
                  <c:v>31</c:v>
                </c:pt>
                <c:pt idx="8">
                  <c:v>37</c:v>
                </c:pt>
                <c:pt idx="9">
                  <c:v>35</c:v>
                </c:pt>
                <c:pt idx="10">
                  <c:v>39</c:v>
                </c:pt>
                <c:pt idx="11">
                  <c:v>38</c:v>
                </c:pt>
                <c:pt idx="12">
                  <c:v>24</c:v>
                </c:pt>
                <c:pt idx="13">
                  <c:v>42</c:v>
                </c:pt>
                <c:pt idx="14">
                  <c:v>24</c:v>
                </c:pt>
                <c:pt idx="15">
                  <c:v>47</c:v>
                </c:pt>
                <c:pt idx="16">
                  <c:v>37</c:v>
                </c:pt>
                <c:pt idx="17">
                  <c:v>50</c:v>
                </c:pt>
                <c:pt idx="18">
                  <c:v>29</c:v>
                </c:pt>
                <c:pt idx="19">
                  <c:v>21</c:v>
                </c:pt>
                <c:pt idx="20">
                  <c:v>25</c:v>
                </c:pt>
                <c:pt idx="21">
                  <c:v>29</c:v>
                </c:pt>
                <c:pt idx="22">
                  <c:v>43</c:v>
                </c:pt>
                <c:pt idx="23">
                  <c:v>36</c:v>
                </c:pt>
                <c:pt idx="24">
                  <c:v>31</c:v>
                </c:pt>
                <c:pt idx="25">
                  <c:v>31</c:v>
                </c:pt>
                <c:pt idx="26">
                  <c:v>48</c:v>
                </c:pt>
                <c:pt idx="27">
                  <c:v>51</c:v>
                </c:pt>
              </c:numCache>
            </c:numRef>
          </c:val>
          <c:smooth val="0"/>
          <c:extLst>
            <c:ext xmlns:c16="http://schemas.microsoft.com/office/drawing/2014/chart" uri="{C3380CC4-5D6E-409C-BE32-E72D297353CC}">
              <c16:uniqueId val="{00000005-44E8-4EDA-992C-456712069E0F}"/>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Sheet1!$H$2:$H$29</c:f>
              <c:numCache>
                <c:formatCode>General</c:formatCode>
                <c:ptCount val="28"/>
                <c:pt idx="0">
                  <c:v>68</c:v>
                </c:pt>
                <c:pt idx="1">
                  <c:v>41</c:v>
                </c:pt>
                <c:pt idx="2">
                  <c:v>87</c:v>
                </c:pt>
                <c:pt idx="3">
                  <c:v>93</c:v>
                </c:pt>
                <c:pt idx="4">
                  <c:v>63</c:v>
                </c:pt>
                <c:pt idx="5">
                  <c:v>48</c:v>
                </c:pt>
                <c:pt idx="6">
                  <c:v>79</c:v>
                </c:pt>
                <c:pt idx="7">
                  <c:v>73</c:v>
                </c:pt>
                <c:pt idx="8">
                  <c:v>55</c:v>
                </c:pt>
                <c:pt idx="9">
                  <c:v>68</c:v>
                </c:pt>
                <c:pt idx="10">
                  <c:v>65</c:v>
                </c:pt>
                <c:pt idx="11">
                  <c:v>89</c:v>
                </c:pt>
                <c:pt idx="12">
                  <c:v>80</c:v>
                </c:pt>
                <c:pt idx="13">
                  <c:v>28</c:v>
                </c:pt>
                <c:pt idx="14">
                  <c:v>97</c:v>
                </c:pt>
                <c:pt idx="15">
                  <c:v>108</c:v>
                </c:pt>
                <c:pt idx="16">
                  <c:v>83</c:v>
                </c:pt>
                <c:pt idx="17">
                  <c:v>102</c:v>
                </c:pt>
                <c:pt idx="18">
                  <c:v>91</c:v>
                </c:pt>
                <c:pt idx="19">
                  <c:v>87</c:v>
                </c:pt>
                <c:pt idx="20">
                  <c:v>72</c:v>
                </c:pt>
                <c:pt idx="21">
                  <c:v>102</c:v>
                </c:pt>
                <c:pt idx="22">
                  <c:v>95</c:v>
                </c:pt>
                <c:pt idx="23">
                  <c:v>95</c:v>
                </c:pt>
                <c:pt idx="24">
                  <c:v>68</c:v>
                </c:pt>
                <c:pt idx="25">
                  <c:v>47</c:v>
                </c:pt>
                <c:pt idx="26">
                  <c:v>87</c:v>
                </c:pt>
                <c:pt idx="27">
                  <c:v>74</c:v>
                </c:pt>
              </c:numCache>
            </c:numRef>
          </c:val>
          <c:smooth val="0"/>
          <c:extLst>
            <c:ext xmlns:c16="http://schemas.microsoft.com/office/drawing/2014/chart" uri="{C3380CC4-5D6E-409C-BE32-E72D297353CC}">
              <c16:uniqueId val="{00000006-44E8-4EDA-992C-456712069E0F}"/>
            </c:ext>
          </c:extLst>
        </c:ser>
        <c:dLbls>
          <c:showLegendKey val="0"/>
          <c:showVal val="0"/>
          <c:showCatName val="0"/>
          <c:showSerName val="0"/>
          <c:showPercent val="0"/>
          <c:showBubbleSize val="0"/>
        </c:dLbls>
        <c:smooth val="0"/>
        <c:axId val="68694816"/>
        <c:axId val="65784552"/>
      </c:lineChart>
      <c:dateAx>
        <c:axId val="6869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784552"/>
        <c:crosses val="autoZero"/>
        <c:auto val="1"/>
        <c:lblOffset val="100"/>
        <c:baseTimeUnit val="days"/>
      </c:dateAx>
      <c:valAx>
        <c:axId val="6578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69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47</c:v>
                </c:pt>
                <c:pt idx="1">
                  <c:v>41</c:v>
                </c:pt>
                <c:pt idx="2">
                  <c:v>48</c:v>
                </c:pt>
                <c:pt idx="3">
                  <c:v>49</c:v>
                </c:pt>
                <c:pt idx="4">
                  <c:v>43</c:v>
                </c:pt>
                <c:pt idx="5">
                  <c:v>44</c:v>
                </c:pt>
                <c:pt idx="6">
                  <c:v>45</c:v>
                </c:pt>
              </c:numCache>
            </c:numRef>
          </c:val>
          <c:extLst>
            <c:ext xmlns:c16="http://schemas.microsoft.com/office/drawing/2014/chart" uri="{C3380CC4-5D6E-409C-BE32-E72D297353CC}">
              <c16:uniqueId val="{00000000-68DB-4BDB-A7A3-1DAAC711778D}"/>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151</c:v>
                </c:pt>
                <c:pt idx="1">
                  <c:v>124</c:v>
                </c:pt>
                <c:pt idx="2">
                  <c:v>106</c:v>
                </c:pt>
                <c:pt idx="3">
                  <c:v>146</c:v>
                </c:pt>
                <c:pt idx="4">
                  <c:v>125</c:v>
                </c:pt>
                <c:pt idx="5">
                  <c:v>116</c:v>
                </c:pt>
                <c:pt idx="6">
                  <c:v>102</c:v>
                </c:pt>
              </c:numCache>
            </c:numRef>
          </c:val>
          <c:extLst>
            <c:ext xmlns:c16="http://schemas.microsoft.com/office/drawing/2014/chart" uri="{C3380CC4-5D6E-409C-BE32-E72D297353CC}">
              <c16:uniqueId val="{00000001-68DB-4BDB-A7A3-1DAAC711778D}"/>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c:v>
                </c:pt>
                <c:pt idx="1">
                  <c:v>9</c:v>
                </c:pt>
                <c:pt idx="2">
                  <c:v>13</c:v>
                </c:pt>
                <c:pt idx="3">
                  <c:v>10</c:v>
                </c:pt>
                <c:pt idx="4">
                  <c:v>13</c:v>
                </c:pt>
                <c:pt idx="5">
                  <c:v>10</c:v>
                </c:pt>
                <c:pt idx="6">
                  <c:v>8</c:v>
                </c:pt>
              </c:numCache>
            </c:numRef>
          </c:val>
          <c:extLst>
            <c:ext xmlns:c16="http://schemas.microsoft.com/office/drawing/2014/chart" uri="{C3380CC4-5D6E-409C-BE32-E72D297353CC}">
              <c16:uniqueId val="{00000002-68DB-4BDB-A7A3-1DAAC711778D}"/>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c:v>
                </c:pt>
                <c:pt idx="1">
                  <c:v>10</c:v>
                </c:pt>
                <c:pt idx="2">
                  <c:v>10</c:v>
                </c:pt>
                <c:pt idx="3">
                  <c:v>11</c:v>
                </c:pt>
                <c:pt idx="4">
                  <c:v>6</c:v>
                </c:pt>
                <c:pt idx="5">
                  <c:v>15</c:v>
                </c:pt>
                <c:pt idx="6">
                  <c:v>25</c:v>
                </c:pt>
              </c:numCache>
            </c:numRef>
          </c:val>
          <c:extLst>
            <c:ext xmlns:c16="http://schemas.microsoft.com/office/drawing/2014/chart" uri="{C3380CC4-5D6E-409C-BE32-E72D297353CC}">
              <c16:uniqueId val="{00000003-68DB-4BDB-A7A3-1DAAC711778D}"/>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18</c:v>
                </c:pt>
                <c:pt idx="1">
                  <c:v>12</c:v>
                </c:pt>
                <c:pt idx="2">
                  <c:v>12</c:v>
                </c:pt>
                <c:pt idx="3">
                  <c:v>24</c:v>
                </c:pt>
                <c:pt idx="4">
                  <c:v>23</c:v>
                </c:pt>
                <c:pt idx="5">
                  <c:v>20</c:v>
                </c:pt>
                <c:pt idx="6">
                  <c:v>29</c:v>
                </c:pt>
              </c:numCache>
            </c:numRef>
          </c:val>
          <c:extLst>
            <c:ext xmlns:c16="http://schemas.microsoft.com/office/drawing/2014/chart" uri="{C3380CC4-5D6E-409C-BE32-E72D297353CC}">
              <c16:uniqueId val="{00000004-68DB-4BDB-A7A3-1DAAC711778D}"/>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44</c:v>
                </c:pt>
                <c:pt idx="1">
                  <c:v>26</c:v>
                </c:pt>
                <c:pt idx="2">
                  <c:v>45</c:v>
                </c:pt>
                <c:pt idx="3">
                  <c:v>38</c:v>
                </c:pt>
                <c:pt idx="4">
                  <c:v>43</c:v>
                </c:pt>
                <c:pt idx="5">
                  <c:v>35</c:v>
                </c:pt>
                <c:pt idx="6">
                  <c:v>32</c:v>
                </c:pt>
              </c:numCache>
            </c:numRef>
          </c:val>
          <c:extLst>
            <c:ext xmlns:c16="http://schemas.microsoft.com/office/drawing/2014/chart" uri="{C3380CC4-5D6E-409C-BE32-E72D297353CC}">
              <c16:uniqueId val="{00000005-68DB-4BDB-A7A3-1DAAC711778D}"/>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63</c:v>
                </c:pt>
                <c:pt idx="1">
                  <c:v>85</c:v>
                </c:pt>
                <c:pt idx="2">
                  <c:v>75</c:v>
                </c:pt>
                <c:pt idx="3">
                  <c:v>83</c:v>
                </c:pt>
                <c:pt idx="4">
                  <c:v>82</c:v>
                </c:pt>
                <c:pt idx="5">
                  <c:v>73</c:v>
                </c:pt>
                <c:pt idx="6">
                  <c:v>76</c:v>
                </c:pt>
              </c:numCache>
            </c:numRef>
          </c:val>
          <c:extLst>
            <c:ext xmlns:c16="http://schemas.microsoft.com/office/drawing/2014/chart" uri="{C3380CC4-5D6E-409C-BE32-E72D297353CC}">
              <c16:uniqueId val="{00000006-68DB-4BDB-A7A3-1DAAC711778D}"/>
            </c:ext>
          </c:extLst>
        </c:ser>
        <c:dLbls>
          <c:showLegendKey val="0"/>
          <c:showVal val="0"/>
          <c:showCatName val="0"/>
          <c:showSerName val="0"/>
          <c:showPercent val="0"/>
          <c:showBubbleSize val="0"/>
        </c:dLbls>
        <c:gapWidth val="219"/>
        <c:overlap val="-27"/>
        <c:axId val="333975400"/>
        <c:axId val="333979664"/>
      </c:barChart>
      <c:catAx>
        <c:axId val="33397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9664"/>
        <c:crosses val="autoZero"/>
        <c:auto val="1"/>
        <c:lblAlgn val="ctr"/>
        <c:lblOffset val="100"/>
        <c:noMultiLvlLbl val="0"/>
      </c:catAx>
      <c:valAx>
        <c:axId val="33397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2</c:v>
                </c:pt>
                <c:pt idx="3">
                  <c:v>3</c:v>
                </c:pt>
                <c:pt idx="4">
                  <c:v>4</c:v>
                </c:pt>
                <c:pt idx="5">
                  <c:v>3</c:v>
                </c:pt>
                <c:pt idx="6">
                  <c:v>3</c:v>
                </c:pt>
              </c:numCache>
            </c:numRef>
          </c:val>
          <c:extLst>
            <c:ext xmlns:c16="http://schemas.microsoft.com/office/drawing/2014/chart" uri="{C3380CC4-5D6E-409C-BE32-E72D297353CC}">
              <c16:uniqueId val="{00000000-1E29-4FD8-9D4B-E8CF5AA644CE}"/>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10</c:v>
                </c:pt>
                <c:pt idx="2">
                  <c:v>8</c:v>
                </c:pt>
                <c:pt idx="3">
                  <c:v>12</c:v>
                </c:pt>
                <c:pt idx="4">
                  <c:v>10</c:v>
                </c:pt>
                <c:pt idx="5">
                  <c:v>0</c:v>
                </c:pt>
                <c:pt idx="6">
                  <c:v>0</c:v>
                </c:pt>
              </c:numCache>
            </c:numRef>
          </c:val>
          <c:extLst>
            <c:ext xmlns:c16="http://schemas.microsoft.com/office/drawing/2014/chart" uri="{C3380CC4-5D6E-409C-BE32-E72D297353CC}">
              <c16:uniqueId val="{00000001-1E29-4FD8-9D4B-E8CF5AA644CE}"/>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1</c:v>
                </c:pt>
                <c:pt idx="3">
                  <c:v>1</c:v>
                </c:pt>
                <c:pt idx="4">
                  <c:v>2</c:v>
                </c:pt>
                <c:pt idx="5">
                  <c:v>0</c:v>
                </c:pt>
                <c:pt idx="6">
                  <c:v>0</c:v>
                </c:pt>
              </c:numCache>
            </c:numRef>
          </c:val>
          <c:extLst>
            <c:ext xmlns:c16="http://schemas.microsoft.com/office/drawing/2014/chart" uri="{C3380CC4-5D6E-409C-BE32-E72D297353CC}">
              <c16:uniqueId val="{00000002-1E29-4FD8-9D4B-E8CF5AA644CE}"/>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0</c:v>
                </c:pt>
                <c:pt idx="3">
                  <c:v>1</c:v>
                </c:pt>
                <c:pt idx="4">
                  <c:v>2</c:v>
                </c:pt>
                <c:pt idx="5">
                  <c:v>1</c:v>
                </c:pt>
                <c:pt idx="6">
                  <c:v>0</c:v>
                </c:pt>
              </c:numCache>
            </c:numRef>
          </c:val>
          <c:extLst>
            <c:ext xmlns:c16="http://schemas.microsoft.com/office/drawing/2014/chart" uri="{C3380CC4-5D6E-409C-BE32-E72D297353CC}">
              <c16:uniqueId val="{00000003-1E29-4FD8-9D4B-E8CF5AA644CE}"/>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1</c:v>
                </c:pt>
                <c:pt idx="2">
                  <c:v>5</c:v>
                </c:pt>
                <c:pt idx="3">
                  <c:v>2</c:v>
                </c:pt>
                <c:pt idx="4">
                  <c:v>3</c:v>
                </c:pt>
                <c:pt idx="5">
                  <c:v>0</c:v>
                </c:pt>
                <c:pt idx="6">
                  <c:v>1</c:v>
                </c:pt>
              </c:numCache>
            </c:numRef>
          </c:val>
          <c:extLst>
            <c:ext xmlns:c16="http://schemas.microsoft.com/office/drawing/2014/chart" uri="{C3380CC4-5D6E-409C-BE32-E72D297353CC}">
              <c16:uniqueId val="{00000004-1E29-4FD8-9D4B-E8CF5AA644CE}"/>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7</c:v>
                </c:pt>
                <c:pt idx="2">
                  <c:v>1</c:v>
                </c:pt>
                <c:pt idx="3">
                  <c:v>3</c:v>
                </c:pt>
                <c:pt idx="4">
                  <c:v>2</c:v>
                </c:pt>
                <c:pt idx="5">
                  <c:v>2</c:v>
                </c:pt>
                <c:pt idx="6">
                  <c:v>0</c:v>
                </c:pt>
              </c:numCache>
            </c:numRef>
          </c:val>
          <c:extLst>
            <c:ext xmlns:c16="http://schemas.microsoft.com/office/drawing/2014/chart" uri="{C3380CC4-5D6E-409C-BE32-E72D297353CC}">
              <c16:uniqueId val="{00000005-1E29-4FD8-9D4B-E8CF5AA644CE}"/>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1</c:v>
                </c:pt>
                <c:pt idx="2">
                  <c:v>3</c:v>
                </c:pt>
                <c:pt idx="3">
                  <c:v>2</c:v>
                </c:pt>
                <c:pt idx="4">
                  <c:v>3</c:v>
                </c:pt>
                <c:pt idx="5">
                  <c:v>1</c:v>
                </c:pt>
                <c:pt idx="6">
                  <c:v>2</c:v>
                </c:pt>
              </c:numCache>
            </c:numRef>
          </c:val>
          <c:extLst>
            <c:ext xmlns:c16="http://schemas.microsoft.com/office/drawing/2014/chart" uri="{C3380CC4-5D6E-409C-BE32-E72D297353CC}">
              <c16:uniqueId val="{00000006-1E29-4FD8-9D4B-E8CF5AA644CE}"/>
            </c:ext>
          </c:extLst>
        </c:ser>
        <c:dLbls>
          <c:showLegendKey val="0"/>
          <c:showVal val="0"/>
          <c:showCatName val="0"/>
          <c:showSerName val="0"/>
          <c:showPercent val="0"/>
          <c:showBubbleSize val="0"/>
        </c:dLbls>
        <c:gapWidth val="219"/>
        <c:overlap val="-27"/>
        <c:axId val="333980976"/>
        <c:axId val="333975728"/>
      </c:barChart>
      <c:catAx>
        <c:axId val="33398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5728"/>
        <c:crosses val="autoZero"/>
        <c:auto val="1"/>
        <c:lblAlgn val="ctr"/>
        <c:lblOffset val="100"/>
        <c:noMultiLvlLbl val="0"/>
      </c:catAx>
      <c:valAx>
        <c:axId val="33397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8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0.97822959624052896</c:v>
                </c:pt>
                <c:pt idx="1">
                  <c:v>1.5968159585691</c:v>
                </c:pt>
                <c:pt idx="2">
                  <c:v>2.30651194015537</c:v>
                </c:pt>
                <c:pt idx="3">
                  <c:v>1.9692465074645999</c:v>
                </c:pt>
                <c:pt idx="4">
                  <c:v>0.997410568715834</c:v>
                </c:pt>
                <c:pt idx="5">
                  <c:v>0.62657843419327997</c:v>
                </c:pt>
                <c:pt idx="6">
                  <c:v>0.93027716505226798</c:v>
                </c:pt>
              </c:numCache>
            </c:numRef>
          </c:val>
          <c:extLst>
            <c:ext xmlns:c16="http://schemas.microsoft.com/office/drawing/2014/chart" uri="{C3380CC4-5D6E-409C-BE32-E72D297353CC}">
              <c16:uniqueId val="{00000000-1B37-4462-ABBA-2ED02DFD85EA}"/>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6.9337334915072393E-2</c:v>
                </c:pt>
                <c:pt idx="1">
                  <c:v>0.27054277507997998</c:v>
                </c:pt>
                <c:pt idx="2">
                  <c:v>0.16902110822256</c:v>
                </c:pt>
                <c:pt idx="3">
                  <c:v>9.7783809217566006E-2</c:v>
                </c:pt>
                <c:pt idx="4">
                  <c:v>8.4585492933950304E-2</c:v>
                </c:pt>
              </c:numCache>
            </c:numRef>
          </c:val>
          <c:extLst>
            <c:ext xmlns:c16="http://schemas.microsoft.com/office/drawing/2014/chart" uri="{C3380CC4-5D6E-409C-BE32-E72D297353CC}">
              <c16:uniqueId val="{00000001-1B37-4462-ABBA-2ED02DFD85EA}"/>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0.28454155479430898</c:v>
                </c:pt>
                <c:pt idx="2">
                  <c:v>0.35367095639292701</c:v>
                </c:pt>
                <c:pt idx="3">
                  <c:v>0.17590963799648199</c:v>
                </c:pt>
                <c:pt idx="4">
                  <c:v>0.30367558559392599</c:v>
                </c:pt>
              </c:numCache>
            </c:numRef>
          </c:val>
          <c:extLst>
            <c:ext xmlns:c16="http://schemas.microsoft.com/office/drawing/2014/chart" uri="{C3380CC4-5D6E-409C-BE32-E72D297353CC}">
              <c16:uniqueId val="{00000002-1B37-4462-ABBA-2ED02DFD85EA}"/>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0.26750556411573401</c:v>
                </c:pt>
                <c:pt idx="1">
                  <c:v>0.50933059407635695</c:v>
                </c:pt>
                <c:pt idx="3">
                  <c:v>0.52645095017976395</c:v>
                </c:pt>
                <c:pt idx="4">
                  <c:v>0.39055812360897102</c:v>
                </c:pt>
                <c:pt idx="5">
                  <c:v>0.68053415511042603</c:v>
                </c:pt>
              </c:numCache>
            </c:numRef>
          </c:val>
          <c:extLst>
            <c:ext xmlns:c16="http://schemas.microsoft.com/office/drawing/2014/chart" uri="{C3380CC4-5D6E-409C-BE32-E72D297353CC}">
              <c16:uniqueId val="{00000003-1B37-4462-ABBA-2ED02DFD85EA}"/>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0.33516410168392502</c:v>
                </c:pt>
                <c:pt idx="1">
                  <c:v>0.15637812994641201</c:v>
                </c:pt>
                <c:pt idx="2">
                  <c:v>0.160764345786372</c:v>
                </c:pt>
                <c:pt idx="3">
                  <c:v>0.209775540172016</c:v>
                </c:pt>
                <c:pt idx="4">
                  <c:v>0.188480144427281</c:v>
                </c:pt>
                <c:pt idx="6">
                  <c:v>0.12586532410321</c:v>
                </c:pt>
              </c:numCache>
            </c:numRef>
          </c:val>
          <c:extLst>
            <c:ext xmlns:c16="http://schemas.microsoft.com/office/drawing/2014/chart" uri="{C3380CC4-5D6E-409C-BE32-E72D297353CC}">
              <c16:uniqueId val="{00000004-1B37-4462-ABBA-2ED02DFD85EA}"/>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0.65401442415373801</c:v>
                </c:pt>
                <c:pt idx="1">
                  <c:v>0.57978186720478198</c:v>
                </c:pt>
                <c:pt idx="2">
                  <c:v>0.85559421242030098</c:v>
                </c:pt>
                <c:pt idx="3">
                  <c:v>0.43551188823022902</c:v>
                </c:pt>
                <c:pt idx="4">
                  <c:v>0.38001523047289099</c:v>
                </c:pt>
                <c:pt idx="5">
                  <c:v>1.5111018201908299</c:v>
                </c:pt>
              </c:numCache>
            </c:numRef>
          </c:val>
          <c:extLst>
            <c:ext xmlns:c16="http://schemas.microsoft.com/office/drawing/2014/chart" uri="{C3380CC4-5D6E-409C-BE32-E72D297353CC}">
              <c16:uniqueId val="{00000005-1B37-4462-ABBA-2ED02DFD85EA}"/>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0.313866281951037</c:v>
                </c:pt>
                <c:pt idx="1">
                  <c:v>8.7001530786427805E-2</c:v>
                </c:pt>
                <c:pt idx="2">
                  <c:v>0.278625155556534</c:v>
                </c:pt>
                <c:pt idx="3">
                  <c:v>0.107925949583164</c:v>
                </c:pt>
                <c:pt idx="4">
                  <c:v>0.13398969931243099</c:v>
                </c:pt>
                <c:pt idx="5">
                  <c:v>0.52696496811779303</c:v>
                </c:pt>
                <c:pt idx="6">
                  <c:v>0.192174267370021</c:v>
                </c:pt>
              </c:numCache>
            </c:numRef>
          </c:val>
          <c:extLst>
            <c:ext xmlns:c16="http://schemas.microsoft.com/office/drawing/2014/chart" uri="{C3380CC4-5D6E-409C-BE32-E72D297353CC}">
              <c16:uniqueId val="{00000006-1B37-4462-ABBA-2ED02DFD85EA}"/>
            </c:ext>
          </c:extLst>
        </c:ser>
        <c:dLbls>
          <c:showLegendKey val="0"/>
          <c:showVal val="0"/>
          <c:showCatName val="0"/>
          <c:showSerName val="0"/>
          <c:showPercent val="0"/>
          <c:showBubbleSize val="0"/>
        </c:dLbls>
        <c:gapWidth val="219"/>
        <c:overlap val="-27"/>
        <c:axId val="333989504"/>
        <c:axId val="333988192"/>
      </c:barChart>
      <c:catAx>
        <c:axId val="33398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88192"/>
        <c:crosses val="autoZero"/>
        <c:auto val="1"/>
        <c:lblAlgn val="ctr"/>
        <c:lblOffset val="100"/>
        <c:noMultiLvlLbl val="0"/>
      </c:catAx>
      <c:valAx>
        <c:axId val="33398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8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2</c:v>
                </c:pt>
                <c:pt idx="18">
                  <c:v>2</c:v>
                </c:pt>
                <c:pt idx="19">
                  <c:v>4</c:v>
                </c:pt>
                <c:pt idx="20">
                  <c:v>7</c:v>
                </c:pt>
                <c:pt idx="21">
                  <c:v>0</c:v>
                </c:pt>
                <c:pt idx="22">
                  <c:v>1</c:v>
                </c:pt>
                <c:pt idx="23">
                  <c:v>0</c:v>
                </c:pt>
              </c:numCache>
            </c:numRef>
          </c:val>
          <c:smooth val="0"/>
          <c:extLst>
            <c:ext xmlns:c16="http://schemas.microsoft.com/office/drawing/2014/chart" uri="{C3380CC4-5D6E-409C-BE32-E72D297353CC}">
              <c16:uniqueId val="{00000000-7DE9-4CCC-B8E0-863D8564C12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9</c:v>
                </c:pt>
                <c:pt idx="10">
                  <c:v>1</c:v>
                </c:pt>
                <c:pt idx="11">
                  <c:v>0</c:v>
                </c:pt>
                <c:pt idx="12">
                  <c:v>7</c:v>
                </c:pt>
                <c:pt idx="13">
                  <c:v>1</c:v>
                </c:pt>
                <c:pt idx="14">
                  <c:v>0</c:v>
                </c:pt>
                <c:pt idx="15">
                  <c:v>2</c:v>
                </c:pt>
                <c:pt idx="16">
                  <c:v>6</c:v>
                </c:pt>
                <c:pt idx="17">
                  <c:v>0</c:v>
                </c:pt>
                <c:pt idx="18">
                  <c:v>8</c:v>
                </c:pt>
                <c:pt idx="19">
                  <c:v>0</c:v>
                </c:pt>
                <c:pt idx="20">
                  <c:v>0</c:v>
                </c:pt>
                <c:pt idx="21">
                  <c:v>0</c:v>
                </c:pt>
                <c:pt idx="22">
                  <c:v>0</c:v>
                </c:pt>
                <c:pt idx="23">
                  <c:v>0</c:v>
                </c:pt>
              </c:numCache>
            </c:numRef>
          </c:val>
          <c:smooth val="0"/>
          <c:extLst>
            <c:ext xmlns:c16="http://schemas.microsoft.com/office/drawing/2014/chart" uri="{C3380CC4-5D6E-409C-BE32-E72D297353CC}">
              <c16:uniqueId val="{00000001-7DE9-4CCC-B8E0-863D8564C12F}"/>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1</c:v>
                </c:pt>
                <c:pt idx="2">
                  <c:v>0</c:v>
                </c:pt>
                <c:pt idx="3">
                  <c:v>0</c:v>
                </c:pt>
                <c:pt idx="4">
                  <c:v>0</c:v>
                </c:pt>
                <c:pt idx="5">
                  <c:v>0</c:v>
                </c:pt>
                <c:pt idx="6">
                  <c:v>0</c:v>
                </c:pt>
                <c:pt idx="7">
                  <c:v>0</c:v>
                </c:pt>
                <c:pt idx="8">
                  <c:v>2</c:v>
                </c:pt>
                <c:pt idx="9">
                  <c:v>1</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DE9-4CCC-B8E0-863D8564C12F}"/>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3-7DE9-4CCC-B8E0-863D8564C12F}"/>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6</c:v>
                </c:pt>
                <c:pt idx="14">
                  <c:v>2</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DE9-4CCC-B8E0-863D8564C12F}"/>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pt idx="15">
                  <c:v>2</c:v>
                </c:pt>
                <c:pt idx="16">
                  <c:v>1</c:v>
                </c:pt>
                <c:pt idx="17">
                  <c:v>2</c:v>
                </c:pt>
                <c:pt idx="18">
                  <c:v>3</c:v>
                </c:pt>
                <c:pt idx="19">
                  <c:v>0</c:v>
                </c:pt>
                <c:pt idx="20">
                  <c:v>0</c:v>
                </c:pt>
                <c:pt idx="21">
                  <c:v>1</c:v>
                </c:pt>
                <c:pt idx="22">
                  <c:v>0</c:v>
                </c:pt>
                <c:pt idx="23">
                  <c:v>0</c:v>
                </c:pt>
              </c:numCache>
            </c:numRef>
          </c:val>
          <c:smooth val="0"/>
          <c:extLst>
            <c:ext xmlns:c16="http://schemas.microsoft.com/office/drawing/2014/chart" uri="{C3380CC4-5D6E-409C-BE32-E72D297353CC}">
              <c16:uniqueId val="{00000005-7DE9-4CCC-B8E0-863D8564C12F}"/>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c:v>
                </c:pt>
                <c:pt idx="12">
                  <c:v>2</c:v>
                </c:pt>
                <c:pt idx="13">
                  <c:v>1</c:v>
                </c:pt>
                <c:pt idx="14">
                  <c:v>1</c:v>
                </c:pt>
                <c:pt idx="15">
                  <c:v>0</c:v>
                </c:pt>
                <c:pt idx="16">
                  <c:v>1</c:v>
                </c:pt>
                <c:pt idx="17">
                  <c:v>0</c:v>
                </c:pt>
                <c:pt idx="18">
                  <c:v>3</c:v>
                </c:pt>
                <c:pt idx="19">
                  <c:v>0</c:v>
                </c:pt>
                <c:pt idx="20">
                  <c:v>0</c:v>
                </c:pt>
                <c:pt idx="21">
                  <c:v>0</c:v>
                </c:pt>
                <c:pt idx="22">
                  <c:v>0</c:v>
                </c:pt>
                <c:pt idx="23">
                  <c:v>1</c:v>
                </c:pt>
              </c:numCache>
            </c:numRef>
          </c:val>
          <c:smooth val="0"/>
          <c:extLst>
            <c:ext xmlns:c16="http://schemas.microsoft.com/office/drawing/2014/chart" uri="{C3380CC4-5D6E-409C-BE32-E72D297353CC}">
              <c16:uniqueId val="{00000006-7DE9-4CCC-B8E0-863D8564C12F}"/>
            </c:ext>
          </c:extLst>
        </c:ser>
        <c:dLbls>
          <c:showLegendKey val="0"/>
          <c:showVal val="0"/>
          <c:showCatName val="0"/>
          <c:showSerName val="0"/>
          <c:showPercent val="0"/>
          <c:showBubbleSize val="0"/>
        </c:dLbls>
        <c:smooth val="0"/>
        <c:axId val="333987536"/>
        <c:axId val="333987864"/>
      </c:lineChart>
      <c:catAx>
        <c:axId val="33398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87864"/>
        <c:crosses val="autoZero"/>
        <c:auto val="1"/>
        <c:lblAlgn val="ctr"/>
        <c:lblOffset val="100"/>
        <c:noMultiLvlLbl val="0"/>
      </c:catAx>
      <c:valAx>
        <c:axId val="33398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8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0.94040878994338395</c:v>
                </c:pt>
                <c:pt idx="9">
                  <c:v>0</c:v>
                </c:pt>
                <c:pt idx="10">
                  <c:v>0.59495249976010001</c:v>
                </c:pt>
                <c:pt idx="11">
                  <c:v>0</c:v>
                </c:pt>
                <c:pt idx="12">
                  <c:v>0</c:v>
                </c:pt>
                <c:pt idx="13">
                  <c:v>0</c:v>
                </c:pt>
                <c:pt idx="14">
                  <c:v>0</c:v>
                </c:pt>
                <c:pt idx="15">
                  <c:v>0</c:v>
                </c:pt>
                <c:pt idx="16">
                  <c:v>0</c:v>
                </c:pt>
                <c:pt idx="17">
                  <c:v>0.82045868918529896</c:v>
                </c:pt>
                <c:pt idx="18">
                  <c:v>2.1846911684739099</c:v>
                </c:pt>
                <c:pt idx="19">
                  <c:v>1.7080894347951301</c:v>
                </c:pt>
                <c:pt idx="20">
                  <c:v>0.95096439881009498</c:v>
                </c:pt>
                <c:pt idx="21">
                  <c:v>0</c:v>
                </c:pt>
                <c:pt idx="22">
                  <c:v>1.71768544285577</c:v>
                </c:pt>
                <c:pt idx="23">
                  <c:v>0</c:v>
                </c:pt>
              </c:numCache>
            </c:numRef>
          </c:val>
          <c:smooth val="0"/>
          <c:extLst>
            <c:ext xmlns:c16="http://schemas.microsoft.com/office/drawing/2014/chart" uri="{C3380CC4-5D6E-409C-BE32-E72D297353CC}">
              <c16:uniqueId val="{00000000-4B50-4F81-B0AF-A7F8BD566B19}"/>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4.3600769553582601E-2</c:v>
                </c:pt>
                <c:pt idx="9">
                  <c:v>0.10304574732886899</c:v>
                </c:pt>
                <c:pt idx="10">
                  <c:v>9.4831673779042197E-2</c:v>
                </c:pt>
                <c:pt idx="11">
                  <c:v>0.102189303641209</c:v>
                </c:pt>
                <c:pt idx="12">
                  <c:v>0.29630356309122202</c:v>
                </c:pt>
                <c:pt idx="13">
                  <c:v>4.7415836889521099E-2</c:v>
                </c:pt>
                <c:pt idx="14">
                  <c:v>0</c:v>
                </c:pt>
                <c:pt idx="15">
                  <c:v>0.24961440569426099</c:v>
                </c:pt>
                <c:pt idx="16">
                  <c:v>7.8014234094088905E-2</c:v>
                </c:pt>
                <c:pt idx="17">
                  <c:v>0.12426219322771</c:v>
                </c:pt>
                <c:pt idx="18">
                  <c:v>7.8208880386738802E-2</c:v>
                </c:pt>
                <c:pt idx="19">
                  <c:v>0</c:v>
                </c:pt>
                <c:pt idx="20">
                  <c:v>0</c:v>
                </c:pt>
                <c:pt idx="21">
                  <c:v>0</c:v>
                </c:pt>
                <c:pt idx="22">
                  <c:v>0</c:v>
                </c:pt>
                <c:pt idx="23">
                  <c:v>0</c:v>
                </c:pt>
              </c:numCache>
            </c:numRef>
          </c:val>
          <c:smooth val="0"/>
          <c:extLst>
            <c:ext xmlns:c16="http://schemas.microsoft.com/office/drawing/2014/chart" uri="{C3380CC4-5D6E-409C-BE32-E72D297353CC}">
              <c16:uniqueId val="{00000001-4B50-4F81-B0AF-A7F8BD566B19}"/>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0.353677505369973</c:v>
                </c:pt>
                <c:pt idx="2">
                  <c:v>0</c:v>
                </c:pt>
                <c:pt idx="3">
                  <c:v>0</c:v>
                </c:pt>
                <c:pt idx="4">
                  <c:v>0</c:v>
                </c:pt>
                <c:pt idx="5">
                  <c:v>0</c:v>
                </c:pt>
                <c:pt idx="6">
                  <c:v>0</c:v>
                </c:pt>
                <c:pt idx="7">
                  <c:v>0</c:v>
                </c:pt>
                <c:pt idx="8">
                  <c:v>0.16387674987038001</c:v>
                </c:pt>
                <c:pt idx="9">
                  <c:v>0.17961632471668801</c:v>
                </c:pt>
                <c:pt idx="10">
                  <c:v>0</c:v>
                </c:pt>
                <c:pt idx="11">
                  <c:v>0.17591289534108601</c:v>
                </c:pt>
                <c:pt idx="12">
                  <c:v>0</c:v>
                </c:pt>
                <c:pt idx="13">
                  <c:v>0.52588697133545703</c:v>
                </c:pt>
                <c:pt idx="14">
                  <c:v>0.42774609288200899</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B50-4F81-B0AF-A7F8BD566B19}"/>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0.50935239481230998</c:v>
                </c:pt>
                <c:pt idx="17">
                  <c:v>0.52647348371356395</c:v>
                </c:pt>
                <c:pt idx="18">
                  <c:v>0.39057484055986003</c:v>
                </c:pt>
                <c:pt idx="19">
                  <c:v>0.47404014895347302</c:v>
                </c:pt>
                <c:pt idx="20">
                  <c:v>0</c:v>
                </c:pt>
                <c:pt idx="21">
                  <c:v>0</c:v>
                </c:pt>
                <c:pt idx="22">
                  <c:v>0</c:v>
                </c:pt>
                <c:pt idx="23">
                  <c:v>0</c:v>
                </c:pt>
              </c:numCache>
            </c:numRef>
          </c:val>
          <c:smooth val="0"/>
          <c:extLst>
            <c:ext xmlns:c16="http://schemas.microsoft.com/office/drawing/2014/chart" uri="{C3380CC4-5D6E-409C-BE32-E72D297353CC}">
              <c16:uniqueId val="{00000003-4B50-4F81-B0AF-A7F8BD566B19}"/>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0.12586532410321</c:v>
                </c:pt>
                <c:pt idx="13">
                  <c:v>0.18280439929275699</c:v>
                </c:pt>
                <c:pt idx="14">
                  <c:v>0.33516410168392502</c:v>
                </c:pt>
                <c:pt idx="15">
                  <c:v>0.12300474855540899</c:v>
                </c:pt>
                <c:pt idx="16">
                  <c:v>0.209775540172016</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B50-4F81-B0AF-A7F8BD566B19}"/>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0.45546860999940297</c:v>
                </c:pt>
                <c:pt idx="12">
                  <c:v>0.36138820858969001</c:v>
                </c:pt>
                <c:pt idx="13">
                  <c:v>0.313601338032376</c:v>
                </c:pt>
                <c:pt idx="14">
                  <c:v>0.48682874380264002</c:v>
                </c:pt>
                <c:pt idx="15">
                  <c:v>1.2086096011787399</c:v>
                </c:pt>
                <c:pt idx="16">
                  <c:v>0.79595006272026803</c:v>
                </c:pt>
                <c:pt idx="17">
                  <c:v>0.74666985245803696</c:v>
                </c:pt>
                <c:pt idx="18">
                  <c:v>0.55801126973697301</c:v>
                </c:pt>
                <c:pt idx="19">
                  <c:v>0</c:v>
                </c:pt>
                <c:pt idx="20">
                  <c:v>0</c:v>
                </c:pt>
                <c:pt idx="21">
                  <c:v>0.25088107042590102</c:v>
                </c:pt>
                <c:pt idx="22">
                  <c:v>0</c:v>
                </c:pt>
                <c:pt idx="23">
                  <c:v>0</c:v>
                </c:pt>
              </c:numCache>
            </c:numRef>
          </c:val>
          <c:smooth val="0"/>
          <c:extLst>
            <c:ext xmlns:c16="http://schemas.microsoft.com/office/drawing/2014/chart" uri="{C3380CC4-5D6E-409C-BE32-E72D297353CC}">
              <c16:uniqueId val="{00000005-4B50-4F81-B0AF-A7F8BD566B19}"/>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0.202935264476691</c:v>
                </c:pt>
                <c:pt idx="12">
                  <c:v>0.11041660930142901</c:v>
                </c:pt>
                <c:pt idx="13">
                  <c:v>0.55951758129801499</c:v>
                </c:pt>
                <c:pt idx="14">
                  <c:v>0.10050389624693699</c:v>
                </c:pt>
                <c:pt idx="15">
                  <c:v>0</c:v>
                </c:pt>
                <c:pt idx="16">
                  <c:v>0.25855659883801002</c:v>
                </c:pt>
                <c:pt idx="17">
                  <c:v>0.310598342374095</c:v>
                </c:pt>
                <c:pt idx="18">
                  <c:v>0.272783177758809</c:v>
                </c:pt>
                <c:pt idx="19">
                  <c:v>0</c:v>
                </c:pt>
                <c:pt idx="20">
                  <c:v>0</c:v>
                </c:pt>
                <c:pt idx="21">
                  <c:v>0</c:v>
                </c:pt>
                <c:pt idx="22">
                  <c:v>0</c:v>
                </c:pt>
                <c:pt idx="23">
                  <c:v>0.26874466503290501</c:v>
                </c:pt>
              </c:numCache>
            </c:numRef>
          </c:val>
          <c:smooth val="0"/>
          <c:extLst>
            <c:ext xmlns:c16="http://schemas.microsoft.com/office/drawing/2014/chart" uri="{C3380CC4-5D6E-409C-BE32-E72D297353CC}">
              <c16:uniqueId val="{00000006-4B50-4F81-B0AF-A7F8BD566B19}"/>
            </c:ext>
          </c:extLst>
        </c:ser>
        <c:dLbls>
          <c:showLegendKey val="0"/>
          <c:showVal val="0"/>
          <c:showCatName val="0"/>
          <c:showSerName val="0"/>
          <c:showPercent val="0"/>
          <c:showBubbleSize val="0"/>
        </c:dLbls>
        <c:smooth val="0"/>
        <c:axId val="394997456"/>
        <c:axId val="394997128"/>
      </c:lineChart>
      <c:catAx>
        <c:axId val="39499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97128"/>
        <c:crosses val="autoZero"/>
        <c:auto val="1"/>
        <c:lblAlgn val="ctr"/>
        <c:lblOffset val="100"/>
        <c:noMultiLvlLbl val="0"/>
      </c:catAx>
      <c:valAx>
        <c:axId val="39499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9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6</c:v>
                </c:pt>
                <c:pt idx="1">
                  <c:v>14</c:v>
                </c:pt>
                <c:pt idx="2">
                  <c:v>2</c:v>
                </c:pt>
                <c:pt idx="3">
                  <c:v>1</c:v>
                </c:pt>
                <c:pt idx="4">
                  <c:v>3</c:v>
                </c:pt>
                <c:pt idx="5">
                  <c:v>5</c:v>
                </c:pt>
                <c:pt idx="6">
                  <c:v>3</c:v>
                </c:pt>
              </c:numCache>
            </c:numRef>
          </c:val>
          <c:extLst>
            <c:ext xmlns:c16="http://schemas.microsoft.com/office/drawing/2014/chart" uri="{C3380CC4-5D6E-409C-BE32-E72D297353CC}">
              <c16:uniqueId val="{00000000-72C2-4394-B9F3-F68CE8EE1322}"/>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15</c:v>
                </c:pt>
                <c:pt idx="1">
                  <c:v>24</c:v>
                </c:pt>
                <c:pt idx="2">
                  <c:v>5</c:v>
                </c:pt>
                <c:pt idx="3">
                  <c:v>3</c:v>
                </c:pt>
                <c:pt idx="4">
                  <c:v>11</c:v>
                </c:pt>
                <c:pt idx="5">
                  <c:v>10</c:v>
                </c:pt>
                <c:pt idx="6">
                  <c:v>7</c:v>
                </c:pt>
              </c:numCache>
            </c:numRef>
          </c:val>
          <c:extLst>
            <c:ext xmlns:c16="http://schemas.microsoft.com/office/drawing/2014/chart" uri="{C3380CC4-5D6E-409C-BE32-E72D297353CC}">
              <c16:uniqueId val="{00000001-72C2-4394-B9F3-F68CE8EE1322}"/>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2</c:v>
                </c:pt>
                <c:pt idx="1">
                  <c:v>11</c:v>
                </c:pt>
                <c:pt idx="2">
                  <c:v>0</c:v>
                </c:pt>
                <c:pt idx="3">
                  <c:v>2</c:v>
                </c:pt>
                <c:pt idx="4">
                  <c:v>0</c:v>
                </c:pt>
                <c:pt idx="5">
                  <c:v>2</c:v>
                </c:pt>
                <c:pt idx="6">
                  <c:v>6</c:v>
                </c:pt>
              </c:numCache>
            </c:numRef>
          </c:val>
          <c:extLst>
            <c:ext xmlns:c16="http://schemas.microsoft.com/office/drawing/2014/chart" uri="{C3380CC4-5D6E-409C-BE32-E72D297353CC}">
              <c16:uniqueId val="{00000002-72C2-4394-B9F3-F68CE8EE1322}"/>
            </c:ext>
          </c:extLst>
        </c:ser>
        <c:dLbls>
          <c:showLegendKey val="0"/>
          <c:showVal val="0"/>
          <c:showCatName val="0"/>
          <c:showSerName val="0"/>
          <c:showPercent val="0"/>
          <c:showBubbleSize val="0"/>
        </c:dLbls>
        <c:gapWidth val="150"/>
        <c:overlap val="100"/>
        <c:axId val="72724328"/>
        <c:axId val="72726624"/>
      </c:barChart>
      <c:catAx>
        <c:axId val="72724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726624"/>
        <c:crosses val="autoZero"/>
        <c:auto val="1"/>
        <c:lblAlgn val="ctr"/>
        <c:lblOffset val="100"/>
        <c:noMultiLvlLbl val="0"/>
      </c:catAx>
      <c:valAx>
        <c:axId val="72726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72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2022</c:v>
                </c:pt>
                <c:pt idx="1">
                  <c:v>5342</c:v>
                </c:pt>
                <c:pt idx="2">
                  <c:v>560</c:v>
                </c:pt>
                <c:pt idx="3">
                  <c:v>603</c:v>
                </c:pt>
                <c:pt idx="4">
                  <c:v>2262</c:v>
                </c:pt>
                <c:pt idx="5">
                  <c:v>3686</c:v>
                </c:pt>
                <c:pt idx="6">
                  <c:v>3980</c:v>
                </c:pt>
              </c:numCache>
            </c:numRef>
          </c:val>
          <c:extLst>
            <c:ext xmlns:c16="http://schemas.microsoft.com/office/drawing/2014/chart" uri="{C3380CC4-5D6E-409C-BE32-E72D297353CC}">
              <c16:uniqueId val="{00000000-BD7F-4136-8CEE-D708660FC2FC}"/>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287</c:v>
                </c:pt>
                <c:pt idx="1">
                  <c:v>1591</c:v>
                </c:pt>
                <c:pt idx="2">
                  <c:v>0</c:v>
                </c:pt>
                <c:pt idx="3">
                  <c:v>371</c:v>
                </c:pt>
                <c:pt idx="4">
                  <c:v>0</c:v>
                </c:pt>
                <c:pt idx="5">
                  <c:v>756</c:v>
                </c:pt>
                <c:pt idx="6">
                  <c:v>1198</c:v>
                </c:pt>
              </c:numCache>
            </c:numRef>
          </c:val>
          <c:extLst>
            <c:ext xmlns:c16="http://schemas.microsoft.com/office/drawing/2014/chart" uri="{C3380CC4-5D6E-409C-BE32-E72D297353CC}">
              <c16:uniqueId val="{00000001-BD7F-4136-8CEE-D708660FC2FC}"/>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765</c:v>
                </c:pt>
                <c:pt idx="1">
                  <c:v>5362</c:v>
                </c:pt>
                <c:pt idx="2">
                  <c:v>515</c:v>
                </c:pt>
                <c:pt idx="3">
                  <c:v>318</c:v>
                </c:pt>
                <c:pt idx="4">
                  <c:v>613</c:v>
                </c:pt>
                <c:pt idx="5">
                  <c:v>3133</c:v>
                </c:pt>
                <c:pt idx="6">
                  <c:v>1555</c:v>
                </c:pt>
              </c:numCache>
            </c:numRef>
          </c:val>
          <c:extLst>
            <c:ext xmlns:c16="http://schemas.microsoft.com/office/drawing/2014/chart" uri="{C3380CC4-5D6E-409C-BE32-E72D297353CC}">
              <c16:uniqueId val="{00000002-BD7F-4136-8CEE-D708660FC2FC}"/>
            </c:ext>
          </c:extLst>
        </c:ser>
        <c:dLbls>
          <c:showLegendKey val="0"/>
          <c:showVal val="0"/>
          <c:showCatName val="0"/>
          <c:showSerName val="0"/>
          <c:showPercent val="0"/>
          <c:showBubbleSize val="0"/>
        </c:dLbls>
        <c:gapWidth val="150"/>
        <c:overlap val="100"/>
        <c:axId val="385914912"/>
        <c:axId val="385910648"/>
      </c:barChart>
      <c:catAx>
        <c:axId val="38591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10648"/>
        <c:crosses val="autoZero"/>
        <c:auto val="1"/>
        <c:lblAlgn val="ctr"/>
        <c:lblOffset val="100"/>
        <c:noMultiLvlLbl val="0"/>
      </c:catAx>
      <c:valAx>
        <c:axId val="385910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1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1.2447706499988</c:v>
                </c:pt>
                <c:pt idx="1">
                  <c:v>1.28872624948754</c:v>
                </c:pt>
                <c:pt idx="2">
                  <c:v>1.3762409261360999</c:v>
                </c:pt>
              </c:numCache>
            </c:numRef>
          </c:val>
          <c:extLst>
            <c:ext xmlns:c16="http://schemas.microsoft.com/office/drawing/2014/chart" uri="{C3380CC4-5D6E-409C-BE32-E72D297353CC}">
              <c16:uniqueId val="{00000000-A519-41DB-AAE5-551A13B28506}"/>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0.20904975654129401</c:v>
                </c:pt>
                <c:pt idx="1">
                  <c:v>0.121589940252722</c:v>
                </c:pt>
                <c:pt idx="2">
                  <c:v>7.8869070639532399E-2</c:v>
                </c:pt>
              </c:numCache>
            </c:numRef>
          </c:val>
          <c:extLst>
            <c:ext xmlns:c16="http://schemas.microsoft.com/office/drawing/2014/chart" uri="{C3380CC4-5D6E-409C-BE32-E72D297353CC}">
              <c16:uniqueId val="{00000001-A519-41DB-AAE5-551A13B28506}"/>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0.47764894200963498</c:v>
                </c:pt>
                <c:pt idx="1">
                  <c:v>0.20726782211644501</c:v>
                </c:pt>
                <c:pt idx="2">
                  <c:v>0</c:v>
                </c:pt>
              </c:numCache>
            </c:numRef>
          </c:val>
          <c:extLst>
            <c:ext xmlns:c16="http://schemas.microsoft.com/office/drawing/2014/chart" uri="{C3380CC4-5D6E-409C-BE32-E72D297353CC}">
              <c16:uniqueId val="{00000002-A519-41DB-AAE5-551A13B28506}"/>
            </c:ext>
          </c:extLst>
        </c:ser>
        <c:ser>
          <c:idx val="3"/>
          <c:order val="3"/>
          <c:tx>
            <c:strRef>
              <c:f>Sheet1!$E$1</c:f>
              <c:strCache>
                <c:ptCount val="1"/>
                <c:pt idx="0">
                  <c:v>@bajajarg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0.67864612232703003</c:v>
                </c:pt>
                <c:pt idx="1">
                  <c:v>0.43097380407174002</c:v>
                </c:pt>
                <c:pt idx="2">
                  <c:v>0.395849961342575</c:v>
                </c:pt>
              </c:numCache>
            </c:numRef>
          </c:val>
          <c:extLst>
            <c:ext xmlns:c16="http://schemas.microsoft.com/office/drawing/2014/chart" uri="{C3380CC4-5D6E-409C-BE32-E72D297353CC}">
              <c16:uniqueId val="{00000003-A519-41DB-AAE5-551A13B28506}"/>
            </c:ext>
          </c:extLst>
        </c:ser>
        <c:ser>
          <c:idx val="4"/>
          <c:order val="4"/>
          <c:tx>
            <c:strRef>
              <c:f>Sheet1!$F$1</c:f>
              <c:strCache>
                <c:ptCount val="1"/>
                <c:pt idx="0">
                  <c:v>@ktmargentina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0.19475552525234299</c:v>
                </c:pt>
                <c:pt idx="1">
                  <c:v>0.19611524977059699</c:v>
                </c:pt>
                <c:pt idx="2">
                  <c:v>0</c:v>
                </c:pt>
              </c:numCache>
            </c:numRef>
          </c:val>
          <c:extLst>
            <c:ext xmlns:c16="http://schemas.microsoft.com/office/drawing/2014/chart" uri="{C3380CC4-5D6E-409C-BE32-E72D297353CC}">
              <c16:uniqueId val="{00000004-A519-41DB-AAE5-551A13B28506}"/>
            </c:ext>
          </c:extLst>
        </c:ser>
        <c:ser>
          <c:idx val="5"/>
          <c:order val="5"/>
          <c:tx>
            <c:strRef>
              <c:f>Sheet1!$G$1</c:f>
              <c:strCache>
                <c:ptCount val="1"/>
                <c:pt idx="0">
                  <c:v>@benelliarg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0.93480564843888403</c:v>
                </c:pt>
                <c:pt idx="1">
                  <c:v>0.55043266302493499</c:v>
                </c:pt>
                <c:pt idx="2">
                  <c:v>0.56161240148719005</c:v>
                </c:pt>
              </c:numCache>
            </c:numRef>
          </c:val>
          <c:extLst>
            <c:ext xmlns:c16="http://schemas.microsoft.com/office/drawing/2014/chart" uri="{C3380CC4-5D6E-409C-BE32-E72D297353CC}">
              <c16:uniqueId val="{00000005-A519-41DB-AAE5-551A13B28506}"/>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0.28500218793042298</c:v>
                </c:pt>
                <c:pt idx="1">
                  <c:v>0.313683564550095</c:v>
                </c:pt>
                <c:pt idx="2">
                  <c:v>0.10993575189308</c:v>
                </c:pt>
              </c:numCache>
            </c:numRef>
          </c:val>
          <c:extLst>
            <c:ext xmlns:c16="http://schemas.microsoft.com/office/drawing/2014/chart" uri="{C3380CC4-5D6E-409C-BE32-E72D297353CC}">
              <c16:uniqueId val="{00000006-A519-41DB-AAE5-551A13B28506}"/>
            </c:ext>
          </c:extLst>
        </c:ser>
        <c:dLbls>
          <c:showLegendKey val="0"/>
          <c:showVal val="0"/>
          <c:showCatName val="0"/>
          <c:showSerName val="0"/>
          <c:showPercent val="0"/>
          <c:showBubbleSize val="0"/>
        </c:dLbls>
        <c:gapWidth val="219"/>
        <c:overlap val="-27"/>
        <c:axId val="385912616"/>
        <c:axId val="385910320"/>
      </c:barChart>
      <c:catAx>
        <c:axId val="38591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10320"/>
        <c:crosses val="autoZero"/>
        <c:auto val="1"/>
        <c:lblAlgn val="ctr"/>
        <c:lblOffset val="100"/>
        <c:noMultiLvlLbl val="0"/>
      </c:catAx>
      <c:valAx>
        <c:axId val="38591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1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2929</c:v>
                </c:pt>
                <c:pt idx="1">
                  <c:v>11729</c:v>
                </c:pt>
                <c:pt idx="2">
                  <c:v>1060</c:v>
                </c:pt>
                <c:pt idx="3">
                  <c:v>1271</c:v>
                </c:pt>
                <c:pt idx="4">
                  <c:v>2840</c:v>
                </c:pt>
                <c:pt idx="5">
                  <c:v>7376</c:v>
                </c:pt>
                <c:pt idx="6">
                  <c:v>6583</c:v>
                </c:pt>
              </c:numCache>
            </c:numRef>
          </c:val>
          <c:extLst>
            <c:ext xmlns:c16="http://schemas.microsoft.com/office/drawing/2014/chart" uri="{C3380CC4-5D6E-409C-BE32-E72D297353CC}">
              <c16:uniqueId val="{00000000-4571-48AD-9E4E-8FD3D39A87EF}"/>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145</c:v>
                </c:pt>
                <c:pt idx="1">
                  <c:v>566</c:v>
                </c:pt>
                <c:pt idx="2">
                  <c:v>15</c:v>
                </c:pt>
                <c:pt idx="3">
                  <c:v>21</c:v>
                </c:pt>
                <c:pt idx="4">
                  <c:v>35</c:v>
                </c:pt>
                <c:pt idx="5">
                  <c:v>199</c:v>
                </c:pt>
                <c:pt idx="6">
                  <c:v>150</c:v>
                </c:pt>
              </c:numCache>
            </c:numRef>
          </c:val>
          <c:extLst>
            <c:ext xmlns:c16="http://schemas.microsoft.com/office/drawing/2014/chart" uri="{C3380CC4-5D6E-409C-BE32-E72D297353CC}">
              <c16:uniqueId val="{00000001-4571-48AD-9E4E-8FD3D39A87EF}"/>
            </c:ext>
          </c:extLst>
        </c:ser>
        <c:dLbls>
          <c:showLegendKey val="0"/>
          <c:showVal val="0"/>
          <c:showCatName val="0"/>
          <c:showSerName val="0"/>
          <c:showPercent val="0"/>
          <c:showBubbleSize val="0"/>
        </c:dLbls>
        <c:gapWidth val="150"/>
        <c:overlap val="100"/>
        <c:axId val="385909992"/>
        <c:axId val="385919504"/>
      </c:barChart>
      <c:catAx>
        <c:axId val="38590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19504"/>
        <c:crosses val="autoZero"/>
        <c:auto val="1"/>
        <c:lblAlgn val="ctr"/>
        <c:lblOffset val="100"/>
        <c:noMultiLvlLbl val="0"/>
      </c:catAx>
      <c:valAx>
        <c:axId val="385919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90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652A5-8415-4754-8EAC-6ACF95DEC84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081668D8-8AE6-4AEA-98A3-D5837FC593F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7705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4F585-B1B9-4F0A-83F8-4079F5C4BD10}"/>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A172A230-7B57-4487-BA93-8669DC15C559}"/>
              </a:ext>
            </a:extLst>
          </p:cNvPr>
          <p:cNvGraphicFramePr>
            <a:graphicFrameLocks noGrp="1"/>
          </p:cNvGraphicFramePr>
          <p:nvPr>
            <p:ph type="tbl" sz="quarter" idx="13"/>
            <p:extLst>
              <p:ext uri="{D42A27DB-BD31-4B8C-83A1-F6EECF244321}">
                <p14:modId xmlns:p14="http://schemas.microsoft.com/office/powerpoint/2010/main" val="187094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0613086"/>
                    </a:ext>
                  </a:extLst>
                </a:gridCol>
                <a:gridCol w="658368">
                  <a:extLst>
                    <a:ext uri="{9D8B030D-6E8A-4147-A177-3AD203B41FA5}">
                      <a16:colId xmlns:a16="http://schemas.microsoft.com/office/drawing/2014/main" val="3553124727"/>
                    </a:ext>
                  </a:extLst>
                </a:gridCol>
                <a:gridCol w="658368">
                  <a:extLst>
                    <a:ext uri="{9D8B030D-6E8A-4147-A177-3AD203B41FA5}">
                      <a16:colId xmlns:a16="http://schemas.microsoft.com/office/drawing/2014/main" val="1797893003"/>
                    </a:ext>
                  </a:extLst>
                </a:gridCol>
                <a:gridCol w="658368">
                  <a:extLst>
                    <a:ext uri="{9D8B030D-6E8A-4147-A177-3AD203B41FA5}">
                      <a16:colId xmlns:a16="http://schemas.microsoft.com/office/drawing/2014/main" val="3171419012"/>
                    </a:ext>
                  </a:extLst>
                </a:gridCol>
                <a:gridCol w="658368">
                  <a:extLst>
                    <a:ext uri="{9D8B030D-6E8A-4147-A177-3AD203B41FA5}">
                      <a16:colId xmlns:a16="http://schemas.microsoft.com/office/drawing/2014/main" val="3469236712"/>
                    </a:ext>
                  </a:extLst>
                </a:gridCol>
                <a:gridCol w="658368">
                  <a:extLst>
                    <a:ext uri="{9D8B030D-6E8A-4147-A177-3AD203B41FA5}">
                      <a16:colId xmlns:a16="http://schemas.microsoft.com/office/drawing/2014/main" val="315722395"/>
                    </a:ext>
                  </a:extLst>
                </a:gridCol>
                <a:gridCol w="658368">
                  <a:extLst>
                    <a:ext uri="{9D8B030D-6E8A-4147-A177-3AD203B41FA5}">
                      <a16:colId xmlns:a16="http://schemas.microsoft.com/office/drawing/2014/main" val="801863461"/>
                    </a:ext>
                  </a:extLst>
                </a:gridCol>
                <a:gridCol w="658368">
                  <a:extLst>
                    <a:ext uri="{9D8B030D-6E8A-4147-A177-3AD203B41FA5}">
                      <a16:colId xmlns:a16="http://schemas.microsoft.com/office/drawing/2014/main" val="3440692568"/>
                    </a:ext>
                  </a:extLst>
                </a:gridCol>
                <a:gridCol w="658368">
                  <a:extLst>
                    <a:ext uri="{9D8B030D-6E8A-4147-A177-3AD203B41FA5}">
                      <a16:colId xmlns:a16="http://schemas.microsoft.com/office/drawing/2014/main" val="1008641199"/>
                    </a:ext>
                  </a:extLst>
                </a:gridCol>
                <a:gridCol w="658368">
                  <a:extLst>
                    <a:ext uri="{9D8B030D-6E8A-4147-A177-3AD203B41FA5}">
                      <a16:colId xmlns:a16="http://schemas.microsoft.com/office/drawing/2014/main" val="9282628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72562370"/>
                  </a:ext>
                </a:extLst>
              </a:tr>
              <a:tr h="370840">
                <a:tc>
                  <a:txBody>
                    <a:bodyPr/>
                    <a:lstStyle/>
                    <a:p>
                      <a:r>
                        <a:rPr lang="en-US" sz="1000"/>
                        <a:t>@yamahamotorarg</a:t>
                      </a:r>
                    </a:p>
                  </a:txBody>
                  <a:tcPr/>
                </a:tc>
                <a:tc>
                  <a:txBody>
                    <a:bodyPr/>
                    <a:lstStyle/>
                    <a:p>
                      <a:r>
                        <a:rPr lang="en-US" sz="1000"/>
                        <a:t>185201</a:t>
                      </a:r>
                    </a:p>
                  </a:txBody>
                  <a:tcPr/>
                </a:tc>
                <a:tc>
                  <a:txBody>
                    <a:bodyPr/>
                    <a:lstStyle/>
                    <a:p>
                      <a:r>
                        <a:rPr lang="en-US" sz="1000"/>
                        <a:t>3471</a:t>
                      </a:r>
                    </a:p>
                  </a:txBody>
                  <a:tcPr/>
                </a:tc>
                <a:tc>
                  <a:txBody>
                    <a:bodyPr/>
                    <a:lstStyle/>
                    <a:p>
                      <a:r>
                        <a:rPr lang="en-US" sz="1000"/>
                        <a:t>24</a:t>
                      </a:r>
                    </a:p>
                  </a:txBody>
                  <a:tcPr/>
                </a:tc>
                <a:tc>
                  <a:txBody>
                    <a:bodyPr/>
                    <a:lstStyle/>
                    <a:p>
                      <a:r>
                        <a:rPr lang="en-US" sz="1000"/>
                        <a:t>14</a:t>
                      </a:r>
                    </a:p>
                  </a:txBody>
                  <a:tcPr/>
                </a:tc>
                <a:tc>
                  <a:txBody>
                    <a:bodyPr/>
                    <a:lstStyle/>
                    <a:p>
                      <a:r>
                        <a:rPr lang="en-US" sz="1000"/>
                        <a:t>11</a:t>
                      </a:r>
                    </a:p>
                  </a:txBody>
                  <a:tcPr/>
                </a:tc>
                <a:tc>
                  <a:txBody>
                    <a:bodyPr/>
                    <a:lstStyle/>
                    <a:p>
                      <a:r>
                        <a:rPr lang="en-US" sz="1000"/>
                        <a:t>49</a:t>
                      </a:r>
                    </a:p>
                  </a:txBody>
                  <a:tcPr/>
                </a:tc>
                <a:tc>
                  <a:txBody>
                    <a:bodyPr/>
                    <a:lstStyle/>
                    <a:p>
                      <a:r>
                        <a:rPr lang="en-US" sz="1000"/>
                        <a:t>11729</a:t>
                      </a:r>
                    </a:p>
                  </a:txBody>
                  <a:tcPr/>
                </a:tc>
                <a:tc>
                  <a:txBody>
                    <a:bodyPr/>
                    <a:lstStyle/>
                    <a:p>
                      <a:r>
                        <a:rPr lang="en-US" sz="1000"/>
                        <a:t>566</a:t>
                      </a:r>
                    </a:p>
                  </a:txBody>
                  <a:tcPr/>
                </a:tc>
                <a:tc>
                  <a:txBody>
                    <a:bodyPr/>
                    <a:lstStyle/>
                    <a:p>
                      <a:r>
                        <a:rPr lang="en-US" sz="1000"/>
                        <a:t>0.1368 %</a:t>
                      </a:r>
                    </a:p>
                  </a:txBody>
                  <a:tcPr/>
                </a:tc>
                <a:extLst>
                  <a:ext uri="{0D108BD9-81ED-4DB2-BD59-A6C34878D82A}">
                    <a16:rowId xmlns:a16="http://schemas.microsoft.com/office/drawing/2014/main" val="1761472131"/>
                  </a:ext>
                </a:extLst>
              </a:tr>
              <a:tr h="370840">
                <a:tc>
                  <a:txBody>
                    <a:bodyPr/>
                    <a:lstStyle/>
                    <a:p>
                      <a:r>
                        <a:rPr lang="en-US" sz="1000"/>
                        <a:t>@hondamotosargentina</a:t>
                      </a:r>
                    </a:p>
                  </a:txBody>
                  <a:tcPr/>
                </a:tc>
                <a:tc>
                  <a:txBody>
                    <a:bodyPr/>
                    <a:lstStyle/>
                    <a:p>
                      <a:r>
                        <a:rPr lang="en-US" sz="1000"/>
                        <a:t>182645</a:t>
                      </a:r>
                    </a:p>
                  </a:txBody>
                  <a:tcPr/>
                </a:tc>
                <a:tc>
                  <a:txBody>
                    <a:bodyPr/>
                    <a:lstStyle/>
                    <a:p>
                      <a:r>
                        <a:rPr lang="en-US" sz="1000"/>
                        <a:t>2145</a:t>
                      </a:r>
                    </a:p>
                  </a:txBody>
                  <a:tcPr/>
                </a:tc>
                <a:tc>
                  <a:txBody>
                    <a:bodyPr/>
                    <a:lstStyle/>
                    <a:p>
                      <a:r>
                        <a:rPr lang="en-US" sz="1000"/>
                        <a:t>7</a:t>
                      </a:r>
                    </a:p>
                  </a:txBody>
                  <a:tcPr/>
                </a:tc>
                <a:tc>
                  <a:txBody>
                    <a:bodyPr/>
                    <a:lstStyle/>
                    <a:p>
                      <a:r>
                        <a:rPr lang="en-US" sz="1000"/>
                        <a:t>3</a:t>
                      </a:r>
                    </a:p>
                  </a:txBody>
                  <a:tcPr/>
                </a:tc>
                <a:tc>
                  <a:txBody>
                    <a:bodyPr/>
                    <a:lstStyle/>
                    <a:p>
                      <a:r>
                        <a:rPr lang="en-US" sz="1000"/>
                        <a:t>6</a:t>
                      </a:r>
                    </a:p>
                  </a:txBody>
                  <a:tcPr/>
                </a:tc>
                <a:tc>
                  <a:txBody>
                    <a:bodyPr/>
                    <a:lstStyle/>
                    <a:p>
                      <a:r>
                        <a:rPr lang="en-US" sz="1000"/>
                        <a:t>16</a:t>
                      </a:r>
                    </a:p>
                  </a:txBody>
                  <a:tcPr/>
                </a:tc>
                <a:tc>
                  <a:txBody>
                    <a:bodyPr/>
                    <a:lstStyle/>
                    <a:p>
                      <a:r>
                        <a:rPr lang="en-US" sz="1000"/>
                        <a:t>6583</a:t>
                      </a:r>
                    </a:p>
                  </a:txBody>
                  <a:tcPr/>
                </a:tc>
                <a:tc>
                  <a:txBody>
                    <a:bodyPr/>
                    <a:lstStyle/>
                    <a:p>
                      <a:r>
                        <a:rPr lang="en-US" sz="1000"/>
                        <a:t>150</a:t>
                      </a:r>
                    </a:p>
                  </a:txBody>
                  <a:tcPr/>
                </a:tc>
                <a:tc>
                  <a:txBody>
                    <a:bodyPr/>
                    <a:lstStyle/>
                    <a:p>
                      <a:r>
                        <a:rPr lang="en-US" sz="1000"/>
                        <a:t>0.2318 %</a:t>
                      </a:r>
                    </a:p>
                  </a:txBody>
                  <a:tcPr/>
                </a:tc>
                <a:extLst>
                  <a:ext uri="{0D108BD9-81ED-4DB2-BD59-A6C34878D82A}">
                    <a16:rowId xmlns:a16="http://schemas.microsoft.com/office/drawing/2014/main" val="4107252734"/>
                  </a:ext>
                </a:extLst>
              </a:tr>
              <a:tr h="370840">
                <a:tc>
                  <a:txBody>
                    <a:bodyPr/>
                    <a:lstStyle/>
                    <a:p>
                      <a:r>
                        <a:rPr lang="en-US" sz="1000"/>
                        <a:t>@ktmargentina</a:t>
                      </a:r>
                    </a:p>
                  </a:txBody>
                  <a:tcPr/>
                </a:tc>
                <a:tc>
                  <a:txBody>
                    <a:bodyPr/>
                    <a:lstStyle/>
                    <a:p>
                      <a:r>
                        <a:rPr lang="en-US" sz="1000"/>
                        <a:t>105151</a:t>
                      </a:r>
                    </a:p>
                  </a:txBody>
                  <a:tcPr/>
                </a:tc>
                <a:tc>
                  <a:txBody>
                    <a:bodyPr/>
                    <a:lstStyle/>
                    <a:p>
                      <a:r>
                        <a:rPr lang="en-US" sz="1000"/>
                        <a:t>549</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14</a:t>
                      </a:r>
                    </a:p>
                  </a:txBody>
                  <a:tcPr/>
                </a:tc>
                <a:tc>
                  <a:txBody>
                    <a:bodyPr/>
                    <a:lstStyle/>
                    <a:p>
                      <a:r>
                        <a:rPr lang="en-US" sz="1000"/>
                        <a:t>2840</a:t>
                      </a:r>
                    </a:p>
                  </a:txBody>
                  <a:tcPr/>
                </a:tc>
                <a:tc>
                  <a:txBody>
                    <a:bodyPr/>
                    <a:lstStyle/>
                    <a:p>
                      <a:r>
                        <a:rPr lang="en-US" sz="1000"/>
                        <a:t>35</a:t>
                      </a:r>
                    </a:p>
                  </a:txBody>
                  <a:tcPr/>
                </a:tc>
                <a:tc>
                  <a:txBody>
                    <a:bodyPr/>
                    <a:lstStyle/>
                    <a:p>
                      <a:r>
                        <a:rPr lang="en-US" sz="1000"/>
                        <a:t>0.1958 %</a:t>
                      </a:r>
                    </a:p>
                  </a:txBody>
                  <a:tcPr/>
                </a:tc>
                <a:extLst>
                  <a:ext uri="{0D108BD9-81ED-4DB2-BD59-A6C34878D82A}">
                    <a16:rowId xmlns:a16="http://schemas.microsoft.com/office/drawing/2014/main" val="2881765158"/>
                  </a:ext>
                </a:extLst>
              </a:tr>
              <a:tr h="370840">
                <a:tc>
                  <a:txBody>
                    <a:bodyPr/>
                    <a:lstStyle/>
                    <a:p>
                      <a:r>
                        <a:rPr lang="en-US" sz="1000"/>
                        <a:t>@benelliarg</a:t>
                      </a:r>
                    </a:p>
                  </a:txBody>
                  <a:tcPr/>
                </a:tc>
                <a:tc>
                  <a:txBody>
                    <a:bodyPr/>
                    <a:lstStyle/>
                    <a:p>
                      <a:r>
                        <a:rPr lang="en-US" sz="1000"/>
                        <a:t>67487</a:t>
                      </a:r>
                    </a:p>
                  </a:txBody>
                  <a:tcPr/>
                </a:tc>
                <a:tc>
                  <a:txBody>
                    <a:bodyPr/>
                    <a:lstStyle/>
                    <a:p>
                      <a:r>
                        <a:rPr lang="en-US" sz="1000"/>
                        <a:t>1051</a:t>
                      </a:r>
                    </a:p>
                  </a:txBody>
                  <a:tcPr/>
                </a:tc>
                <a:tc>
                  <a:txBody>
                    <a:bodyPr/>
                    <a:lstStyle/>
                    <a:p>
                      <a:r>
                        <a:rPr lang="en-US" sz="1000"/>
                        <a:t>10</a:t>
                      </a:r>
                    </a:p>
                  </a:txBody>
                  <a:tcPr/>
                </a:tc>
                <a:tc>
                  <a:txBody>
                    <a:bodyPr/>
                    <a:lstStyle/>
                    <a:p>
                      <a:r>
                        <a:rPr lang="en-US" sz="1000"/>
                        <a:t>5</a:t>
                      </a:r>
                    </a:p>
                  </a:txBody>
                  <a:tcPr/>
                </a:tc>
                <a:tc>
                  <a:txBody>
                    <a:bodyPr/>
                    <a:lstStyle/>
                    <a:p>
                      <a:r>
                        <a:rPr lang="en-US" sz="1000"/>
                        <a:t>2</a:t>
                      </a:r>
                    </a:p>
                  </a:txBody>
                  <a:tcPr/>
                </a:tc>
                <a:tc>
                  <a:txBody>
                    <a:bodyPr/>
                    <a:lstStyle/>
                    <a:p>
                      <a:r>
                        <a:rPr lang="en-US" sz="1000"/>
                        <a:t>17</a:t>
                      </a:r>
                    </a:p>
                  </a:txBody>
                  <a:tcPr/>
                </a:tc>
                <a:tc>
                  <a:txBody>
                    <a:bodyPr/>
                    <a:lstStyle/>
                    <a:p>
                      <a:r>
                        <a:rPr lang="en-US" sz="1000"/>
                        <a:t>7376</a:t>
                      </a:r>
                    </a:p>
                  </a:txBody>
                  <a:tcPr/>
                </a:tc>
                <a:tc>
                  <a:txBody>
                    <a:bodyPr/>
                    <a:lstStyle/>
                    <a:p>
                      <a:r>
                        <a:rPr lang="en-US" sz="1000"/>
                        <a:t>199</a:t>
                      </a:r>
                    </a:p>
                  </a:txBody>
                  <a:tcPr/>
                </a:tc>
                <a:tc>
                  <a:txBody>
                    <a:bodyPr/>
                    <a:lstStyle/>
                    <a:p>
                      <a:r>
                        <a:rPr lang="en-US" sz="1000"/>
                        <a:t>0.6654 %</a:t>
                      </a:r>
                    </a:p>
                  </a:txBody>
                  <a:tcPr/>
                </a:tc>
                <a:extLst>
                  <a:ext uri="{0D108BD9-81ED-4DB2-BD59-A6C34878D82A}">
                    <a16:rowId xmlns:a16="http://schemas.microsoft.com/office/drawing/2014/main" val="2577931178"/>
                  </a:ext>
                </a:extLst>
              </a:tr>
              <a:tr h="370840">
                <a:tc>
                  <a:txBody>
                    <a:bodyPr/>
                    <a:lstStyle/>
                    <a:p>
                      <a:r>
                        <a:rPr lang="en-US" sz="1000"/>
                        <a:t>@kawasaki.argentina</a:t>
                      </a:r>
                    </a:p>
                  </a:txBody>
                  <a:tcPr/>
                </a:tc>
                <a:tc>
                  <a:txBody>
                    <a:bodyPr/>
                    <a:lstStyle/>
                    <a:p>
                      <a:r>
                        <a:rPr lang="en-US" sz="1000"/>
                        <a:t>54157</a:t>
                      </a:r>
                    </a:p>
                  </a:txBody>
                  <a:tcPr/>
                </a:tc>
                <a:tc>
                  <a:txBody>
                    <a:bodyPr/>
                    <a:lstStyle/>
                    <a:p>
                      <a:r>
                        <a:rPr lang="en-US" sz="1000"/>
                        <a:t>303</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7</a:t>
                      </a:r>
                    </a:p>
                  </a:txBody>
                  <a:tcPr/>
                </a:tc>
                <a:tc>
                  <a:txBody>
                    <a:bodyPr/>
                    <a:lstStyle/>
                    <a:p>
                      <a:r>
                        <a:rPr lang="en-US" sz="1000"/>
                        <a:t>1060</a:t>
                      </a:r>
                    </a:p>
                  </a:txBody>
                  <a:tcPr/>
                </a:tc>
                <a:tc>
                  <a:txBody>
                    <a:bodyPr/>
                    <a:lstStyle/>
                    <a:p>
                      <a:r>
                        <a:rPr lang="en-US" sz="1000"/>
                        <a:t>15</a:t>
                      </a:r>
                    </a:p>
                  </a:txBody>
                  <a:tcPr/>
                </a:tc>
                <a:tc>
                  <a:txBody>
                    <a:bodyPr/>
                    <a:lstStyle/>
                    <a:p>
                      <a:r>
                        <a:rPr lang="en-US" sz="1000"/>
                        <a:t>0.2844 %</a:t>
                      </a:r>
                    </a:p>
                  </a:txBody>
                  <a:tcPr/>
                </a:tc>
                <a:extLst>
                  <a:ext uri="{0D108BD9-81ED-4DB2-BD59-A6C34878D82A}">
                    <a16:rowId xmlns:a16="http://schemas.microsoft.com/office/drawing/2014/main" val="672626114"/>
                  </a:ext>
                </a:extLst>
              </a:tr>
              <a:tr h="370840">
                <a:tc>
                  <a:txBody>
                    <a:bodyPr/>
                    <a:lstStyle/>
                    <a:p>
                      <a:r>
                        <a:rPr lang="en-US" sz="1000"/>
                        <a:t>@bajajarg</a:t>
                      </a:r>
                    </a:p>
                  </a:txBody>
                  <a:tcPr/>
                </a:tc>
                <a:tc>
                  <a:txBody>
                    <a:bodyPr/>
                    <a:lstStyle/>
                    <a:p>
                      <a:r>
                        <a:rPr lang="en-US" sz="1000"/>
                        <a:t>46899</a:t>
                      </a:r>
                    </a:p>
                  </a:txBody>
                  <a:tcPr/>
                </a:tc>
                <a:tc>
                  <a:txBody>
                    <a:bodyPr/>
                    <a:lstStyle/>
                    <a:p>
                      <a:r>
                        <a:rPr lang="en-US" sz="1000"/>
                        <a:t>353</a:t>
                      </a:r>
                    </a:p>
                  </a:txBody>
                  <a:tcPr/>
                </a:tc>
                <a:tc>
                  <a:txBody>
                    <a:bodyPr/>
                    <a:lstStyle/>
                    <a:p>
                      <a:r>
                        <a:rPr lang="en-US" sz="1000"/>
                        <a:t>3</a:t>
                      </a:r>
                    </a:p>
                  </a:txBody>
                  <a:tcPr/>
                </a:tc>
                <a:tc>
                  <a:txBody>
                    <a:bodyPr/>
                    <a:lstStyle/>
                    <a:p>
                      <a:r>
                        <a:rPr lang="en-US" sz="1000"/>
                        <a:t>1</a:t>
                      </a:r>
                    </a:p>
                  </a:txBody>
                  <a:tcPr/>
                </a:tc>
                <a:tc>
                  <a:txBody>
                    <a:bodyPr/>
                    <a:lstStyle/>
                    <a:p>
                      <a:r>
                        <a:rPr lang="en-US" sz="1000"/>
                        <a:t>2</a:t>
                      </a:r>
                    </a:p>
                  </a:txBody>
                  <a:tcPr/>
                </a:tc>
                <a:tc>
                  <a:txBody>
                    <a:bodyPr/>
                    <a:lstStyle/>
                    <a:p>
                      <a:r>
                        <a:rPr lang="en-US" sz="1000"/>
                        <a:t>6</a:t>
                      </a:r>
                    </a:p>
                  </a:txBody>
                  <a:tcPr/>
                </a:tc>
                <a:tc>
                  <a:txBody>
                    <a:bodyPr/>
                    <a:lstStyle/>
                    <a:p>
                      <a:r>
                        <a:rPr lang="en-US" sz="1000"/>
                        <a:t>1271</a:t>
                      </a:r>
                    </a:p>
                  </a:txBody>
                  <a:tcPr/>
                </a:tc>
                <a:tc>
                  <a:txBody>
                    <a:bodyPr/>
                    <a:lstStyle/>
                    <a:p>
                      <a:r>
                        <a:rPr lang="en-US" sz="1000"/>
                        <a:t>21</a:t>
                      </a:r>
                    </a:p>
                  </a:txBody>
                  <a:tcPr/>
                </a:tc>
                <a:tc>
                  <a:txBody>
                    <a:bodyPr/>
                    <a:lstStyle/>
                    <a:p>
                      <a:r>
                        <a:rPr lang="en-US" sz="1000"/>
                        <a:t>0.4609 %</a:t>
                      </a:r>
                    </a:p>
                  </a:txBody>
                  <a:tcPr/>
                </a:tc>
                <a:extLst>
                  <a:ext uri="{0D108BD9-81ED-4DB2-BD59-A6C34878D82A}">
                    <a16:rowId xmlns:a16="http://schemas.microsoft.com/office/drawing/2014/main" val="905380030"/>
                  </a:ext>
                </a:extLst>
              </a:tr>
              <a:tr h="370840">
                <a:tc>
                  <a:txBody>
                    <a:bodyPr/>
                    <a:lstStyle/>
                    <a:p>
                      <a:r>
                        <a:rPr lang="en-US" sz="1000"/>
                        <a:t>@suzukimotos.arg</a:t>
                      </a:r>
                    </a:p>
                  </a:txBody>
                  <a:tcPr/>
                </a:tc>
                <a:tc>
                  <a:txBody>
                    <a:bodyPr/>
                    <a:lstStyle/>
                    <a:p>
                      <a:r>
                        <a:rPr lang="en-US" sz="1000"/>
                        <a:t>11049</a:t>
                      </a:r>
                    </a:p>
                  </a:txBody>
                  <a:tcPr/>
                </a:tc>
                <a:tc>
                  <a:txBody>
                    <a:bodyPr/>
                    <a:lstStyle/>
                    <a:p>
                      <a:r>
                        <a:rPr lang="en-US" sz="1000"/>
                        <a:t>1264</a:t>
                      </a:r>
                    </a:p>
                  </a:txBody>
                  <a:tcPr/>
                </a:tc>
                <a:tc>
                  <a:txBody>
                    <a:bodyPr/>
                    <a:lstStyle/>
                    <a:p>
                      <a:r>
                        <a:rPr lang="en-US" sz="1000"/>
                        <a:t>15</a:t>
                      </a:r>
                    </a:p>
                  </a:txBody>
                  <a:tcPr/>
                </a:tc>
                <a:tc>
                  <a:txBody>
                    <a:bodyPr/>
                    <a:lstStyle/>
                    <a:p>
                      <a:r>
                        <a:rPr lang="en-US" sz="1000"/>
                        <a:t>6</a:t>
                      </a:r>
                    </a:p>
                  </a:txBody>
                  <a:tcPr/>
                </a:tc>
                <a:tc>
                  <a:txBody>
                    <a:bodyPr/>
                    <a:lstStyle/>
                    <a:p>
                      <a:r>
                        <a:rPr lang="en-US" sz="1000"/>
                        <a:t>2</a:t>
                      </a:r>
                    </a:p>
                  </a:txBody>
                  <a:tcPr/>
                </a:tc>
                <a:tc>
                  <a:txBody>
                    <a:bodyPr/>
                    <a:lstStyle/>
                    <a:p>
                      <a:r>
                        <a:rPr lang="en-US" sz="1000"/>
                        <a:t>23</a:t>
                      </a:r>
                    </a:p>
                  </a:txBody>
                  <a:tcPr/>
                </a:tc>
                <a:tc>
                  <a:txBody>
                    <a:bodyPr/>
                    <a:lstStyle/>
                    <a:p>
                      <a:r>
                        <a:rPr lang="en-US" sz="1000"/>
                        <a:t>2929</a:t>
                      </a:r>
                    </a:p>
                  </a:txBody>
                  <a:tcPr/>
                </a:tc>
                <a:tc>
                  <a:txBody>
                    <a:bodyPr/>
                    <a:lstStyle/>
                    <a:p>
                      <a:r>
                        <a:rPr lang="en-US" sz="1000"/>
                        <a:t>145</a:t>
                      </a:r>
                    </a:p>
                  </a:txBody>
                  <a:tcPr/>
                </a:tc>
                <a:tc>
                  <a:txBody>
                    <a:bodyPr/>
                    <a:lstStyle/>
                    <a:p>
                      <a:r>
                        <a:rPr lang="en-US" sz="1000"/>
                        <a:t>1.2830 %</a:t>
                      </a:r>
                    </a:p>
                  </a:txBody>
                  <a:tcPr/>
                </a:tc>
                <a:extLst>
                  <a:ext uri="{0D108BD9-81ED-4DB2-BD59-A6C34878D82A}">
                    <a16:rowId xmlns:a16="http://schemas.microsoft.com/office/drawing/2014/main" val="1507373826"/>
                  </a:ext>
                </a:extLst>
              </a:tr>
            </a:tbl>
          </a:graphicData>
        </a:graphic>
      </p:graphicFrame>
      <p:sp>
        <p:nvSpPr>
          <p:cNvPr id="4" name="Text Placeholder 3">
            <a:extLst>
              <a:ext uri="{FF2B5EF4-FFF2-40B4-BE49-F238E27FC236}">
                <a16:creationId xmlns:a16="http://schemas.microsoft.com/office/drawing/2014/main" id="{BE28098F-F911-417E-8FB7-760A94D62FE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419532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44901-F66A-468F-9656-71933C504635}"/>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F8B4468F-2957-42E2-B23E-4F151438189D}"/>
              </a:ext>
            </a:extLst>
          </p:cNvPr>
          <p:cNvGraphicFramePr>
            <a:graphicFrameLocks noGrp="1"/>
          </p:cNvGraphicFramePr>
          <p:nvPr>
            <p:ph type="chart" sz="quarter" idx="13"/>
            <p:extLst>
              <p:ext uri="{D42A27DB-BD31-4B8C-83A1-F6EECF244321}">
                <p14:modId xmlns:p14="http://schemas.microsoft.com/office/powerpoint/2010/main" val="1107404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73D3B5-7982-4ADE-9BBD-BBAD3F88A1F0}"/>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FF8C7DB-CE1A-4960-A396-43784273C5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419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B9DDC-834E-409C-9F8C-79473B3BDF99}"/>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E277D6C2-9462-45DE-910E-801BD3047931}"/>
              </a:ext>
            </a:extLst>
          </p:cNvPr>
          <p:cNvGraphicFramePr>
            <a:graphicFrameLocks noGrp="1"/>
          </p:cNvGraphicFramePr>
          <p:nvPr>
            <p:ph type="chart" sz="quarter" idx="13"/>
            <p:extLst>
              <p:ext uri="{D42A27DB-BD31-4B8C-83A1-F6EECF244321}">
                <p14:modId xmlns:p14="http://schemas.microsoft.com/office/powerpoint/2010/main" val="2774816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68B3E9-AD53-4EBE-ABA7-84345165946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A220B02-4BB9-422C-873E-F4C97F660D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140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8C5B-E4E5-4CC4-8831-0AA2A4B91ABE}"/>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25A6CF83-DE20-4A44-B697-3E2A5F06B08E}"/>
              </a:ext>
            </a:extLst>
          </p:cNvPr>
          <p:cNvGraphicFramePr>
            <a:graphicFrameLocks noGrp="1"/>
          </p:cNvGraphicFramePr>
          <p:nvPr>
            <p:ph type="chart" sz="quarter" idx="13"/>
            <p:extLst>
              <p:ext uri="{D42A27DB-BD31-4B8C-83A1-F6EECF244321}">
                <p14:modId xmlns:p14="http://schemas.microsoft.com/office/powerpoint/2010/main" val="3712377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F54C3A-4B6C-418E-9764-9C628D2B82F2}"/>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4A907266-3C71-4BA9-984F-3C71F8F03C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1572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AB7BE-9F51-48F8-A38F-4AAC2500D192}"/>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F6FAEE6D-418A-47C5-9287-7911BA7234A3}"/>
              </a:ext>
            </a:extLst>
          </p:cNvPr>
          <p:cNvGraphicFramePr>
            <a:graphicFrameLocks noGrp="1"/>
          </p:cNvGraphicFramePr>
          <p:nvPr>
            <p:ph type="chart" sz="quarter" idx="13"/>
            <p:extLst>
              <p:ext uri="{D42A27DB-BD31-4B8C-83A1-F6EECF244321}">
                <p14:modId xmlns:p14="http://schemas.microsoft.com/office/powerpoint/2010/main" val="4089906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D2546D-3025-4C4D-94D9-75FFCE1A2FF0}"/>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92ADFFE-8460-4961-A753-F6807883F1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1363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C81E1-6E57-4525-BE97-B604E5C62B30}"/>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0C801F7A-3143-455C-8CA0-3E8E87291716}"/>
              </a:ext>
            </a:extLst>
          </p:cNvPr>
          <p:cNvGraphicFramePr>
            <a:graphicFrameLocks noGrp="1"/>
          </p:cNvGraphicFramePr>
          <p:nvPr>
            <p:ph type="chart" sz="quarter" idx="13"/>
            <p:extLst>
              <p:ext uri="{D42A27DB-BD31-4B8C-83A1-F6EECF244321}">
                <p14:modId xmlns:p14="http://schemas.microsoft.com/office/powerpoint/2010/main" val="1020713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3BC548-9068-435B-9482-089B5F700B4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2B902A6-A9B8-4B28-951A-09D8DD2927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258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3E4AF-D96C-4B91-92ED-7B3A36CB115A}"/>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3F17E017-0DAE-46BE-A355-1FA7774E422C}"/>
              </a:ext>
            </a:extLst>
          </p:cNvPr>
          <p:cNvGraphicFramePr>
            <a:graphicFrameLocks noGrp="1"/>
          </p:cNvGraphicFramePr>
          <p:nvPr>
            <p:ph type="chart" sz="quarter" idx="13"/>
            <p:extLst>
              <p:ext uri="{D42A27DB-BD31-4B8C-83A1-F6EECF244321}">
                <p14:modId xmlns:p14="http://schemas.microsoft.com/office/powerpoint/2010/main" val="4001173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0F9620-D9B3-4D16-9439-E9255DA59F1A}"/>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7D166682-2047-4891-BCCB-34994ABB0B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1669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E818-A561-4893-A1DB-B7682530DDA0}"/>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B9A28F4A-8A34-460E-A902-19C51916C6CF}"/>
              </a:ext>
            </a:extLst>
          </p:cNvPr>
          <p:cNvGraphicFramePr>
            <a:graphicFrameLocks noGrp="1"/>
          </p:cNvGraphicFramePr>
          <p:nvPr>
            <p:ph type="chart" sz="quarter" idx="13"/>
            <p:extLst>
              <p:ext uri="{D42A27DB-BD31-4B8C-83A1-F6EECF244321}">
                <p14:modId xmlns:p14="http://schemas.microsoft.com/office/powerpoint/2010/main" val="581052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A4D660-4CB1-428E-A5DB-2369CF32D7E5}"/>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F1ECBC03-82A3-4B4C-BCC5-647BBD0F47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658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03AB-956B-45DF-B0FD-1450E01D8FF2}"/>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83E71DA2-5BBF-4F38-806A-1EC3FEE66178}"/>
              </a:ext>
            </a:extLst>
          </p:cNvPr>
          <p:cNvGraphicFramePr>
            <a:graphicFrameLocks noGrp="1"/>
          </p:cNvGraphicFramePr>
          <p:nvPr>
            <p:ph type="chart" sz="quarter" idx="13"/>
            <p:extLst>
              <p:ext uri="{D42A27DB-BD31-4B8C-83A1-F6EECF244321}">
                <p14:modId xmlns:p14="http://schemas.microsoft.com/office/powerpoint/2010/main" val="2455532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B699F6-79C9-49AC-BC19-6453A103555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407F789-E394-4B6B-A93F-D2F3F865FB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2211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DDF63-F3DA-4510-97C8-8C8991BFFDBA}"/>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8F673A76-3902-402D-9F60-39BCC5C632D1}"/>
              </a:ext>
            </a:extLst>
          </p:cNvPr>
          <p:cNvGraphicFramePr>
            <a:graphicFrameLocks noGrp="1"/>
          </p:cNvGraphicFramePr>
          <p:nvPr>
            <p:ph type="chart" sz="quarter" idx="13"/>
            <p:extLst>
              <p:ext uri="{D42A27DB-BD31-4B8C-83A1-F6EECF244321}">
                <p14:modId xmlns:p14="http://schemas.microsoft.com/office/powerpoint/2010/main" val="1249151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5C3135-CF3C-45A8-BE2C-3FB00318027C}"/>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72D82CF9-6D0D-48F5-A024-493F0ED590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0674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2927-AEE9-4838-A818-DA0E39B4A1DD}"/>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A8774D6A-EC42-4A9C-8D99-FF926CA5ABB3}"/>
              </a:ext>
            </a:extLst>
          </p:cNvPr>
          <p:cNvGraphicFramePr>
            <a:graphicFrameLocks noGrp="1"/>
          </p:cNvGraphicFramePr>
          <p:nvPr>
            <p:ph type="chart" sz="quarter" idx="13"/>
            <p:extLst>
              <p:ext uri="{D42A27DB-BD31-4B8C-83A1-F6EECF244321}">
                <p14:modId xmlns:p14="http://schemas.microsoft.com/office/powerpoint/2010/main" val="1646469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559379-222E-4B69-86AF-D72A207D8FF4}"/>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7F6AA9E-C705-4675-B4F7-D5B1AD4606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2341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F441-0C55-4777-977C-65625F332787}"/>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4B60D499-5D8F-4505-929C-5954F924CB6B}"/>
              </a:ext>
            </a:extLst>
          </p:cNvPr>
          <p:cNvGraphicFramePr>
            <a:graphicFrameLocks noGrp="1"/>
          </p:cNvGraphicFramePr>
          <p:nvPr>
            <p:ph type="chart" sz="quarter" idx="13"/>
            <p:extLst>
              <p:ext uri="{D42A27DB-BD31-4B8C-83A1-F6EECF244321}">
                <p14:modId xmlns:p14="http://schemas.microsoft.com/office/powerpoint/2010/main" val="741480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35483A-27EB-4458-AA86-AE30185C974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DBC3D8E-91B0-4242-BF1A-63B76FE8EC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4113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33E02-E89F-4C1E-8DC5-B53ACA942F30}"/>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F91B1DE6-CC9F-451B-BC3B-C4AB31B38DC7}"/>
              </a:ext>
            </a:extLst>
          </p:cNvPr>
          <p:cNvGraphicFramePr>
            <a:graphicFrameLocks noGrp="1"/>
          </p:cNvGraphicFramePr>
          <p:nvPr>
            <p:ph type="chart" sz="quarter" idx="13"/>
            <p:extLst>
              <p:ext uri="{D42A27DB-BD31-4B8C-83A1-F6EECF244321}">
                <p14:modId xmlns:p14="http://schemas.microsoft.com/office/powerpoint/2010/main" val="2213871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C37D3F-C29B-41F1-99C9-B2E1CEE2112F}"/>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959DCE23-4871-4B34-A83E-A27DBD2F2D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4852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151B-0C4F-4B84-B361-2245CE552755}"/>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0BEB215A-2B46-426A-8869-3AAB8D6E5485}"/>
              </a:ext>
            </a:extLst>
          </p:cNvPr>
          <p:cNvGraphicFramePr>
            <a:graphicFrameLocks noGrp="1"/>
          </p:cNvGraphicFramePr>
          <p:nvPr>
            <p:ph type="tbl" sz="quarter" idx="13"/>
            <p:extLst>
              <p:ext uri="{D42A27DB-BD31-4B8C-83A1-F6EECF244321}">
                <p14:modId xmlns:p14="http://schemas.microsoft.com/office/powerpoint/2010/main" val="1291152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8376890"/>
                    </a:ext>
                  </a:extLst>
                </a:gridCol>
                <a:gridCol w="1399032">
                  <a:extLst>
                    <a:ext uri="{9D8B030D-6E8A-4147-A177-3AD203B41FA5}">
                      <a16:colId xmlns:a16="http://schemas.microsoft.com/office/drawing/2014/main" val="1381854546"/>
                    </a:ext>
                  </a:extLst>
                </a:gridCol>
                <a:gridCol w="1399032">
                  <a:extLst>
                    <a:ext uri="{9D8B030D-6E8A-4147-A177-3AD203B41FA5}">
                      <a16:colId xmlns:a16="http://schemas.microsoft.com/office/drawing/2014/main" val="3557351805"/>
                    </a:ext>
                  </a:extLst>
                </a:gridCol>
                <a:gridCol w="1399032">
                  <a:extLst>
                    <a:ext uri="{9D8B030D-6E8A-4147-A177-3AD203B41FA5}">
                      <a16:colId xmlns:a16="http://schemas.microsoft.com/office/drawing/2014/main" val="974250409"/>
                    </a:ext>
                  </a:extLst>
                </a:gridCol>
                <a:gridCol w="1399032">
                  <a:extLst>
                    <a:ext uri="{9D8B030D-6E8A-4147-A177-3AD203B41FA5}">
                      <a16:colId xmlns:a16="http://schemas.microsoft.com/office/drawing/2014/main" val="1400110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8420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68016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a:t>
                      </a:r>
                    </a:p>
                  </a:txBody>
                  <a:tcPr/>
                </a:tc>
                <a:extLst>
                  <a:ext uri="{0D108BD9-81ED-4DB2-BD59-A6C34878D82A}">
                    <a16:rowId xmlns:a16="http://schemas.microsoft.com/office/drawing/2014/main" val="426498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a:t>
                      </a:r>
                    </a:p>
                  </a:txBody>
                  <a:tcPr/>
                </a:tc>
                <a:extLst>
                  <a:ext uri="{0D108BD9-81ED-4DB2-BD59-A6C34878D82A}">
                    <a16:rowId xmlns:a16="http://schemas.microsoft.com/office/drawing/2014/main" val="118748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a:t>
                      </a:r>
                    </a:p>
                  </a:txBody>
                  <a:tcPr/>
                </a:tc>
                <a:extLst>
                  <a:ext uri="{0D108BD9-81ED-4DB2-BD59-A6C34878D82A}">
                    <a16:rowId xmlns:a16="http://schemas.microsoft.com/office/drawing/2014/main" val="306074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434.4</a:t>
                      </a:r>
                    </a:p>
                  </a:txBody>
                  <a:tcPr/>
                </a:tc>
                <a:extLst>
                  <a:ext uri="{0D108BD9-81ED-4DB2-BD59-A6C34878D82A}">
                    <a16:rowId xmlns:a16="http://schemas.microsoft.com/office/drawing/2014/main" val="240919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extLst>
                  <a:ext uri="{0D108BD9-81ED-4DB2-BD59-A6C34878D82A}">
                    <a16:rowId xmlns:a16="http://schemas.microsoft.com/office/drawing/2014/main" val="36647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79477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380.75</a:t>
                      </a:r>
                    </a:p>
                  </a:txBody>
                  <a:tcPr/>
                </a:tc>
                <a:extLst>
                  <a:ext uri="{0D108BD9-81ED-4DB2-BD59-A6C34878D82A}">
                    <a16:rowId xmlns:a16="http://schemas.microsoft.com/office/drawing/2014/main" val="496788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222.42857142857</a:t>
                      </a:r>
                    </a:p>
                  </a:txBody>
                  <a:tcPr/>
                </a:tc>
                <a:extLst>
                  <a:ext uri="{0D108BD9-81ED-4DB2-BD59-A6C34878D82A}">
                    <a16:rowId xmlns:a16="http://schemas.microsoft.com/office/drawing/2014/main" val="414790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165.66666666667</a:t>
                      </a:r>
                    </a:p>
                  </a:txBody>
                  <a:tcPr/>
                </a:tc>
                <a:extLst>
                  <a:ext uri="{0D108BD9-81ED-4DB2-BD59-A6C34878D82A}">
                    <a16:rowId xmlns:a16="http://schemas.microsoft.com/office/drawing/2014/main" val="1321116381"/>
                  </a:ext>
                </a:extLst>
              </a:tr>
            </a:tbl>
          </a:graphicData>
        </a:graphic>
      </p:graphicFrame>
      <p:sp>
        <p:nvSpPr>
          <p:cNvPr id="4" name="Text Placeholder 3">
            <a:extLst>
              <a:ext uri="{FF2B5EF4-FFF2-40B4-BE49-F238E27FC236}">
                <a16:creationId xmlns:a16="http://schemas.microsoft.com/office/drawing/2014/main" id="{79AD6467-55BD-4713-9871-2EDEFB9A9A9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61450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ACB3B-4A9F-4898-9B19-C89785FF1FDD}"/>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79223C7B-5C3C-467F-9604-188D918DEEF3}"/>
              </a:ext>
            </a:extLst>
          </p:cNvPr>
          <p:cNvGraphicFramePr>
            <a:graphicFrameLocks noGrp="1"/>
          </p:cNvGraphicFramePr>
          <p:nvPr>
            <p:ph type="tbl" sz="quarter" idx="13"/>
            <p:extLst>
              <p:ext uri="{D42A27DB-BD31-4B8C-83A1-F6EECF244321}">
                <p14:modId xmlns:p14="http://schemas.microsoft.com/office/powerpoint/2010/main" val="2179717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32218647"/>
                    </a:ext>
                  </a:extLst>
                </a:gridCol>
                <a:gridCol w="1399032">
                  <a:extLst>
                    <a:ext uri="{9D8B030D-6E8A-4147-A177-3AD203B41FA5}">
                      <a16:colId xmlns:a16="http://schemas.microsoft.com/office/drawing/2014/main" val="2709300392"/>
                    </a:ext>
                  </a:extLst>
                </a:gridCol>
                <a:gridCol w="1399032">
                  <a:extLst>
                    <a:ext uri="{9D8B030D-6E8A-4147-A177-3AD203B41FA5}">
                      <a16:colId xmlns:a16="http://schemas.microsoft.com/office/drawing/2014/main" val="1558337977"/>
                    </a:ext>
                  </a:extLst>
                </a:gridCol>
                <a:gridCol w="1399032">
                  <a:extLst>
                    <a:ext uri="{9D8B030D-6E8A-4147-A177-3AD203B41FA5}">
                      <a16:colId xmlns:a16="http://schemas.microsoft.com/office/drawing/2014/main" val="579236170"/>
                    </a:ext>
                  </a:extLst>
                </a:gridCol>
                <a:gridCol w="1399032">
                  <a:extLst>
                    <a:ext uri="{9D8B030D-6E8A-4147-A177-3AD203B41FA5}">
                      <a16:colId xmlns:a16="http://schemas.microsoft.com/office/drawing/2014/main" val="2808519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6576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165.66666666667</a:t>
                      </a:r>
                    </a:p>
                  </a:txBody>
                  <a:tcPr/>
                </a:tc>
                <a:extLst>
                  <a:ext uri="{0D108BD9-81ED-4DB2-BD59-A6C34878D82A}">
                    <a16:rowId xmlns:a16="http://schemas.microsoft.com/office/drawing/2014/main" val="413936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191.83333333333</a:t>
                      </a:r>
                    </a:p>
                  </a:txBody>
                  <a:tcPr/>
                </a:tc>
                <a:extLst>
                  <a:ext uri="{0D108BD9-81ED-4DB2-BD59-A6C34878D82A}">
                    <a16:rowId xmlns:a16="http://schemas.microsoft.com/office/drawing/2014/main" val="202032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312359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#VeranoHonda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426.4</a:t>
                      </a:r>
                    </a:p>
                  </a:txBody>
                  <a:tcPr/>
                </a:tc>
                <a:extLst>
                  <a:ext uri="{0D108BD9-81ED-4DB2-BD59-A6C34878D82A}">
                    <a16:rowId xmlns:a16="http://schemas.microsoft.com/office/drawing/2014/main" val="17704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#CB125F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37039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115.75</a:t>
                      </a:r>
                    </a:p>
                  </a:txBody>
                  <a:tcPr/>
                </a:tc>
                <a:extLst>
                  <a:ext uri="{0D108BD9-81ED-4DB2-BD59-A6C34878D82A}">
                    <a16:rowId xmlns:a16="http://schemas.microsoft.com/office/drawing/2014/main" val="225778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202.75</a:t>
                      </a:r>
                    </a:p>
                  </a:txBody>
                  <a:tcPr/>
                </a:tc>
                <a:extLst>
                  <a:ext uri="{0D108BD9-81ED-4DB2-BD59-A6C34878D82A}">
                    <a16:rowId xmlns:a16="http://schemas.microsoft.com/office/drawing/2014/main" val="19649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#𝐌𝐚𝐫𝐭𝐞𝐬𝐌𝐢𝐁𝐞𝐧𝐞𝐥𝐥𝐢</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extLst>
                  <a:ext uri="{0D108BD9-81ED-4DB2-BD59-A6C34878D82A}">
                    <a16:rowId xmlns:a16="http://schemas.microsoft.com/office/drawing/2014/main" val="1611687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#𝐌𝐢𝐁𝐞𝐧𝐞𝐥𝐥𝐢</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extLst>
                  <a:ext uri="{0D108BD9-81ED-4DB2-BD59-A6C34878D82A}">
                    <a16:rowId xmlns:a16="http://schemas.microsoft.com/office/drawing/2014/main" val="393975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150.33333333333</a:t>
                      </a:r>
                    </a:p>
                  </a:txBody>
                  <a:tcPr/>
                </a:tc>
                <a:extLst>
                  <a:ext uri="{0D108BD9-81ED-4DB2-BD59-A6C34878D82A}">
                    <a16:rowId xmlns:a16="http://schemas.microsoft.com/office/drawing/2014/main" val="751355051"/>
                  </a:ext>
                </a:extLst>
              </a:tr>
            </a:tbl>
          </a:graphicData>
        </a:graphic>
      </p:graphicFrame>
      <p:sp>
        <p:nvSpPr>
          <p:cNvPr id="4" name="Text Placeholder 3">
            <a:extLst>
              <a:ext uri="{FF2B5EF4-FFF2-40B4-BE49-F238E27FC236}">
                <a16:creationId xmlns:a16="http://schemas.microsoft.com/office/drawing/2014/main" id="{0466CFA3-61B8-4084-AF81-9DE3A1701AB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325069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CB4AC-8B85-42A7-885C-F87F8E26D065}"/>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BE60817A-F29D-4B71-AB13-2F4F1E609173}"/>
              </a:ext>
            </a:extLst>
          </p:cNvPr>
          <p:cNvGraphicFramePr>
            <a:graphicFrameLocks noGrp="1"/>
          </p:cNvGraphicFramePr>
          <p:nvPr>
            <p:ph type="tbl" sz="quarter" idx="13"/>
            <p:extLst>
              <p:ext uri="{D42A27DB-BD31-4B8C-83A1-F6EECF244321}">
                <p14:modId xmlns:p14="http://schemas.microsoft.com/office/powerpoint/2010/main" val="2894140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3686315"/>
                    </a:ext>
                  </a:extLst>
                </a:gridCol>
                <a:gridCol w="1810512">
                  <a:extLst>
                    <a:ext uri="{9D8B030D-6E8A-4147-A177-3AD203B41FA5}">
                      <a16:colId xmlns:a16="http://schemas.microsoft.com/office/drawing/2014/main" val="3424395459"/>
                    </a:ext>
                  </a:extLst>
                </a:gridCol>
                <a:gridCol w="822960">
                  <a:extLst>
                    <a:ext uri="{9D8B030D-6E8A-4147-A177-3AD203B41FA5}">
                      <a16:colId xmlns:a16="http://schemas.microsoft.com/office/drawing/2014/main" val="1380402667"/>
                    </a:ext>
                  </a:extLst>
                </a:gridCol>
                <a:gridCol w="822960">
                  <a:extLst>
                    <a:ext uri="{9D8B030D-6E8A-4147-A177-3AD203B41FA5}">
                      <a16:colId xmlns:a16="http://schemas.microsoft.com/office/drawing/2014/main" val="3524840198"/>
                    </a:ext>
                  </a:extLst>
                </a:gridCol>
                <a:gridCol w="822960">
                  <a:extLst>
                    <a:ext uri="{9D8B030D-6E8A-4147-A177-3AD203B41FA5}">
                      <a16:colId xmlns:a16="http://schemas.microsoft.com/office/drawing/2014/main" val="2397043874"/>
                    </a:ext>
                  </a:extLst>
                </a:gridCol>
                <a:gridCol w="822960">
                  <a:extLst>
                    <a:ext uri="{9D8B030D-6E8A-4147-A177-3AD203B41FA5}">
                      <a16:colId xmlns:a16="http://schemas.microsoft.com/office/drawing/2014/main" val="768933715"/>
                    </a:ext>
                  </a:extLst>
                </a:gridCol>
                <a:gridCol w="822960">
                  <a:extLst>
                    <a:ext uri="{9D8B030D-6E8A-4147-A177-3AD203B41FA5}">
                      <a16:colId xmlns:a16="http://schemas.microsoft.com/office/drawing/2014/main" val="3887768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010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- 2022-02-15 12:00:06</a:t>
                      </a:r>
                      <a:r>
                        <a:rPr kumimoji="0" lang="es-E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(link en bio).
.
#MT03 #YamahaMT03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273990475_618605062773567_6434030306266020750_n.jpg?_nc_cat=101&amp;ccb=1-5&amp;_nc_sid=8ae9d6&amp;_nc_eui2=AeEL6_3PUXnW3iHukYmvIO2ShIgLfjIgYK6EiAt-MiBgrhwK-t8mp7awPjL55INfQeCHT--XMsAkUUTCjvHB5vg6&amp;_nc_ohc=lZK1ZGxh6tIAX_dbK_O&amp;_nc_ht=scontent-iad3-1.cdninstagram.com&amp;edm=AL-3X8kEAAAA&amp;oh=00_AT-mrqtAPOiPf2yxU81awqiIEtSyOW-SQvv2K8NogTAgNg&amp;oe=62240319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58590822"/>
                  </a:ext>
                </a:extLst>
              </a:tr>
            </a:tbl>
          </a:graphicData>
        </a:graphic>
      </p:graphicFrame>
      <p:sp>
        <p:nvSpPr>
          <p:cNvPr id="4" name="Text Placeholder 3">
            <a:extLst>
              <a:ext uri="{FF2B5EF4-FFF2-40B4-BE49-F238E27FC236}">
                <a16:creationId xmlns:a16="http://schemas.microsoft.com/office/drawing/2014/main" id="{3939AF16-8F09-4170-B5C8-344808711D9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05365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78014-E459-4575-B7A5-9232A8ADE1E5}"/>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E6F3C4C8-A015-45CC-9E41-0AF8325AC8F6}"/>
              </a:ext>
            </a:extLst>
          </p:cNvPr>
          <p:cNvGraphicFramePr>
            <a:graphicFrameLocks noGrp="1"/>
          </p:cNvGraphicFramePr>
          <p:nvPr>
            <p:ph type="tbl" sz="quarter" idx="13"/>
            <p:extLst>
              <p:ext uri="{D42A27DB-BD31-4B8C-83A1-F6EECF244321}">
                <p14:modId xmlns:p14="http://schemas.microsoft.com/office/powerpoint/2010/main" val="864086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81070270"/>
                    </a:ext>
                  </a:extLst>
                </a:gridCol>
                <a:gridCol w="1810512">
                  <a:extLst>
                    <a:ext uri="{9D8B030D-6E8A-4147-A177-3AD203B41FA5}">
                      <a16:colId xmlns:a16="http://schemas.microsoft.com/office/drawing/2014/main" val="1996422756"/>
                    </a:ext>
                  </a:extLst>
                </a:gridCol>
                <a:gridCol w="822960">
                  <a:extLst>
                    <a:ext uri="{9D8B030D-6E8A-4147-A177-3AD203B41FA5}">
                      <a16:colId xmlns:a16="http://schemas.microsoft.com/office/drawing/2014/main" val="1916278071"/>
                    </a:ext>
                  </a:extLst>
                </a:gridCol>
                <a:gridCol w="822960">
                  <a:extLst>
                    <a:ext uri="{9D8B030D-6E8A-4147-A177-3AD203B41FA5}">
                      <a16:colId xmlns:a16="http://schemas.microsoft.com/office/drawing/2014/main" val="572507789"/>
                    </a:ext>
                  </a:extLst>
                </a:gridCol>
                <a:gridCol w="822960">
                  <a:extLst>
                    <a:ext uri="{9D8B030D-6E8A-4147-A177-3AD203B41FA5}">
                      <a16:colId xmlns:a16="http://schemas.microsoft.com/office/drawing/2014/main" val="245903679"/>
                    </a:ext>
                  </a:extLst>
                </a:gridCol>
                <a:gridCol w="822960">
                  <a:extLst>
                    <a:ext uri="{9D8B030D-6E8A-4147-A177-3AD203B41FA5}">
                      <a16:colId xmlns:a16="http://schemas.microsoft.com/office/drawing/2014/main" val="37051759"/>
                    </a:ext>
                  </a:extLst>
                </a:gridCol>
                <a:gridCol w="822960">
                  <a:extLst>
                    <a:ext uri="{9D8B030D-6E8A-4147-A177-3AD203B41FA5}">
                      <a16:colId xmlns:a16="http://schemas.microsoft.com/office/drawing/2014/main" val="1315001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329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- 2022-02-26 15:17:55</a:t>
                      </a:r>
                      <a:r>
                        <a:rPr kumimoji="0" lang="en-US" sz="1000" b="0" i="0" u="none" strike="noStrike" kern="1200" cap="none" spc="0" normalizeH="0" baseline="0" noProof="0">
                          <a:ln>
                            <a:noFill/>
                          </a:ln>
                          <a:solidFill>
                            <a:prstClr val="black"/>
                          </a:solidFill>
                          <a:effectLst/>
                          <a:uLnTx/>
                          <a:uFillTx/>
                          <a:latin typeface="+mn-lt"/>
                          <a:ea typeface="+mn-ea"/>
                          <a:cs typeface="+mn-cs"/>
                        </a:rPr>
                        <a:t>
 La 𝟕𝟓𝟐𝐒, nuestra moto de mayor cilindrada, enamora a quien la vea.
Su 𝐩𝐨𝐭𝐞𝐧𝐜𝐢𝐚, 𝐬𝐢𝐦𝐩𝐥𝐢𝐜𝐢𝐝𝐚𝐝 y 𝐬𝐨𝐟𝐢𝐬𝐭𝐢𝐜𝐚𝐜𝐢𝐨́𝐧 la posicionan en otro nivel.
Te contamos algunas de sus características:
✔️Rueda delantera con Neumático Pirelli Angel GT en medida 120/70/17.
✔️Rueda trasera con Neumático Pirelli Angel GT en medida 180/55/17.
✔️Motor bicilindrico de 754 cc.
✔️Horquilla delantera regulable Marzocchi de 117 mm de recorrido.
✔️Freno delantero con Doble disco flotante de 320mm de diámetro y doble pinza de sujeción radial Brembo.
✔️Freno trasero con Disco de 260mm de diámetro.
�
��Conocé más de sobre la 752S en nuestra web o en historias destacas.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274700492_375709240666392_4207900148557468857_n.jpg?_nc_cat=109&amp;ccb=1-5&amp;_nc_sid=8ae9d6&amp;_nc_ohc=mG8eCDl2n0QAX-83z72&amp;_nc_ht=scontent-iad3-1.cdninstagram.com&amp;edm=AL-3X8kEAAAA&amp;oh=00_AT9QS3RZ3z6-QaRgQN6oS50uM9tS7dtIOqEO5oTPMW9v-Q&amp;oe=6222AF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03128004"/>
                  </a:ext>
                </a:extLst>
              </a:tr>
            </a:tbl>
          </a:graphicData>
        </a:graphic>
      </p:graphicFrame>
      <p:sp>
        <p:nvSpPr>
          <p:cNvPr id="4" name="Text Placeholder 3">
            <a:extLst>
              <a:ext uri="{FF2B5EF4-FFF2-40B4-BE49-F238E27FC236}">
                <a16:creationId xmlns:a16="http://schemas.microsoft.com/office/drawing/2014/main" id="{A87F4C27-1DF5-43AD-9725-531CE8F81C7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10743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A798-643C-4B99-A094-87478E1FB118}"/>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8DDCC1DC-FA3B-4331-80A4-35B997D54FA4}"/>
              </a:ext>
            </a:extLst>
          </p:cNvPr>
          <p:cNvGraphicFramePr>
            <a:graphicFrameLocks noGrp="1"/>
          </p:cNvGraphicFramePr>
          <p:nvPr>
            <p:ph type="tbl" sz="quarter" idx="13"/>
            <p:extLst>
              <p:ext uri="{D42A27DB-BD31-4B8C-83A1-F6EECF244321}">
                <p14:modId xmlns:p14="http://schemas.microsoft.com/office/powerpoint/2010/main" val="4143664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5526298"/>
                    </a:ext>
                  </a:extLst>
                </a:gridCol>
                <a:gridCol w="1810512">
                  <a:extLst>
                    <a:ext uri="{9D8B030D-6E8A-4147-A177-3AD203B41FA5}">
                      <a16:colId xmlns:a16="http://schemas.microsoft.com/office/drawing/2014/main" val="4054520453"/>
                    </a:ext>
                  </a:extLst>
                </a:gridCol>
                <a:gridCol w="822960">
                  <a:extLst>
                    <a:ext uri="{9D8B030D-6E8A-4147-A177-3AD203B41FA5}">
                      <a16:colId xmlns:a16="http://schemas.microsoft.com/office/drawing/2014/main" val="4240263962"/>
                    </a:ext>
                  </a:extLst>
                </a:gridCol>
                <a:gridCol w="822960">
                  <a:extLst>
                    <a:ext uri="{9D8B030D-6E8A-4147-A177-3AD203B41FA5}">
                      <a16:colId xmlns:a16="http://schemas.microsoft.com/office/drawing/2014/main" val="2725882370"/>
                    </a:ext>
                  </a:extLst>
                </a:gridCol>
                <a:gridCol w="822960">
                  <a:extLst>
                    <a:ext uri="{9D8B030D-6E8A-4147-A177-3AD203B41FA5}">
                      <a16:colId xmlns:a16="http://schemas.microsoft.com/office/drawing/2014/main" val="4182400131"/>
                    </a:ext>
                  </a:extLst>
                </a:gridCol>
                <a:gridCol w="822960">
                  <a:extLst>
                    <a:ext uri="{9D8B030D-6E8A-4147-A177-3AD203B41FA5}">
                      <a16:colId xmlns:a16="http://schemas.microsoft.com/office/drawing/2014/main" val="3054496554"/>
                    </a:ext>
                  </a:extLst>
                </a:gridCol>
                <a:gridCol w="822960">
                  <a:extLst>
                    <a:ext uri="{9D8B030D-6E8A-4147-A177-3AD203B41FA5}">
                      <a16:colId xmlns:a16="http://schemas.microsoft.com/office/drawing/2014/main" val="2356551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59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- 2022-02-09 15:03:05</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(link en bio).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273786268_651865329288466_8061295979325294888_n.jpg?_nc_cat=106&amp;ccb=1-5&amp;_nc_sid=8ae9d6&amp;_nc_eui2=AeGvjrTJP5nY6NJZAAchzmXIEuCCm3IZXl4S4IKbchleXnX-4EXjq3bLKKdA3oudQPPCVSqYnutTVL3ufyjs1Gps&amp;_nc_ohc=Te6Bt0FNvBEAX9ZKWYn&amp;_nc_ht=scontent-iad3-1.cdninstagram.com&amp;edm=AL-3X8kEAAAA&amp;oh=00_AT-U_YHEiFyBdc0r2o01ZoVf9yE8W3gvkTzWwmI5-RQzCg&amp;oe=622210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6111761"/>
                  </a:ext>
                </a:extLst>
              </a:tr>
            </a:tbl>
          </a:graphicData>
        </a:graphic>
      </p:graphicFrame>
      <p:sp>
        <p:nvSpPr>
          <p:cNvPr id="4" name="Text Placeholder 3">
            <a:extLst>
              <a:ext uri="{FF2B5EF4-FFF2-40B4-BE49-F238E27FC236}">
                <a16:creationId xmlns:a16="http://schemas.microsoft.com/office/drawing/2014/main" id="{3A971EFF-7B69-4BEB-A0DA-EF5B8F55798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796997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44EF5-2A77-4C03-A9F5-70C82B8CCD12}"/>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1C8CA07C-EB3D-4727-AA68-0FB34145461C}"/>
              </a:ext>
            </a:extLst>
          </p:cNvPr>
          <p:cNvGraphicFramePr>
            <a:graphicFrameLocks noGrp="1"/>
          </p:cNvGraphicFramePr>
          <p:nvPr>
            <p:ph type="tbl" sz="quarter" idx="13"/>
            <p:extLst>
              <p:ext uri="{D42A27DB-BD31-4B8C-83A1-F6EECF244321}">
                <p14:modId xmlns:p14="http://schemas.microsoft.com/office/powerpoint/2010/main" val="4981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3757708"/>
                    </a:ext>
                  </a:extLst>
                </a:gridCol>
                <a:gridCol w="1810512">
                  <a:extLst>
                    <a:ext uri="{9D8B030D-6E8A-4147-A177-3AD203B41FA5}">
                      <a16:colId xmlns:a16="http://schemas.microsoft.com/office/drawing/2014/main" val="751017815"/>
                    </a:ext>
                  </a:extLst>
                </a:gridCol>
                <a:gridCol w="822960">
                  <a:extLst>
                    <a:ext uri="{9D8B030D-6E8A-4147-A177-3AD203B41FA5}">
                      <a16:colId xmlns:a16="http://schemas.microsoft.com/office/drawing/2014/main" val="1928768357"/>
                    </a:ext>
                  </a:extLst>
                </a:gridCol>
                <a:gridCol w="822960">
                  <a:extLst>
                    <a:ext uri="{9D8B030D-6E8A-4147-A177-3AD203B41FA5}">
                      <a16:colId xmlns:a16="http://schemas.microsoft.com/office/drawing/2014/main" val="3168960456"/>
                    </a:ext>
                  </a:extLst>
                </a:gridCol>
                <a:gridCol w="822960">
                  <a:extLst>
                    <a:ext uri="{9D8B030D-6E8A-4147-A177-3AD203B41FA5}">
                      <a16:colId xmlns:a16="http://schemas.microsoft.com/office/drawing/2014/main" val="1002009729"/>
                    </a:ext>
                  </a:extLst>
                </a:gridCol>
                <a:gridCol w="822960">
                  <a:extLst>
                    <a:ext uri="{9D8B030D-6E8A-4147-A177-3AD203B41FA5}">
                      <a16:colId xmlns:a16="http://schemas.microsoft.com/office/drawing/2014/main" val="1719940692"/>
                    </a:ext>
                  </a:extLst>
                </a:gridCol>
                <a:gridCol w="822960">
                  <a:extLst>
                    <a:ext uri="{9D8B030D-6E8A-4147-A177-3AD203B41FA5}">
                      <a16:colId xmlns:a16="http://schemas.microsoft.com/office/drawing/2014/main" val="1314603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515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- 2022-02-07 13:00:48</a:t>
                      </a:r>
                      <a:r>
                        <a:rPr kumimoji="0" lang="es-ES" sz="1000" b="0" i="0" u="none" strike="noStrike" kern="1200" cap="none" spc="0" normalizeH="0" baseline="0" noProof="0">
                          <a:ln>
                            <a:noFill/>
                          </a:ln>
                          <a:solidFill>
                            <a:prstClr val="black"/>
                          </a:solidFill>
                          <a:effectLst/>
                          <a:uLnTx/>
                          <a:uFillTx/>
                          <a:latin typeface="+mn-lt"/>
                          <a:ea typeface="+mn-ea"/>
                          <a:cs typeface="+mn-cs"/>
                        </a:rPr>
                        <a:t>
 Tu rutina puede convertirse en una aventura por día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273406739_372045637593746_8314286541978486588_n.jpg?_nc_cat=102&amp;ccb=1-5&amp;_nc_sid=8ae9d6&amp;_nc_ohc=Uls9megSFukAX9BtH9l&amp;_nc_ht=scontent-lga3-2.cdninstagram.com&amp;edm=AL-3X8kEAAAA&amp;oh=00_AT_ldcq6EcIla0URM-L7P75mAF-eya1K-M6bvLXPxjMfRQ&amp;oe=6223F8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2389552"/>
                  </a:ext>
                </a:extLst>
              </a:tr>
            </a:tbl>
          </a:graphicData>
        </a:graphic>
      </p:graphicFrame>
      <p:sp>
        <p:nvSpPr>
          <p:cNvPr id="4" name="Text Placeholder 3">
            <a:extLst>
              <a:ext uri="{FF2B5EF4-FFF2-40B4-BE49-F238E27FC236}">
                <a16:creationId xmlns:a16="http://schemas.microsoft.com/office/drawing/2014/main" id="{7A2EA8D7-171A-49DE-816F-C491A46145F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8242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111B8-FDD4-4804-B3FE-CAE4E165C0E6}"/>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B5F05175-9FDB-4335-826D-E0A8AE0F082D}"/>
              </a:ext>
            </a:extLst>
          </p:cNvPr>
          <p:cNvGraphicFramePr>
            <a:graphicFrameLocks noGrp="1"/>
          </p:cNvGraphicFramePr>
          <p:nvPr>
            <p:ph type="tbl" sz="quarter" idx="13"/>
            <p:extLst>
              <p:ext uri="{D42A27DB-BD31-4B8C-83A1-F6EECF244321}">
                <p14:modId xmlns:p14="http://schemas.microsoft.com/office/powerpoint/2010/main" val="204010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01751955"/>
                    </a:ext>
                  </a:extLst>
                </a:gridCol>
                <a:gridCol w="1810512">
                  <a:extLst>
                    <a:ext uri="{9D8B030D-6E8A-4147-A177-3AD203B41FA5}">
                      <a16:colId xmlns:a16="http://schemas.microsoft.com/office/drawing/2014/main" val="706105908"/>
                    </a:ext>
                  </a:extLst>
                </a:gridCol>
                <a:gridCol w="822960">
                  <a:extLst>
                    <a:ext uri="{9D8B030D-6E8A-4147-A177-3AD203B41FA5}">
                      <a16:colId xmlns:a16="http://schemas.microsoft.com/office/drawing/2014/main" val="1257719666"/>
                    </a:ext>
                  </a:extLst>
                </a:gridCol>
                <a:gridCol w="822960">
                  <a:extLst>
                    <a:ext uri="{9D8B030D-6E8A-4147-A177-3AD203B41FA5}">
                      <a16:colId xmlns:a16="http://schemas.microsoft.com/office/drawing/2014/main" val="1963445213"/>
                    </a:ext>
                  </a:extLst>
                </a:gridCol>
                <a:gridCol w="822960">
                  <a:extLst>
                    <a:ext uri="{9D8B030D-6E8A-4147-A177-3AD203B41FA5}">
                      <a16:colId xmlns:a16="http://schemas.microsoft.com/office/drawing/2014/main" val="3912162918"/>
                    </a:ext>
                  </a:extLst>
                </a:gridCol>
                <a:gridCol w="822960">
                  <a:extLst>
                    <a:ext uri="{9D8B030D-6E8A-4147-A177-3AD203B41FA5}">
                      <a16:colId xmlns:a16="http://schemas.microsoft.com/office/drawing/2014/main" val="869926898"/>
                    </a:ext>
                  </a:extLst>
                </a:gridCol>
                <a:gridCol w="822960">
                  <a:extLst>
                    <a:ext uri="{9D8B030D-6E8A-4147-A177-3AD203B41FA5}">
                      <a16:colId xmlns:a16="http://schemas.microsoft.com/office/drawing/2014/main" val="3953768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734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- 2022-02-05 18:00:32</a:t>
                      </a:r>
                      <a:r>
                        <a:rPr kumimoji="0" lang="es-ES" sz="1000" b="0" i="0" u="none" strike="noStrike" kern="1200" cap="none" spc="0" normalizeH="0" baseline="0" noProof="0">
                          <a:ln>
                            <a:noFill/>
                          </a:ln>
                          <a:solidFill>
                            <a:prstClr val="black"/>
                          </a:solidFill>
                          <a:effectLst/>
                          <a:uLnTx/>
                          <a:uFillTx/>
                          <a:latin typeface="+mn-lt"/>
                          <a:ea typeface="+mn-ea"/>
                          <a:cs typeface="+mn-cs"/>
                        </a:rPr>
                        <a:t>
 ¡La reina del stand te espera en Cariló!👑 Acercate a Av.Divisadero y Cerezo todos los días desde las 18:00 para conocer la Africa Twin y otros modelos de Honda 🤩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273189469_287198393398273_8470956500761865280_n.jpg?_nc_cat=107&amp;ccb=1-5&amp;_nc_sid=8ae9d6&amp;_nc_ohc=fHUFetw-gUoAX_yZ94n&amp;_nc_ht=scontent-lga3-2.cdninstagram.com&amp;edm=AL-3X8kEAAAA&amp;oh=00_AT8I5HzijWHNQh6yefkbHlJEe2CSbdauNO85Nv1eHiJHjQ&amp;oe=62226593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5830672"/>
                  </a:ext>
                </a:extLst>
              </a:tr>
            </a:tbl>
          </a:graphicData>
        </a:graphic>
      </p:graphicFrame>
      <p:sp>
        <p:nvSpPr>
          <p:cNvPr id="4" name="Text Placeholder 3">
            <a:extLst>
              <a:ext uri="{FF2B5EF4-FFF2-40B4-BE49-F238E27FC236}">
                <a16:creationId xmlns:a16="http://schemas.microsoft.com/office/drawing/2014/main" id="{5D23D14F-2121-427B-BEA7-87EE0617CAD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6093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265F5-E62E-4DC0-ABE8-F4509FAFEC94}"/>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49C67764-67D1-423D-8F47-49406278700F}"/>
              </a:ext>
            </a:extLst>
          </p:cNvPr>
          <p:cNvGraphicFramePr>
            <a:graphicFrameLocks noGrp="1"/>
          </p:cNvGraphicFramePr>
          <p:nvPr>
            <p:ph type="tbl" sz="quarter" idx="13"/>
            <p:extLst>
              <p:ext uri="{D42A27DB-BD31-4B8C-83A1-F6EECF244321}">
                <p14:modId xmlns:p14="http://schemas.microsoft.com/office/powerpoint/2010/main" val="190773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58144328"/>
                    </a:ext>
                  </a:extLst>
                </a:gridCol>
                <a:gridCol w="1810512">
                  <a:extLst>
                    <a:ext uri="{9D8B030D-6E8A-4147-A177-3AD203B41FA5}">
                      <a16:colId xmlns:a16="http://schemas.microsoft.com/office/drawing/2014/main" val="680115801"/>
                    </a:ext>
                  </a:extLst>
                </a:gridCol>
                <a:gridCol w="822960">
                  <a:extLst>
                    <a:ext uri="{9D8B030D-6E8A-4147-A177-3AD203B41FA5}">
                      <a16:colId xmlns:a16="http://schemas.microsoft.com/office/drawing/2014/main" val="2022263279"/>
                    </a:ext>
                  </a:extLst>
                </a:gridCol>
                <a:gridCol w="822960">
                  <a:extLst>
                    <a:ext uri="{9D8B030D-6E8A-4147-A177-3AD203B41FA5}">
                      <a16:colId xmlns:a16="http://schemas.microsoft.com/office/drawing/2014/main" val="2575477955"/>
                    </a:ext>
                  </a:extLst>
                </a:gridCol>
                <a:gridCol w="822960">
                  <a:extLst>
                    <a:ext uri="{9D8B030D-6E8A-4147-A177-3AD203B41FA5}">
                      <a16:colId xmlns:a16="http://schemas.microsoft.com/office/drawing/2014/main" val="2494241577"/>
                    </a:ext>
                  </a:extLst>
                </a:gridCol>
                <a:gridCol w="822960">
                  <a:extLst>
                    <a:ext uri="{9D8B030D-6E8A-4147-A177-3AD203B41FA5}">
                      <a16:colId xmlns:a16="http://schemas.microsoft.com/office/drawing/2014/main" val="4024003752"/>
                    </a:ext>
                  </a:extLst>
                </a:gridCol>
                <a:gridCol w="822960">
                  <a:extLst>
                    <a:ext uri="{9D8B030D-6E8A-4147-A177-3AD203B41FA5}">
                      <a16:colId xmlns:a16="http://schemas.microsoft.com/office/drawing/2014/main" val="148287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126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- 2022-02-22 15:20:34</a:t>
                      </a:r>
                      <a:r>
                        <a:rPr kumimoji="0" lang="es-ES" sz="1000" b="0" i="0" u="none" strike="noStrike" kern="1200" cap="none" spc="0" normalizeH="0" baseline="0" noProof="0">
                          <a:ln>
                            <a:noFill/>
                          </a:ln>
                          <a:solidFill>
                            <a:prstClr val="black"/>
                          </a:solidFill>
                          <a:effectLst/>
                          <a:uLnTx/>
                          <a:uFillTx/>
                          <a:latin typeface="+mn-lt"/>
                          <a:ea typeface="+mn-ea"/>
                          <a:cs typeface="+mn-cs"/>
                        </a:rPr>
                        <a:t>
 Se agranda la gama de colores de la 𝟏𝟖𝟎𝐒.
Nuevo color verde lima, que se suma a los ya existentes rojo, blanco y negro.
Conocé más de este y otros modelos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274540041_2426585137483032_8828439777010026837_n.jpg?_nc_cat=103&amp;ccb=1-5&amp;_nc_sid=8ae9d6&amp;_nc_ohc=BcMVVvBHYCQAX9HvAZs&amp;_nc_ht=scontent-iad3-1.cdninstagram.com&amp;edm=AL-3X8kEAAAA&amp;oh=00_AT-ds2UqwwEF_CbH6Uuqi6W_eLcGj5xZAixX0_ABKuZsNw&amp;oe=62227915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0110575"/>
                  </a:ext>
                </a:extLst>
              </a:tr>
            </a:tbl>
          </a:graphicData>
        </a:graphic>
      </p:graphicFrame>
      <p:sp>
        <p:nvSpPr>
          <p:cNvPr id="4" name="Text Placeholder 3">
            <a:extLst>
              <a:ext uri="{FF2B5EF4-FFF2-40B4-BE49-F238E27FC236}">
                <a16:creationId xmlns:a16="http://schemas.microsoft.com/office/drawing/2014/main" id="{67FC4F89-CF51-4A6A-BB49-674B46F9796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952539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DE2B-B575-4931-BDFD-6EFE2DBC4A39}"/>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0C440CD9-FE21-4BF3-AB93-B64214D08CB3}"/>
              </a:ext>
            </a:extLst>
          </p:cNvPr>
          <p:cNvGraphicFramePr>
            <a:graphicFrameLocks noGrp="1"/>
          </p:cNvGraphicFramePr>
          <p:nvPr>
            <p:ph type="tbl" sz="quarter" idx="13"/>
            <p:extLst>
              <p:ext uri="{D42A27DB-BD31-4B8C-83A1-F6EECF244321}">
                <p14:modId xmlns:p14="http://schemas.microsoft.com/office/powerpoint/2010/main" val="1179077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9037846"/>
                    </a:ext>
                  </a:extLst>
                </a:gridCol>
                <a:gridCol w="1810512">
                  <a:extLst>
                    <a:ext uri="{9D8B030D-6E8A-4147-A177-3AD203B41FA5}">
                      <a16:colId xmlns:a16="http://schemas.microsoft.com/office/drawing/2014/main" val="710017776"/>
                    </a:ext>
                  </a:extLst>
                </a:gridCol>
                <a:gridCol w="822960">
                  <a:extLst>
                    <a:ext uri="{9D8B030D-6E8A-4147-A177-3AD203B41FA5}">
                      <a16:colId xmlns:a16="http://schemas.microsoft.com/office/drawing/2014/main" val="3750373192"/>
                    </a:ext>
                  </a:extLst>
                </a:gridCol>
                <a:gridCol w="822960">
                  <a:extLst>
                    <a:ext uri="{9D8B030D-6E8A-4147-A177-3AD203B41FA5}">
                      <a16:colId xmlns:a16="http://schemas.microsoft.com/office/drawing/2014/main" val="2986901370"/>
                    </a:ext>
                  </a:extLst>
                </a:gridCol>
                <a:gridCol w="822960">
                  <a:extLst>
                    <a:ext uri="{9D8B030D-6E8A-4147-A177-3AD203B41FA5}">
                      <a16:colId xmlns:a16="http://schemas.microsoft.com/office/drawing/2014/main" val="51955893"/>
                    </a:ext>
                  </a:extLst>
                </a:gridCol>
                <a:gridCol w="822960">
                  <a:extLst>
                    <a:ext uri="{9D8B030D-6E8A-4147-A177-3AD203B41FA5}">
                      <a16:colId xmlns:a16="http://schemas.microsoft.com/office/drawing/2014/main" val="2718714929"/>
                    </a:ext>
                  </a:extLst>
                </a:gridCol>
                <a:gridCol w="822960">
                  <a:extLst>
                    <a:ext uri="{9D8B030D-6E8A-4147-A177-3AD203B41FA5}">
                      <a16:colId xmlns:a16="http://schemas.microsoft.com/office/drawing/2014/main" val="3837513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708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- 2022-02-05 17:00:22</a:t>
                      </a:r>
                      <a:r>
                        <a:rPr kumimoji="0" lang="en-US" sz="1000" b="0" i="0" u="none" strike="noStrike" kern="1200" cap="none" spc="0" normalizeH="0" baseline="0" noProof="0">
                          <a:ln>
                            <a:noFill/>
                          </a:ln>
                          <a:solidFill>
                            <a:prstClr val="black"/>
                          </a:solidFill>
                          <a:effectLst/>
                          <a:uLnTx/>
                          <a:uFillTx/>
                          <a:latin typeface="+mn-lt"/>
                          <a:ea typeface="+mn-ea"/>
                          <a:cs typeface="+mn-cs"/>
                        </a:rPr>
                        <a:t>
 Les compartimos algunas imágenes junto a la gente de motoblogcom  disfrutando de la 𝟕𝟓𝟐𝐒 durante la última edición de 𝐁𝐞𝐧𝐞𝐥𝐥𝐢 𝗪𝐞𝐞𝐤 en Córdoba.
¿Estuviste ahí? Si te lo perdiste, podés ver un resumen de todo lo vivido con nuestro 𝐯𝐢𝐝𝐞𝐨 𝐝𝐞 𝐜𝐨𝐛𝐞𝐫𝐭𝐮𝐫𝐚 𝐨𝐟𝐢𝐜𝐢𝐚𝐥.
Link en bio.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273379486_1093039934829444_3800348737916667357_n.jpg?_nc_cat=100&amp;ccb=1-5&amp;_nc_sid=8ae9d6&amp;_nc_ohc=oOw4sYURH6gAX-RQJ-l&amp;_nc_ht=scontent-iad3-1.cdninstagram.com&amp;edm=AL-3X8kEAAAA&amp;oh=00_AT-YiJc5qNL_Ha1VndkmD_vq_Ub52tvfAtwbLhSlMmoywQ&amp;oe=62236441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92872096"/>
                  </a:ext>
                </a:extLst>
              </a:tr>
            </a:tbl>
          </a:graphicData>
        </a:graphic>
      </p:graphicFrame>
      <p:sp>
        <p:nvSpPr>
          <p:cNvPr id="4" name="Text Placeholder 3">
            <a:extLst>
              <a:ext uri="{FF2B5EF4-FFF2-40B4-BE49-F238E27FC236}">
                <a16:creationId xmlns:a16="http://schemas.microsoft.com/office/drawing/2014/main" id="{B69A435F-3CC5-4DA0-990F-75B49C02A1B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59719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5DCF4-6D8E-4025-B680-87F8BEB91077}"/>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A24E7395-B279-4CF1-BE58-88DE6C3D3613}"/>
              </a:ext>
            </a:extLst>
          </p:cNvPr>
          <p:cNvGraphicFramePr>
            <a:graphicFrameLocks noGrp="1"/>
          </p:cNvGraphicFramePr>
          <p:nvPr>
            <p:ph type="tbl" sz="quarter" idx="13"/>
            <p:extLst>
              <p:ext uri="{D42A27DB-BD31-4B8C-83A1-F6EECF244321}">
                <p14:modId xmlns:p14="http://schemas.microsoft.com/office/powerpoint/2010/main" val="3623028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6041786"/>
                    </a:ext>
                  </a:extLst>
                </a:gridCol>
                <a:gridCol w="1810512">
                  <a:extLst>
                    <a:ext uri="{9D8B030D-6E8A-4147-A177-3AD203B41FA5}">
                      <a16:colId xmlns:a16="http://schemas.microsoft.com/office/drawing/2014/main" val="2511206551"/>
                    </a:ext>
                  </a:extLst>
                </a:gridCol>
                <a:gridCol w="822960">
                  <a:extLst>
                    <a:ext uri="{9D8B030D-6E8A-4147-A177-3AD203B41FA5}">
                      <a16:colId xmlns:a16="http://schemas.microsoft.com/office/drawing/2014/main" val="1958754077"/>
                    </a:ext>
                  </a:extLst>
                </a:gridCol>
                <a:gridCol w="822960">
                  <a:extLst>
                    <a:ext uri="{9D8B030D-6E8A-4147-A177-3AD203B41FA5}">
                      <a16:colId xmlns:a16="http://schemas.microsoft.com/office/drawing/2014/main" val="2687823642"/>
                    </a:ext>
                  </a:extLst>
                </a:gridCol>
                <a:gridCol w="822960">
                  <a:extLst>
                    <a:ext uri="{9D8B030D-6E8A-4147-A177-3AD203B41FA5}">
                      <a16:colId xmlns:a16="http://schemas.microsoft.com/office/drawing/2014/main" val="2446991646"/>
                    </a:ext>
                  </a:extLst>
                </a:gridCol>
                <a:gridCol w="822960">
                  <a:extLst>
                    <a:ext uri="{9D8B030D-6E8A-4147-A177-3AD203B41FA5}">
                      <a16:colId xmlns:a16="http://schemas.microsoft.com/office/drawing/2014/main" val="2837472720"/>
                    </a:ext>
                  </a:extLst>
                </a:gridCol>
                <a:gridCol w="822960">
                  <a:extLst>
                    <a:ext uri="{9D8B030D-6E8A-4147-A177-3AD203B41FA5}">
                      <a16:colId xmlns:a16="http://schemas.microsoft.com/office/drawing/2014/main" val="2603029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241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- 2022-02-23 16:00:21</a:t>
                      </a:r>
                      <a:r>
                        <a:rPr kumimoji="0" lang="es-ES" sz="1000" b="0" i="0" u="none" strike="noStrike" kern="1200" cap="none" spc="0" normalizeH="0" baseline="0" noProof="0">
                          <a:ln>
                            <a:noFill/>
                          </a:ln>
                          <a:solidFill>
                            <a:prstClr val="black"/>
                          </a:solidFill>
                          <a:effectLst/>
                          <a:uLnTx/>
                          <a:uFillTx/>
                          <a:latin typeface="+mn-lt"/>
                          <a:ea typeface="+mn-ea"/>
                          <a:cs typeface="+mn-cs"/>
                        </a:rPr>
                        <a:t>
 ¡Otra edición de #MiLeyenda llega con un Youtuber! soy.germi recorre toda la ruta 40 junto a su Tornado, para documentar una travesía histórica.
¿Y vos? ¿Qué esperás para dar a conocer tu leyenda?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274568565_321631143319154_4459479531260342781_n.jpg?_nc_cat=102&amp;ccb=1-5&amp;_nc_sid=8ae9d6&amp;_nc_ohc=SizsWmrntOIAX_zcGUl&amp;_nc_oc=AQkeoifm9EakusVdfXRSMMdJpKox0SQFe3o6WNZUPVQ-vE7B8g5Ki9H1pkpLn3FEUmA&amp;_nc_ht=scontent-lga3-2.cdninstagram.com&amp;edm=AL-3X8kEAAAA&amp;oh=00_AT8zSkmh4UqscBScDrtd_uT7ml1qsiI9uO6WPxPKgM5GNQ&amp;oe=6223A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2048140"/>
                  </a:ext>
                </a:extLst>
              </a:tr>
            </a:tbl>
          </a:graphicData>
        </a:graphic>
      </p:graphicFrame>
      <p:sp>
        <p:nvSpPr>
          <p:cNvPr id="4" name="Text Placeholder 3">
            <a:extLst>
              <a:ext uri="{FF2B5EF4-FFF2-40B4-BE49-F238E27FC236}">
                <a16:creationId xmlns:a16="http://schemas.microsoft.com/office/drawing/2014/main" id="{91571FFC-3B19-4767-ADF9-887AD01EAC2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190899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7431D-78CA-4B21-9620-1870A0A5F2AC}"/>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1DB9CA17-CB67-41BC-B634-CCF12C0A8864}"/>
              </a:ext>
            </a:extLst>
          </p:cNvPr>
          <p:cNvGraphicFramePr>
            <a:graphicFrameLocks noGrp="1"/>
          </p:cNvGraphicFramePr>
          <p:nvPr>
            <p:ph type="tbl" sz="quarter" idx="13"/>
            <p:extLst>
              <p:ext uri="{D42A27DB-BD31-4B8C-83A1-F6EECF244321}">
                <p14:modId xmlns:p14="http://schemas.microsoft.com/office/powerpoint/2010/main" val="1794071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1959627"/>
                    </a:ext>
                  </a:extLst>
                </a:gridCol>
                <a:gridCol w="1810512">
                  <a:extLst>
                    <a:ext uri="{9D8B030D-6E8A-4147-A177-3AD203B41FA5}">
                      <a16:colId xmlns:a16="http://schemas.microsoft.com/office/drawing/2014/main" val="1045076651"/>
                    </a:ext>
                  </a:extLst>
                </a:gridCol>
                <a:gridCol w="822960">
                  <a:extLst>
                    <a:ext uri="{9D8B030D-6E8A-4147-A177-3AD203B41FA5}">
                      <a16:colId xmlns:a16="http://schemas.microsoft.com/office/drawing/2014/main" val="2148698090"/>
                    </a:ext>
                  </a:extLst>
                </a:gridCol>
                <a:gridCol w="822960">
                  <a:extLst>
                    <a:ext uri="{9D8B030D-6E8A-4147-A177-3AD203B41FA5}">
                      <a16:colId xmlns:a16="http://schemas.microsoft.com/office/drawing/2014/main" val="2730081798"/>
                    </a:ext>
                  </a:extLst>
                </a:gridCol>
                <a:gridCol w="822960">
                  <a:extLst>
                    <a:ext uri="{9D8B030D-6E8A-4147-A177-3AD203B41FA5}">
                      <a16:colId xmlns:a16="http://schemas.microsoft.com/office/drawing/2014/main" val="3516202009"/>
                    </a:ext>
                  </a:extLst>
                </a:gridCol>
                <a:gridCol w="822960">
                  <a:extLst>
                    <a:ext uri="{9D8B030D-6E8A-4147-A177-3AD203B41FA5}">
                      <a16:colId xmlns:a16="http://schemas.microsoft.com/office/drawing/2014/main" val="1684916855"/>
                    </a:ext>
                  </a:extLst>
                </a:gridCol>
                <a:gridCol w="822960">
                  <a:extLst>
                    <a:ext uri="{9D8B030D-6E8A-4147-A177-3AD203B41FA5}">
                      <a16:colId xmlns:a16="http://schemas.microsoft.com/office/drawing/2014/main" val="334819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071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- 2022-02-22 12:01:46</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274479441_1197769857423054_7820530839280248155_n.jpg?_nc_cat=110&amp;ccb=1-5&amp;_nc_sid=8ae9d6&amp;_nc_eui2=AeEET5MQNhOjthUJLlZ7rbTq3jEbAqQOcDreMRsCpA5wOn61lWaU4CiMhzkcVOitcnvbQfLT2QTvbPUJ__JngGr1&amp;_nc_ohc=P8qzXEJ-mn4AX-LiGTA&amp;_nc_ht=scontent-iad3-1.cdninstagram.com&amp;edm=AL-3X8kEAAAA&amp;oh=00_AT8ahqmN-urg-56VtCsHhuyf2kPVH8EbnPuzYmqhALvZrw&amp;oe=6222A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9507951"/>
                  </a:ext>
                </a:extLst>
              </a:tr>
            </a:tbl>
          </a:graphicData>
        </a:graphic>
      </p:graphicFrame>
      <p:sp>
        <p:nvSpPr>
          <p:cNvPr id="4" name="Text Placeholder 3">
            <a:extLst>
              <a:ext uri="{FF2B5EF4-FFF2-40B4-BE49-F238E27FC236}">
                <a16:creationId xmlns:a16="http://schemas.microsoft.com/office/drawing/2014/main" id="{BB1A5EAF-F4FD-4677-9732-2A6314B9EB2C}"/>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42330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AF58E-6D25-441D-81C4-DE2CE31A1B71}"/>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AC0E2EC7-65DA-4953-A36F-5557D4E14B2C}"/>
              </a:ext>
            </a:extLst>
          </p:cNvPr>
          <p:cNvGraphicFramePr>
            <a:graphicFrameLocks noGrp="1"/>
          </p:cNvGraphicFramePr>
          <p:nvPr>
            <p:ph type="tbl" sz="quarter" idx="13"/>
            <p:extLst>
              <p:ext uri="{D42A27DB-BD31-4B8C-83A1-F6EECF244321}">
                <p14:modId xmlns:p14="http://schemas.microsoft.com/office/powerpoint/2010/main" val="2914803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51688385"/>
                    </a:ext>
                  </a:extLst>
                </a:gridCol>
                <a:gridCol w="1810512">
                  <a:extLst>
                    <a:ext uri="{9D8B030D-6E8A-4147-A177-3AD203B41FA5}">
                      <a16:colId xmlns:a16="http://schemas.microsoft.com/office/drawing/2014/main" val="657174665"/>
                    </a:ext>
                  </a:extLst>
                </a:gridCol>
                <a:gridCol w="822960">
                  <a:extLst>
                    <a:ext uri="{9D8B030D-6E8A-4147-A177-3AD203B41FA5}">
                      <a16:colId xmlns:a16="http://schemas.microsoft.com/office/drawing/2014/main" val="1964596181"/>
                    </a:ext>
                  </a:extLst>
                </a:gridCol>
                <a:gridCol w="822960">
                  <a:extLst>
                    <a:ext uri="{9D8B030D-6E8A-4147-A177-3AD203B41FA5}">
                      <a16:colId xmlns:a16="http://schemas.microsoft.com/office/drawing/2014/main" val="3379767253"/>
                    </a:ext>
                  </a:extLst>
                </a:gridCol>
                <a:gridCol w="822960">
                  <a:extLst>
                    <a:ext uri="{9D8B030D-6E8A-4147-A177-3AD203B41FA5}">
                      <a16:colId xmlns:a16="http://schemas.microsoft.com/office/drawing/2014/main" val="2363595051"/>
                    </a:ext>
                  </a:extLst>
                </a:gridCol>
                <a:gridCol w="822960">
                  <a:extLst>
                    <a:ext uri="{9D8B030D-6E8A-4147-A177-3AD203B41FA5}">
                      <a16:colId xmlns:a16="http://schemas.microsoft.com/office/drawing/2014/main" val="1378766521"/>
                    </a:ext>
                  </a:extLst>
                </a:gridCol>
                <a:gridCol w="822960">
                  <a:extLst>
                    <a:ext uri="{9D8B030D-6E8A-4147-A177-3AD203B41FA5}">
                      <a16:colId xmlns:a16="http://schemas.microsoft.com/office/drawing/2014/main" val="2491152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24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- 2022-02-21 17:59:22</a:t>
                      </a:r>
                      <a:r>
                        <a:rPr kumimoji="0" lang="es-ES" sz="1000" b="0" i="0" u="none" strike="noStrike" kern="1200" cap="none" spc="0" normalizeH="0" baseline="0" noProof="0">
                          <a:ln>
                            <a:noFill/>
                          </a:ln>
                          <a:solidFill>
                            <a:prstClr val="black"/>
                          </a:solidFill>
                          <a:effectLst/>
                          <a:uLnTx/>
                          <a:uFillTx/>
                          <a:latin typeface="+mn-lt"/>
                          <a:ea typeface="+mn-ea"/>
                          <a:cs typeface="+mn-cs"/>
                        </a:rPr>
                        <a:t>
 La 𝐋𝐞𝐨𝐧𝐜𝐢𝐧𝐨 𝟐𝟓𝟎 sinónimo de perfección.
Sus líneas de diseño elegantes y fluidas, junto con su tecnología y rendimiento completamente modernos, hacen de ella una moto completamente única.
Te presentamos algunos de sus detalles. Deslizá y dejate sorprender.
Conocé más de este icónico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274304901_102421685694572_1134430855838426449_n.jpg?_nc_cat=100&amp;ccb=1-5&amp;_nc_sid=8ae9d6&amp;_nc_ohc=WX22XEN28JMAX-WtTih&amp;_nc_ht=scontent-iad3-1.cdninstagram.com&amp;edm=AL-3X8kEAAAA&amp;oh=00_AT-_yLaGlduAqIn84V0qkZ9oMedS29dUWF76G6Nv4qqazw&amp;oe=62238A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350974"/>
                  </a:ext>
                </a:extLst>
              </a:tr>
            </a:tbl>
          </a:graphicData>
        </a:graphic>
      </p:graphicFrame>
      <p:sp>
        <p:nvSpPr>
          <p:cNvPr id="4" name="Text Placeholder 3">
            <a:extLst>
              <a:ext uri="{FF2B5EF4-FFF2-40B4-BE49-F238E27FC236}">
                <a16:creationId xmlns:a16="http://schemas.microsoft.com/office/drawing/2014/main" id="{676F91AC-E95B-4AAE-A286-4073CD5BF85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32579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A8DB4-82FE-4A8A-82BA-78B2752CF351}"/>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1E9A77FC-796F-4A8B-A106-0BAB23A65EF6}"/>
              </a:ext>
            </a:extLst>
          </p:cNvPr>
          <p:cNvGraphicFramePr>
            <a:graphicFrameLocks noGrp="1"/>
          </p:cNvGraphicFramePr>
          <p:nvPr>
            <p:ph type="tbl" sz="quarter" idx="13"/>
            <p:extLst>
              <p:ext uri="{D42A27DB-BD31-4B8C-83A1-F6EECF244321}">
                <p14:modId xmlns:p14="http://schemas.microsoft.com/office/powerpoint/2010/main" val="2343746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94172789"/>
                    </a:ext>
                  </a:extLst>
                </a:gridCol>
                <a:gridCol w="1810512">
                  <a:extLst>
                    <a:ext uri="{9D8B030D-6E8A-4147-A177-3AD203B41FA5}">
                      <a16:colId xmlns:a16="http://schemas.microsoft.com/office/drawing/2014/main" val="3133886335"/>
                    </a:ext>
                  </a:extLst>
                </a:gridCol>
                <a:gridCol w="822960">
                  <a:extLst>
                    <a:ext uri="{9D8B030D-6E8A-4147-A177-3AD203B41FA5}">
                      <a16:colId xmlns:a16="http://schemas.microsoft.com/office/drawing/2014/main" val="1738569419"/>
                    </a:ext>
                  </a:extLst>
                </a:gridCol>
                <a:gridCol w="822960">
                  <a:extLst>
                    <a:ext uri="{9D8B030D-6E8A-4147-A177-3AD203B41FA5}">
                      <a16:colId xmlns:a16="http://schemas.microsoft.com/office/drawing/2014/main" val="324899038"/>
                    </a:ext>
                  </a:extLst>
                </a:gridCol>
                <a:gridCol w="822960">
                  <a:extLst>
                    <a:ext uri="{9D8B030D-6E8A-4147-A177-3AD203B41FA5}">
                      <a16:colId xmlns:a16="http://schemas.microsoft.com/office/drawing/2014/main" val="3973476451"/>
                    </a:ext>
                  </a:extLst>
                </a:gridCol>
                <a:gridCol w="822960">
                  <a:extLst>
                    <a:ext uri="{9D8B030D-6E8A-4147-A177-3AD203B41FA5}">
                      <a16:colId xmlns:a16="http://schemas.microsoft.com/office/drawing/2014/main" val="2685168128"/>
                    </a:ext>
                  </a:extLst>
                </a:gridCol>
                <a:gridCol w="822960">
                  <a:extLst>
                    <a:ext uri="{9D8B030D-6E8A-4147-A177-3AD203B41FA5}">
                      <a16:colId xmlns:a16="http://schemas.microsoft.com/office/drawing/2014/main" val="667087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141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- 2022-02-14 11:30:37</a:t>
                      </a:r>
                      <a:r>
                        <a:rPr kumimoji="0" lang="es-ES" sz="1000" b="0" i="0" u="none" strike="noStrike" kern="1200" cap="none" spc="0" normalizeH="0" baseline="0" noProof="0">
                          <a:ln>
                            <a:noFill/>
                          </a:ln>
                          <a:solidFill>
                            <a:prstClr val="black"/>
                          </a:solidFill>
                          <a:effectLst/>
                          <a:uLnTx/>
                          <a:uFillTx/>
                          <a:latin typeface="+mn-lt"/>
                          <a:ea typeface="+mn-ea"/>
                          <a:cs typeface="+mn-cs"/>
                        </a:rPr>
                        <a:t>
 Si sentís 🦋🦋🦋 en la panza debe ser amor, o debe ser su motor 190cc. Sea cual sea, estás con la pareja correcta. ¡Feliz día de los enamorados! ❤️
#DíaDeLosEnamorados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273961927_349050090418854_9092230239217965713_n.jpg?_nc_cat=101&amp;ccb=1-5&amp;_nc_sid=8ae9d6&amp;_nc_ohc=t9LO8lkYUZAAX8eLMOH&amp;_nc_ht=scontent-lga3-2.cdninstagram.com&amp;edm=AL-3X8kEAAAA&amp;oh=00_AT9gf5Lue6kFx9dg7eiQ0JmXhYJvx1kxnawOHg2HEFJclg&amp;oe=62238D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6557171"/>
                  </a:ext>
                </a:extLst>
              </a:tr>
            </a:tbl>
          </a:graphicData>
        </a:graphic>
      </p:graphicFrame>
      <p:sp>
        <p:nvSpPr>
          <p:cNvPr id="4" name="Text Placeholder 3">
            <a:extLst>
              <a:ext uri="{FF2B5EF4-FFF2-40B4-BE49-F238E27FC236}">
                <a16:creationId xmlns:a16="http://schemas.microsoft.com/office/drawing/2014/main" id="{8E56662C-A25B-455C-B21C-0B28DBD5711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34807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AA6B1-496A-486E-B4AA-932CB6109894}"/>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22F3FAEC-3974-450A-B475-A868AB9AEC48}"/>
              </a:ext>
            </a:extLst>
          </p:cNvPr>
          <p:cNvGraphicFramePr>
            <a:graphicFrameLocks noGrp="1"/>
          </p:cNvGraphicFramePr>
          <p:nvPr>
            <p:ph type="tbl" sz="quarter" idx="13"/>
            <p:extLst>
              <p:ext uri="{D42A27DB-BD31-4B8C-83A1-F6EECF244321}">
                <p14:modId xmlns:p14="http://schemas.microsoft.com/office/powerpoint/2010/main" val="32908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7687016"/>
                    </a:ext>
                  </a:extLst>
                </a:gridCol>
                <a:gridCol w="1810512">
                  <a:extLst>
                    <a:ext uri="{9D8B030D-6E8A-4147-A177-3AD203B41FA5}">
                      <a16:colId xmlns:a16="http://schemas.microsoft.com/office/drawing/2014/main" val="3925488379"/>
                    </a:ext>
                  </a:extLst>
                </a:gridCol>
                <a:gridCol w="822960">
                  <a:extLst>
                    <a:ext uri="{9D8B030D-6E8A-4147-A177-3AD203B41FA5}">
                      <a16:colId xmlns:a16="http://schemas.microsoft.com/office/drawing/2014/main" val="1140240066"/>
                    </a:ext>
                  </a:extLst>
                </a:gridCol>
                <a:gridCol w="822960">
                  <a:extLst>
                    <a:ext uri="{9D8B030D-6E8A-4147-A177-3AD203B41FA5}">
                      <a16:colId xmlns:a16="http://schemas.microsoft.com/office/drawing/2014/main" val="4219463705"/>
                    </a:ext>
                  </a:extLst>
                </a:gridCol>
                <a:gridCol w="822960">
                  <a:extLst>
                    <a:ext uri="{9D8B030D-6E8A-4147-A177-3AD203B41FA5}">
                      <a16:colId xmlns:a16="http://schemas.microsoft.com/office/drawing/2014/main" val="1312750527"/>
                    </a:ext>
                  </a:extLst>
                </a:gridCol>
                <a:gridCol w="822960">
                  <a:extLst>
                    <a:ext uri="{9D8B030D-6E8A-4147-A177-3AD203B41FA5}">
                      <a16:colId xmlns:a16="http://schemas.microsoft.com/office/drawing/2014/main" val="1407408915"/>
                    </a:ext>
                  </a:extLst>
                </a:gridCol>
                <a:gridCol w="822960">
                  <a:extLst>
                    <a:ext uri="{9D8B030D-6E8A-4147-A177-3AD203B41FA5}">
                      <a16:colId xmlns:a16="http://schemas.microsoft.com/office/drawing/2014/main" val="1044184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042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- 2022-02-09 17:00:56</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#MiLeyenda llega desde el partido de San Martín, en la Provincia de Buenos Aires. dariocattenati se encuentra viajando por toda la Argentina con “Banca”, su Tornado, que lo llevó a encontrar su lugar en el fin del mundo.
¿Vos todavía no nos compartiste tu leyenda? ¡Envianos tu foto por MD!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273523795_640112307309273_7107254998356305147_n.jpg?_nc_cat=110&amp;ccb=1-5&amp;_nc_sid=8ae9d6&amp;_nc_ohc=vaS42Qsns4QAX-hQc3B&amp;_nc_ht=scontent-lga3-2.cdninstagram.com&amp;edm=AL-3X8kEAAAA&amp;oh=00_AT9O7G43YJXtXFzW9n9uVvGHFFHwey8FKBA5ZG3R9ThPgw&amp;oe=62221968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852303"/>
                  </a:ext>
                </a:extLst>
              </a:tr>
            </a:tbl>
          </a:graphicData>
        </a:graphic>
      </p:graphicFrame>
      <p:sp>
        <p:nvSpPr>
          <p:cNvPr id="4" name="Text Placeholder 3">
            <a:extLst>
              <a:ext uri="{FF2B5EF4-FFF2-40B4-BE49-F238E27FC236}">
                <a16:creationId xmlns:a16="http://schemas.microsoft.com/office/drawing/2014/main" id="{5170665D-3F39-4364-8B00-9BED0D484A9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873950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E6A0-EC37-4053-B14A-4B9B078EED1F}"/>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129F9E36-50F6-4A7A-9C36-AD2A27F0A108}"/>
              </a:ext>
            </a:extLst>
          </p:cNvPr>
          <p:cNvGraphicFramePr>
            <a:graphicFrameLocks noGrp="1"/>
          </p:cNvGraphicFramePr>
          <p:nvPr>
            <p:ph type="tbl" sz="quarter" idx="13"/>
            <p:extLst>
              <p:ext uri="{D42A27DB-BD31-4B8C-83A1-F6EECF244321}">
                <p14:modId xmlns:p14="http://schemas.microsoft.com/office/powerpoint/2010/main" val="388751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59509345"/>
                    </a:ext>
                  </a:extLst>
                </a:gridCol>
                <a:gridCol w="1810512">
                  <a:extLst>
                    <a:ext uri="{9D8B030D-6E8A-4147-A177-3AD203B41FA5}">
                      <a16:colId xmlns:a16="http://schemas.microsoft.com/office/drawing/2014/main" val="870569720"/>
                    </a:ext>
                  </a:extLst>
                </a:gridCol>
                <a:gridCol w="822960">
                  <a:extLst>
                    <a:ext uri="{9D8B030D-6E8A-4147-A177-3AD203B41FA5}">
                      <a16:colId xmlns:a16="http://schemas.microsoft.com/office/drawing/2014/main" val="2237688445"/>
                    </a:ext>
                  </a:extLst>
                </a:gridCol>
                <a:gridCol w="822960">
                  <a:extLst>
                    <a:ext uri="{9D8B030D-6E8A-4147-A177-3AD203B41FA5}">
                      <a16:colId xmlns:a16="http://schemas.microsoft.com/office/drawing/2014/main" val="418162128"/>
                    </a:ext>
                  </a:extLst>
                </a:gridCol>
                <a:gridCol w="822960">
                  <a:extLst>
                    <a:ext uri="{9D8B030D-6E8A-4147-A177-3AD203B41FA5}">
                      <a16:colId xmlns:a16="http://schemas.microsoft.com/office/drawing/2014/main" val="4119955692"/>
                    </a:ext>
                  </a:extLst>
                </a:gridCol>
                <a:gridCol w="822960">
                  <a:extLst>
                    <a:ext uri="{9D8B030D-6E8A-4147-A177-3AD203B41FA5}">
                      <a16:colId xmlns:a16="http://schemas.microsoft.com/office/drawing/2014/main" val="2973283848"/>
                    </a:ext>
                  </a:extLst>
                </a:gridCol>
                <a:gridCol w="822960">
                  <a:extLst>
                    <a:ext uri="{9D8B030D-6E8A-4147-A177-3AD203B41FA5}">
                      <a16:colId xmlns:a16="http://schemas.microsoft.com/office/drawing/2014/main" val="2329953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375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- 2022-02-23 18:05:41</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𝟓𝟎𝟐𝐗 es una todoterreno por naturaleza.
Además, está disponible en 𝟓 𝐜𝐨𝐥𝐨𝐫𝐞𝐬 distintos.
¿Cuál elegís para tu próxima aventura?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274551088_657690405561841_2496283251243616547_n.jpg?stp=dst-jpg_e35_s640x640_sh0.08&amp;_nc_ht=scontent.cdninstagram.com&amp;_nc_cat=101&amp;_nc_ohc=ApKsWa32BNgAX_o9iLy&amp;edm=AMO9-JQAAAAA&amp;ccb=7-4&amp;oh=00_AT9Q2cPN45PLddI_updqpHw8LN4SfoZnM8xYQI3tbky6dg&amp;oe=621E9B9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9120708"/>
                  </a:ext>
                </a:extLst>
              </a:tr>
            </a:tbl>
          </a:graphicData>
        </a:graphic>
      </p:graphicFrame>
      <p:sp>
        <p:nvSpPr>
          <p:cNvPr id="4" name="Text Placeholder 3">
            <a:extLst>
              <a:ext uri="{FF2B5EF4-FFF2-40B4-BE49-F238E27FC236}">
                <a16:creationId xmlns:a16="http://schemas.microsoft.com/office/drawing/2014/main" id="{BEBF095E-51CD-419C-B7C6-CBF246C9E76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976762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A9A1-0860-4704-9B71-6E0A987674AB}"/>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71020931-7382-4BDE-A4F8-7AA853C6BBDF}"/>
              </a:ext>
            </a:extLst>
          </p:cNvPr>
          <p:cNvGraphicFramePr>
            <a:graphicFrameLocks noGrp="1"/>
          </p:cNvGraphicFramePr>
          <p:nvPr>
            <p:ph type="tbl" sz="quarter" idx="13"/>
            <p:extLst>
              <p:ext uri="{D42A27DB-BD31-4B8C-83A1-F6EECF244321}">
                <p14:modId xmlns:p14="http://schemas.microsoft.com/office/powerpoint/2010/main" val="127587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54004842"/>
                    </a:ext>
                  </a:extLst>
                </a:gridCol>
                <a:gridCol w="1810512">
                  <a:extLst>
                    <a:ext uri="{9D8B030D-6E8A-4147-A177-3AD203B41FA5}">
                      <a16:colId xmlns:a16="http://schemas.microsoft.com/office/drawing/2014/main" val="3612508820"/>
                    </a:ext>
                  </a:extLst>
                </a:gridCol>
                <a:gridCol w="822960">
                  <a:extLst>
                    <a:ext uri="{9D8B030D-6E8A-4147-A177-3AD203B41FA5}">
                      <a16:colId xmlns:a16="http://schemas.microsoft.com/office/drawing/2014/main" val="479485973"/>
                    </a:ext>
                  </a:extLst>
                </a:gridCol>
                <a:gridCol w="822960">
                  <a:extLst>
                    <a:ext uri="{9D8B030D-6E8A-4147-A177-3AD203B41FA5}">
                      <a16:colId xmlns:a16="http://schemas.microsoft.com/office/drawing/2014/main" val="461839398"/>
                    </a:ext>
                  </a:extLst>
                </a:gridCol>
                <a:gridCol w="822960">
                  <a:extLst>
                    <a:ext uri="{9D8B030D-6E8A-4147-A177-3AD203B41FA5}">
                      <a16:colId xmlns:a16="http://schemas.microsoft.com/office/drawing/2014/main" val="3139562816"/>
                    </a:ext>
                  </a:extLst>
                </a:gridCol>
                <a:gridCol w="822960">
                  <a:extLst>
                    <a:ext uri="{9D8B030D-6E8A-4147-A177-3AD203B41FA5}">
                      <a16:colId xmlns:a16="http://schemas.microsoft.com/office/drawing/2014/main" val="3913190698"/>
                    </a:ext>
                  </a:extLst>
                </a:gridCol>
                <a:gridCol w="822960">
                  <a:extLst>
                    <a:ext uri="{9D8B030D-6E8A-4147-A177-3AD203B41FA5}">
                      <a16:colId xmlns:a16="http://schemas.microsoft.com/office/drawing/2014/main" val="221081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537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- 2022-02-08 16:21:38</a:t>
                      </a:r>
                      <a:r>
                        <a:rPr kumimoji="0" lang="en-US" sz="1000" b="0" i="0" u="none" strike="noStrike" kern="1200" cap="none" spc="0" normalizeH="0" baseline="0" noProof="0">
                          <a:ln>
                            <a:noFill/>
                          </a:ln>
                          <a:solidFill>
                            <a:prstClr val="black"/>
                          </a:solidFill>
                          <a:effectLst/>
                          <a:uLnTx/>
                          <a:uFillTx/>
                          <a:latin typeface="+mn-lt"/>
                          <a:ea typeface="+mn-ea"/>
                          <a:cs typeface="+mn-cs"/>
                        </a:rPr>
                        <a:t>
 Nuevo #𝐌𝐚𝐫𝐭𝐞𝐬𝐌𝐢𝐁𝐞𝐧𝐞𝐥𝐥𝐢 de la mano de laurarebasti junto con su 𝟑𝟎𝟐𝐒.
¡Muchas gracias a todos los que nos comparten sus fotos!
𝘚𝘶𝘣í vos también la tuya 𝘤𝘰𝘯 𝘦𝘭 𝘩𝘢𝘴𝘩𝘵𝘢𝘨 #𝐌𝐢𝐁𝐞𝐧𝐞𝐥𝐥𝐢 𝘺 𝘦𝘵𝘪𝘲𝘶𝘦𝘵𝘢𝘯𝘰𝘴 𝘱𝘢𝘳𝘢 𝘲𝘶𝘦 𝘱𝘰𝘥𝘢𝘮𝘰𝘴 𝘤𝘰𝘮𝘱𝘢𝘳𝘵𝘪𝘳𝘭a. ⁣⁣⁣
Un nuevo camino comienza de la mano de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273515043_438446398022867_1984198423941353260_n.jpg?_nc_cat=101&amp;ccb=1-5&amp;_nc_sid=8ae9d6&amp;_nc_ohc=t9aJDicNr0sAX-ahQ8G&amp;_nc_ht=scontent-iad3-1.cdninstagram.com&amp;edm=AL-3X8kEAAAA&amp;oh=00_AT8o-dIL2BoID1pMt86KjaxwhrhZAxUG0nx8kwKl2zG6XA&amp;oe=6223BB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1090854"/>
                  </a:ext>
                </a:extLst>
              </a:tr>
            </a:tbl>
          </a:graphicData>
        </a:graphic>
      </p:graphicFrame>
      <p:sp>
        <p:nvSpPr>
          <p:cNvPr id="4" name="Text Placeholder 3">
            <a:extLst>
              <a:ext uri="{FF2B5EF4-FFF2-40B4-BE49-F238E27FC236}">
                <a16:creationId xmlns:a16="http://schemas.microsoft.com/office/drawing/2014/main" id="{9AE682F4-D534-41AB-860D-72DBB92C95C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41522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DEDF0-4945-4C11-B4E7-D2883D7C74D5}"/>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26041242-651A-4FFF-933F-AA824D0E9348}"/>
              </a:ext>
            </a:extLst>
          </p:cNvPr>
          <p:cNvGraphicFramePr>
            <a:graphicFrameLocks noGrp="1"/>
          </p:cNvGraphicFramePr>
          <p:nvPr>
            <p:ph type="tbl" sz="quarter" idx="13"/>
            <p:extLst>
              <p:ext uri="{D42A27DB-BD31-4B8C-83A1-F6EECF244321}">
                <p14:modId xmlns:p14="http://schemas.microsoft.com/office/powerpoint/2010/main" val="2083781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94262972"/>
                    </a:ext>
                  </a:extLst>
                </a:gridCol>
                <a:gridCol w="1810512">
                  <a:extLst>
                    <a:ext uri="{9D8B030D-6E8A-4147-A177-3AD203B41FA5}">
                      <a16:colId xmlns:a16="http://schemas.microsoft.com/office/drawing/2014/main" val="2807464835"/>
                    </a:ext>
                  </a:extLst>
                </a:gridCol>
                <a:gridCol w="822960">
                  <a:extLst>
                    <a:ext uri="{9D8B030D-6E8A-4147-A177-3AD203B41FA5}">
                      <a16:colId xmlns:a16="http://schemas.microsoft.com/office/drawing/2014/main" val="3401348056"/>
                    </a:ext>
                  </a:extLst>
                </a:gridCol>
                <a:gridCol w="822960">
                  <a:extLst>
                    <a:ext uri="{9D8B030D-6E8A-4147-A177-3AD203B41FA5}">
                      <a16:colId xmlns:a16="http://schemas.microsoft.com/office/drawing/2014/main" val="2680906038"/>
                    </a:ext>
                  </a:extLst>
                </a:gridCol>
                <a:gridCol w="822960">
                  <a:extLst>
                    <a:ext uri="{9D8B030D-6E8A-4147-A177-3AD203B41FA5}">
                      <a16:colId xmlns:a16="http://schemas.microsoft.com/office/drawing/2014/main" val="3180482628"/>
                    </a:ext>
                  </a:extLst>
                </a:gridCol>
                <a:gridCol w="822960">
                  <a:extLst>
                    <a:ext uri="{9D8B030D-6E8A-4147-A177-3AD203B41FA5}">
                      <a16:colId xmlns:a16="http://schemas.microsoft.com/office/drawing/2014/main" val="4241760521"/>
                    </a:ext>
                  </a:extLst>
                </a:gridCol>
                <a:gridCol w="822960">
                  <a:extLst>
                    <a:ext uri="{9D8B030D-6E8A-4147-A177-3AD203B41FA5}">
                      <a16:colId xmlns:a16="http://schemas.microsoft.com/office/drawing/2014/main" val="2968649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059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- 2022-02-14 14:54:06</a:t>
                      </a:r>
                      <a:r>
                        <a:rPr kumimoji="0" lang="es-ES" sz="1000" b="0" i="0" u="none" strike="noStrike" kern="1200" cap="none" spc="0" normalizeH="0" baseline="0" noProof="0">
                          <a:ln>
                            <a:noFill/>
                          </a:ln>
                          <a:solidFill>
                            <a:prstClr val="black"/>
                          </a:solidFill>
                          <a:effectLst/>
                          <a:uLnTx/>
                          <a:uFillTx/>
                          <a:latin typeface="+mn-lt"/>
                          <a:ea typeface="+mn-ea"/>
                          <a:cs typeface="+mn-cs"/>
                        </a:rPr>
                        <a:t>
 Amor a primera vista! 😍 Quién de ustedes cree en él?!
Quién se ha enamorado de nuestra Duke al verla por primera vez?! Cuéntenos!
.
#KTM #RadyToRace #SanValentin❤️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273929457_630470248061078_197724891341538411_n.webp?stp=dst-jpg&amp;_nc_cat=107&amp;ccb=1-5&amp;_nc_sid=8ae9d6&amp;_nc_ohc=j8nS3lIVOMAAX9kpO6P&amp;_nc_ht=scontent-iad3-1.cdninstagram.com&amp;edm=AL-3X8kEAAAA&amp;oh=00_AT_DG3VdiaOjw8jbloQsB-TSXFmC5geAfm-JW7WmxJ7eFg&amp;oe=6222874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422122"/>
                  </a:ext>
                </a:extLst>
              </a:tr>
            </a:tbl>
          </a:graphicData>
        </a:graphic>
      </p:graphicFrame>
      <p:sp>
        <p:nvSpPr>
          <p:cNvPr id="4" name="Text Placeholder 3">
            <a:extLst>
              <a:ext uri="{FF2B5EF4-FFF2-40B4-BE49-F238E27FC236}">
                <a16:creationId xmlns:a16="http://schemas.microsoft.com/office/drawing/2014/main" id="{1E2BEE0F-1970-46C6-91F3-B080BD5FF17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425377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5BC5E-939F-4CAD-9469-E63978803837}"/>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47AE9D54-3D95-4F6E-8394-CCBFAD76A5A1}"/>
              </a:ext>
            </a:extLst>
          </p:cNvPr>
          <p:cNvGraphicFramePr>
            <a:graphicFrameLocks noGrp="1"/>
          </p:cNvGraphicFramePr>
          <p:nvPr>
            <p:ph type="tbl" sz="quarter" idx="13"/>
            <p:extLst>
              <p:ext uri="{D42A27DB-BD31-4B8C-83A1-F6EECF244321}">
                <p14:modId xmlns:p14="http://schemas.microsoft.com/office/powerpoint/2010/main" val="2051115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04877832"/>
                    </a:ext>
                  </a:extLst>
                </a:gridCol>
                <a:gridCol w="1810512">
                  <a:extLst>
                    <a:ext uri="{9D8B030D-6E8A-4147-A177-3AD203B41FA5}">
                      <a16:colId xmlns:a16="http://schemas.microsoft.com/office/drawing/2014/main" val="2450694826"/>
                    </a:ext>
                  </a:extLst>
                </a:gridCol>
                <a:gridCol w="822960">
                  <a:extLst>
                    <a:ext uri="{9D8B030D-6E8A-4147-A177-3AD203B41FA5}">
                      <a16:colId xmlns:a16="http://schemas.microsoft.com/office/drawing/2014/main" val="3515633606"/>
                    </a:ext>
                  </a:extLst>
                </a:gridCol>
                <a:gridCol w="822960">
                  <a:extLst>
                    <a:ext uri="{9D8B030D-6E8A-4147-A177-3AD203B41FA5}">
                      <a16:colId xmlns:a16="http://schemas.microsoft.com/office/drawing/2014/main" val="162010338"/>
                    </a:ext>
                  </a:extLst>
                </a:gridCol>
                <a:gridCol w="822960">
                  <a:extLst>
                    <a:ext uri="{9D8B030D-6E8A-4147-A177-3AD203B41FA5}">
                      <a16:colId xmlns:a16="http://schemas.microsoft.com/office/drawing/2014/main" val="1925993731"/>
                    </a:ext>
                  </a:extLst>
                </a:gridCol>
                <a:gridCol w="822960">
                  <a:extLst>
                    <a:ext uri="{9D8B030D-6E8A-4147-A177-3AD203B41FA5}">
                      <a16:colId xmlns:a16="http://schemas.microsoft.com/office/drawing/2014/main" val="2755030939"/>
                    </a:ext>
                  </a:extLst>
                </a:gridCol>
                <a:gridCol w="822960">
                  <a:extLst>
                    <a:ext uri="{9D8B030D-6E8A-4147-A177-3AD203B41FA5}">
                      <a16:colId xmlns:a16="http://schemas.microsoft.com/office/drawing/2014/main" val="3123539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8529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- 2022-02-13 23:27:48</a:t>
                      </a:r>
                      <a:r>
                        <a:rPr kumimoji="0" lang="es-ES" sz="1000" b="0" i="0" u="none" strike="noStrike" kern="1200" cap="none" spc="0" normalizeH="0" baseline="0" noProof="0">
                          <a:ln>
                            <a:noFill/>
                          </a:ln>
                          <a:solidFill>
                            <a:prstClr val="black"/>
                          </a:solidFill>
                          <a:effectLst/>
                          <a:uLnTx/>
                          <a:uFillTx/>
                          <a:latin typeface="+mn-lt"/>
                          <a:ea typeface="+mn-ea"/>
                          <a:cs typeface="+mn-cs"/>
                        </a:rPr>
                        <a:t>
 ¡Se terminó otra temporada en Cariló! Gracias a todos los que pasaron por nuestro stand para conocer de cerca a Honda y participar de las actividades de este verano 🥳
¡A meterle Honda a este 2022! 🔥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274041787_1632812347057735_6200908608430357898_n.webp?stp=dst-jpg&amp;_nc_cat=101&amp;ccb=1-5&amp;_nc_sid=8ae9d6&amp;_nc_ohc=AumlOLDNjvsAX-e7jod&amp;_nc_ht=scontent-lga3-2.cdninstagram.com&amp;edm=AL-3X8kEAAAA&amp;oh=00_AT_5N_qVZAe7gkkWdrInkn0uBXRQxti3_4rR_P8W8fbAEw&amp;oe=6222BD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3584238"/>
                  </a:ext>
                </a:extLst>
              </a:tr>
            </a:tbl>
          </a:graphicData>
        </a:graphic>
      </p:graphicFrame>
      <p:sp>
        <p:nvSpPr>
          <p:cNvPr id="4" name="Text Placeholder 3">
            <a:extLst>
              <a:ext uri="{FF2B5EF4-FFF2-40B4-BE49-F238E27FC236}">
                <a16:creationId xmlns:a16="http://schemas.microsoft.com/office/drawing/2014/main" id="{254D181B-E2D2-4DF3-99D9-492622E4559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270508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42677-CF33-4A90-8A6A-F8BE131B22E9}"/>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E8D578BF-294C-405C-AC69-7CBB6B4F037F}"/>
              </a:ext>
            </a:extLst>
          </p:cNvPr>
          <p:cNvGraphicFramePr>
            <a:graphicFrameLocks noGrp="1"/>
          </p:cNvGraphicFramePr>
          <p:nvPr>
            <p:ph type="tbl" sz="quarter" idx="13"/>
            <p:extLst>
              <p:ext uri="{D42A27DB-BD31-4B8C-83A1-F6EECF244321}">
                <p14:modId xmlns:p14="http://schemas.microsoft.com/office/powerpoint/2010/main" val="2155675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93830312"/>
                    </a:ext>
                  </a:extLst>
                </a:gridCol>
                <a:gridCol w="1810512">
                  <a:extLst>
                    <a:ext uri="{9D8B030D-6E8A-4147-A177-3AD203B41FA5}">
                      <a16:colId xmlns:a16="http://schemas.microsoft.com/office/drawing/2014/main" val="3709627997"/>
                    </a:ext>
                  </a:extLst>
                </a:gridCol>
                <a:gridCol w="822960">
                  <a:extLst>
                    <a:ext uri="{9D8B030D-6E8A-4147-A177-3AD203B41FA5}">
                      <a16:colId xmlns:a16="http://schemas.microsoft.com/office/drawing/2014/main" val="2340738880"/>
                    </a:ext>
                  </a:extLst>
                </a:gridCol>
                <a:gridCol w="822960">
                  <a:extLst>
                    <a:ext uri="{9D8B030D-6E8A-4147-A177-3AD203B41FA5}">
                      <a16:colId xmlns:a16="http://schemas.microsoft.com/office/drawing/2014/main" val="3006306071"/>
                    </a:ext>
                  </a:extLst>
                </a:gridCol>
                <a:gridCol w="822960">
                  <a:extLst>
                    <a:ext uri="{9D8B030D-6E8A-4147-A177-3AD203B41FA5}">
                      <a16:colId xmlns:a16="http://schemas.microsoft.com/office/drawing/2014/main" val="186836076"/>
                    </a:ext>
                  </a:extLst>
                </a:gridCol>
                <a:gridCol w="822960">
                  <a:extLst>
                    <a:ext uri="{9D8B030D-6E8A-4147-A177-3AD203B41FA5}">
                      <a16:colId xmlns:a16="http://schemas.microsoft.com/office/drawing/2014/main" val="3822460485"/>
                    </a:ext>
                  </a:extLst>
                </a:gridCol>
                <a:gridCol w="822960">
                  <a:extLst>
                    <a:ext uri="{9D8B030D-6E8A-4147-A177-3AD203B41FA5}">
                      <a16:colId xmlns:a16="http://schemas.microsoft.com/office/drawing/2014/main" val="339302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59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- 2022-02-04 09:35:43</a:t>
                      </a:r>
                      <a:r>
                        <a:rPr kumimoji="0" lang="es-ES" sz="1000" b="0" i="0" u="none" strike="noStrike" kern="1200" cap="none" spc="0" normalizeH="0" baseline="0" noProof="0">
                          <a:ln>
                            <a:noFill/>
                          </a:ln>
                          <a:solidFill>
                            <a:prstClr val="black"/>
                          </a:solidFill>
                          <a:effectLst/>
                          <a:uLnTx/>
                          <a:uFillTx/>
                          <a:latin typeface="+mn-lt"/>
                          <a:ea typeface="+mn-ea"/>
                          <a:cs typeface="+mn-cs"/>
                        </a:rPr>
                        <a:t>
 Hoy, el team yamahamotogp realizó su presentación para abrir oficialmente su campaña 2022. Encabezado por dos pilotos jóvenes y competitivos, fabioquartararo20, campeón en 2021, y frankymorbido, el equipo está ansioso por el inicio del Campeonato Mundial de MotoGP 2022 en Qatar en marzo.
#yamaha #motogp #motogp2022_mandalika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273266013_240550124897151_835085999852793534_n.jpg?_nc_cat=101&amp;ccb=1-5&amp;_nc_sid=8ae9d6&amp;_nc_eui2=AeF9nLaYLabwiVByF4bCwVLqejxSF8O5GYN6PFIXw7kZgxkeWNDBh3QyPBE42nV9fi7giLqrkJYSSb-eUtEGyRDd&amp;_nc_ohc=AeY--nO8EkMAX9dR0vC&amp;_nc_ht=scontent-iad3-1.cdninstagram.com&amp;edm=AL-3X8kEAAAA&amp;oh=00_AT9-iJEZ6M1Rafc-PauuVheQJAURMBLWj0N9dC6_pbGRqA&amp;oe=6223743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08163514"/>
                  </a:ext>
                </a:extLst>
              </a:tr>
            </a:tbl>
          </a:graphicData>
        </a:graphic>
      </p:graphicFrame>
      <p:sp>
        <p:nvSpPr>
          <p:cNvPr id="4" name="Text Placeholder 3">
            <a:extLst>
              <a:ext uri="{FF2B5EF4-FFF2-40B4-BE49-F238E27FC236}">
                <a16:creationId xmlns:a16="http://schemas.microsoft.com/office/drawing/2014/main" id="{7D1D0534-3670-4419-A0AE-5C7646723B6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51707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630FA-D357-4539-9175-8870DEEF49E8}"/>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21BF89FD-4AA6-4846-8D18-A868A39A4251}"/>
              </a:ext>
            </a:extLst>
          </p:cNvPr>
          <p:cNvGraphicFramePr>
            <a:graphicFrameLocks noGrp="1"/>
          </p:cNvGraphicFramePr>
          <p:nvPr>
            <p:ph type="tbl" sz="quarter" idx="13"/>
            <p:extLst>
              <p:ext uri="{D42A27DB-BD31-4B8C-83A1-F6EECF244321}">
                <p14:modId xmlns:p14="http://schemas.microsoft.com/office/powerpoint/2010/main" val="315614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17914538"/>
                    </a:ext>
                  </a:extLst>
                </a:gridCol>
                <a:gridCol w="1810512">
                  <a:extLst>
                    <a:ext uri="{9D8B030D-6E8A-4147-A177-3AD203B41FA5}">
                      <a16:colId xmlns:a16="http://schemas.microsoft.com/office/drawing/2014/main" val="1972525521"/>
                    </a:ext>
                  </a:extLst>
                </a:gridCol>
                <a:gridCol w="822960">
                  <a:extLst>
                    <a:ext uri="{9D8B030D-6E8A-4147-A177-3AD203B41FA5}">
                      <a16:colId xmlns:a16="http://schemas.microsoft.com/office/drawing/2014/main" val="2561827974"/>
                    </a:ext>
                  </a:extLst>
                </a:gridCol>
                <a:gridCol w="822960">
                  <a:extLst>
                    <a:ext uri="{9D8B030D-6E8A-4147-A177-3AD203B41FA5}">
                      <a16:colId xmlns:a16="http://schemas.microsoft.com/office/drawing/2014/main" val="2496009271"/>
                    </a:ext>
                  </a:extLst>
                </a:gridCol>
                <a:gridCol w="822960">
                  <a:extLst>
                    <a:ext uri="{9D8B030D-6E8A-4147-A177-3AD203B41FA5}">
                      <a16:colId xmlns:a16="http://schemas.microsoft.com/office/drawing/2014/main" val="2475315024"/>
                    </a:ext>
                  </a:extLst>
                </a:gridCol>
                <a:gridCol w="822960">
                  <a:extLst>
                    <a:ext uri="{9D8B030D-6E8A-4147-A177-3AD203B41FA5}">
                      <a16:colId xmlns:a16="http://schemas.microsoft.com/office/drawing/2014/main" val="3821240879"/>
                    </a:ext>
                  </a:extLst>
                </a:gridCol>
                <a:gridCol w="822960">
                  <a:extLst>
                    <a:ext uri="{9D8B030D-6E8A-4147-A177-3AD203B41FA5}">
                      <a16:colId xmlns:a16="http://schemas.microsoft.com/office/drawing/2014/main" val="3728287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247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- 2022-02-09 13:27:15</a:t>
                      </a:r>
                      <a:r>
                        <a:rPr kumimoji="0" lang="es-ES" sz="1000" b="0" i="0" u="none" strike="noStrike" kern="1200" cap="none" spc="0" normalizeH="0" baseline="0" noProof="0">
                          <a:ln>
                            <a:noFill/>
                          </a:ln>
                          <a:solidFill>
                            <a:prstClr val="black"/>
                          </a:solidFill>
                          <a:effectLst/>
                          <a:uLnTx/>
                          <a:uFillTx/>
                          <a:latin typeface="+mn-lt"/>
                          <a:ea typeface="+mn-ea"/>
                          <a:cs typeface="+mn-cs"/>
                        </a:rPr>
                        <a:t>
 Con un manejo impresionante y el disfrute al máximo, ¡la KTM 390 DUKE garantiza emoción!
#KTM #ReadyToRace #KTM390Duke #cornerrocket🚀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273519388_159741653053896_3297291152502103886_n.webp?stp=dst-jpg&amp;_nc_cat=104&amp;ccb=1-5&amp;_nc_sid=8ae9d6&amp;_nc_ohc=X_yYdV0d8UsAX8NDiAg&amp;_nc_ht=scontent-iad3-1.cdninstagram.com&amp;edm=AL-3X8kEAAAA&amp;oh=00_AT_VJ4Vpm6cA4OaUTDma1H6MxqO43-V89Sx8hjjnOZogoA&amp;oe=6223A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8783867"/>
                  </a:ext>
                </a:extLst>
              </a:tr>
            </a:tbl>
          </a:graphicData>
        </a:graphic>
      </p:graphicFrame>
      <p:sp>
        <p:nvSpPr>
          <p:cNvPr id="4" name="Text Placeholder 3">
            <a:extLst>
              <a:ext uri="{FF2B5EF4-FFF2-40B4-BE49-F238E27FC236}">
                <a16:creationId xmlns:a16="http://schemas.microsoft.com/office/drawing/2014/main" id="{216A5FBD-C0FE-46D4-9E91-10DA942A16E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666216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E973D-5522-4272-8386-1CCF13C223F3}"/>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C43A907F-15F7-4C72-A2D4-E5F36CFAEC94}"/>
              </a:ext>
            </a:extLst>
          </p:cNvPr>
          <p:cNvGraphicFramePr>
            <a:graphicFrameLocks noGrp="1"/>
          </p:cNvGraphicFramePr>
          <p:nvPr>
            <p:ph type="tbl" sz="quarter" idx="13"/>
            <p:extLst>
              <p:ext uri="{D42A27DB-BD31-4B8C-83A1-F6EECF244321}">
                <p14:modId xmlns:p14="http://schemas.microsoft.com/office/powerpoint/2010/main" val="3776326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42333868"/>
                    </a:ext>
                  </a:extLst>
                </a:gridCol>
                <a:gridCol w="1810512">
                  <a:extLst>
                    <a:ext uri="{9D8B030D-6E8A-4147-A177-3AD203B41FA5}">
                      <a16:colId xmlns:a16="http://schemas.microsoft.com/office/drawing/2014/main" val="483998338"/>
                    </a:ext>
                  </a:extLst>
                </a:gridCol>
                <a:gridCol w="822960">
                  <a:extLst>
                    <a:ext uri="{9D8B030D-6E8A-4147-A177-3AD203B41FA5}">
                      <a16:colId xmlns:a16="http://schemas.microsoft.com/office/drawing/2014/main" val="3958969222"/>
                    </a:ext>
                  </a:extLst>
                </a:gridCol>
                <a:gridCol w="822960">
                  <a:extLst>
                    <a:ext uri="{9D8B030D-6E8A-4147-A177-3AD203B41FA5}">
                      <a16:colId xmlns:a16="http://schemas.microsoft.com/office/drawing/2014/main" val="2563567723"/>
                    </a:ext>
                  </a:extLst>
                </a:gridCol>
                <a:gridCol w="822960">
                  <a:extLst>
                    <a:ext uri="{9D8B030D-6E8A-4147-A177-3AD203B41FA5}">
                      <a16:colId xmlns:a16="http://schemas.microsoft.com/office/drawing/2014/main" val="3761716327"/>
                    </a:ext>
                  </a:extLst>
                </a:gridCol>
                <a:gridCol w="822960">
                  <a:extLst>
                    <a:ext uri="{9D8B030D-6E8A-4147-A177-3AD203B41FA5}">
                      <a16:colId xmlns:a16="http://schemas.microsoft.com/office/drawing/2014/main" val="3921447306"/>
                    </a:ext>
                  </a:extLst>
                </a:gridCol>
                <a:gridCol w="822960">
                  <a:extLst>
                    <a:ext uri="{9D8B030D-6E8A-4147-A177-3AD203B41FA5}">
                      <a16:colId xmlns:a16="http://schemas.microsoft.com/office/drawing/2014/main" val="83389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0840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- 2022-02-11 18:50:38</a:t>
                      </a:r>
                      <a:r>
                        <a:rPr kumimoji="0" lang="es-ES" sz="1000" b="0" i="0" u="none" strike="noStrike" kern="1200" cap="none" spc="0" normalizeH="0" baseline="0" noProof="0">
                          <a:ln>
                            <a:noFill/>
                          </a:ln>
                          <a:solidFill>
                            <a:prstClr val="black"/>
                          </a:solidFill>
                          <a:effectLst/>
                          <a:uLnTx/>
                          <a:uFillTx/>
                          <a:latin typeface="+mn-lt"/>
                          <a:ea typeface="+mn-ea"/>
                          <a:cs typeface="+mn-cs"/>
                        </a:rPr>
                        <a:t>
 ¡Último finde en Cariló! Acercate hoy, mañana y pasado a Av. Divisadero y Cerezo para vivir los últimos días de la experiencia Honda 🔥 Un simulador de F1, un tatuador digital y los mejores productos de la casa 😉
🎁 ¡Ah! Y acordate que con la cédula verde de tu Honda te llevas un regalito especial 👀 ¡Abrimos a las 18 y solo hay 10 por día!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273841243_691999681828916_6574207182268807561_n.jpg?_nc_cat=109&amp;ccb=1-5&amp;_nc_sid=8ae9d6&amp;_nc_ohc=9r7YLtspFtcAX_DmoG6&amp;_nc_ht=scontent-lga3-2.cdninstagram.com&amp;edm=AL-3X8kEAAAA&amp;oh=00_AT9rk74-FKmxS1sjh-qh9mGqCyPDsw_geyZQkMNzJuCXnQ&amp;oe=62230C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5190196"/>
                  </a:ext>
                </a:extLst>
              </a:tr>
            </a:tbl>
          </a:graphicData>
        </a:graphic>
      </p:graphicFrame>
      <p:sp>
        <p:nvSpPr>
          <p:cNvPr id="4" name="Text Placeholder 3">
            <a:extLst>
              <a:ext uri="{FF2B5EF4-FFF2-40B4-BE49-F238E27FC236}">
                <a16:creationId xmlns:a16="http://schemas.microsoft.com/office/drawing/2014/main" id="{AFF21EDC-3E30-4DB2-862A-059BCB06106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077349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5A560-AC5A-497C-96E7-03E02207D5B5}"/>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55014BEB-B024-4FD5-B845-E5CD0B32A6EB}"/>
              </a:ext>
            </a:extLst>
          </p:cNvPr>
          <p:cNvGraphicFramePr>
            <a:graphicFrameLocks noGrp="1"/>
          </p:cNvGraphicFramePr>
          <p:nvPr>
            <p:ph type="tbl" sz="quarter" idx="13"/>
            <p:extLst>
              <p:ext uri="{D42A27DB-BD31-4B8C-83A1-F6EECF244321}">
                <p14:modId xmlns:p14="http://schemas.microsoft.com/office/powerpoint/2010/main" val="352619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222082"/>
                    </a:ext>
                  </a:extLst>
                </a:gridCol>
                <a:gridCol w="1810512">
                  <a:extLst>
                    <a:ext uri="{9D8B030D-6E8A-4147-A177-3AD203B41FA5}">
                      <a16:colId xmlns:a16="http://schemas.microsoft.com/office/drawing/2014/main" val="1595336776"/>
                    </a:ext>
                  </a:extLst>
                </a:gridCol>
                <a:gridCol w="822960">
                  <a:extLst>
                    <a:ext uri="{9D8B030D-6E8A-4147-A177-3AD203B41FA5}">
                      <a16:colId xmlns:a16="http://schemas.microsoft.com/office/drawing/2014/main" val="1867737741"/>
                    </a:ext>
                  </a:extLst>
                </a:gridCol>
                <a:gridCol w="822960">
                  <a:extLst>
                    <a:ext uri="{9D8B030D-6E8A-4147-A177-3AD203B41FA5}">
                      <a16:colId xmlns:a16="http://schemas.microsoft.com/office/drawing/2014/main" val="1583394956"/>
                    </a:ext>
                  </a:extLst>
                </a:gridCol>
                <a:gridCol w="822960">
                  <a:extLst>
                    <a:ext uri="{9D8B030D-6E8A-4147-A177-3AD203B41FA5}">
                      <a16:colId xmlns:a16="http://schemas.microsoft.com/office/drawing/2014/main" val="2494670847"/>
                    </a:ext>
                  </a:extLst>
                </a:gridCol>
                <a:gridCol w="822960">
                  <a:extLst>
                    <a:ext uri="{9D8B030D-6E8A-4147-A177-3AD203B41FA5}">
                      <a16:colId xmlns:a16="http://schemas.microsoft.com/office/drawing/2014/main" val="3816319734"/>
                    </a:ext>
                  </a:extLst>
                </a:gridCol>
                <a:gridCol w="822960">
                  <a:extLst>
                    <a:ext uri="{9D8B030D-6E8A-4147-A177-3AD203B41FA5}">
                      <a16:colId xmlns:a16="http://schemas.microsoft.com/office/drawing/2014/main" val="4283357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3927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- 2022-02-08 12:01:50</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273392753_2151245411705810_969325608969078712_n.jpg?_nc_cat=103&amp;ccb=1-5&amp;_nc_sid=8ae9d6&amp;_nc_eui2=AeHiMBikV62mHev3g_rTXHXO6GHOAY21YYzoYc4BjbVhjFY0ZtoUR73vh9FTeEvl_eh12nKtl6xgB5oCIChJLXNw&amp;_nc_ohc=6FMb-AEkBXYAX8cTvkJ&amp;_nc_ht=scontent-iad3-1.cdninstagram.com&amp;edm=AL-3X8kEAAAA&amp;oh=00_AT8zPknDUG3dV0npY3Q6U0bttJKELvnszOQDq67KvnO9ug&amp;oe=62232E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2857124"/>
                  </a:ext>
                </a:extLst>
              </a:tr>
            </a:tbl>
          </a:graphicData>
        </a:graphic>
      </p:graphicFrame>
      <p:sp>
        <p:nvSpPr>
          <p:cNvPr id="4" name="Text Placeholder 3">
            <a:extLst>
              <a:ext uri="{FF2B5EF4-FFF2-40B4-BE49-F238E27FC236}">
                <a16:creationId xmlns:a16="http://schemas.microsoft.com/office/drawing/2014/main" id="{4307E3EA-CFE6-4EA0-B9C3-940410194B2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437568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4CD1A-0890-43C6-B5A1-68916EEB2B87}"/>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B9E2BA5B-9411-4F54-A20F-A9A02FAA2D3F}"/>
              </a:ext>
            </a:extLst>
          </p:cNvPr>
          <p:cNvGraphicFramePr>
            <a:graphicFrameLocks noGrp="1"/>
          </p:cNvGraphicFramePr>
          <p:nvPr>
            <p:ph type="tbl" sz="quarter" idx="13"/>
            <p:extLst>
              <p:ext uri="{D42A27DB-BD31-4B8C-83A1-F6EECF244321}">
                <p14:modId xmlns:p14="http://schemas.microsoft.com/office/powerpoint/2010/main" val="219824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93491822"/>
                    </a:ext>
                  </a:extLst>
                </a:gridCol>
                <a:gridCol w="1810512">
                  <a:extLst>
                    <a:ext uri="{9D8B030D-6E8A-4147-A177-3AD203B41FA5}">
                      <a16:colId xmlns:a16="http://schemas.microsoft.com/office/drawing/2014/main" val="2693770661"/>
                    </a:ext>
                  </a:extLst>
                </a:gridCol>
                <a:gridCol w="822960">
                  <a:extLst>
                    <a:ext uri="{9D8B030D-6E8A-4147-A177-3AD203B41FA5}">
                      <a16:colId xmlns:a16="http://schemas.microsoft.com/office/drawing/2014/main" val="1579711105"/>
                    </a:ext>
                  </a:extLst>
                </a:gridCol>
                <a:gridCol w="822960">
                  <a:extLst>
                    <a:ext uri="{9D8B030D-6E8A-4147-A177-3AD203B41FA5}">
                      <a16:colId xmlns:a16="http://schemas.microsoft.com/office/drawing/2014/main" val="3144188176"/>
                    </a:ext>
                  </a:extLst>
                </a:gridCol>
                <a:gridCol w="822960">
                  <a:extLst>
                    <a:ext uri="{9D8B030D-6E8A-4147-A177-3AD203B41FA5}">
                      <a16:colId xmlns:a16="http://schemas.microsoft.com/office/drawing/2014/main" val="657462995"/>
                    </a:ext>
                  </a:extLst>
                </a:gridCol>
                <a:gridCol w="822960">
                  <a:extLst>
                    <a:ext uri="{9D8B030D-6E8A-4147-A177-3AD203B41FA5}">
                      <a16:colId xmlns:a16="http://schemas.microsoft.com/office/drawing/2014/main" val="2447218960"/>
                    </a:ext>
                  </a:extLst>
                </a:gridCol>
                <a:gridCol w="822960">
                  <a:extLst>
                    <a:ext uri="{9D8B030D-6E8A-4147-A177-3AD203B41FA5}">
                      <a16:colId xmlns:a16="http://schemas.microsoft.com/office/drawing/2014/main" val="1828277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692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- 2022-02-28 11:00:43</a:t>
                      </a:r>
                      <a:r>
                        <a:rPr kumimoji="0" lang="es-ES" sz="1000" b="0" i="0" u="none" strike="noStrike" kern="1200" cap="none" spc="0" normalizeH="0" baseline="0" noProof="0">
                          <a:ln>
                            <a:noFill/>
                          </a:ln>
                          <a:solidFill>
                            <a:prstClr val="black"/>
                          </a:solidFill>
                          <a:effectLst/>
                          <a:uLnTx/>
                          <a:uFillTx/>
                          <a:latin typeface="+mn-lt"/>
                          <a:ea typeface="+mn-ea"/>
                          <a:cs typeface="+mn-cs"/>
                        </a:rPr>
                        <a:t>
 Si buscás funcionalidad y acompañamiento, vas a pensar en una moto caracterizada por su excelente maniobrabilidad y su manejo confortable. Vas a pensar en una GAUCHA.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274786025_342086811153718_3014998058858461642_n.jpg?_nc_cat=107&amp;ccb=1-5&amp;_nc_sid=8ae9d6&amp;_nc_ohc=F5kEEaEm9HYAX8AwR6X&amp;_nc_ht=scontent-lga3-2.cdninstagram.com&amp;edm=AL-3X8kEAAAA&amp;oh=00_AT9B73qe77pZr7nH4LM71_XWJFGRG2tYgaPwc9QB2BGfFQ&amp;oe=62223E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812182"/>
                  </a:ext>
                </a:extLst>
              </a:tr>
            </a:tbl>
          </a:graphicData>
        </a:graphic>
      </p:graphicFrame>
      <p:sp>
        <p:nvSpPr>
          <p:cNvPr id="4" name="Text Placeholder 3">
            <a:extLst>
              <a:ext uri="{FF2B5EF4-FFF2-40B4-BE49-F238E27FC236}">
                <a16:creationId xmlns:a16="http://schemas.microsoft.com/office/drawing/2014/main" id="{1ED88975-4FDF-426C-AEE0-2AE352300B0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767611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64299-8D38-47FD-A6A6-BD7D166E1536}"/>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49B71F35-B3B8-4AA6-8A98-3F7C3A4B6C37}"/>
              </a:ext>
            </a:extLst>
          </p:cNvPr>
          <p:cNvGraphicFramePr>
            <a:graphicFrameLocks noGrp="1"/>
          </p:cNvGraphicFramePr>
          <p:nvPr>
            <p:ph type="tbl" sz="quarter" idx="13"/>
            <p:extLst>
              <p:ext uri="{D42A27DB-BD31-4B8C-83A1-F6EECF244321}">
                <p14:modId xmlns:p14="http://schemas.microsoft.com/office/powerpoint/2010/main" val="201758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1279927"/>
                    </a:ext>
                  </a:extLst>
                </a:gridCol>
                <a:gridCol w="1810512">
                  <a:extLst>
                    <a:ext uri="{9D8B030D-6E8A-4147-A177-3AD203B41FA5}">
                      <a16:colId xmlns:a16="http://schemas.microsoft.com/office/drawing/2014/main" val="2389404729"/>
                    </a:ext>
                  </a:extLst>
                </a:gridCol>
                <a:gridCol w="822960">
                  <a:extLst>
                    <a:ext uri="{9D8B030D-6E8A-4147-A177-3AD203B41FA5}">
                      <a16:colId xmlns:a16="http://schemas.microsoft.com/office/drawing/2014/main" val="1872914015"/>
                    </a:ext>
                  </a:extLst>
                </a:gridCol>
                <a:gridCol w="822960">
                  <a:extLst>
                    <a:ext uri="{9D8B030D-6E8A-4147-A177-3AD203B41FA5}">
                      <a16:colId xmlns:a16="http://schemas.microsoft.com/office/drawing/2014/main" val="611602356"/>
                    </a:ext>
                  </a:extLst>
                </a:gridCol>
                <a:gridCol w="822960">
                  <a:extLst>
                    <a:ext uri="{9D8B030D-6E8A-4147-A177-3AD203B41FA5}">
                      <a16:colId xmlns:a16="http://schemas.microsoft.com/office/drawing/2014/main" val="761670257"/>
                    </a:ext>
                  </a:extLst>
                </a:gridCol>
                <a:gridCol w="822960">
                  <a:extLst>
                    <a:ext uri="{9D8B030D-6E8A-4147-A177-3AD203B41FA5}">
                      <a16:colId xmlns:a16="http://schemas.microsoft.com/office/drawing/2014/main" val="2686476453"/>
                    </a:ext>
                  </a:extLst>
                </a:gridCol>
                <a:gridCol w="822960">
                  <a:extLst>
                    <a:ext uri="{9D8B030D-6E8A-4147-A177-3AD203B41FA5}">
                      <a16:colId xmlns:a16="http://schemas.microsoft.com/office/drawing/2014/main" val="2282898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108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- 2022-02-01 17:39:26</a:t>
                      </a:r>
                      <a:r>
                        <a:rPr kumimoji="0" lang="en-US" sz="1000" b="0" i="0" u="none" strike="noStrike" kern="1200" cap="none" spc="0" normalizeH="0" baseline="0" noProof="0">
                          <a:ln>
                            <a:noFill/>
                          </a:ln>
                          <a:solidFill>
                            <a:prstClr val="black"/>
                          </a:solidFill>
                          <a:effectLst/>
                          <a:uLnTx/>
                          <a:uFillTx/>
                          <a:latin typeface="+mn-lt"/>
                          <a:ea typeface="+mn-ea"/>
                          <a:cs typeface="+mn-cs"/>
                        </a:rPr>
                        <a:t>
 TRK 502X + naturaleza= Aventura asegurada
Muchas gracias @𝐥𝐮𝐜𝐚𝐬𝐦𝐢𝐧𝐚𝐜 por compartirnos tu foto para el #𝐌𝐚𝐫𝐭𝐞𝐬𝐌𝐢𝐁𝐞𝐧𝐞𝐥𝐥𝐢 de esta semana.
𝘚𝘶𝘣í vos también la tuya 𝘤𝘰𝘯 𝘦𝘭 𝘩𝘢𝘴𝘩𝘵𝘢𝘨 #𝐌𝐢𝐁𝐞𝐧𝐞𝐥𝐥𝐢 𝘺 𝘦𝘵𝘪𝘲𝘶𝘦𝘵𝘢𝘯𝘰𝘴 𝘱𝘢𝘳𝘢 𝘲𝘶𝘦 𝘱𝘰𝘥𝘢𝘮𝘰𝘴 𝘤𝘰𝘮𝘱𝘢𝘳𝘵𝘪𝘳𝘭a. ⁣⁣⁣
Un nuevo camino comienza de la mano de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273129377_361024075521089_4412023110498431112_n.jpg?_nc_cat=109&amp;ccb=1-5&amp;_nc_sid=8ae9d6&amp;_nc_ohc=4KOV1QE3DNAAX-7VqQd&amp;_nc_ht=scontent-iad3-1.cdninstagram.com&amp;edm=AL-3X8kEAAAA&amp;oh=00_AT8wQej2kh1t1lDIu-M6cLnFaszzusBMOU4axQlmNNJ86Q&amp;oe=62240062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5782598"/>
                  </a:ext>
                </a:extLst>
              </a:tr>
            </a:tbl>
          </a:graphicData>
        </a:graphic>
      </p:graphicFrame>
      <p:sp>
        <p:nvSpPr>
          <p:cNvPr id="4" name="Text Placeholder 3">
            <a:extLst>
              <a:ext uri="{FF2B5EF4-FFF2-40B4-BE49-F238E27FC236}">
                <a16:creationId xmlns:a16="http://schemas.microsoft.com/office/drawing/2014/main" id="{38052F28-694A-4812-97EA-333D32C82A0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49388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F7591-B751-414E-9652-B091DB61C3E5}"/>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774A2B97-A7FC-4E1C-B945-31B37A367442}"/>
              </a:ext>
            </a:extLst>
          </p:cNvPr>
          <p:cNvGraphicFramePr>
            <a:graphicFrameLocks noGrp="1"/>
          </p:cNvGraphicFramePr>
          <p:nvPr>
            <p:ph type="tbl" sz="quarter" idx="13"/>
            <p:extLst>
              <p:ext uri="{D42A27DB-BD31-4B8C-83A1-F6EECF244321}">
                <p14:modId xmlns:p14="http://schemas.microsoft.com/office/powerpoint/2010/main" val="2047001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0409104"/>
                    </a:ext>
                  </a:extLst>
                </a:gridCol>
                <a:gridCol w="1810512">
                  <a:extLst>
                    <a:ext uri="{9D8B030D-6E8A-4147-A177-3AD203B41FA5}">
                      <a16:colId xmlns:a16="http://schemas.microsoft.com/office/drawing/2014/main" val="3561283339"/>
                    </a:ext>
                  </a:extLst>
                </a:gridCol>
                <a:gridCol w="822960">
                  <a:extLst>
                    <a:ext uri="{9D8B030D-6E8A-4147-A177-3AD203B41FA5}">
                      <a16:colId xmlns:a16="http://schemas.microsoft.com/office/drawing/2014/main" val="3957391710"/>
                    </a:ext>
                  </a:extLst>
                </a:gridCol>
                <a:gridCol w="822960">
                  <a:extLst>
                    <a:ext uri="{9D8B030D-6E8A-4147-A177-3AD203B41FA5}">
                      <a16:colId xmlns:a16="http://schemas.microsoft.com/office/drawing/2014/main" val="850016566"/>
                    </a:ext>
                  </a:extLst>
                </a:gridCol>
                <a:gridCol w="822960">
                  <a:extLst>
                    <a:ext uri="{9D8B030D-6E8A-4147-A177-3AD203B41FA5}">
                      <a16:colId xmlns:a16="http://schemas.microsoft.com/office/drawing/2014/main" val="2907946813"/>
                    </a:ext>
                  </a:extLst>
                </a:gridCol>
                <a:gridCol w="822960">
                  <a:extLst>
                    <a:ext uri="{9D8B030D-6E8A-4147-A177-3AD203B41FA5}">
                      <a16:colId xmlns:a16="http://schemas.microsoft.com/office/drawing/2014/main" val="1875804275"/>
                    </a:ext>
                  </a:extLst>
                </a:gridCol>
                <a:gridCol w="822960">
                  <a:extLst>
                    <a:ext uri="{9D8B030D-6E8A-4147-A177-3AD203B41FA5}">
                      <a16:colId xmlns:a16="http://schemas.microsoft.com/office/drawing/2014/main" val="132638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9415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- 2022-02-17 18:21:46</a:t>
                      </a:r>
                      <a:r>
                        <a:rPr kumimoji="0" lang="es-ES" sz="1000" b="0" i="0" u="none" strike="noStrike" kern="1200" cap="none" spc="0" normalizeH="0" baseline="0" noProof="0">
                          <a:ln>
                            <a:noFill/>
                          </a:ln>
                          <a:solidFill>
                            <a:prstClr val="black"/>
                          </a:solidFill>
                          <a:effectLst/>
                          <a:uLnTx/>
                          <a:uFillTx/>
                          <a:latin typeface="+mn-lt"/>
                          <a:ea typeface="+mn-ea"/>
                          <a:cs typeface="+mn-cs"/>
                        </a:rPr>
                        <a:t>
 Toda aventura tiene un comienzo.
Preparate para vivir sensaciones únicas arriba de tu 𝐓𝐑𝐊 𝟓𝟎𝟐𝐗.
Conocé más de este y otros modelos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274109272_372827614262485_6457683205254088421_n.jpg?_nc_cat=111&amp;ccb=1-5&amp;_nc_sid=8ae9d6&amp;_nc_ohc=XVgzd4fO2YAAX8rQOhW&amp;_nc_ht=scontent-iad3-1.cdninstagram.com&amp;edm=AL-3X8kEAAAA&amp;oh=00_AT8FtTugexIbSqZdxoUCMNc3k-YyQjB8unWY580EcL1eCA&amp;oe=62237759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0739568"/>
                  </a:ext>
                </a:extLst>
              </a:tr>
            </a:tbl>
          </a:graphicData>
        </a:graphic>
      </p:graphicFrame>
      <p:sp>
        <p:nvSpPr>
          <p:cNvPr id="4" name="Text Placeholder 3">
            <a:extLst>
              <a:ext uri="{FF2B5EF4-FFF2-40B4-BE49-F238E27FC236}">
                <a16:creationId xmlns:a16="http://schemas.microsoft.com/office/drawing/2014/main" id="{1AA6D1E2-49E2-44F2-9768-2E655DC80C1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97491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784C5-046B-48EA-A01B-EE2F9796527A}"/>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5944D263-A103-4DC4-8156-6E85CCB7528B}"/>
              </a:ext>
            </a:extLst>
          </p:cNvPr>
          <p:cNvGraphicFramePr>
            <a:graphicFrameLocks noGrp="1"/>
          </p:cNvGraphicFramePr>
          <p:nvPr>
            <p:ph type="tbl" sz="quarter" idx="13"/>
            <p:extLst>
              <p:ext uri="{D42A27DB-BD31-4B8C-83A1-F6EECF244321}">
                <p14:modId xmlns:p14="http://schemas.microsoft.com/office/powerpoint/2010/main" val="1404957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4982236"/>
                    </a:ext>
                  </a:extLst>
                </a:gridCol>
                <a:gridCol w="1810512">
                  <a:extLst>
                    <a:ext uri="{9D8B030D-6E8A-4147-A177-3AD203B41FA5}">
                      <a16:colId xmlns:a16="http://schemas.microsoft.com/office/drawing/2014/main" val="364557241"/>
                    </a:ext>
                  </a:extLst>
                </a:gridCol>
                <a:gridCol w="822960">
                  <a:extLst>
                    <a:ext uri="{9D8B030D-6E8A-4147-A177-3AD203B41FA5}">
                      <a16:colId xmlns:a16="http://schemas.microsoft.com/office/drawing/2014/main" val="3656967921"/>
                    </a:ext>
                  </a:extLst>
                </a:gridCol>
                <a:gridCol w="822960">
                  <a:extLst>
                    <a:ext uri="{9D8B030D-6E8A-4147-A177-3AD203B41FA5}">
                      <a16:colId xmlns:a16="http://schemas.microsoft.com/office/drawing/2014/main" val="1369705331"/>
                    </a:ext>
                  </a:extLst>
                </a:gridCol>
                <a:gridCol w="822960">
                  <a:extLst>
                    <a:ext uri="{9D8B030D-6E8A-4147-A177-3AD203B41FA5}">
                      <a16:colId xmlns:a16="http://schemas.microsoft.com/office/drawing/2014/main" val="467987292"/>
                    </a:ext>
                  </a:extLst>
                </a:gridCol>
                <a:gridCol w="822960">
                  <a:extLst>
                    <a:ext uri="{9D8B030D-6E8A-4147-A177-3AD203B41FA5}">
                      <a16:colId xmlns:a16="http://schemas.microsoft.com/office/drawing/2014/main" val="1608077000"/>
                    </a:ext>
                  </a:extLst>
                </a:gridCol>
                <a:gridCol w="822960">
                  <a:extLst>
                    <a:ext uri="{9D8B030D-6E8A-4147-A177-3AD203B41FA5}">
                      <a16:colId xmlns:a16="http://schemas.microsoft.com/office/drawing/2014/main" val="4181848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423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- 2022-02-24 19:56:59</a:t>
                      </a:r>
                      <a:r>
                        <a:rPr kumimoji="0" lang="es-ES" sz="1000" b="0" i="0" u="none" strike="noStrike" kern="1200" cap="none" spc="0" normalizeH="0" baseline="0" noProof="0">
                          <a:ln>
                            <a:noFill/>
                          </a:ln>
                          <a:solidFill>
                            <a:prstClr val="black"/>
                          </a:solidFill>
                          <a:effectLst/>
                          <a:uLnTx/>
                          <a:uFillTx/>
                          <a:latin typeface="+mn-lt"/>
                          <a:ea typeface="+mn-ea"/>
                          <a:cs typeface="+mn-cs"/>
                        </a:rPr>
                        <a:t>
 #TBT 
Año 1987. 
Tan sólo 12 meses después de su versión anterior, Suzuki lanza una nueva generación de la  GSX-R750. En esta ocasión se adoptó la horquilla delantera NEAS (New Electrically Activated Suspension) de 41 mm con sistema anti-hundimiento probada con éxito en la GSX-R750R Limited Edition, además de adoptar el amortiguador de dirección de serie para hacerla aún más estable y un tanque más grande ampliado hasta los 21 litros.
¿El resto? Lo mismo que la había llevado a ser considerada la mejor superbike de su época.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274609350_468051921630412_8478559732438915247_n.jpg?_nc_cat=103&amp;ccb=1-5&amp;_nc_sid=8ae9d6&amp;_nc_ohc=0iLsQyeO7ocAX90nv4u&amp;_nc_ht=scontent-iad3-1.cdninstagram.com&amp;edm=AL-3X8kEAAAA&amp;oh=00_AT-tJKNKdL6CezH4hdwK7zIzzTqnSF4Nc_eAZzg8lFerNA&amp;oe=6222E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5779032"/>
                  </a:ext>
                </a:extLst>
              </a:tr>
            </a:tbl>
          </a:graphicData>
        </a:graphic>
      </p:graphicFrame>
      <p:sp>
        <p:nvSpPr>
          <p:cNvPr id="4" name="Text Placeholder 3">
            <a:extLst>
              <a:ext uri="{FF2B5EF4-FFF2-40B4-BE49-F238E27FC236}">
                <a16:creationId xmlns:a16="http://schemas.microsoft.com/office/drawing/2014/main" id="{AACCD3A0-B49B-4C12-9DDC-C0EE539932E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04125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9E3A6-206E-4227-BD05-184443B0CD9D}"/>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F720109E-6C43-494C-975C-5B00192400BA}"/>
              </a:ext>
            </a:extLst>
          </p:cNvPr>
          <p:cNvGraphicFramePr>
            <a:graphicFrameLocks noGrp="1"/>
          </p:cNvGraphicFramePr>
          <p:nvPr>
            <p:ph type="tbl" sz="quarter" idx="13"/>
            <p:extLst>
              <p:ext uri="{D42A27DB-BD31-4B8C-83A1-F6EECF244321}">
                <p14:modId xmlns:p14="http://schemas.microsoft.com/office/powerpoint/2010/main" val="2902421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69030791"/>
                    </a:ext>
                  </a:extLst>
                </a:gridCol>
                <a:gridCol w="1810512">
                  <a:extLst>
                    <a:ext uri="{9D8B030D-6E8A-4147-A177-3AD203B41FA5}">
                      <a16:colId xmlns:a16="http://schemas.microsoft.com/office/drawing/2014/main" val="1556478021"/>
                    </a:ext>
                  </a:extLst>
                </a:gridCol>
                <a:gridCol w="822960">
                  <a:extLst>
                    <a:ext uri="{9D8B030D-6E8A-4147-A177-3AD203B41FA5}">
                      <a16:colId xmlns:a16="http://schemas.microsoft.com/office/drawing/2014/main" val="4275803060"/>
                    </a:ext>
                  </a:extLst>
                </a:gridCol>
                <a:gridCol w="822960">
                  <a:extLst>
                    <a:ext uri="{9D8B030D-6E8A-4147-A177-3AD203B41FA5}">
                      <a16:colId xmlns:a16="http://schemas.microsoft.com/office/drawing/2014/main" val="2053209442"/>
                    </a:ext>
                  </a:extLst>
                </a:gridCol>
                <a:gridCol w="822960">
                  <a:extLst>
                    <a:ext uri="{9D8B030D-6E8A-4147-A177-3AD203B41FA5}">
                      <a16:colId xmlns:a16="http://schemas.microsoft.com/office/drawing/2014/main" val="3325617894"/>
                    </a:ext>
                  </a:extLst>
                </a:gridCol>
                <a:gridCol w="822960">
                  <a:extLst>
                    <a:ext uri="{9D8B030D-6E8A-4147-A177-3AD203B41FA5}">
                      <a16:colId xmlns:a16="http://schemas.microsoft.com/office/drawing/2014/main" val="3907623943"/>
                    </a:ext>
                  </a:extLst>
                </a:gridCol>
                <a:gridCol w="822960">
                  <a:extLst>
                    <a:ext uri="{9D8B030D-6E8A-4147-A177-3AD203B41FA5}">
                      <a16:colId xmlns:a16="http://schemas.microsoft.com/office/drawing/2014/main" val="2027031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994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- 2022-02-04 14:46:28</a:t>
                      </a:r>
                      <a:r>
                        <a:rPr kumimoji="0" lang="en-US" sz="1000" b="0" i="0" u="none" strike="noStrike" kern="1200" cap="none" spc="0" normalizeH="0" baseline="0" noProof="0">
                          <a:ln>
                            <a:noFill/>
                          </a:ln>
                          <a:solidFill>
                            <a:prstClr val="black"/>
                          </a:solidFill>
                          <a:effectLst/>
                          <a:uLnTx/>
                          <a:uFillTx/>
                          <a:latin typeface="+mn-lt"/>
                          <a:ea typeface="+mn-ea"/>
                          <a:cs typeface="+mn-cs"/>
                        </a:rPr>
                        <a:t>
 La 𝐋𝐞𝐨𝐧𝐜𝐢𝐧𝐨 𝟐𝟓𝟎 es la combinación perfecta entre 𝐞𝐥𝐞𝐠𝐚𝐧𝐜𝐢𝐚 y 𝐦𝐨𝐝𝐞𝐫𝐧𝐢𝐝𝐚𝐝.
Su diseño único dejará a más de un sin aliento.
Conocé más de este icónico modelo en nuestra web o en historias destacas.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259372378_1948259968668330_8604606090357573402_n.jpg?_nc_cat=109&amp;ccb=1-5&amp;_nc_sid=8ae9d6&amp;_nc_ohc=euWJ4tTTz7oAX9r3cGE&amp;_nc_ht=scontent-iad3-1.cdninstagram.com&amp;edm=AL-3X8kEAAAA&amp;oh=00_AT-E_7gk92uUWvGTIxFJ_K0HhPaRa_MWArTTF_UKeXdNtQ&amp;oe=6223C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4070368"/>
                  </a:ext>
                </a:extLst>
              </a:tr>
            </a:tbl>
          </a:graphicData>
        </a:graphic>
      </p:graphicFrame>
      <p:sp>
        <p:nvSpPr>
          <p:cNvPr id="4" name="Text Placeholder 3">
            <a:extLst>
              <a:ext uri="{FF2B5EF4-FFF2-40B4-BE49-F238E27FC236}">
                <a16:creationId xmlns:a16="http://schemas.microsoft.com/office/drawing/2014/main" id="{ECA3F481-741D-47C8-B1C9-C7F2DB45F4F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29304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3184</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2022-03-01T15:44:26Z</dcterms:created>
  <dcterms:modified xsi:type="dcterms:W3CDTF">2022-03-01T15:45:56Z</dcterms:modified>
</cp:coreProperties>
</file>