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35</c:v>
                </c:pt>
                <c:pt idx="2">
                  <c:v>91.623199999999997</c:v>
                </c:pt>
                <c:pt idx="3">
                  <c:v>0</c:v>
                </c:pt>
                <c:pt idx="4">
                  <c:v>19.913599999999999</c:v>
                </c:pt>
                <c:pt idx="5">
                  <c:v>-19.313700000000001</c:v>
                </c:pt>
              </c:numCache>
            </c:numRef>
          </c:val>
          <c:extLst>
            <c:ext xmlns:c16="http://schemas.microsoft.com/office/drawing/2014/chart" uri="{C3380CC4-5D6E-409C-BE32-E72D297353CC}">
              <c16:uniqueId val="{00000000-2F91-49FD-B50E-9BA5680D6D09}"/>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18.949200000000001</c:v>
                </c:pt>
                <c:pt idx="1">
                  <c:v>20</c:v>
                </c:pt>
                <c:pt idx="2">
                  <c:v>47.490200000000002</c:v>
                </c:pt>
                <c:pt idx="3">
                  <c:v>0</c:v>
                </c:pt>
                <c:pt idx="4">
                  <c:v>100</c:v>
                </c:pt>
                <c:pt idx="5">
                  <c:v>100</c:v>
                </c:pt>
              </c:numCache>
            </c:numRef>
          </c:val>
          <c:extLst>
            <c:ext xmlns:c16="http://schemas.microsoft.com/office/drawing/2014/chart" uri="{C3380CC4-5D6E-409C-BE32-E72D297353CC}">
              <c16:uniqueId val="{00000001-2F91-49FD-B50E-9BA5680D6D09}"/>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15.343500000000001</c:v>
                </c:pt>
                <c:pt idx="1">
                  <c:v>100</c:v>
                </c:pt>
                <c:pt idx="2">
                  <c:v>100</c:v>
                </c:pt>
                <c:pt idx="3">
                  <c:v>0</c:v>
                </c:pt>
                <c:pt idx="4">
                  <c:v>50.788499999999999</c:v>
                </c:pt>
                <c:pt idx="5">
                  <c:v>38.561799999999998</c:v>
                </c:pt>
              </c:numCache>
            </c:numRef>
          </c:val>
          <c:extLst>
            <c:ext xmlns:c16="http://schemas.microsoft.com/office/drawing/2014/chart" uri="{C3380CC4-5D6E-409C-BE32-E72D297353CC}">
              <c16:uniqueId val="{00000002-2F91-49FD-B50E-9BA5680D6D09}"/>
            </c:ext>
          </c:extLst>
        </c:ser>
        <c:dLbls>
          <c:showLegendKey val="0"/>
          <c:showVal val="0"/>
          <c:showCatName val="0"/>
          <c:showSerName val="0"/>
          <c:showPercent val="0"/>
          <c:showBubbleSize val="0"/>
        </c:dLbls>
        <c:axId val="326596080"/>
        <c:axId val="326599360"/>
      </c:radarChart>
      <c:catAx>
        <c:axId val="32659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99360"/>
        <c:crosses val="autoZero"/>
        <c:auto val="1"/>
        <c:lblAlgn val="ctr"/>
        <c:lblOffset val="100"/>
        <c:noMultiLvlLbl val="0"/>
      </c:catAx>
      <c:valAx>
        <c:axId val="32659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9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Sheet1!$B$2:$B$16</c:f>
              <c:numCache>
                <c:formatCode>General</c:formatCode>
                <c:ptCount val="15"/>
                <c:pt idx="0">
                  <c:v>160974</c:v>
                </c:pt>
                <c:pt idx="1">
                  <c:v>160972</c:v>
                </c:pt>
                <c:pt idx="2">
                  <c:v>160968</c:v>
                </c:pt>
                <c:pt idx="3">
                  <c:v>160972</c:v>
                </c:pt>
                <c:pt idx="4">
                  <c:v>160967</c:v>
                </c:pt>
                <c:pt idx="5">
                  <c:v>160965</c:v>
                </c:pt>
                <c:pt idx="6">
                  <c:v>160964</c:v>
                </c:pt>
                <c:pt idx="7">
                  <c:v>158359</c:v>
                </c:pt>
                <c:pt idx="8">
                  <c:v>158358</c:v>
                </c:pt>
                <c:pt idx="9">
                  <c:v>158357</c:v>
                </c:pt>
                <c:pt idx="10">
                  <c:v>158360</c:v>
                </c:pt>
                <c:pt idx="11">
                  <c:v>158367</c:v>
                </c:pt>
                <c:pt idx="12">
                  <c:v>158358</c:v>
                </c:pt>
                <c:pt idx="13">
                  <c:v>158360</c:v>
                </c:pt>
                <c:pt idx="14">
                  <c:v>158360</c:v>
                </c:pt>
              </c:numCache>
            </c:numRef>
          </c:val>
          <c:smooth val="0"/>
          <c:extLst>
            <c:ext xmlns:c16="http://schemas.microsoft.com/office/drawing/2014/chart" uri="{C3380CC4-5D6E-409C-BE32-E72D297353CC}">
              <c16:uniqueId val="{00000000-4B6E-4CF2-BD3D-8C0AF51C3C59}"/>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Sheet1!$C$2:$C$16</c:f>
              <c:numCache>
                <c:formatCode>General</c:formatCode>
                <c:ptCount val="15"/>
                <c:pt idx="0">
                  <c:v>27692</c:v>
                </c:pt>
                <c:pt idx="1">
                  <c:v>27698</c:v>
                </c:pt>
                <c:pt idx="2">
                  <c:v>27703</c:v>
                </c:pt>
                <c:pt idx="3">
                  <c:v>27706</c:v>
                </c:pt>
                <c:pt idx="4">
                  <c:v>27707</c:v>
                </c:pt>
                <c:pt idx="5">
                  <c:v>27709</c:v>
                </c:pt>
                <c:pt idx="6">
                  <c:v>27709</c:v>
                </c:pt>
                <c:pt idx="7">
                  <c:v>29992</c:v>
                </c:pt>
                <c:pt idx="8">
                  <c:v>29992</c:v>
                </c:pt>
                <c:pt idx="9">
                  <c:v>29996</c:v>
                </c:pt>
                <c:pt idx="10">
                  <c:v>30001</c:v>
                </c:pt>
                <c:pt idx="11">
                  <c:v>30004</c:v>
                </c:pt>
                <c:pt idx="12">
                  <c:v>30006</c:v>
                </c:pt>
                <c:pt idx="13">
                  <c:v>30005</c:v>
                </c:pt>
                <c:pt idx="14">
                  <c:v>30008</c:v>
                </c:pt>
              </c:numCache>
            </c:numRef>
          </c:val>
          <c:smooth val="0"/>
          <c:extLst>
            <c:ext xmlns:c16="http://schemas.microsoft.com/office/drawing/2014/chart" uri="{C3380CC4-5D6E-409C-BE32-E72D297353CC}">
              <c16:uniqueId val="{00000001-4B6E-4CF2-BD3D-8C0AF51C3C59}"/>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Sheet1!$D$2:$D$16</c:f>
              <c:numCache>
                <c:formatCode>General</c:formatCode>
                <c:ptCount val="15"/>
                <c:pt idx="0">
                  <c:v>23539</c:v>
                </c:pt>
                <c:pt idx="1">
                  <c:v>23545</c:v>
                </c:pt>
                <c:pt idx="2">
                  <c:v>23549</c:v>
                </c:pt>
                <c:pt idx="3">
                  <c:v>23548</c:v>
                </c:pt>
                <c:pt idx="4">
                  <c:v>24267</c:v>
                </c:pt>
                <c:pt idx="5">
                  <c:v>24268</c:v>
                </c:pt>
                <c:pt idx="6">
                  <c:v>24264</c:v>
                </c:pt>
                <c:pt idx="7">
                  <c:v>24271</c:v>
                </c:pt>
                <c:pt idx="8">
                  <c:v>24270</c:v>
                </c:pt>
                <c:pt idx="9">
                  <c:v>24276</c:v>
                </c:pt>
                <c:pt idx="10">
                  <c:v>24281</c:v>
                </c:pt>
                <c:pt idx="11">
                  <c:v>24285</c:v>
                </c:pt>
                <c:pt idx="12">
                  <c:v>24287</c:v>
                </c:pt>
                <c:pt idx="13">
                  <c:v>24290</c:v>
                </c:pt>
                <c:pt idx="14">
                  <c:v>24298</c:v>
                </c:pt>
              </c:numCache>
            </c:numRef>
          </c:val>
          <c:smooth val="0"/>
          <c:extLst>
            <c:ext xmlns:c16="http://schemas.microsoft.com/office/drawing/2014/chart" uri="{C3380CC4-5D6E-409C-BE32-E72D297353CC}">
              <c16:uniqueId val="{00000002-4B6E-4CF2-BD3D-8C0AF51C3C59}"/>
            </c:ext>
          </c:extLst>
        </c:ser>
        <c:dLbls>
          <c:showLegendKey val="0"/>
          <c:showVal val="0"/>
          <c:showCatName val="0"/>
          <c:showSerName val="0"/>
          <c:showPercent val="0"/>
          <c:showBubbleSize val="0"/>
        </c:dLbls>
        <c:smooth val="0"/>
        <c:axId val="384127816"/>
        <c:axId val="384125848"/>
      </c:lineChart>
      <c:dateAx>
        <c:axId val="38412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5848"/>
        <c:crosses val="autoZero"/>
        <c:auto val="1"/>
        <c:lblOffset val="100"/>
        <c:baseTimeUnit val="days"/>
      </c:dateAx>
      <c:valAx>
        <c:axId val="38412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Sheet1!$B$2:$B$16</c:f>
              <c:numCache>
                <c:formatCode>General</c:formatCode>
                <c:ptCount val="15"/>
                <c:pt idx="0">
                  <c:v>-7</c:v>
                </c:pt>
                <c:pt idx="1">
                  <c:v>-2</c:v>
                </c:pt>
                <c:pt idx="2">
                  <c:v>-4</c:v>
                </c:pt>
                <c:pt idx="3">
                  <c:v>4</c:v>
                </c:pt>
                <c:pt idx="4">
                  <c:v>-5</c:v>
                </c:pt>
                <c:pt idx="5">
                  <c:v>-2</c:v>
                </c:pt>
                <c:pt idx="6">
                  <c:v>-1</c:v>
                </c:pt>
                <c:pt idx="7">
                  <c:v>-2605</c:v>
                </c:pt>
                <c:pt idx="8">
                  <c:v>-1</c:v>
                </c:pt>
                <c:pt idx="9">
                  <c:v>-1</c:v>
                </c:pt>
                <c:pt idx="10">
                  <c:v>3</c:v>
                </c:pt>
                <c:pt idx="11">
                  <c:v>7</c:v>
                </c:pt>
                <c:pt idx="12">
                  <c:v>-9</c:v>
                </c:pt>
                <c:pt idx="13">
                  <c:v>2</c:v>
                </c:pt>
                <c:pt idx="14">
                  <c:v>0</c:v>
                </c:pt>
              </c:numCache>
            </c:numRef>
          </c:val>
          <c:smooth val="0"/>
          <c:extLst>
            <c:ext xmlns:c16="http://schemas.microsoft.com/office/drawing/2014/chart" uri="{C3380CC4-5D6E-409C-BE32-E72D297353CC}">
              <c16:uniqueId val="{00000000-3BCE-4C9A-BDFB-C78B187AAB53}"/>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Sheet1!$C$2:$C$16</c:f>
              <c:numCache>
                <c:formatCode>General</c:formatCode>
                <c:ptCount val="15"/>
                <c:pt idx="0">
                  <c:v>17</c:v>
                </c:pt>
                <c:pt idx="1">
                  <c:v>6</c:v>
                </c:pt>
                <c:pt idx="2">
                  <c:v>5</c:v>
                </c:pt>
                <c:pt idx="3">
                  <c:v>3</c:v>
                </c:pt>
                <c:pt idx="4">
                  <c:v>1</c:v>
                </c:pt>
                <c:pt idx="5">
                  <c:v>2</c:v>
                </c:pt>
                <c:pt idx="6">
                  <c:v>0</c:v>
                </c:pt>
                <c:pt idx="7">
                  <c:v>2283</c:v>
                </c:pt>
                <c:pt idx="8">
                  <c:v>0</c:v>
                </c:pt>
                <c:pt idx="9">
                  <c:v>4</c:v>
                </c:pt>
                <c:pt idx="10">
                  <c:v>5</c:v>
                </c:pt>
                <c:pt idx="11">
                  <c:v>3</c:v>
                </c:pt>
                <c:pt idx="12">
                  <c:v>2</c:v>
                </c:pt>
                <c:pt idx="13">
                  <c:v>-1</c:v>
                </c:pt>
                <c:pt idx="14">
                  <c:v>3</c:v>
                </c:pt>
              </c:numCache>
            </c:numRef>
          </c:val>
          <c:smooth val="0"/>
          <c:extLst>
            <c:ext xmlns:c16="http://schemas.microsoft.com/office/drawing/2014/chart" uri="{C3380CC4-5D6E-409C-BE32-E72D297353CC}">
              <c16:uniqueId val="{00000001-3BCE-4C9A-BDFB-C78B187AAB53}"/>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Sheet1!$D$2:$D$16</c:f>
              <c:numCache>
                <c:formatCode>General</c:formatCode>
                <c:ptCount val="15"/>
                <c:pt idx="0">
                  <c:v>6</c:v>
                </c:pt>
                <c:pt idx="1">
                  <c:v>6</c:v>
                </c:pt>
                <c:pt idx="2">
                  <c:v>4</c:v>
                </c:pt>
                <c:pt idx="3">
                  <c:v>-1</c:v>
                </c:pt>
                <c:pt idx="4">
                  <c:v>719</c:v>
                </c:pt>
                <c:pt idx="5">
                  <c:v>1</c:v>
                </c:pt>
                <c:pt idx="6">
                  <c:v>-4</c:v>
                </c:pt>
                <c:pt idx="7">
                  <c:v>7</c:v>
                </c:pt>
                <c:pt idx="8">
                  <c:v>-1</c:v>
                </c:pt>
                <c:pt idx="9">
                  <c:v>6</c:v>
                </c:pt>
                <c:pt idx="10">
                  <c:v>5</c:v>
                </c:pt>
                <c:pt idx="11">
                  <c:v>4</c:v>
                </c:pt>
                <c:pt idx="12">
                  <c:v>2</c:v>
                </c:pt>
                <c:pt idx="13">
                  <c:v>3</c:v>
                </c:pt>
                <c:pt idx="14">
                  <c:v>8</c:v>
                </c:pt>
              </c:numCache>
            </c:numRef>
          </c:val>
          <c:smooth val="0"/>
          <c:extLst>
            <c:ext xmlns:c16="http://schemas.microsoft.com/office/drawing/2014/chart" uri="{C3380CC4-5D6E-409C-BE32-E72D297353CC}">
              <c16:uniqueId val="{00000002-3BCE-4C9A-BDFB-C78B187AAB53}"/>
            </c:ext>
          </c:extLst>
        </c:ser>
        <c:dLbls>
          <c:showLegendKey val="0"/>
          <c:showVal val="0"/>
          <c:showCatName val="0"/>
          <c:showSerName val="0"/>
          <c:showPercent val="0"/>
          <c:showBubbleSize val="0"/>
        </c:dLbls>
        <c:smooth val="0"/>
        <c:axId val="384130112"/>
        <c:axId val="384128800"/>
      </c:lineChart>
      <c:dateAx>
        <c:axId val="384130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8800"/>
        <c:crosses val="autoZero"/>
        <c:auto val="1"/>
        <c:lblOffset val="100"/>
        <c:baseTimeUnit val="days"/>
      </c:dateAx>
      <c:valAx>
        <c:axId val="38412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3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-871</c:v>
                </c:pt>
                <c:pt idx="2">
                  <c:v>-2</c:v>
                </c:pt>
                <c:pt idx="3">
                  <c:v>-3</c:v>
                </c:pt>
                <c:pt idx="4">
                  <c:v>4</c:v>
                </c:pt>
                <c:pt idx="5">
                  <c:v>1</c:v>
                </c:pt>
                <c:pt idx="6">
                  <c:v>-6</c:v>
                </c:pt>
              </c:numCache>
            </c:numRef>
          </c:val>
          <c:extLst>
            <c:ext xmlns:c16="http://schemas.microsoft.com/office/drawing/2014/chart" uri="{C3380CC4-5D6E-409C-BE32-E72D297353CC}">
              <c16:uniqueId val="{00000000-C38A-4848-A0A4-4AF893479EF0}"/>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768</c:v>
                </c:pt>
                <c:pt idx="2">
                  <c:v>3</c:v>
                </c:pt>
                <c:pt idx="3">
                  <c:v>5</c:v>
                </c:pt>
                <c:pt idx="4">
                  <c:v>4</c:v>
                </c:pt>
                <c:pt idx="5">
                  <c:v>2</c:v>
                </c:pt>
                <c:pt idx="6">
                  <c:v>2</c:v>
                </c:pt>
              </c:numCache>
            </c:numRef>
          </c:val>
          <c:extLst>
            <c:ext xmlns:c16="http://schemas.microsoft.com/office/drawing/2014/chart" uri="{C3380CC4-5D6E-409C-BE32-E72D297353CC}">
              <c16:uniqueId val="{00000001-C38A-4848-A0A4-4AF893479EF0}"/>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7</c:v>
                </c:pt>
                <c:pt idx="2">
                  <c:v>3</c:v>
                </c:pt>
                <c:pt idx="3">
                  <c:v>5</c:v>
                </c:pt>
                <c:pt idx="4">
                  <c:v>2</c:v>
                </c:pt>
                <c:pt idx="5">
                  <c:v>362</c:v>
                </c:pt>
                <c:pt idx="6">
                  <c:v>2</c:v>
                </c:pt>
              </c:numCache>
            </c:numRef>
          </c:val>
          <c:extLst>
            <c:ext xmlns:c16="http://schemas.microsoft.com/office/drawing/2014/chart" uri="{C3380CC4-5D6E-409C-BE32-E72D297353CC}">
              <c16:uniqueId val="{00000002-C38A-4848-A0A4-4AF893479EF0}"/>
            </c:ext>
          </c:extLst>
        </c:ser>
        <c:dLbls>
          <c:showLegendKey val="0"/>
          <c:showVal val="0"/>
          <c:showCatName val="0"/>
          <c:showSerName val="0"/>
          <c:showPercent val="0"/>
          <c:showBubbleSize val="0"/>
        </c:dLbls>
        <c:gapWidth val="219"/>
        <c:overlap val="-27"/>
        <c:axId val="384133392"/>
        <c:axId val="384129128"/>
      </c:barChart>
      <c:catAx>
        <c:axId val="38413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9128"/>
        <c:crosses val="autoZero"/>
        <c:auto val="1"/>
        <c:lblAlgn val="ctr"/>
        <c:lblOffset val="100"/>
        <c:noMultiLvlLbl val="0"/>
      </c:catAx>
      <c:valAx>
        <c:axId val="38412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3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Sheet1!$B$2:$B$16</c:f>
              <c:numCache>
                <c:formatCode>General</c:formatCode>
                <c:ptCount val="15"/>
                <c:pt idx="0">
                  <c:v>-4.3483392450040697E-3</c:v>
                </c:pt>
                <c:pt idx="1">
                  <c:v>-1.24243666679091E-3</c:v>
                </c:pt>
                <c:pt idx="2">
                  <c:v>-2.4849042069428201E-3</c:v>
                </c:pt>
                <c:pt idx="3">
                  <c:v>2.4849659559663998E-3</c:v>
                </c:pt>
                <c:pt idx="4">
                  <c:v>-3.1061302586785299E-3</c:v>
                </c:pt>
                <c:pt idx="5">
                  <c:v>-1.24249069685091E-3</c:v>
                </c:pt>
                <c:pt idx="6">
                  <c:v>-6.2125306743702005E-4</c:v>
                </c:pt>
                <c:pt idx="7">
                  <c:v>-1.6183742948733899</c:v>
                </c:pt>
                <c:pt idx="8">
                  <c:v>-6.3147658169096803E-4</c:v>
                </c:pt>
                <c:pt idx="9">
                  <c:v>-6.3148056934288102E-4</c:v>
                </c:pt>
                <c:pt idx="10">
                  <c:v>1.8944536711354701E-3</c:v>
                </c:pt>
                <c:pt idx="11">
                  <c:v>4.4203081586259201E-3</c:v>
                </c:pt>
                <c:pt idx="12">
                  <c:v>-5.6830021405974698E-3</c:v>
                </c:pt>
                <c:pt idx="13">
                  <c:v>1.2629611386857601E-3</c:v>
                </c:pt>
                <c:pt idx="14">
                  <c:v>0</c:v>
                </c:pt>
              </c:numCache>
            </c:numRef>
          </c:val>
          <c:smooth val="0"/>
          <c:extLst>
            <c:ext xmlns:c16="http://schemas.microsoft.com/office/drawing/2014/chart" uri="{C3380CC4-5D6E-409C-BE32-E72D297353CC}">
              <c16:uniqueId val="{00000000-429E-4E2C-983A-B04BEB12DEDF}"/>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Sheet1!$C$2:$C$16</c:f>
              <c:numCache>
                <c:formatCode>General</c:formatCode>
                <c:ptCount val="15"/>
                <c:pt idx="0">
                  <c:v>6.1427280939476102E-2</c:v>
                </c:pt>
                <c:pt idx="1">
                  <c:v>2.1666907410082301E-2</c:v>
                </c:pt>
                <c:pt idx="2">
                  <c:v>1.8051844898548601E-2</c:v>
                </c:pt>
                <c:pt idx="3">
                  <c:v>1.0829152077392301E-2</c:v>
                </c:pt>
                <c:pt idx="4">
                  <c:v>3.6093264996751601E-3</c:v>
                </c:pt>
                <c:pt idx="5">
                  <c:v>7.2183924639982701E-3</c:v>
                </c:pt>
                <c:pt idx="6">
                  <c:v>0</c:v>
                </c:pt>
                <c:pt idx="7">
                  <c:v>8.2392002598433702</c:v>
                </c:pt>
                <c:pt idx="8">
                  <c:v>0</c:v>
                </c:pt>
                <c:pt idx="9">
                  <c:v>1.33368898372899E-2</c:v>
                </c:pt>
                <c:pt idx="10">
                  <c:v>1.6668889185224699E-2</c:v>
                </c:pt>
                <c:pt idx="11">
                  <c:v>9.9996666777774097E-3</c:v>
                </c:pt>
                <c:pt idx="12">
                  <c:v>6.6657778962804998E-3</c:v>
                </c:pt>
                <c:pt idx="13">
                  <c:v>-3.3326667999733399E-3</c:v>
                </c:pt>
                <c:pt idx="14">
                  <c:v>9.9983336110648201E-3</c:v>
                </c:pt>
              </c:numCache>
            </c:numRef>
          </c:val>
          <c:smooth val="0"/>
          <c:extLst>
            <c:ext xmlns:c16="http://schemas.microsoft.com/office/drawing/2014/chart" uri="{C3380CC4-5D6E-409C-BE32-E72D297353CC}">
              <c16:uniqueId val="{00000001-429E-4E2C-983A-B04BEB12DEDF}"/>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Sheet1!$D$2:$D$16</c:f>
              <c:numCache>
                <c:formatCode>General</c:formatCode>
                <c:ptCount val="15"/>
                <c:pt idx="0">
                  <c:v>2.5496111842943901E-2</c:v>
                </c:pt>
                <c:pt idx="1">
                  <c:v>2.5489612982709499E-2</c:v>
                </c:pt>
                <c:pt idx="2">
                  <c:v>1.6988744956466299E-2</c:v>
                </c:pt>
                <c:pt idx="3">
                  <c:v>-4.2464648180389796E-3</c:v>
                </c:pt>
                <c:pt idx="4">
                  <c:v>3.05333786308816</c:v>
                </c:pt>
                <c:pt idx="5">
                  <c:v>4.1208225161742298E-3</c:v>
                </c:pt>
                <c:pt idx="6">
                  <c:v>-1.64826108455579E-2</c:v>
                </c:pt>
                <c:pt idx="7">
                  <c:v>2.8849324101549601E-2</c:v>
                </c:pt>
                <c:pt idx="8">
                  <c:v>-4.1201433809896597E-3</c:v>
                </c:pt>
                <c:pt idx="9">
                  <c:v>2.47218788627936E-2</c:v>
                </c:pt>
                <c:pt idx="10">
                  <c:v>2.0596473883671099E-2</c:v>
                </c:pt>
                <c:pt idx="11">
                  <c:v>1.6473786087887601E-2</c:v>
                </c:pt>
                <c:pt idx="12">
                  <c:v>8.2355363393041003E-3</c:v>
                </c:pt>
                <c:pt idx="13">
                  <c:v>1.23522872318524E-2</c:v>
                </c:pt>
                <c:pt idx="14">
                  <c:v>3.2935364347468098E-2</c:v>
                </c:pt>
              </c:numCache>
            </c:numRef>
          </c:val>
          <c:smooth val="0"/>
          <c:extLst>
            <c:ext xmlns:c16="http://schemas.microsoft.com/office/drawing/2014/chart" uri="{C3380CC4-5D6E-409C-BE32-E72D297353CC}">
              <c16:uniqueId val="{00000002-429E-4E2C-983A-B04BEB12DEDF}"/>
            </c:ext>
          </c:extLst>
        </c:ser>
        <c:dLbls>
          <c:showLegendKey val="0"/>
          <c:showVal val="0"/>
          <c:showCatName val="0"/>
          <c:showSerName val="0"/>
          <c:showPercent val="0"/>
          <c:showBubbleSize val="0"/>
        </c:dLbls>
        <c:smooth val="0"/>
        <c:axId val="384120272"/>
        <c:axId val="384120600"/>
      </c:lineChart>
      <c:dateAx>
        <c:axId val="38412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0600"/>
        <c:crosses val="autoZero"/>
        <c:auto val="1"/>
        <c:lblOffset val="100"/>
        <c:baseTimeUnit val="days"/>
      </c:dateAx>
      <c:valAx>
        <c:axId val="38412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Sheet1!$B$2:$B$16</c:f>
              <c:numCache>
                <c:formatCode>General</c:formatCode>
                <c:ptCount val="15"/>
                <c:pt idx="0">
                  <c:v>1</c:v>
                </c:pt>
                <c:pt idx="1">
                  <c:v>1</c:v>
                </c:pt>
                <c:pt idx="2">
                  <c:v>2</c:v>
                </c:pt>
                <c:pt idx="3">
                  <c:v>1</c:v>
                </c:pt>
                <c:pt idx="4">
                  <c:v>0</c:v>
                </c:pt>
                <c:pt idx="5">
                  <c:v>0</c:v>
                </c:pt>
                <c:pt idx="6">
                  <c:v>0</c:v>
                </c:pt>
                <c:pt idx="7">
                  <c:v>0</c:v>
                </c:pt>
                <c:pt idx="8">
                  <c:v>0</c:v>
                </c:pt>
                <c:pt idx="9">
                  <c:v>1</c:v>
                </c:pt>
                <c:pt idx="10">
                  <c:v>0</c:v>
                </c:pt>
                <c:pt idx="11">
                  <c:v>0</c:v>
                </c:pt>
                <c:pt idx="12">
                  <c:v>0</c:v>
                </c:pt>
                <c:pt idx="13">
                  <c:v>0</c:v>
                </c:pt>
                <c:pt idx="14">
                  <c:v>1</c:v>
                </c:pt>
              </c:numCache>
            </c:numRef>
          </c:val>
          <c:smooth val="0"/>
          <c:extLst>
            <c:ext xmlns:c16="http://schemas.microsoft.com/office/drawing/2014/chart" uri="{C3380CC4-5D6E-409C-BE32-E72D297353CC}">
              <c16:uniqueId val="{00000000-A189-4082-8FE8-0DBC0AD17B88}"/>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Sheet1!$C$2:$C$16</c:f>
              <c:numCache>
                <c:formatCode>General</c:formatCode>
                <c:ptCount val="15"/>
                <c:pt idx="0">
                  <c:v>1</c:v>
                </c:pt>
                <c:pt idx="1">
                  <c:v>0</c:v>
                </c:pt>
                <c:pt idx="2">
                  <c:v>0</c:v>
                </c:pt>
                <c:pt idx="3">
                  <c:v>1</c:v>
                </c:pt>
                <c:pt idx="4">
                  <c:v>0</c:v>
                </c:pt>
                <c:pt idx="5">
                  <c:v>0</c:v>
                </c:pt>
                <c:pt idx="6">
                  <c:v>0</c:v>
                </c:pt>
                <c:pt idx="7">
                  <c:v>0</c:v>
                </c:pt>
                <c:pt idx="8">
                  <c:v>1</c:v>
                </c:pt>
                <c:pt idx="9">
                  <c:v>1</c:v>
                </c:pt>
                <c:pt idx="10">
                  <c:v>0</c:v>
                </c:pt>
                <c:pt idx="11">
                  <c:v>0</c:v>
                </c:pt>
                <c:pt idx="12">
                  <c:v>0</c:v>
                </c:pt>
                <c:pt idx="13">
                  <c:v>0</c:v>
                </c:pt>
                <c:pt idx="14">
                  <c:v>0</c:v>
                </c:pt>
              </c:numCache>
            </c:numRef>
          </c:val>
          <c:smooth val="0"/>
          <c:extLst>
            <c:ext xmlns:c16="http://schemas.microsoft.com/office/drawing/2014/chart" uri="{C3380CC4-5D6E-409C-BE32-E72D297353CC}">
              <c16:uniqueId val="{00000001-A189-4082-8FE8-0DBC0AD17B88}"/>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Sheet1!$D$2:$D$16</c:f>
              <c:numCache>
                <c:formatCode>General</c:formatCode>
                <c:ptCount val="15"/>
                <c:pt idx="0">
                  <c:v>2</c:v>
                </c:pt>
                <c:pt idx="1">
                  <c:v>1</c:v>
                </c:pt>
                <c:pt idx="2">
                  <c:v>1</c:v>
                </c:pt>
                <c:pt idx="3">
                  <c:v>1</c:v>
                </c:pt>
                <c:pt idx="4">
                  <c:v>1</c:v>
                </c:pt>
                <c:pt idx="5">
                  <c:v>1</c:v>
                </c:pt>
                <c:pt idx="6">
                  <c:v>2</c:v>
                </c:pt>
                <c:pt idx="7">
                  <c:v>2</c:v>
                </c:pt>
                <c:pt idx="8">
                  <c:v>2</c:v>
                </c:pt>
                <c:pt idx="9">
                  <c:v>3</c:v>
                </c:pt>
                <c:pt idx="10">
                  <c:v>1</c:v>
                </c:pt>
                <c:pt idx="11">
                  <c:v>1</c:v>
                </c:pt>
                <c:pt idx="12">
                  <c:v>1</c:v>
                </c:pt>
                <c:pt idx="13">
                  <c:v>0</c:v>
                </c:pt>
                <c:pt idx="14">
                  <c:v>1</c:v>
                </c:pt>
              </c:numCache>
            </c:numRef>
          </c:val>
          <c:smooth val="0"/>
          <c:extLst>
            <c:ext xmlns:c16="http://schemas.microsoft.com/office/drawing/2014/chart" uri="{C3380CC4-5D6E-409C-BE32-E72D297353CC}">
              <c16:uniqueId val="{00000002-A189-4082-8FE8-0DBC0AD17B88}"/>
            </c:ext>
          </c:extLst>
        </c:ser>
        <c:dLbls>
          <c:showLegendKey val="0"/>
          <c:showVal val="0"/>
          <c:showCatName val="0"/>
          <c:showSerName val="0"/>
          <c:showPercent val="0"/>
          <c:showBubbleSize val="0"/>
        </c:dLbls>
        <c:smooth val="0"/>
        <c:axId val="379794416"/>
        <c:axId val="379792120"/>
      </c:lineChart>
      <c:dateAx>
        <c:axId val="37979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92120"/>
        <c:crosses val="autoZero"/>
        <c:auto val="1"/>
        <c:lblOffset val="100"/>
        <c:baseTimeUnit val="days"/>
      </c:dateAx>
      <c:valAx>
        <c:axId val="37979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9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1</c:v>
                </c:pt>
                <c:pt idx="11">
                  <c:v>0</c:v>
                </c:pt>
                <c:pt idx="12">
                  <c:v>0</c:v>
                </c:pt>
                <c:pt idx="13">
                  <c:v>2</c:v>
                </c:pt>
                <c:pt idx="14">
                  <c:v>0</c:v>
                </c:pt>
                <c:pt idx="15">
                  <c:v>1</c:v>
                </c:pt>
                <c:pt idx="16">
                  <c:v>0</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9B11-4C9A-8CA9-68390B2831E6}"/>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1</c:v>
                </c:pt>
                <c:pt idx="22">
                  <c:v>2</c:v>
                </c:pt>
                <c:pt idx="23">
                  <c:v>0</c:v>
                </c:pt>
              </c:numCache>
            </c:numRef>
          </c:val>
          <c:smooth val="0"/>
          <c:extLst>
            <c:ext xmlns:c16="http://schemas.microsoft.com/office/drawing/2014/chart" uri="{C3380CC4-5D6E-409C-BE32-E72D297353CC}">
              <c16:uniqueId val="{00000001-9B11-4C9A-8CA9-68390B2831E6}"/>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1</c:v>
                </c:pt>
                <c:pt idx="13">
                  <c:v>2</c:v>
                </c:pt>
                <c:pt idx="14">
                  <c:v>0</c:v>
                </c:pt>
                <c:pt idx="15">
                  <c:v>0</c:v>
                </c:pt>
                <c:pt idx="16">
                  <c:v>4</c:v>
                </c:pt>
                <c:pt idx="17">
                  <c:v>3</c:v>
                </c:pt>
                <c:pt idx="18">
                  <c:v>2</c:v>
                </c:pt>
                <c:pt idx="19">
                  <c:v>2</c:v>
                </c:pt>
                <c:pt idx="20">
                  <c:v>2</c:v>
                </c:pt>
                <c:pt idx="21">
                  <c:v>1</c:v>
                </c:pt>
                <c:pt idx="22">
                  <c:v>0</c:v>
                </c:pt>
                <c:pt idx="23">
                  <c:v>0</c:v>
                </c:pt>
              </c:numCache>
            </c:numRef>
          </c:val>
          <c:smooth val="0"/>
          <c:extLst>
            <c:ext xmlns:c16="http://schemas.microsoft.com/office/drawing/2014/chart" uri="{C3380CC4-5D6E-409C-BE32-E72D297353CC}">
              <c16:uniqueId val="{00000002-9B11-4C9A-8CA9-68390B2831E6}"/>
            </c:ext>
          </c:extLst>
        </c:ser>
        <c:dLbls>
          <c:showLegendKey val="0"/>
          <c:showVal val="0"/>
          <c:showCatName val="0"/>
          <c:showSerName val="0"/>
          <c:showPercent val="0"/>
          <c:showBubbleSize val="0"/>
        </c:dLbls>
        <c:smooth val="0"/>
        <c:axId val="379794744"/>
        <c:axId val="379795072"/>
      </c:lineChart>
      <c:catAx>
        <c:axId val="37979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95072"/>
        <c:crosses val="autoZero"/>
        <c:auto val="1"/>
        <c:lblAlgn val="ctr"/>
        <c:lblOffset val="100"/>
        <c:noMultiLvlLbl val="0"/>
      </c:catAx>
      <c:valAx>
        <c:axId val="37979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9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3</c:v>
                </c:pt>
                <c:pt idx="4">
                  <c:v>1</c:v>
                </c:pt>
                <c:pt idx="5">
                  <c:v>0</c:v>
                </c:pt>
                <c:pt idx="6">
                  <c:v>0</c:v>
                </c:pt>
              </c:numCache>
            </c:numRef>
          </c:val>
          <c:extLst>
            <c:ext xmlns:c16="http://schemas.microsoft.com/office/drawing/2014/chart" uri="{C3380CC4-5D6E-409C-BE32-E72D297353CC}">
              <c16:uniqueId val="{00000000-3296-4195-B6F5-B7EE928195FD}"/>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1</c:v>
                </c:pt>
                <c:pt idx="4">
                  <c:v>1</c:v>
                </c:pt>
                <c:pt idx="5">
                  <c:v>0</c:v>
                </c:pt>
                <c:pt idx="6">
                  <c:v>0</c:v>
                </c:pt>
              </c:numCache>
            </c:numRef>
          </c:val>
          <c:extLst>
            <c:ext xmlns:c16="http://schemas.microsoft.com/office/drawing/2014/chart" uri="{C3380CC4-5D6E-409C-BE32-E72D297353CC}">
              <c16:uniqueId val="{00000001-3296-4195-B6F5-B7EE928195FD}"/>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5</c:v>
                </c:pt>
                <c:pt idx="2">
                  <c:v>3</c:v>
                </c:pt>
                <c:pt idx="3">
                  <c:v>4</c:v>
                </c:pt>
                <c:pt idx="4">
                  <c:v>2</c:v>
                </c:pt>
                <c:pt idx="5">
                  <c:v>2</c:v>
                </c:pt>
                <c:pt idx="6">
                  <c:v>2</c:v>
                </c:pt>
              </c:numCache>
            </c:numRef>
          </c:val>
          <c:extLst>
            <c:ext xmlns:c16="http://schemas.microsoft.com/office/drawing/2014/chart" uri="{C3380CC4-5D6E-409C-BE32-E72D297353CC}">
              <c16:uniqueId val="{00000002-3296-4195-B6F5-B7EE928195FD}"/>
            </c:ext>
          </c:extLst>
        </c:ser>
        <c:dLbls>
          <c:showLegendKey val="0"/>
          <c:showVal val="0"/>
          <c:showCatName val="0"/>
          <c:showSerName val="0"/>
          <c:showPercent val="0"/>
          <c:showBubbleSize val="0"/>
        </c:dLbls>
        <c:gapWidth val="219"/>
        <c:overlap val="-27"/>
        <c:axId val="326117776"/>
        <c:axId val="326118104"/>
      </c:barChart>
      <c:catAx>
        <c:axId val="32611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18104"/>
        <c:crosses val="autoZero"/>
        <c:auto val="1"/>
        <c:lblAlgn val="ctr"/>
        <c:lblOffset val="100"/>
        <c:noMultiLvlLbl val="0"/>
      </c:catAx>
      <c:valAx>
        <c:axId val="32611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1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1910</c:v>
                </c:pt>
                <c:pt idx="1">
                  <c:v>877</c:v>
                </c:pt>
                <c:pt idx="2">
                  <c:v>2105</c:v>
                </c:pt>
              </c:numCache>
            </c:numRef>
          </c:val>
          <c:extLst>
            <c:ext xmlns:c16="http://schemas.microsoft.com/office/drawing/2014/chart" uri="{C3380CC4-5D6E-409C-BE32-E72D297353CC}">
              <c16:uniqueId val="{00000000-1CBF-4530-A88D-9F552B3DA667}"/>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263</c:v>
                </c:pt>
                <c:pt idx="1">
                  <c:v>278</c:v>
                </c:pt>
                <c:pt idx="2">
                  <c:v>283</c:v>
                </c:pt>
              </c:numCache>
            </c:numRef>
          </c:val>
          <c:extLst>
            <c:ext xmlns:c16="http://schemas.microsoft.com/office/drawing/2014/chart" uri="{C3380CC4-5D6E-409C-BE32-E72D297353CC}">
              <c16:uniqueId val="{00000001-1CBF-4530-A88D-9F552B3DA667}"/>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9</c:v>
                </c:pt>
                <c:pt idx="1">
                  <c:v>1</c:v>
                </c:pt>
                <c:pt idx="2">
                  <c:v>31</c:v>
                </c:pt>
              </c:numCache>
            </c:numRef>
          </c:val>
          <c:extLst>
            <c:ext xmlns:c16="http://schemas.microsoft.com/office/drawing/2014/chart" uri="{C3380CC4-5D6E-409C-BE32-E72D297353CC}">
              <c16:uniqueId val="{00000002-1CBF-4530-A88D-9F552B3DA667}"/>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3</c:v>
                </c:pt>
                <c:pt idx="1">
                  <c:v>1</c:v>
                </c:pt>
                <c:pt idx="2">
                  <c:v>1</c:v>
                </c:pt>
              </c:numCache>
            </c:numRef>
          </c:val>
          <c:extLst>
            <c:ext xmlns:c16="http://schemas.microsoft.com/office/drawing/2014/chart" uri="{C3380CC4-5D6E-409C-BE32-E72D297353CC}">
              <c16:uniqueId val="{00000003-1CBF-4530-A88D-9F552B3DA667}"/>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Juan Andreotti</c:v>
                </c:pt>
                <c:pt idx="2">
                  <c:v>Sole Martinez</c:v>
                </c:pt>
              </c:strCache>
            </c:strRef>
          </c:cat>
          <c:val>
            <c:numRef>
              <c:f>Sheet1!$F$2:$F$4</c:f>
              <c:numCache>
                <c:formatCode>General</c:formatCode>
                <c:ptCount val="3"/>
                <c:pt idx="0">
                  <c:v>0</c:v>
                </c:pt>
                <c:pt idx="1">
                  <c:v>0</c:v>
                </c:pt>
                <c:pt idx="2">
                  <c:v>2</c:v>
                </c:pt>
              </c:numCache>
            </c:numRef>
          </c:val>
          <c:extLst>
            <c:ext xmlns:c16="http://schemas.microsoft.com/office/drawing/2014/chart" uri="{C3380CC4-5D6E-409C-BE32-E72D297353CC}">
              <c16:uniqueId val="{00000004-1CBF-4530-A88D-9F552B3DA667}"/>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Juan Andreotti</c:v>
                </c:pt>
                <c:pt idx="2">
                  <c:v>Sole Martinez</c:v>
                </c:pt>
              </c:strCache>
            </c:strRef>
          </c:cat>
          <c:val>
            <c:numRef>
              <c:f>Sheet1!$G$2:$G$4</c:f>
              <c:numCache>
                <c:formatCode>General</c:formatCode>
                <c:ptCount val="3"/>
                <c:pt idx="0">
                  <c:v>2</c:v>
                </c:pt>
                <c:pt idx="1">
                  <c:v>0</c:v>
                </c:pt>
                <c:pt idx="2">
                  <c:v>7</c:v>
                </c:pt>
              </c:numCache>
            </c:numRef>
          </c:val>
          <c:extLst>
            <c:ext xmlns:c16="http://schemas.microsoft.com/office/drawing/2014/chart" uri="{C3380CC4-5D6E-409C-BE32-E72D297353CC}">
              <c16:uniqueId val="{00000005-1CBF-4530-A88D-9F552B3DA66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Sheet1!$H$2:$H$4</c:f>
              <c:numCache>
                <c:formatCode>General</c:formatCode>
                <c:ptCount val="3"/>
                <c:pt idx="0">
                  <c:v>253</c:v>
                </c:pt>
                <c:pt idx="1">
                  <c:v>123</c:v>
                </c:pt>
                <c:pt idx="2">
                  <c:v>241</c:v>
                </c:pt>
              </c:numCache>
            </c:numRef>
          </c:val>
          <c:extLst>
            <c:ext xmlns:c16="http://schemas.microsoft.com/office/drawing/2014/chart" uri="{C3380CC4-5D6E-409C-BE32-E72D297353CC}">
              <c16:uniqueId val="{00000006-1CBF-4530-A88D-9F552B3DA66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Sheet1!$I$2:$I$4</c:f>
              <c:numCache>
                <c:formatCode>General</c:formatCode>
                <c:ptCount val="3"/>
                <c:pt idx="0">
                  <c:v>371</c:v>
                </c:pt>
                <c:pt idx="1">
                  <c:v>177</c:v>
                </c:pt>
                <c:pt idx="2">
                  <c:v>398</c:v>
                </c:pt>
              </c:numCache>
            </c:numRef>
          </c:val>
          <c:extLst>
            <c:ext xmlns:c16="http://schemas.microsoft.com/office/drawing/2014/chart" uri="{C3380CC4-5D6E-409C-BE32-E72D297353CC}">
              <c16:uniqueId val="{00000007-1CBF-4530-A88D-9F552B3DA667}"/>
            </c:ext>
          </c:extLst>
        </c:ser>
        <c:dLbls>
          <c:showLegendKey val="0"/>
          <c:showVal val="0"/>
          <c:showCatName val="0"/>
          <c:showSerName val="0"/>
          <c:showPercent val="0"/>
          <c:showBubbleSize val="0"/>
        </c:dLbls>
        <c:gapWidth val="150"/>
        <c:overlap val="100"/>
        <c:axId val="321492504"/>
        <c:axId val="389498328"/>
      </c:barChart>
      <c:catAx>
        <c:axId val="32149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98328"/>
        <c:crosses val="autoZero"/>
        <c:auto val="1"/>
        <c:lblAlgn val="ctr"/>
        <c:lblOffset val="100"/>
        <c:noMultiLvlLbl val="0"/>
      </c:catAx>
      <c:valAx>
        <c:axId val="389498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9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6</c:v>
                </c:pt>
                <c:pt idx="1">
                  <c:v>1</c:v>
                </c:pt>
                <c:pt idx="2">
                  <c:v>3</c:v>
                </c:pt>
              </c:numCache>
            </c:numRef>
          </c:val>
          <c:extLst>
            <c:ext xmlns:c16="http://schemas.microsoft.com/office/drawing/2014/chart" uri="{C3380CC4-5D6E-409C-BE32-E72D297353CC}">
              <c16:uniqueId val="{00000000-3385-44BA-AEA8-1733E6AAF212}"/>
            </c:ext>
          </c:extLst>
        </c:ser>
        <c:ser>
          <c:idx val="1"/>
          <c:order val="1"/>
          <c:tx>
            <c:strRef>
              <c:f>Sheet1!$C$1</c:f>
              <c:strCache>
                <c:ptCount val="1"/>
                <c:pt idx="0">
                  <c:v>Video</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1</c:v>
                </c:pt>
                <c:pt idx="1">
                  <c:v>2</c:v>
                </c:pt>
                <c:pt idx="2">
                  <c:v>8</c:v>
                </c:pt>
              </c:numCache>
            </c:numRef>
          </c:val>
          <c:extLst>
            <c:ext xmlns:c16="http://schemas.microsoft.com/office/drawing/2014/chart" uri="{C3380CC4-5D6E-409C-BE32-E72D297353CC}">
              <c16:uniqueId val="{00000001-3385-44BA-AEA8-1733E6AAF212}"/>
            </c:ext>
          </c:extLst>
        </c:ser>
        <c:ser>
          <c:idx val="2"/>
          <c:order val="2"/>
          <c:tx>
            <c:strRef>
              <c:f>Sheet1!$D$1</c:f>
              <c:strCache>
                <c:ptCount val="1"/>
                <c:pt idx="0">
                  <c:v>Link</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0</c:v>
                </c:pt>
                <c:pt idx="1">
                  <c:v>1</c:v>
                </c:pt>
                <c:pt idx="2">
                  <c:v>1</c:v>
                </c:pt>
              </c:numCache>
            </c:numRef>
          </c:val>
          <c:extLst>
            <c:ext xmlns:c16="http://schemas.microsoft.com/office/drawing/2014/chart" uri="{C3380CC4-5D6E-409C-BE32-E72D297353CC}">
              <c16:uniqueId val="{00000002-3385-44BA-AEA8-1733E6AAF212}"/>
            </c:ext>
          </c:extLst>
        </c:ser>
        <c:ser>
          <c:idx val="3"/>
          <c:order val="3"/>
          <c:tx>
            <c:strRef>
              <c:f>Sheet1!$E$1</c:f>
              <c:strCache>
                <c:ptCount val="1"/>
                <c:pt idx="0">
                  <c:v>Photo</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0</c:v>
                </c:pt>
                <c:pt idx="1">
                  <c:v>0</c:v>
                </c:pt>
                <c:pt idx="2">
                  <c:v>8</c:v>
                </c:pt>
              </c:numCache>
            </c:numRef>
          </c:val>
          <c:extLst>
            <c:ext xmlns:c16="http://schemas.microsoft.com/office/drawing/2014/chart" uri="{C3380CC4-5D6E-409C-BE32-E72D297353CC}">
              <c16:uniqueId val="{00000003-3385-44BA-AEA8-1733E6AAF212}"/>
            </c:ext>
          </c:extLst>
        </c:ser>
        <c:dLbls>
          <c:showLegendKey val="0"/>
          <c:showVal val="0"/>
          <c:showCatName val="0"/>
          <c:showSerName val="0"/>
          <c:showPercent val="0"/>
          <c:showBubbleSize val="0"/>
        </c:dLbls>
        <c:gapWidth val="150"/>
        <c:overlap val="100"/>
        <c:axId val="389492752"/>
        <c:axId val="389497016"/>
      </c:barChart>
      <c:catAx>
        <c:axId val="38949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97016"/>
        <c:crosses val="autoZero"/>
        <c:auto val="1"/>
        <c:lblAlgn val="ctr"/>
        <c:lblOffset val="100"/>
        <c:noMultiLvlLbl val="0"/>
      </c:catAx>
      <c:valAx>
        <c:axId val="389497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9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0.11931081563503999</c:v>
                </c:pt>
                <c:pt idx="2">
                  <c:v>0.28246287586038399</c:v>
                </c:pt>
                <c:pt idx="3">
                  <c:v>0.32901810225865902</c:v>
                </c:pt>
                <c:pt idx="4">
                  <c:v>0.25240030814131897</c:v>
                </c:pt>
              </c:numCache>
            </c:numRef>
          </c:val>
          <c:extLst>
            <c:ext xmlns:c16="http://schemas.microsoft.com/office/drawing/2014/chart" uri="{C3380CC4-5D6E-409C-BE32-E72D297353CC}">
              <c16:uniqueId val="{00000000-C2DB-49F7-8252-29C0EA84BF57}"/>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1.3726169844020799</c:v>
                </c:pt>
                <c:pt idx="2">
                  <c:v>1.24090121317158</c:v>
                </c:pt>
                <c:pt idx="3">
                  <c:v>1.3552859618717501</c:v>
                </c:pt>
                <c:pt idx="4">
                  <c:v>1.0814558058925501</c:v>
                </c:pt>
              </c:numCache>
            </c:numRef>
          </c:val>
          <c:extLst>
            <c:ext xmlns:c16="http://schemas.microsoft.com/office/drawing/2014/chart" uri="{C3380CC4-5D6E-409C-BE32-E72D297353CC}">
              <c16:uniqueId val="{00000001-C2DB-49F7-8252-29C0EA84BF57}"/>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0.349109457312484</c:v>
                </c:pt>
                <c:pt idx="1">
                  <c:v>1.09122836357555</c:v>
                </c:pt>
                <c:pt idx="2">
                  <c:v>0.63132368927167803</c:v>
                </c:pt>
                <c:pt idx="3">
                  <c:v>0.55920227443766202</c:v>
                </c:pt>
                <c:pt idx="4">
                  <c:v>0.48080943222677502</c:v>
                </c:pt>
                <c:pt idx="5">
                  <c:v>0.305209465674388</c:v>
                </c:pt>
                <c:pt idx="6">
                  <c:v>0.48499038381135501</c:v>
                </c:pt>
              </c:numCache>
            </c:numRef>
          </c:val>
          <c:extLst>
            <c:ext xmlns:c16="http://schemas.microsoft.com/office/drawing/2014/chart" uri="{C3380CC4-5D6E-409C-BE32-E72D297353CC}">
              <c16:uniqueId val="{00000002-C2DB-49F7-8252-29C0EA84BF57}"/>
            </c:ext>
          </c:extLst>
        </c:ser>
        <c:dLbls>
          <c:showLegendKey val="0"/>
          <c:showVal val="0"/>
          <c:showCatName val="0"/>
          <c:showSerName val="0"/>
          <c:showPercent val="0"/>
          <c:showBubbleSize val="0"/>
        </c:dLbls>
        <c:gapWidth val="219"/>
        <c:overlap val="-27"/>
        <c:axId val="389499312"/>
        <c:axId val="389500296"/>
      </c:barChart>
      <c:catAx>
        <c:axId val="38949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00296"/>
        <c:crosses val="autoZero"/>
        <c:auto val="1"/>
        <c:lblAlgn val="ctr"/>
        <c:lblOffset val="100"/>
        <c:noMultiLvlLbl val="0"/>
      </c:catAx>
      <c:valAx>
        <c:axId val="38950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9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Sheet1!$B$2:$B$16</c:f>
              <c:numCache>
                <c:formatCode>General</c:formatCode>
                <c:ptCount val="15"/>
                <c:pt idx="0">
                  <c:v>9.9393080999148994E-2</c:v>
                </c:pt>
                <c:pt idx="1">
                  <c:v>0.28017120883626401</c:v>
                </c:pt>
                <c:pt idx="2">
                  <c:v>0.30782133316767102</c:v>
                </c:pt>
                <c:pt idx="3">
                  <c:v>0.25035720941790401</c:v>
                </c:pt>
                <c:pt idx="4">
                  <c:v>0</c:v>
                </c:pt>
                <c:pt idx="5">
                  <c:v>0</c:v>
                </c:pt>
                <c:pt idx="6">
                  <c:v>0</c:v>
                </c:pt>
                <c:pt idx="7">
                  <c:v>0</c:v>
                </c:pt>
                <c:pt idx="8">
                  <c:v>0</c:v>
                </c:pt>
                <c:pt idx="9">
                  <c:v>0.36941846587141702</c:v>
                </c:pt>
                <c:pt idx="10">
                  <c:v>0</c:v>
                </c:pt>
                <c:pt idx="11">
                  <c:v>0</c:v>
                </c:pt>
                <c:pt idx="12">
                  <c:v>0</c:v>
                </c:pt>
                <c:pt idx="13">
                  <c:v>0</c:v>
                </c:pt>
                <c:pt idx="14">
                  <c:v>0.13955544329376099</c:v>
                </c:pt>
              </c:numCache>
            </c:numRef>
          </c:val>
          <c:smooth val="0"/>
          <c:extLst>
            <c:ext xmlns:c16="http://schemas.microsoft.com/office/drawing/2014/chart" uri="{C3380CC4-5D6E-409C-BE32-E72D297353CC}">
              <c16:uniqueId val="{00000000-7005-4F8D-A922-CA2D5A31A0D8}"/>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Sheet1!$C$2:$C$16</c:f>
              <c:numCache>
                <c:formatCode>General</c:formatCode>
                <c:ptCount val="15"/>
                <c:pt idx="0">
                  <c:v>1.4304808004912799</c:v>
                </c:pt>
                <c:pt idx="1">
                  <c:v>0</c:v>
                </c:pt>
                <c:pt idx="2">
                  <c:v>0</c:v>
                </c:pt>
                <c:pt idx="3">
                  <c:v>1.1261911637308699</c:v>
                </c:pt>
                <c:pt idx="4">
                  <c:v>0</c:v>
                </c:pt>
                <c:pt idx="5">
                  <c:v>0</c:v>
                </c:pt>
                <c:pt idx="6">
                  <c:v>0</c:v>
                </c:pt>
                <c:pt idx="7">
                  <c:v>0</c:v>
                </c:pt>
                <c:pt idx="8">
                  <c:v>1.19365164043745</c:v>
                </c:pt>
                <c:pt idx="9">
                  <c:v>1.3035940521437599</c:v>
                </c:pt>
                <c:pt idx="10">
                  <c:v>0</c:v>
                </c:pt>
                <c:pt idx="11">
                  <c:v>0</c:v>
                </c:pt>
                <c:pt idx="12">
                  <c:v>0</c:v>
                </c:pt>
                <c:pt idx="13">
                  <c:v>0</c:v>
                </c:pt>
                <c:pt idx="14">
                  <c:v>0</c:v>
                </c:pt>
              </c:numCache>
            </c:numRef>
          </c:val>
          <c:smooth val="0"/>
          <c:extLst>
            <c:ext xmlns:c16="http://schemas.microsoft.com/office/drawing/2014/chart" uri="{C3380CC4-5D6E-409C-BE32-E72D297353CC}">
              <c16:uniqueId val="{00000001-7005-4F8D-A922-CA2D5A31A0D8}"/>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Sheet1!$D$2:$D$16</c:f>
              <c:numCache>
                <c:formatCode>General</c:formatCode>
                <c:ptCount val="15"/>
                <c:pt idx="0">
                  <c:v>0.84976206662134601</c:v>
                </c:pt>
                <c:pt idx="1">
                  <c:v>0.55220457055475303</c:v>
                </c:pt>
                <c:pt idx="2">
                  <c:v>0.40769524780226801</c:v>
                </c:pt>
                <c:pt idx="3">
                  <c:v>0.33973161202649899</c:v>
                </c:pt>
                <c:pt idx="4">
                  <c:v>0.29698414690258101</c:v>
                </c:pt>
                <c:pt idx="5">
                  <c:v>0.52334445955412701</c:v>
                </c:pt>
                <c:pt idx="6">
                  <c:v>0.34410285996868001</c:v>
                </c:pt>
                <c:pt idx="7">
                  <c:v>1.7080809329542199</c:v>
                </c:pt>
                <c:pt idx="8">
                  <c:v>0.66543057272352701</c:v>
                </c:pt>
                <c:pt idx="9">
                  <c:v>0.60286463697661297</c:v>
                </c:pt>
                <c:pt idx="10">
                  <c:v>0.61784331493533196</c:v>
                </c:pt>
                <c:pt idx="11">
                  <c:v>0.30885804884075302</c:v>
                </c:pt>
                <c:pt idx="12">
                  <c:v>0.43234785473112097</c:v>
                </c:pt>
                <c:pt idx="13">
                  <c:v>0</c:v>
                </c:pt>
                <c:pt idx="14">
                  <c:v>0.31283444471886102</c:v>
                </c:pt>
              </c:numCache>
            </c:numRef>
          </c:val>
          <c:smooth val="0"/>
          <c:extLst>
            <c:ext xmlns:c16="http://schemas.microsoft.com/office/drawing/2014/chart" uri="{C3380CC4-5D6E-409C-BE32-E72D297353CC}">
              <c16:uniqueId val="{00000002-7005-4F8D-A922-CA2D5A31A0D8}"/>
            </c:ext>
          </c:extLst>
        </c:ser>
        <c:dLbls>
          <c:showLegendKey val="0"/>
          <c:showVal val="0"/>
          <c:showCatName val="0"/>
          <c:showSerName val="0"/>
          <c:showPercent val="0"/>
          <c:showBubbleSize val="0"/>
        </c:dLbls>
        <c:smooth val="0"/>
        <c:axId val="389504232"/>
        <c:axId val="389502264"/>
      </c:lineChart>
      <c:dateAx>
        <c:axId val="38950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02264"/>
        <c:crosses val="autoZero"/>
        <c:auto val="1"/>
        <c:lblOffset val="100"/>
        <c:baseTimeUnit val="days"/>
      </c:dateAx>
      <c:valAx>
        <c:axId val="38950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0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Sheet1!$A$2:$A$5</c:f>
              <c:strCache>
                <c:ptCount val="4"/>
                <c:pt idx="0">
                  <c:v>Album</c:v>
                </c:pt>
                <c:pt idx="1">
                  <c:v>Video</c:v>
                </c:pt>
                <c:pt idx="2">
                  <c:v>Link</c:v>
                </c:pt>
                <c:pt idx="3">
                  <c:v>Photo</c:v>
                </c:pt>
              </c:strCache>
            </c:strRef>
          </c:cat>
          <c:val>
            <c:numRef>
              <c:f>Sheet1!$B$2:$B$5</c:f>
              <c:numCache>
                <c:formatCode>General</c:formatCode>
                <c:ptCount val="4"/>
                <c:pt idx="0">
                  <c:v>0.27585854548969102</c:v>
                </c:pt>
                <c:pt idx="1">
                  <c:v>9.9394933343272804E-2</c:v>
                </c:pt>
                <c:pt idx="2">
                  <c:v>0</c:v>
                </c:pt>
                <c:pt idx="3">
                  <c:v>0</c:v>
                </c:pt>
              </c:numCache>
            </c:numRef>
          </c:val>
          <c:extLst>
            <c:ext xmlns:c16="http://schemas.microsoft.com/office/drawing/2014/chart" uri="{C3380CC4-5D6E-409C-BE32-E72D297353CC}">
              <c16:uniqueId val="{00000000-7BC1-4187-B06A-D3D20C634EA7}"/>
            </c:ext>
          </c:extLst>
        </c:ser>
        <c:ser>
          <c:idx val="1"/>
          <c:order val="1"/>
          <c:tx>
            <c:strRef>
              <c:f>Sheet1!$C$1</c:f>
              <c:strCache>
                <c:ptCount val="1"/>
                <c:pt idx="0">
                  <c:v>Juan Andreotti</c:v>
                </c:pt>
              </c:strCache>
            </c:strRef>
          </c:tx>
          <c:spPr>
            <a:solidFill>
              <a:schemeClr val="accent2"/>
            </a:solidFill>
            <a:ln>
              <a:noFill/>
            </a:ln>
            <a:effectLst/>
          </c:spPr>
          <c:invertIfNegative val="0"/>
          <c:cat>
            <c:strRef>
              <c:f>Sheet1!$A$2:$A$5</c:f>
              <c:strCache>
                <c:ptCount val="4"/>
                <c:pt idx="0">
                  <c:v>Album</c:v>
                </c:pt>
                <c:pt idx="1">
                  <c:v>Video</c:v>
                </c:pt>
                <c:pt idx="2">
                  <c:v>Link</c:v>
                </c:pt>
                <c:pt idx="3">
                  <c:v>Photo</c:v>
                </c:pt>
              </c:strCache>
            </c:strRef>
          </c:cat>
          <c:val>
            <c:numRef>
              <c:f>Sheet1!$C$2:$C$5</c:f>
              <c:numCache>
                <c:formatCode>General</c:formatCode>
                <c:ptCount val="4"/>
                <c:pt idx="0">
                  <c:v>1.19365164043745</c:v>
                </c:pt>
                <c:pt idx="1">
                  <c:v>1.2148085010916101</c:v>
                </c:pt>
                <c:pt idx="2">
                  <c:v>1.43001588906543</c:v>
                </c:pt>
                <c:pt idx="3">
                  <c:v>0</c:v>
                </c:pt>
              </c:numCache>
            </c:numRef>
          </c:val>
          <c:extLst>
            <c:ext xmlns:c16="http://schemas.microsoft.com/office/drawing/2014/chart" uri="{C3380CC4-5D6E-409C-BE32-E72D297353CC}">
              <c16:uniqueId val="{00000001-7BC1-4187-B06A-D3D20C634EA7}"/>
            </c:ext>
          </c:extLst>
        </c:ser>
        <c:ser>
          <c:idx val="2"/>
          <c:order val="2"/>
          <c:tx>
            <c:strRef>
              <c:f>Sheet1!$D$1</c:f>
              <c:strCache>
                <c:ptCount val="1"/>
                <c:pt idx="0">
                  <c:v>Sole Martinez</c:v>
                </c:pt>
              </c:strCache>
            </c:strRef>
          </c:tx>
          <c:spPr>
            <a:solidFill>
              <a:schemeClr val="accent3"/>
            </a:solidFill>
            <a:ln>
              <a:noFill/>
            </a:ln>
            <a:effectLst/>
          </c:spPr>
          <c:invertIfNegative val="0"/>
          <c:cat>
            <c:strRef>
              <c:f>Sheet1!$A$2:$A$5</c:f>
              <c:strCache>
                <c:ptCount val="4"/>
                <c:pt idx="0">
                  <c:v>Album</c:v>
                </c:pt>
                <c:pt idx="1">
                  <c:v>Video</c:v>
                </c:pt>
                <c:pt idx="2">
                  <c:v>Link</c:v>
                </c:pt>
                <c:pt idx="3">
                  <c:v>Photo</c:v>
                </c:pt>
              </c:strCache>
            </c:strRef>
          </c:cat>
          <c:val>
            <c:numRef>
              <c:f>Sheet1!$D$2:$D$5</c:f>
              <c:numCache>
                <c:formatCode>General</c:formatCode>
                <c:ptCount val="4"/>
                <c:pt idx="0">
                  <c:v>0.49565030628996398</c:v>
                </c:pt>
                <c:pt idx="1">
                  <c:v>0.53558002362865798</c:v>
                </c:pt>
                <c:pt idx="2">
                  <c:v>0.52332289434646395</c:v>
                </c:pt>
                <c:pt idx="3">
                  <c:v>0.80432833993782804</c:v>
                </c:pt>
              </c:numCache>
            </c:numRef>
          </c:val>
          <c:extLst>
            <c:ext xmlns:c16="http://schemas.microsoft.com/office/drawing/2014/chart" uri="{C3380CC4-5D6E-409C-BE32-E72D297353CC}">
              <c16:uniqueId val="{00000002-7BC1-4187-B06A-D3D20C634EA7}"/>
            </c:ext>
          </c:extLst>
        </c:ser>
        <c:dLbls>
          <c:showLegendKey val="0"/>
          <c:showVal val="0"/>
          <c:showCatName val="0"/>
          <c:showSerName val="0"/>
          <c:showPercent val="0"/>
          <c:showBubbleSize val="0"/>
        </c:dLbls>
        <c:gapWidth val="219"/>
        <c:overlap val="-27"/>
        <c:axId val="389505216"/>
        <c:axId val="389503248"/>
      </c:barChart>
      <c:catAx>
        <c:axId val="38950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03248"/>
        <c:crosses val="autoZero"/>
        <c:auto val="1"/>
        <c:lblAlgn val="ctr"/>
        <c:lblOffset val="100"/>
        <c:noMultiLvlLbl val="0"/>
      </c:catAx>
      <c:valAx>
        <c:axId val="38950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0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0.241122314774222</c:v>
                </c:pt>
                <c:pt idx="1">
                  <c:v>0</c:v>
                </c:pt>
                <c:pt idx="2">
                  <c:v>0</c:v>
                </c:pt>
                <c:pt idx="3">
                  <c:v>0</c:v>
                </c:pt>
                <c:pt idx="4">
                  <c:v>0</c:v>
                </c:pt>
                <c:pt idx="5">
                  <c:v>0</c:v>
                </c:pt>
                <c:pt idx="6">
                  <c:v>0</c:v>
                </c:pt>
                <c:pt idx="7">
                  <c:v>0</c:v>
                </c:pt>
                <c:pt idx="8">
                  <c:v>0</c:v>
                </c:pt>
                <c:pt idx="9">
                  <c:v>0</c:v>
                </c:pt>
                <c:pt idx="10">
                  <c:v>0.37953278637189197</c:v>
                </c:pt>
                <c:pt idx="11">
                  <c:v>0</c:v>
                </c:pt>
                <c:pt idx="12">
                  <c:v>0</c:v>
                </c:pt>
                <c:pt idx="13">
                  <c:v>0.32441911442349802</c:v>
                </c:pt>
                <c:pt idx="14">
                  <c:v>0</c:v>
                </c:pt>
                <c:pt idx="15">
                  <c:v>0.25239556585457501</c:v>
                </c:pt>
                <c:pt idx="16">
                  <c:v>0</c:v>
                </c:pt>
                <c:pt idx="17">
                  <c:v>0.13841047159767</c:v>
                </c:pt>
                <c:pt idx="18">
                  <c:v>0.10020667626980601</c:v>
                </c:pt>
                <c:pt idx="19">
                  <c:v>0</c:v>
                </c:pt>
                <c:pt idx="20">
                  <c:v>0</c:v>
                </c:pt>
                <c:pt idx="21">
                  <c:v>0</c:v>
                </c:pt>
                <c:pt idx="22">
                  <c:v>0</c:v>
                </c:pt>
                <c:pt idx="23">
                  <c:v>0</c:v>
                </c:pt>
              </c:numCache>
            </c:numRef>
          </c:val>
          <c:smooth val="0"/>
          <c:extLst>
            <c:ext xmlns:c16="http://schemas.microsoft.com/office/drawing/2014/chart" uri="{C3380CC4-5D6E-409C-BE32-E72D297353CC}">
              <c16:uniqueId val="{00000000-3105-40ED-8C14-AA1604B3B86A}"/>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1.37285491419657</c:v>
                </c:pt>
                <c:pt idx="13">
                  <c:v>0</c:v>
                </c:pt>
                <c:pt idx="14">
                  <c:v>0</c:v>
                </c:pt>
                <c:pt idx="15">
                  <c:v>0</c:v>
                </c:pt>
                <c:pt idx="16">
                  <c:v>0</c:v>
                </c:pt>
                <c:pt idx="17">
                  <c:v>0</c:v>
                </c:pt>
                <c:pt idx="18">
                  <c:v>0</c:v>
                </c:pt>
                <c:pt idx="19">
                  <c:v>0</c:v>
                </c:pt>
                <c:pt idx="20">
                  <c:v>0</c:v>
                </c:pt>
                <c:pt idx="21">
                  <c:v>1.0816432657306301</c:v>
                </c:pt>
                <c:pt idx="22">
                  <c:v>1.2983185994106401</c:v>
                </c:pt>
                <c:pt idx="23">
                  <c:v>0</c:v>
                </c:pt>
              </c:numCache>
            </c:numRef>
          </c:val>
          <c:smooth val="0"/>
          <c:extLst>
            <c:ext xmlns:c16="http://schemas.microsoft.com/office/drawing/2014/chart" uri="{C3380CC4-5D6E-409C-BE32-E72D297353CC}">
              <c16:uniqueId val="{00000001-3105-40ED-8C14-AA1604B3B86A}"/>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0.43905498641020302</c:v>
                </c:pt>
                <c:pt idx="11">
                  <c:v>1.43633702697052</c:v>
                </c:pt>
                <c:pt idx="12">
                  <c:v>0.73593978674472105</c:v>
                </c:pt>
                <c:pt idx="13">
                  <c:v>0.41814760610495499</c:v>
                </c:pt>
                <c:pt idx="14">
                  <c:v>0</c:v>
                </c:pt>
                <c:pt idx="15">
                  <c:v>0</c:v>
                </c:pt>
                <c:pt idx="16">
                  <c:v>0.82688689107254898</c:v>
                </c:pt>
                <c:pt idx="17">
                  <c:v>0.32197365670081501</c:v>
                </c:pt>
                <c:pt idx="18">
                  <c:v>0.59376960066903595</c:v>
                </c:pt>
                <c:pt idx="19">
                  <c:v>0.50177712732594604</c:v>
                </c:pt>
                <c:pt idx="20">
                  <c:v>0.60631402885218499</c:v>
                </c:pt>
                <c:pt idx="21">
                  <c:v>0.26761446790717103</c:v>
                </c:pt>
                <c:pt idx="22">
                  <c:v>0</c:v>
                </c:pt>
                <c:pt idx="23">
                  <c:v>0</c:v>
                </c:pt>
              </c:numCache>
            </c:numRef>
          </c:val>
          <c:smooth val="0"/>
          <c:extLst>
            <c:ext xmlns:c16="http://schemas.microsoft.com/office/drawing/2014/chart" uri="{C3380CC4-5D6E-409C-BE32-E72D297353CC}">
              <c16:uniqueId val="{00000002-3105-40ED-8C14-AA1604B3B86A}"/>
            </c:ext>
          </c:extLst>
        </c:ser>
        <c:dLbls>
          <c:showLegendKey val="0"/>
          <c:showVal val="0"/>
          <c:showCatName val="0"/>
          <c:showSerName val="0"/>
          <c:showPercent val="0"/>
          <c:showBubbleSize val="0"/>
        </c:dLbls>
        <c:smooth val="0"/>
        <c:axId val="390563448"/>
        <c:axId val="390567056"/>
      </c:lineChart>
      <c:catAx>
        <c:axId val="39056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67056"/>
        <c:crosses val="autoZero"/>
        <c:auto val="1"/>
        <c:lblAlgn val="ctr"/>
        <c:lblOffset val="100"/>
        <c:noMultiLvlLbl val="0"/>
      </c:catAx>
      <c:valAx>
        <c:axId val="39056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6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67EA-4F73-81B4-739F62FB6E3E}"/>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67EA-4F73-81B4-739F62FB6E3E}"/>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67EA-4F73-81B4-739F62FB6E3E}"/>
            </c:ext>
          </c:extLst>
        </c:ser>
        <c:dLbls>
          <c:showLegendKey val="0"/>
          <c:showVal val="0"/>
          <c:showCatName val="0"/>
          <c:showSerName val="0"/>
          <c:showPercent val="0"/>
          <c:showBubbleSize val="0"/>
        </c:dLbls>
        <c:smooth val="0"/>
        <c:axId val="478002472"/>
        <c:axId val="478002800"/>
      </c:lineChart>
      <c:dateAx>
        <c:axId val="47800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002800"/>
        <c:crosses val="autoZero"/>
        <c:auto val="1"/>
        <c:lblOffset val="100"/>
        <c:baseTimeUnit val="days"/>
      </c:dateAx>
      <c:valAx>
        <c:axId val="47800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00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E230B-7257-4547-8284-C47B09D5388C}"/>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7677649-5DAC-42F0-B9D8-5BA737A0104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51201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E88EF-E5AC-4791-9EDD-7D5F2CA789FC}"/>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5197C34A-D66F-477B-9434-3EC59200710C}"/>
              </a:ext>
            </a:extLst>
          </p:cNvPr>
          <p:cNvGraphicFramePr>
            <a:graphicFrameLocks noGrp="1"/>
          </p:cNvGraphicFramePr>
          <p:nvPr>
            <p:ph type="tbl" sz="quarter" idx="13"/>
            <p:extLst>
              <p:ext uri="{D42A27DB-BD31-4B8C-83A1-F6EECF244321}">
                <p14:modId xmlns:p14="http://schemas.microsoft.com/office/powerpoint/2010/main" val="3918348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57349235"/>
                    </a:ext>
                  </a:extLst>
                </a:gridCol>
                <a:gridCol w="740664">
                  <a:extLst>
                    <a:ext uri="{9D8B030D-6E8A-4147-A177-3AD203B41FA5}">
                      <a16:colId xmlns:a16="http://schemas.microsoft.com/office/drawing/2014/main" val="1284414548"/>
                    </a:ext>
                  </a:extLst>
                </a:gridCol>
                <a:gridCol w="740664">
                  <a:extLst>
                    <a:ext uri="{9D8B030D-6E8A-4147-A177-3AD203B41FA5}">
                      <a16:colId xmlns:a16="http://schemas.microsoft.com/office/drawing/2014/main" val="1118389993"/>
                    </a:ext>
                  </a:extLst>
                </a:gridCol>
                <a:gridCol w="740664">
                  <a:extLst>
                    <a:ext uri="{9D8B030D-6E8A-4147-A177-3AD203B41FA5}">
                      <a16:colId xmlns:a16="http://schemas.microsoft.com/office/drawing/2014/main" val="1487092470"/>
                    </a:ext>
                  </a:extLst>
                </a:gridCol>
                <a:gridCol w="740664">
                  <a:extLst>
                    <a:ext uri="{9D8B030D-6E8A-4147-A177-3AD203B41FA5}">
                      <a16:colId xmlns:a16="http://schemas.microsoft.com/office/drawing/2014/main" val="4186680149"/>
                    </a:ext>
                  </a:extLst>
                </a:gridCol>
                <a:gridCol w="740664">
                  <a:extLst>
                    <a:ext uri="{9D8B030D-6E8A-4147-A177-3AD203B41FA5}">
                      <a16:colId xmlns:a16="http://schemas.microsoft.com/office/drawing/2014/main" val="391582160"/>
                    </a:ext>
                  </a:extLst>
                </a:gridCol>
                <a:gridCol w="740664">
                  <a:extLst>
                    <a:ext uri="{9D8B030D-6E8A-4147-A177-3AD203B41FA5}">
                      <a16:colId xmlns:a16="http://schemas.microsoft.com/office/drawing/2014/main" val="2276131792"/>
                    </a:ext>
                  </a:extLst>
                </a:gridCol>
                <a:gridCol w="740664">
                  <a:extLst>
                    <a:ext uri="{9D8B030D-6E8A-4147-A177-3AD203B41FA5}">
                      <a16:colId xmlns:a16="http://schemas.microsoft.com/office/drawing/2014/main" val="1950091324"/>
                    </a:ext>
                  </a:extLst>
                </a:gridCol>
                <a:gridCol w="740664">
                  <a:extLst>
                    <a:ext uri="{9D8B030D-6E8A-4147-A177-3AD203B41FA5}">
                      <a16:colId xmlns:a16="http://schemas.microsoft.com/office/drawing/2014/main" val="26679086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087081276"/>
                  </a:ext>
                </a:extLst>
              </a:tr>
              <a:tr h="370840">
                <a:tc>
                  <a:txBody>
                    <a:bodyPr/>
                    <a:lstStyle/>
                    <a:p>
                      <a:r>
                        <a:rPr lang="en-US" sz="1000"/>
                        <a:t>Gustavo Posse</a:t>
                      </a:r>
                    </a:p>
                  </a:txBody>
                  <a:tcPr/>
                </a:tc>
                <a:tc>
                  <a:txBody>
                    <a:bodyPr/>
                    <a:lstStyle/>
                    <a:p>
                      <a:r>
                        <a:rPr lang="en-US" sz="1000"/>
                        <a:t>158360</a:t>
                      </a:r>
                    </a:p>
                  </a:txBody>
                  <a:tcPr/>
                </a:tc>
                <a:tc>
                  <a:txBody>
                    <a:bodyPr/>
                    <a:lstStyle/>
                    <a:p>
                      <a:r>
                        <a:rPr lang="en-US" sz="1000"/>
                        <a:t>-2621</a:t>
                      </a:r>
                    </a:p>
                  </a:txBody>
                  <a:tcPr/>
                </a:tc>
                <a:tc>
                  <a:txBody>
                    <a:bodyPr/>
                    <a:lstStyle/>
                    <a:p>
                      <a:r>
                        <a:rPr lang="en-US" sz="1000"/>
                        <a:t>7</a:t>
                      </a:r>
                    </a:p>
                  </a:txBody>
                  <a:tcPr/>
                </a:tc>
                <a:tc>
                  <a:txBody>
                    <a:bodyPr/>
                    <a:lstStyle/>
                    <a:p>
                      <a:r>
                        <a:rPr lang="en-US" sz="1000"/>
                        <a:t>2187</a:t>
                      </a:r>
                    </a:p>
                  </a:txBody>
                  <a:tcPr/>
                </a:tc>
                <a:tc>
                  <a:txBody>
                    <a:bodyPr/>
                    <a:lstStyle/>
                    <a:p>
                      <a:r>
                        <a:rPr lang="en-US" sz="1000"/>
                        <a:t>253</a:t>
                      </a:r>
                    </a:p>
                  </a:txBody>
                  <a:tcPr/>
                </a:tc>
                <a:tc>
                  <a:txBody>
                    <a:bodyPr/>
                    <a:lstStyle/>
                    <a:p>
                      <a:r>
                        <a:rPr lang="en-US" sz="1000"/>
                        <a:t>371</a:t>
                      </a:r>
                    </a:p>
                  </a:txBody>
                  <a:tcPr/>
                </a:tc>
                <a:tc>
                  <a:txBody>
                    <a:bodyPr/>
                    <a:lstStyle/>
                    <a:p>
                      <a:r>
                        <a:rPr lang="en-US" sz="1000"/>
                        <a:t>0</a:t>
                      </a:r>
                    </a:p>
                  </a:txBody>
                  <a:tcPr/>
                </a:tc>
                <a:tc>
                  <a:txBody>
                    <a:bodyPr/>
                    <a:lstStyle/>
                    <a:p>
                      <a:r>
                        <a:rPr lang="en-US" sz="1000"/>
                        <a:t>0.2515 %</a:t>
                      </a:r>
                    </a:p>
                  </a:txBody>
                  <a:tcPr/>
                </a:tc>
                <a:extLst>
                  <a:ext uri="{0D108BD9-81ED-4DB2-BD59-A6C34878D82A}">
                    <a16:rowId xmlns:a16="http://schemas.microsoft.com/office/drawing/2014/main" val="42295429"/>
                  </a:ext>
                </a:extLst>
              </a:tr>
              <a:tr h="370840">
                <a:tc>
                  <a:txBody>
                    <a:bodyPr/>
                    <a:lstStyle/>
                    <a:p>
                      <a:r>
                        <a:rPr lang="en-US" sz="1000"/>
                        <a:t>Juan Andreotti</a:t>
                      </a:r>
                    </a:p>
                  </a:txBody>
                  <a:tcPr/>
                </a:tc>
                <a:tc>
                  <a:txBody>
                    <a:bodyPr/>
                    <a:lstStyle/>
                    <a:p>
                      <a:r>
                        <a:rPr lang="en-US" sz="1000"/>
                        <a:t>30008</a:t>
                      </a:r>
                    </a:p>
                  </a:txBody>
                  <a:tcPr/>
                </a:tc>
                <a:tc>
                  <a:txBody>
                    <a:bodyPr/>
                    <a:lstStyle/>
                    <a:p>
                      <a:r>
                        <a:rPr lang="en-US" sz="1000"/>
                        <a:t>2333</a:t>
                      </a:r>
                    </a:p>
                  </a:txBody>
                  <a:tcPr/>
                </a:tc>
                <a:tc>
                  <a:txBody>
                    <a:bodyPr/>
                    <a:lstStyle/>
                    <a:p>
                      <a:r>
                        <a:rPr lang="en-US" sz="1000"/>
                        <a:t>4</a:t>
                      </a:r>
                    </a:p>
                  </a:txBody>
                  <a:tcPr/>
                </a:tc>
                <a:tc>
                  <a:txBody>
                    <a:bodyPr/>
                    <a:lstStyle/>
                    <a:p>
                      <a:r>
                        <a:rPr lang="en-US" sz="1000"/>
                        <a:t>1157</a:t>
                      </a:r>
                    </a:p>
                  </a:txBody>
                  <a:tcPr/>
                </a:tc>
                <a:tc>
                  <a:txBody>
                    <a:bodyPr/>
                    <a:lstStyle/>
                    <a:p>
                      <a:r>
                        <a:rPr lang="en-US" sz="1000"/>
                        <a:t>123</a:t>
                      </a:r>
                    </a:p>
                  </a:txBody>
                  <a:tcPr/>
                </a:tc>
                <a:tc>
                  <a:txBody>
                    <a:bodyPr/>
                    <a:lstStyle/>
                    <a:p>
                      <a:r>
                        <a:rPr lang="en-US" sz="1000"/>
                        <a:t>177</a:t>
                      </a:r>
                    </a:p>
                  </a:txBody>
                  <a:tcPr/>
                </a:tc>
                <a:tc>
                  <a:txBody>
                    <a:bodyPr/>
                    <a:lstStyle/>
                    <a:p>
                      <a:r>
                        <a:rPr lang="en-US" sz="1000"/>
                        <a:t>0</a:t>
                      </a:r>
                    </a:p>
                  </a:txBody>
                  <a:tcPr/>
                </a:tc>
                <a:tc>
                  <a:txBody>
                    <a:bodyPr/>
                    <a:lstStyle/>
                    <a:p>
                      <a:r>
                        <a:rPr lang="en-US" sz="1000"/>
                        <a:t>1.2630 %</a:t>
                      </a:r>
                    </a:p>
                  </a:txBody>
                  <a:tcPr/>
                </a:tc>
                <a:extLst>
                  <a:ext uri="{0D108BD9-81ED-4DB2-BD59-A6C34878D82A}">
                    <a16:rowId xmlns:a16="http://schemas.microsoft.com/office/drawing/2014/main" val="2318290085"/>
                  </a:ext>
                </a:extLst>
              </a:tr>
              <a:tr h="370840">
                <a:tc>
                  <a:txBody>
                    <a:bodyPr/>
                    <a:lstStyle/>
                    <a:p>
                      <a:r>
                        <a:rPr lang="en-US" sz="1000"/>
                        <a:t>Sole Martinez</a:t>
                      </a:r>
                    </a:p>
                  </a:txBody>
                  <a:tcPr/>
                </a:tc>
                <a:tc>
                  <a:txBody>
                    <a:bodyPr/>
                    <a:lstStyle/>
                    <a:p>
                      <a:r>
                        <a:rPr lang="en-US" sz="1000"/>
                        <a:t>24298</a:t>
                      </a:r>
                    </a:p>
                  </a:txBody>
                  <a:tcPr/>
                </a:tc>
                <a:tc>
                  <a:txBody>
                    <a:bodyPr/>
                    <a:lstStyle/>
                    <a:p>
                      <a:r>
                        <a:rPr lang="en-US" sz="1000"/>
                        <a:t>765</a:t>
                      </a:r>
                    </a:p>
                  </a:txBody>
                  <a:tcPr/>
                </a:tc>
                <a:tc>
                  <a:txBody>
                    <a:bodyPr/>
                    <a:lstStyle/>
                    <a:p>
                      <a:r>
                        <a:rPr lang="en-US" sz="1000"/>
                        <a:t>20</a:t>
                      </a:r>
                    </a:p>
                  </a:txBody>
                  <a:tcPr/>
                </a:tc>
                <a:tc>
                  <a:txBody>
                    <a:bodyPr/>
                    <a:lstStyle/>
                    <a:p>
                      <a:r>
                        <a:rPr lang="en-US" sz="1000"/>
                        <a:t>2429</a:t>
                      </a:r>
                    </a:p>
                  </a:txBody>
                  <a:tcPr/>
                </a:tc>
                <a:tc>
                  <a:txBody>
                    <a:bodyPr/>
                    <a:lstStyle/>
                    <a:p>
                      <a:r>
                        <a:rPr lang="en-US" sz="1000"/>
                        <a:t>241</a:t>
                      </a:r>
                    </a:p>
                  </a:txBody>
                  <a:tcPr/>
                </a:tc>
                <a:tc>
                  <a:txBody>
                    <a:bodyPr/>
                    <a:lstStyle/>
                    <a:p>
                      <a:r>
                        <a:rPr lang="en-US" sz="1000"/>
                        <a:t>398</a:t>
                      </a:r>
                    </a:p>
                  </a:txBody>
                  <a:tcPr/>
                </a:tc>
                <a:tc>
                  <a:txBody>
                    <a:bodyPr/>
                    <a:lstStyle/>
                    <a:p>
                      <a:r>
                        <a:rPr lang="en-US" sz="1000"/>
                        <a:t>0</a:t>
                      </a:r>
                    </a:p>
                  </a:txBody>
                  <a:tcPr/>
                </a:tc>
                <a:tc>
                  <a:txBody>
                    <a:bodyPr/>
                    <a:lstStyle/>
                    <a:p>
                      <a:r>
                        <a:rPr lang="en-US" sz="1000"/>
                        <a:t>0.6414 %</a:t>
                      </a:r>
                    </a:p>
                  </a:txBody>
                  <a:tcPr/>
                </a:tc>
                <a:extLst>
                  <a:ext uri="{0D108BD9-81ED-4DB2-BD59-A6C34878D82A}">
                    <a16:rowId xmlns:a16="http://schemas.microsoft.com/office/drawing/2014/main" val="3099688232"/>
                  </a:ext>
                </a:extLst>
              </a:tr>
            </a:tbl>
          </a:graphicData>
        </a:graphic>
      </p:graphicFrame>
      <p:sp>
        <p:nvSpPr>
          <p:cNvPr id="4" name="Text Placeholder 3">
            <a:extLst>
              <a:ext uri="{FF2B5EF4-FFF2-40B4-BE49-F238E27FC236}">
                <a16:creationId xmlns:a16="http://schemas.microsoft.com/office/drawing/2014/main" id="{27F26F87-2B75-4230-B733-C59C0FA5A6DD}"/>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2400208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B0E8-3925-4DEB-958C-59BD8971EA4E}"/>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CC8440E3-26F1-416F-B208-BB01AD27B51F}"/>
              </a:ext>
            </a:extLst>
          </p:cNvPr>
          <p:cNvGraphicFramePr>
            <a:graphicFrameLocks noGrp="1"/>
          </p:cNvGraphicFramePr>
          <p:nvPr>
            <p:ph type="chart" sz="quarter" idx="13"/>
            <p:extLst>
              <p:ext uri="{D42A27DB-BD31-4B8C-83A1-F6EECF244321}">
                <p14:modId xmlns:p14="http://schemas.microsoft.com/office/powerpoint/2010/main" val="2772926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5AB450-BB63-41B5-9934-F538D49EC3E0}"/>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5E4D2BB2-4562-4FF5-82AE-BC1728D49B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978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0F65A-54F0-4170-906E-A49C66B17D3D}"/>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C304C899-1773-40D7-9FD9-6F08CECA09BF}"/>
              </a:ext>
            </a:extLst>
          </p:cNvPr>
          <p:cNvGraphicFramePr>
            <a:graphicFrameLocks noGrp="1"/>
          </p:cNvGraphicFramePr>
          <p:nvPr>
            <p:ph type="chart" sz="quarter" idx="13"/>
            <p:extLst>
              <p:ext uri="{D42A27DB-BD31-4B8C-83A1-F6EECF244321}">
                <p14:modId xmlns:p14="http://schemas.microsoft.com/office/powerpoint/2010/main" val="2632479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A2919-A84D-45F4-8CB2-A1519BBA0B95}"/>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C8476F27-1209-4635-9B07-B4422D39FD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9345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3F3AD-4693-400F-B592-04145D2BD437}"/>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210BAD48-8A4E-453F-AE75-ADF32B2F30D5}"/>
              </a:ext>
            </a:extLst>
          </p:cNvPr>
          <p:cNvGraphicFramePr>
            <a:graphicFrameLocks noGrp="1"/>
          </p:cNvGraphicFramePr>
          <p:nvPr>
            <p:ph type="chart" sz="quarter" idx="13"/>
            <p:extLst>
              <p:ext uri="{D42A27DB-BD31-4B8C-83A1-F6EECF244321}">
                <p14:modId xmlns:p14="http://schemas.microsoft.com/office/powerpoint/2010/main" val="11505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39F0C2-6DD0-4B93-B808-76D7EB744B40}"/>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B449ECEA-F35D-44AB-B955-4833A6C079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8597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D2500-D7DB-43C9-9E06-204CC4A78D32}"/>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6D99745C-61BA-4FD7-B632-835F80005832}"/>
              </a:ext>
            </a:extLst>
          </p:cNvPr>
          <p:cNvGraphicFramePr>
            <a:graphicFrameLocks noGrp="1"/>
          </p:cNvGraphicFramePr>
          <p:nvPr>
            <p:ph type="chart" sz="quarter" idx="13"/>
            <p:extLst>
              <p:ext uri="{D42A27DB-BD31-4B8C-83A1-F6EECF244321}">
                <p14:modId xmlns:p14="http://schemas.microsoft.com/office/powerpoint/2010/main" val="2722533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4B06F1-555A-4A38-9507-DFF3B2499B67}"/>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DA7B1519-0E3D-42A3-84E8-FFF3D67647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284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2A53-B878-4BB4-B923-C17EDD921B3B}"/>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F238A890-A706-4173-8856-6FFED4674382}"/>
              </a:ext>
            </a:extLst>
          </p:cNvPr>
          <p:cNvGraphicFramePr>
            <a:graphicFrameLocks noGrp="1"/>
          </p:cNvGraphicFramePr>
          <p:nvPr>
            <p:ph type="chart" sz="quarter" idx="13"/>
            <p:extLst>
              <p:ext uri="{D42A27DB-BD31-4B8C-83A1-F6EECF244321}">
                <p14:modId xmlns:p14="http://schemas.microsoft.com/office/powerpoint/2010/main" val="3550564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C4EF4E-3785-4BB4-B457-5736FDD8832E}"/>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AE22986D-A29C-4DEC-8210-CBDE7EDE58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9162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768B1-4ADA-4716-A4E0-BC51D207C25E}"/>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FB3551D1-712F-4CE1-90E0-D5F9D139D0EB}"/>
              </a:ext>
            </a:extLst>
          </p:cNvPr>
          <p:cNvGraphicFramePr>
            <a:graphicFrameLocks noGrp="1"/>
          </p:cNvGraphicFramePr>
          <p:nvPr>
            <p:ph type="chart" sz="quarter" idx="13"/>
            <p:extLst>
              <p:ext uri="{D42A27DB-BD31-4B8C-83A1-F6EECF244321}">
                <p14:modId xmlns:p14="http://schemas.microsoft.com/office/powerpoint/2010/main" val="3045561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152595-1880-4DEC-8835-DE3E4EB78476}"/>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CD656CB0-9F30-4F66-8E22-EC77B01ABB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6041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2E5C9-4B7A-44BC-9795-3826C023CF2F}"/>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62C74847-609E-4116-9FBD-2C6DB27BBA78}"/>
              </a:ext>
            </a:extLst>
          </p:cNvPr>
          <p:cNvGraphicFramePr>
            <a:graphicFrameLocks noGrp="1"/>
          </p:cNvGraphicFramePr>
          <p:nvPr>
            <p:ph type="chart" sz="quarter" idx="13"/>
            <p:extLst>
              <p:ext uri="{D42A27DB-BD31-4B8C-83A1-F6EECF244321}">
                <p14:modId xmlns:p14="http://schemas.microsoft.com/office/powerpoint/2010/main" val="2346586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98D32F-AFD5-412D-873C-B941D3B776A9}"/>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6FBBE615-48B2-4EBF-B208-A6C361BB59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8924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AAA2E-84A1-46B6-8B9F-FDA073D12069}"/>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D03D231D-6121-48CF-9F86-0ADEC2EC4507}"/>
              </a:ext>
            </a:extLst>
          </p:cNvPr>
          <p:cNvGraphicFramePr>
            <a:graphicFrameLocks noGrp="1"/>
          </p:cNvGraphicFramePr>
          <p:nvPr>
            <p:ph type="chart" sz="quarter" idx="13"/>
            <p:extLst>
              <p:ext uri="{D42A27DB-BD31-4B8C-83A1-F6EECF244321}">
                <p14:modId xmlns:p14="http://schemas.microsoft.com/office/powerpoint/2010/main" val="3570303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33334B-7616-451F-9344-4C4F061AB108}"/>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7D2E2C27-99CF-4C2F-9825-87CC6CC881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0586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B9382-F7FF-4FBE-9C9F-3D3718075C86}"/>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7A3024C9-B3C0-4F28-B577-B31BF3AA9CA5}"/>
              </a:ext>
            </a:extLst>
          </p:cNvPr>
          <p:cNvGraphicFramePr>
            <a:graphicFrameLocks noGrp="1"/>
          </p:cNvGraphicFramePr>
          <p:nvPr>
            <p:ph type="chart" sz="quarter" idx="13"/>
            <p:extLst>
              <p:ext uri="{D42A27DB-BD31-4B8C-83A1-F6EECF244321}">
                <p14:modId xmlns:p14="http://schemas.microsoft.com/office/powerpoint/2010/main" val="1125150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4141C8-99FA-4816-96AC-D943DB39A3FC}"/>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D22D0AC9-A44C-4FB6-A8D0-24F4AA9520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3751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0CD21-B7FE-49F9-B847-1F7A909F61BB}"/>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DD38EBD8-F5E6-49A4-8131-EA6BE338AF5A}"/>
              </a:ext>
            </a:extLst>
          </p:cNvPr>
          <p:cNvGraphicFramePr>
            <a:graphicFrameLocks noGrp="1"/>
          </p:cNvGraphicFramePr>
          <p:nvPr>
            <p:ph type="chart" sz="quarter" idx="13"/>
            <p:extLst>
              <p:ext uri="{D42A27DB-BD31-4B8C-83A1-F6EECF244321}">
                <p14:modId xmlns:p14="http://schemas.microsoft.com/office/powerpoint/2010/main" val="2948059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0C62D5-5BE8-482C-BBD8-0BABEA6295CB}"/>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9488AA74-D18D-4DC8-8BD2-C442400723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5340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C9EB8-2CF3-49D8-8416-F3992B07B36D}"/>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A044266F-B484-414F-A9F8-B6284A6EB907}"/>
              </a:ext>
            </a:extLst>
          </p:cNvPr>
          <p:cNvGraphicFramePr>
            <a:graphicFrameLocks noGrp="1"/>
          </p:cNvGraphicFramePr>
          <p:nvPr>
            <p:ph type="chart" sz="quarter" idx="13"/>
            <p:extLst>
              <p:ext uri="{D42A27DB-BD31-4B8C-83A1-F6EECF244321}">
                <p14:modId xmlns:p14="http://schemas.microsoft.com/office/powerpoint/2010/main" val="2215469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BA30A5-B260-42B6-BA63-BB0F0ECD5BBA}"/>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C1CC95E7-7235-48FE-87BF-AC89B2CC4D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701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7B2D0-816E-485F-BDD4-4114AEC5E864}"/>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0047EA8B-334F-4571-8020-905522F46CE3}"/>
              </a:ext>
            </a:extLst>
          </p:cNvPr>
          <p:cNvGraphicFramePr>
            <a:graphicFrameLocks noGrp="1"/>
          </p:cNvGraphicFramePr>
          <p:nvPr>
            <p:ph type="chart" sz="quarter" idx="13"/>
            <p:extLst>
              <p:ext uri="{D42A27DB-BD31-4B8C-83A1-F6EECF244321}">
                <p14:modId xmlns:p14="http://schemas.microsoft.com/office/powerpoint/2010/main" val="2555488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486B11-47ED-4AC9-ACF9-E413F252A47A}"/>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3D8E7A9D-F3A7-4F51-9B1A-5BC8097536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1275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73791-33D4-4FE0-842D-4C67B33D425A}"/>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47CFDAFC-92A8-455F-8337-83AAC5A8A2CF}"/>
              </a:ext>
            </a:extLst>
          </p:cNvPr>
          <p:cNvGraphicFramePr>
            <a:graphicFrameLocks noGrp="1"/>
          </p:cNvGraphicFramePr>
          <p:nvPr>
            <p:ph type="chart" sz="quarter" idx="13"/>
            <p:extLst>
              <p:ext uri="{D42A27DB-BD31-4B8C-83A1-F6EECF244321}">
                <p14:modId xmlns:p14="http://schemas.microsoft.com/office/powerpoint/2010/main" val="868517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960330-B882-4D78-B5F5-4CE6A1F42BA4}"/>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72EF3365-DFE6-4AFA-8D48-254070EEEF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6046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BA71E-24CF-4DAF-BED2-0663435F4F8F}"/>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CEB007A7-F851-48F1-9B4E-44359A0674AE}"/>
              </a:ext>
            </a:extLst>
          </p:cNvPr>
          <p:cNvGraphicFramePr>
            <a:graphicFrameLocks noGrp="1"/>
          </p:cNvGraphicFramePr>
          <p:nvPr>
            <p:ph type="chart" sz="quarter" idx="13"/>
            <p:extLst>
              <p:ext uri="{D42A27DB-BD31-4B8C-83A1-F6EECF244321}">
                <p14:modId xmlns:p14="http://schemas.microsoft.com/office/powerpoint/2010/main" val="49343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F18719-E04D-4E56-9244-A2E849A19801}"/>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2624A005-F1BD-44F2-A31E-8156A74ACA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0063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08546-DB4E-411C-B5C1-CEBA4E06FB90}"/>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1225D206-14D0-48DD-B9B2-714078D1F3C4}"/>
              </a:ext>
            </a:extLst>
          </p:cNvPr>
          <p:cNvGraphicFramePr>
            <a:graphicFrameLocks noGrp="1"/>
          </p:cNvGraphicFramePr>
          <p:nvPr>
            <p:ph type="tbl" sz="quarter" idx="13"/>
            <p:extLst>
              <p:ext uri="{D42A27DB-BD31-4B8C-83A1-F6EECF244321}">
                <p14:modId xmlns:p14="http://schemas.microsoft.com/office/powerpoint/2010/main" val="3183227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1027908"/>
                    </a:ext>
                  </a:extLst>
                </a:gridCol>
                <a:gridCol w="1152144">
                  <a:extLst>
                    <a:ext uri="{9D8B030D-6E8A-4147-A177-3AD203B41FA5}">
                      <a16:colId xmlns:a16="http://schemas.microsoft.com/office/drawing/2014/main" val="3615982745"/>
                    </a:ext>
                  </a:extLst>
                </a:gridCol>
                <a:gridCol w="1152144">
                  <a:extLst>
                    <a:ext uri="{9D8B030D-6E8A-4147-A177-3AD203B41FA5}">
                      <a16:colId xmlns:a16="http://schemas.microsoft.com/office/drawing/2014/main" val="389341070"/>
                    </a:ext>
                  </a:extLst>
                </a:gridCol>
                <a:gridCol w="1152144">
                  <a:extLst>
                    <a:ext uri="{9D8B030D-6E8A-4147-A177-3AD203B41FA5}">
                      <a16:colId xmlns:a16="http://schemas.microsoft.com/office/drawing/2014/main" val="3374214889"/>
                    </a:ext>
                  </a:extLst>
                </a:gridCol>
                <a:gridCol w="1152144">
                  <a:extLst>
                    <a:ext uri="{9D8B030D-6E8A-4147-A177-3AD203B41FA5}">
                      <a16:colId xmlns:a16="http://schemas.microsoft.com/office/drawing/2014/main" val="1353169321"/>
                    </a:ext>
                  </a:extLst>
                </a:gridCol>
                <a:gridCol w="1152144">
                  <a:extLst>
                    <a:ext uri="{9D8B030D-6E8A-4147-A177-3AD203B41FA5}">
                      <a16:colId xmlns:a16="http://schemas.microsoft.com/office/drawing/2014/main" val="290343539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84439070"/>
                  </a:ext>
                </a:extLst>
              </a:tr>
              <a:tr h="370840">
                <a:tc>
                  <a:txBody>
                    <a:bodyPr/>
                    <a:lstStyle/>
                    <a:p>
                      <a:r>
                        <a:rPr lang="en-US" sz="1000"/>
                        <a:t>#sanisidro</a:t>
                      </a:r>
                    </a:p>
                  </a:txBody>
                  <a:tcPr/>
                </a:tc>
                <a:tc>
                  <a:txBody>
                    <a:bodyPr/>
                    <a:lstStyle/>
                    <a:p>
                      <a:r>
                        <a:rPr lang="en-US" sz="1000"/>
                        <a:t>4</a:t>
                      </a:r>
                    </a:p>
                  </a:txBody>
                  <a:tcPr/>
                </a:tc>
                <a:tc>
                  <a:txBody>
                    <a:bodyPr/>
                    <a:lstStyle/>
                    <a:p>
                      <a:r>
                        <a:rPr lang="en-US" sz="1000"/>
                        <a:t>262.75</a:t>
                      </a:r>
                    </a:p>
                  </a:txBody>
                  <a:tcPr/>
                </a:tc>
                <a:tc>
                  <a:txBody>
                    <a:bodyPr/>
                    <a:lstStyle/>
                    <a:p>
                      <a:r>
                        <a:rPr lang="en-US" sz="1000"/>
                        <a:t>30.75</a:t>
                      </a:r>
                    </a:p>
                  </a:txBody>
                  <a:tcPr/>
                </a:tc>
                <a:tc>
                  <a:txBody>
                    <a:bodyPr/>
                    <a:lstStyle/>
                    <a:p>
                      <a:r>
                        <a:rPr lang="en-US" sz="1000"/>
                        <a:t>49.5</a:t>
                      </a:r>
                    </a:p>
                  </a:txBody>
                  <a:tcPr/>
                </a:tc>
                <a:tc>
                  <a:txBody>
                    <a:bodyPr/>
                    <a:lstStyle/>
                    <a:p>
                      <a:r>
                        <a:rPr lang="en-US" sz="1000"/>
                        <a:t>343</a:t>
                      </a:r>
                    </a:p>
                  </a:txBody>
                  <a:tcPr/>
                </a:tc>
                <a:extLst>
                  <a:ext uri="{0D108BD9-81ED-4DB2-BD59-A6C34878D82A}">
                    <a16:rowId xmlns:a16="http://schemas.microsoft.com/office/drawing/2014/main" val="136277990"/>
                  </a:ext>
                </a:extLst>
              </a:tr>
              <a:tr h="370840">
                <a:tc>
                  <a:txBody>
                    <a:bodyPr/>
                    <a:lstStyle/>
                    <a:p>
                      <a:r>
                        <a:rPr lang="en-US" sz="1000"/>
                        <a:t>#sanfernando</a:t>
                      </a:r>
                    </a:p>
                  </a:txBody>
                  <a:tcPr/>
                </a:tc>
                <a:tc>
                  <a:txBody>
                    <a:bodyPr/>
                    <a:lstStyle/>
                    <a:p>
                      <a:r>
                        <a:rPr lang="en-US" sz="1000"/>
                        <a:t>3</a:t>
                      </a:r>
                    </a:p>
                  </a:txBody>
                  <a:tcPr/>
                </a:tc>
                <a:tc>
                  <a:txBody>
                    <a:bodyPr/>
                    <a:lstStyle/>
                    <a:p>
                      <a:r>
                        <a:rPr lang="en-US" sz="1000"/>
                        <a:t>294.66666666667</a:t>
                      </a:r>
                    </a:p>
                  </a:txBody>
                  <a:tcPr/>
                </a:tc>
                <a:tc>
                  <a:txBody>
                    <a:bodyPr/>
                    <a:lstStyle/>
                    <a:p>
                      <a:r>
                        <a:rPr lang="en-US" sz="1000"/>
                        <a:t>29</a:t>
                      </a:r>
                    </a:p>
                  </a:txBody>
                  <a:tcPr/>
                </a:tc>
                <a:tc>
                  <a:txBody>
                    <a:bodyPr/>
                    <a:lstStyle/>
                    <a:p>
                      <a:r>
                        <a:rPr lang="en-US" sz="1000"/>
                        <a:t>30</a:t>
                      </a:r>
                    </a:p>
                  </a:txBody>
                  <a:tcPr/>
                </a:tc>
                <a:tc>
                  <a:txBody>
                    <a:bodyPr/>
                    <a:lstStyle/>
                    <a:p>
                      <a:r>
                        <a:rPr lang="en-US" sz="1000"/>
                        <a:t>353.66666666667</a:t>
                      </a:r>
                    </a:p>
                  </a:txBody>
                  <a:tcPr/>
                </a:tc>
                <a:extLst>
                  <a:ext uri="{0D108BD9-81ED-4DB2-BD59-A6C34878D82A}">
                    <a16:rowId xmlns:a16="http://schemas.microsoft.com/office/drawing/2014/main" val="2249198588"/>
                  </a:ext>
                </a:extLst>
              </a:tr>
              <a:tr h="370840">
                <a:tc>
                  <a:txBody>
                    <a:bodyPr/>
                    <a:lstStyle/>
                    <a:p>
                      <a:r>
                        <a:rPr lang="en-US" sz="1000"/>
                        <a:t>#orgullosanfernandino</a:t>
                      </a:r>
                    </a:p>
                  </a:txBody>
                  <a:tcPr/>
                </a:tc>
                <a:tc>
                  <a:txBody>
                    <a:bodyPr/>
                    <a:lstStyle/>
                    <a:p>
                      <a:r>
                        <a:rPr lang="en-US" sz="1000"/>
                        <a:t>3</a:t>
                      </a:r>
                    </a:p>
                  </a:txBody>
                  <a:tcPr/>
                </a:tc>
                <a:tc>
                  <a:txBody>
                    <a:bodyPr/>
                    <a:lstStyle/>
                    <a:p>
                      <a:r>
                        <a:rPr lang="en-US" sz="1000"/>
                        <a:t>294.66666666667</a:t>
                      </a:r>
                    </a:p>
                  </a:txBody>
                  <a:tcPr/>
                </a:tc>
                <a:tc>
                  <a:txBody>
                    <a:bodyPr/>
                    <a:lstStyle/>
                    <a:p>
                      <a:r>
                        <a:rPr lang="en-US" sz="1000"/>
                        <a:t>29</a:t>
                      </a:r>
                    </a:p>
                  </a:txBody>
                  <a:tcPr/>
                </a:tc>
                <a:tc>
                  <a:txBody>
                    <a:bodyPr/>
                    <a:lstStyle/>
                    <a:p>
                      <a:r>
                        <a:rPr lang="en-US" sz="1000"/>
                        <a:t>30</a:t>
                      </a:r>
                    </a:p>
                  </a:txBody>
                  <a:tcPr/>
                </a:tc>
                <a:tc>
                  <a:txBody>
                    <a:bodyPr/>
                    <a:lstStyle/>
                    <a:p>
                      <a:r>
                        <a:rPr lang="en-US" sz="1000"/>
                        <a:t>353.66666666667</a:t>
                      </a:r>
                    </a:p>
                  </a:txBody>
                  <a:tcPr/>
                </a:tc>
                <a:extLst>
                  <a:ext uri="{0D108BD9-81ED-4DB2-BD59-A6C34878D82A}">
                    <a16:rowId xmlns:a16="http://schemas.microsoft.com/office/drawing/2014/main" val="994183383"/>
                  </a:ext>
                </a:extLst>
              </a:tr>
              <a:tr h="370840">
                <a:tc>
                  <a:txBody>
                    <a:bodyPr/>
                    <a:lstStyle/>
                    <a:p>
                      <a:r>
                        <a:rPr lang="en-US" sz="1000"/>
                        <a:t>#LasEscuelasQueSoñamos</a:t>
                      </a:r>
                    </a:p>
                  </a:txBody>
                  <a:tcPr/>
                </a:tc>
                <a:tc>
                  <a:txBody>
                    <a:bodyPr/>
                    <a:lstStyle/>
                    <a:p>
                      <a:r>
                        <a:rPr lang="en-US" sz="1000"/>
                        <a:t>2</a:t>
                      </a:r>
                    </a:p>
                  </a:txBody>
                  <a:tcPr/>
                </a:tc>
                <a:tc>
                  <a:txBody>
                    <a:bodyPr/>
                    <a:lstStyle/>
                    <a:p>
                      <a:r>
                        <a:rPr lang="en-US" sz="1000"/>
                        <a:t>305</a:t>
                      </a:r>
                    </a:p>
                  </a:txBody>
                  <a:tcPr/>
                </a:tc>
                <a:tc>
                  <a:txBody>
                    <a:bodyPr/>
                    <a:lstStyle/>
                    <a:p>
                      <a:r>
                        <a:rPr lang="en-US" sz="1000"/>
                        <a:t>37</a:t>
                      </a:r>
                    </a:p>
                  </a:txBody>
                  <a:tcPr/>
                </a:tc>
                <a:tc>
                  <a:txBody>
                    <a:bodyPr/>
                    <a:lstStyle/>
                    <a:p>
                      <a:r>
                        <a:rPr lang="en-US" sz="1000"/>
                        <a:t>32.5</a:t>
                      </a:r>
                    </a:p>
                  </a:txBody>
                  <a:tcPr/>
                </a:tc>
                <a:tc>
                  <a:txBody>
                    <a:bodyPr/>
                    <a:lstStyle/>
                    <a:p>
                      <a:r>
                        <a:rPr lang="en-US" sz="1000"/>
                        <a:t>374.5</a:t>
                      </a:r>
                    </a:p>
                  </a:txBody>
                  <a:tcPr/>
                </a:tc>
                <a:extLst>
                  <a:ext uri="{0D108BD9-81ED-4DB2-BD59-A6C34878D82A}">
                    <a16:rowId xmlns:a16="http://schemas.microsoft.com/office/drawing/2014/main" val="2326626309"/>
                  </a:ext>
                </a:extLst>
              </a:tr>
              <a:tr h="370840">
                <a:tc>
                  <a:txBody>
                    <a:bodyPr/>
                    <a:lstStyle/>
                    <a:p>
                      <a:r>
                        <a:rPr lang="en-US" sz="1000"/>
                        <a:t>#educacion</a:t>
                      </a:r>
                    </a:p>
                  </a:txBody>
                  <a:tcPr/>
                </a:tc>
                <a:tc>
                  <a:txBody>
                    <a:bodyPr/>
                    <a:lstStyle/>
                    <a:p>
                      <a:r>
                        <a:rPr lang="en-US" sz="1000"/>
                        <a:t>2</a:t>
                      </a:r>
                    </a:p>
                  </a:txBody>
                  <a:tcPr/>
                </a:tc>
                <a:tc>
                  <a:txBody>
                    <a:bodyPr/>
                    <a:lstStyle/>
                    <a:p>
                      <a:r>
                        <a:rPr lang="en-US" sz="1000"/>
                        <a:t>305</a:t>
                      </a:r>
                    </a:p>
                  </a:txBody>
                  <a:tcPr/>
                </a:tc>
                <a:tc>
                  <a:txBody>
                    <a:bodyPr/>
                    <a:lstStyle/>
                    <a:p>
                      <a:r>
                        <a:rPr lang="en-US" sz="1000"/>
                        <a:t>37</a:t>
                      </a:r>
                    </a:p>
                  </a:txBody>
                  <a:tcPr/>
                </a:tc>
                <a:tc>
                  <a:txBody>
                    <a:bodyPr/>
                    <a:lstStyle/>
                    <a:p>
                      <a:r>
                        <a:rPr lang="en-US" sz="1000"/>
                        <a:t>32.5</a:t>
                      </a:r>
                    </a:p>
                  </a:txBody>
                  <a:tcPr/>
                </a:tc>
                <a:tc>
                  <a:txBody>
                    <a:bodyPr/>
                    <a:lstStyle/>
                    <a:p>
                      <a:r>
                        <a:rPr lang="en-US" sz="1000"/>
                        <a:t>374.5</a:t>
                      </a:r>
                    </a:p>
                  </a:txBody>
                  <a:tcPr/>
                </a:tc>
                <a:extLst>
                  <a:ext uri="{0D108BD9-81ED-4DB2-BD59-A6C34878D82A}">
                    <a16:rowId xmlns:a16="http://schemas.microsoft.com/office/drawing/2014/main" val="3617704317"/>
                  </a:ext>
                </a:extLst>
              </a:tr>
              <a:tr h="370840">
                <a:tc>
                  <a:txBody>
                    <a:bodyPr/>
                    <a:lstStyle/>
                    <a:p>
                      <a:r>
                        <a:rPr lang="en-US" sz="1000"/>
                        <a:t>#escuelas</a:t>
                      </a:r>
                    </a:p>
                  </a:txBody>
                  <a:tcPr/>
                </a:tc>
                <a:tc>
                  <a:txBody>
                    <a:bodyPr/>
                    <a:lstStyle/>
                    <a:p>
                      <a:r>
                        <a:rPr lang="en-US" sz="1000"/>
                        <a:t>2</a:t>
                      </a:r>
                    </a:p>
                  </a:txBody>
                  <a:tcPr/>
                </a:tc>
                <a:tc>
                  <a:txBody>
                    <a:bodyPr/>
                    <a:lstStyle/>
                    <a:p>
                      <a:r>
                        <a:rPr lang="en-US" sz="1000"/>
                        <a:t>305</a:t>
                      </a:r>
                    </a:p>
                  </a:txBody>
                  <a:tcPr/>
                </a:tc>
                <a:tc>
                  <a:txBody>
                    <a:bodyPr/>
                    <a:lstStyle/>
                    <a:p>
                      <a:r>
                        <a:rPr lang="en-US" sz="1000"/>
                        <a:t>37</a:t>
                      </a:r>
                    </a:p>
                  </a:txBody>
                  <a:tcPr/>
                </a:tc>
                <a:tc>
                  <a:txBody>
                    <a:bodyPr/>
                    <a:lstStyle/>
                    <a:p>
                      <a:r>
                        <a:rPr lang="en-US" sz="1000"/>
                        <a:t>32.5</a:t>
                      </a:r>
                    </a:p>
                  </a:txBody>
                  <a:tcPr/>
                </a:tc>
                <a:tc>
                  <a:txBody>
                    <a:bodyPr/>
                    <a:lstStyle/>
                    <a:p>
                      <a:r>
                        <a:rPr lang="en-US" sz="1000"/>
                        <a:t>374.5</a:t>
                      </a:r>
                    </a:p>
                  </a:txBody>
                  <a:tcPr/>
                </a:tc>
                <a:extLst>
                  <a:ext uri="{0D108BD9-81ED-4DB2-BD59-A6C34878D82A}">
                    <a16:rowId xmlns:a16="http://schemas.microsoft.com/office/drawing/2014/main" val="1067944934"/>
                  </a:ext>
                </a:extLst>
              </a:tr>
              <a:tr h="370840">
                <a:tc>
                  <a:txBody>
                    <a:bodyPr/>
                    <a:lstStyle/>
                    <a:p>
                      <a:r>
                        <a:rPr lang="en-US" sz="1000"/>
                        <a:t>#colegios</a:t>
                      </a:r>
                    </a:p>
                  </a:txBody>
                  <a:tcPr/>
                </a:tc>
                <a:tc>
                  <a:txBody>
                    <a:bodyPr/>
                    <a:lstStyle/>
                    <a:p>
                      <a:r>
                        <a:rPr lang="en-US" sz="1000"/>
                        <a:t>2</a:t>
                      </a:r>
                    </a:p>
                  </a:txBody>
                  <a:tcPr/>
                </a:tc>
                <a:tc>
                  <a:txBody>
                    <a:bodyPr/>
                    <a:lstStyle/>
                    <a:p>
                      <a:r>
                        <a:rPr lang="en-US" sz="1000"/>
                        <a:t>305</a:t>
                      </a:r>
                    </a:p>
                  </a:txBody>
                  <a:tcPr/>
                </a:tc>
                <a:tc>
                  <a:txBody>
                    <a:bodyPr/>
                    <a:lstStyle/>
                    <a:p>
                      <a:r>
                        <a:rPr lang="en-US" sz="1000"/>
                        <a:t>37</a:t>
                      </a:r>
                    </a:p>
                  </a:txBody>
                  <a:tcPr/>
                </a:tc>
                <a:tc>
                  <a:txBody>
                    <a:bodyPr/>
                    <a:lstStyle/>
                    <a:p>
                      <a:r>
                        <a:rPr lang="en-US" sz="1000"/>
                        <a:t>32.5</a:t>
                      </a:r>
                    </a:p>
                  </a:txBody>
                  <a:tcPr/>
                </a:tc>
                <a:tc>
                  <a:txBody>
                    <a:bodyPr/>
                    <a:lstStyle/>
                    <a:p>
                      <a:r>
                        <a:rPr lang="en-US" sz="1000"/>
                        <a:t>374.5</a:t>
                      </a:r>
                    </a:p>
                  </a:txBody>
                  <a:tcPr/>
                </a:tc>
                <a:extLst>
                  <a:ext uri="{0D108BD9-81ED-4DB2-BD59-A6C34878D82A}">
                    <a16:rowId xmlns:a16="http://schemas.microsoft.com/office/drawing/2014/main" val="1543512825"/>
                  </a:ext>
                </a:extLst>
              </a:tr>
              <a:tr h="370840">
                <a:tc>
                  <a:txBody>
                    <a:bodyPr/>
                    <a:lstStyle/>
                    <a:p>
                      <a:r>
                        <a:rPr lang="en-US" sz="1000"/>
                        <a:t>#jardin</a:t>
                      </a:r>
                    </a:p>
                  </a:txBody>
                  <a:tcPr/>
                </a:tc>
                <a:tc>
                  <a:txBody>
                    <a:bodyPr/>
                    <a:lstStyle/>
                    <a:p>
                      <a:r>
                        <a:rPr lang="en-US" sz="1000"/>
                        <a:t>2</a:t>
                      </a:r>
                    </a:p>
                  </a:txBody>
                  <a:tcPr/>
                </a:tc>
                <a:tc>
                  <a:txBody>
                    <a:bodyPr/>
                    <a:lstStyle/>
                    <a:p>
                      <a:r>
                        <a:rPr lang="en-US" sz="1000"/>
                        <a:t>305</a:t>
                      </a:r>
                    </a:p>
                  </a:txBody>
                  <a:tcPr/>
                </a:tc>
                <a:tc>
                  <a:txBody>
                    <a:bodyPr/>
                    <a:lstStyle/>
                    <a:p>
                      <a:r>
                        <a:rPr lang="en-US" sz="1000"/>
                        <a:t>37</a:t>
                      </a:r>
                    </a:p>
                  </a:txBody>
                  <a:tcPr/>
                </a:tc>
                <a:tc>
                  <a:txBody>
                    <a:bodyPr/>
                    <a:lstStyle/>
                    <a:p>
                      <a:r>
                        <a:rPr lang="en-US" sz="1000"/>
                        <a:t>32.5</a:t>
                      </a:r>
                    </a:p>
                  </a:txBody>
                  <a:tcPr/>
                </a:tc>
                <a:tc>
                  <a:txBody>
                    <a:bodyPr/>
                    <a:lstStyle/>
                    <a:p>
                      <a:r>
                        <a:rPr lang="en-US" sz="1000"/>
                        <a:t>374.5</a:t>
                      </a:r>
                    </a:p>
                  </a:txBody>
                  <a:tcPr/>
                </a:tc>
                <a:extLst>
                  <a:ext uri="{0D108BD9-81ED-4DB2-BD59-A6C34878D82A}">
                    <a16:rowId xmlns:a16="http://schemas.microsoft.com/office/drawing/2014/main" val="4017355568"/>
                  </a:ext>
                </a:extLst>
              </a:tr>
              <a:tr h="370840">
                <a:tc>
                  <a:txBody>
                    <a:bodyPr/>
                    <a:lstStyle/>
                    <a:p>
                      <a:r>
                        <a:rPr lang="en-US" sz="1000"/>
                        <a:t>#obraspublicas</a:t>
                      </a:r>
                    </a:p>
                  </a:txBody>
                  <a:tcPr/>
                </a:tc>
                <a:tc>
                  <a:txBody>
                    <a:bodyPr/>
                    <a:lstStyle/>
                    <a:p>
                      <a:r>
                        <a:rPr lang="en-US" sz="1000"/>
                        <a:t>2</a:t>
                      </a:r>
                    </a:p>
                  </a:txBody>
                  <a:tcPr/>
                </a:tc>
                <a:tc>
                  <a:txBody>
                    <a:bodyPr/>
                    <a:lstStyle/>
                    <a:p>
                      <a:r>
                        <a:rPr lang="en-US" sz="1000"/>
                        <a:t>305</a:t>
                      </a:r>
                    </a:p>
                  </a:txBody>
                  <a:tcPr/>
                </a:tc>
                <a:tc>
                  <a:txBody>
                    <a:bodyPr/>
                    <a:lstStyle/>
                    <a:p>
                      <a:r>
                        <a:rPr lang="en-US" sz="1000"/>
                        <a:t>37</a:t>
                      </a:r>
                    </a:p>
                  </a:txBody>
                  <a:tcPr/>
                </a:tc>
                <a:tc>
                  <a:txBody>
                    <a:bodyPr/>
                    <a:lstStyle/>
                    <a:p>
                      <a:r>
                        <a:rPr lang="en-US" sz="1000"/>
                        <a:t>32.5</a:t>
                      </a:r>
                    </a:p>
                  </a:txBody>
                  <a:tcPr/>
                </a:tc>
                <a:tc>
                  <a:txBody>
                    <a:bodyPr/>
                    <a:lstStyle/>
                    <a:p>
                      <a:r>
                        <a:rPr lang="en-US" sz="1000"/>
                        <a:t>374.5</a:t>
                      </a:r>
                    </a:p>
                  </a:txBody>
                  <a:tcPr/>
                </a:tc>
                <a:extLst>
                  <a:ext uri="{0D108BD9-81ED-4DB2-BD59-A6C34878D82A}">
                    <a16:rowId xmlns:a16="http://schemas.microsoft.com/office/drawing/2014/main" val="3052458225"/>
                  </a:ext>
                </a:extLst>
              </a:tr>
              <a:tr h="370840">
                <a:tc>
                  <a:txBody>
                    <a:bodyPr/>
                    <a:lstStyle/>
                    <a:p>
                      <a:r>
                        <a:rPr lang="en-US" sz="1000"/>
                        <a:t>#yoga</a:t>
                      </a:r>
                    </a:p>
                  </a:txBody>
                  <a:tcPr/>
                </a:tc>
                <a:tc>
                  <a:txBody>
                    <a:bodyPr/>
                    <a:lstStyle/>
                    <a:p>
                      <a:r>
                        <a:rPr lang="en-US" sz="1000"/>
                        <a:t>1</a:t>
                      </a:r>
                    </a:p>
                  </a:txBody>
                  <a:tcPr/>
                </a:tc>
                <a:tc>
                  <a:txBody>
                    <a:bodyPr/>
                    <a:lstStyle/>
                    <a:p>
                      <a:r>
                        <a:rPr lang="en-US" sz="1000"/>
                        <a:t>274</a:t>
                      </a:r>
                    </a:p>
                  </a:txBody>
                  <a:tcPr/>
                </a:tc>
                <a:tc>
                  <a:txBody>
                    <a:bodyPr/>
                    <a:lstStyle/>
                    <a:p>
                      <a:r>
                        <a:rPr lang="en-US" sz="1000"/>
                        <a:t>13</a:t>
                      </a:r>
                    </a:p>
                  </a:txBody>
                  <a:tcPr/>
                </a:tc>
                <a:tc>
                  <a:txBody>
                    <a:bodyPr/>
                    <a:lstStyle/>
                    <a:p>
                      <a:r>
                        <a:rPr lang="en-US" sz="1000"/>
                        <a:t>25</a:t>
                      </a:r>
                    </a:p>
                  </a:txBody>
                  <a:tcPr/>
                </a:tc>
                <a:tc>
                  <a:txBody>
                    <a:bodyPr/>
                    <a:lstStyle/>
                    <a:p>
                      <a:r>
                        <a:rPr lang="en-US" sz="1000"/>
                        <a:t>312</a:t>
                      </a:r>
                    </a:p>
                  </a:txBody>
                  <a:tcPr/>
                </a:tc>
                <a:extLst>
                  <a:ext uri="{0D108BD9-81ED-4DB2-BD59-A6C34878D82A}">
                    <a16:rowId xmlns:a16="http://schemas.microsoft.com/office/drawing/2014/main" val="1832261981"/>
                  </a:ext>
                </a:extLst>
              </a:tr>
            </a:tbl>
          </a:graphicData>
        </a:graphic>
      </p:graphicFrame>
      <p:sp>
        <p:nvSpPr>
          <p:cNvPr id="4" name="Text Placeholder 3">
            <a:extLst>
              <a:ext uri="{FF2B5EF4-FFF2-40B4-BE49-F238E27FC236}">
                <a16:creationId xmlns:a16="http://schemas.microsoft.com/office/drawing/2014/main" id="{A0A1DD3F-D6EE-4FDD-8981-CD6A6A7B9C67}"/>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226084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99C8-00B9-4F47-860D-80CF573AAB49}"/>
              </a:ext>
            </a:extLst>
          </p:cNvPr>
          <p:cNvSpPr>
            <a:spLocks noGrp="1"/>
          </p:cNvSpPr>
          <p:nvPr>
            <p:ph type="title"/>
          </p:nvPr>
        </p:nvSpPr>
        <p:spPr/>
        <p:txBody>
          <a:bodyPr/>
          <a:lstStyle/>
          <a:p>
            <a:r>
              <a:rPr lang="en-US"/>
              <a:t>Facebook Post Table + Reactions | POSSE - 1 of 21</a:t>
            </a:r>
          </a:p>
        </p:txBody>
      </p:sp>
      <p:graphicFrame>
        <p:nvGraphicFramePr>
          <p:cNvPr id="5" name="Table Placeholder 4">
            <a:extLst>
              <a:ext uri="{FF2B5EF4-FFF2-40B4-BE49-F238E27FC236}">
                <a16:creationId xmlns:a16="http://schemas.microsoft.com/office/drawing/2014/main" id="{BB57AFB8-79B6-4154-AC66-0FE010542B72}"/>
              </a:ext>
            </a:extLst>
          </p:cNvPr>
          <p:cNvGraphicFramePr>
            <a:graphicFrameLocks noGrp="1"/>
          </p:cNvGraphicFramePr>
          <p:nvPr>
            <p:ph type="tbl" sz="quarter" idx="13"/>
            <p:extLst>
              <p:ext uri="{D42A27DB-BD31-4B8C-83A1-F6EECF244321}">
                <p14:modId xmlns:p14="http://schemas.microsoft.com/office/powerpoint/2010/main" val="84035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9257213"/>
                    </a:ext>
                  </a:extLst>
                </a:gridCol>
                <a:gridCol w="493776">
                  <a:extLst>
                    <a:ext uri="{9D8B030D-6E8A-4147-A177-3AD203B41FA5}">
                      <a16:colId xmlns:a16="http://schemas.microsoft.com/office/drawing/2014/main" val="3407745116"/>
                    </a:ext>
                  </a:extLst>
                </a:gridCol>
                <a:gridCol w="493776">
                  <a:extLst>
                    <a:ext uri="{9D8B030D-6E8A-4147-A177-3AD203B41FA5}">
                      <a16:colId xmlns:a16="http://schemas.microsoft.com/office/drawing/2014/main" val="3214069954"/>
                    </a:ext>
                  </a:extLst>
                </a:gridCol>
                <a:gridCol w="493776">
                  <a:extLst>
                    <a:ext uri="{9D8B030D-6E8A-4147-A177-3AD203B41FA5}">
                      <a16:colId xmlns:a16="http://schemas.microsoft.com/office/drawing/2014/main" val="3917971725"/>
                    </a:ext>
                  </a:extLst>
                </a:gridCol>
                <a:gridCol w="493776">
                  <a:extLst>
                    <a:ext uri="{9D8B030D-6E8A-4147-A177-3AD203B41FA5}">
                      <a16:colId xmlns:a16="http://schemas.microsoft.com/office/drawing/2014/main" val="1364436085"/>
                    </a:ext>
                  </a:extLst>
                </a:gridCol>
                <a:gridCol w="493776">
                  <a:extLst>
                    <a:ext uri="{9D8B030D-6E8A-4147-A177-3AD203B41FA5}">
                      <a16:colId xmlns:a16="http://schemas.microsoft.com/office/drawing/2014/main" val="2709464157"/>
                    </a:ext>
                  </a:extLst>
                </a:gridCol>
                <a:gridCol w="493776">
                  <a:extLst>
                    <a:ext uri="{9D8B030D-6E8A-4147-A177-3AD203B41FA5}">
                      <a16:colId xmlns:a16="http://schemas.microsoft.com/office/drawing/2014/main" val="1697762088"/>
                    </a:ext>
                  </a:extLst>
                </a:gridCol>
                <a:gridCol w="493776">
                  <a:extLst>
                    <a:ext uri="{9D8B030D-6E8A-4147-A177-3AD203B41FA5}">
                      <a16:colId xmlns:a16="http://schemas.microsoft.com/office/drawing/2014/main" val="3089358162"/>
                    </a:ext>
                  </a:extLst>
                </a:gridCol>
                <a:gridCol w="493776">
                  <a:extLst>
                    <a:ext uri="{9D8B030D-6E8A-4147-A177-3AD203B41FA5}">
                      <a16:colId xmlns:a16="http://schemas.microsoft.com/office/drawing/2014/main" val="4246634980"/>
                    </a:ext>
                  </a:extLst>
                </a:gridCol>
                <a:gridCol w="493776">
                  <a:extLst>
                    <a:ext uri="{9D8B030D-6E8A-4147-A177-3AD203B41FA5}">
                      <a16:colId xmlns:a16="http://schemas.microsoft.com/office/drawing/2014/main" val="1135147586"/>
                    </a:ext>
                  </a:extLst>
                </a:gridCol>
                <a:gridCol w="493776">
                  <a:extLst>
                    <a:ext uri="{9D8B030D-6E8A-4147-A177-3AD203B41FA5}">
                      <a16:colId xmlns:a16="http://schemas.microsoft.com/office/drawing/2014/main" val="1235837958"/>
                    </a:ext>
                  </a:extLst>
                </a:gridCol>
                <a:gridCol w="493776">
                  <a:extLst>
                    <a:ext uri="{9D8B030D-6E8A-4147-A177-3AD203B41FA5}">
                      <a16:colId xmlns:a16="http://schemas.microsoft.com/office/drawing/2014/main" val="3339893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7561716"/>
                  </a:ext>
                </a:extLst>
              </a:tr>
            </a:tbl>
          </a:graphicData>
        </a:graphic>
      </p:graphicFrame>
      <p:sp>
        <p:nvSpPr>
          <p:cNvPr id="4" name="Text Placeholder 3">
            <a:extLst>
              <a:ext uri="{FF2B5EF4-FFF2-40B4-BE49-F238E27FC236}">
                <a16:creationId xmlns:a16="http://schemas.microsoft.com/office/drawing/2014/main" id="{F276E13B-1743-4563-BFCA-9FC55EE660FA}"/>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2563126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8CB8-A3D9-4177-9038-E5F43F35B03A}"/>
              </a:ext>
            </a:extLst>
          </p:cNvPr>
          <p:cNvSpPr>
            <a:spLocks noGrp="1"/>
          </p:cNvSpPr>
          <p:nvPr>
            <p:ph type="title"/>
          </p:nvPr>
        </p:nvSpPr>
        <p:spPr/>
        <p:txBody>
          <a:bodyPr/>
          <a:lstStyle/>
          <a:p>
            <a:r>
              <a:rPr lang="en-US"/>
              <a:t>Facebook Post Table + Reactions | POSSE - 2 of 21</a:t>
            </a:r>
          </a:p>
        </p:txBody>
      </p:sp>
      <p:graphicFrame>
        <p:nvGraphicFramePr>
          <p:cNvPr id="5" name="Table Placeholder 4">
            <a:extLst>
              <a:ext uri="{FF2B5EF4-FFF2-40B4-BE49-F238E27FC236}">
                <a16:creationId xmlns:a16="http://schemas.microsoft.com/office/drawing/2014/main" id="{1F3CC1C6-6115-4C42-A243-34D96A43F912}"/>
              </a:ext>
            </a:extLst>
          </p:cNvPr>
          <p:cNvGraphicFramePr>
            <a:graphicFrameLocks noGrp="1"/>
          </p:cNvGraphicFramePr>
          <p:nvPr>
            <p:ph type="tbl" sz="quarter" idx="13"/>
            <p:extLst>
              <p:ext uri="{D42A27DB-BD31-4B8C-83A1-F6EECF244321}">
                <p14:modId xmlns:p14="http://schemas.microsoft.com/office/powerpoint/2010/main" val="208365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9259982"/>
                    </a:ext>
                  </a:extLst>
                </a:gridCol>
                <a:gridCol w="493776">
                  <a:extLst>
                    <a:ext uri="{9D8B030D-6E8A-4147-A177-3AD203B41FA5}">
                      <a16:colId xmlns:a16="http://schemas.microsoft.com/office/drawing/2014/main" val="92099932"/>
                    </a:ext>
                  </a:extLst>
                </a:gridCol>
                <a:gridCol w="493776">
                  <a:extLst>
                    <a:ext uri="{9D8B030D-6E8A-4147-A177-3AD203B41FA5}">
                      <a16:colId xmlns:a16="http://schemas.microsoft.com/office/drawing/2014/main" val="2586892141"/>
                    </a:ext>
                  </a:extLst>
                </a:gridCol>
                <a:gridCol w="493776">
                  <a:extLst>
                    <a:ext uri="{9D8B030D-6E8A-4147-A177-3AD203B41FA5}">
                      <a16:colId xmlns:a16="http://schemas.microsoft.com/office/drawing/2014/main" val="2696343391"/>
                    </a:ext>
                  </a:extLst>
                </a:gridCol>
                <a:gridCol w="493776">
                  <a:extLst>
                    <a:ext uri="{9D8B030D-6E8A-4147-A177-3AD203B41FA5}">
                      <a16:colId xmlns:a16="http://schemas.microsoft.com/office/drawing/2014/main" val="2176303420"/>
                    </a:ext>
                  </a:extLst>
                </a:gridCol>
                <a:gridCol w="493776">
                  <a:extLst>
                    <a:ext uri="{9D8B030D-6E8A-4147-A177-3AD203B41FA5}">
                      <a16:colId xmlns:a16="http://schemas.microsoft.com/office/drawing/2014/main" val="4075620969"/>
                    </a:ext>
                  </a:extLst>
                </a:gridCol>
                <a:gridCol w="493776">
                  <a:extLst>
                    <a:ext uri="{9D8B030D-6E8A-4147-A177-3AD203B41FA5}">
                      <a16:colId xmlns:a16="http://schemas.microsoft.com/office/drawing/2014/main" val="3260920898"/>
                    </a:ext>
                  </a:extLst>
                </a:gridCol>
                <a:gridCol w="493776">
                  <a:extLst>
                    <a:ext uri="{9D8B030D-6E8A-4147-A177-3AD203B41FA5}">
                      <a16:colId xmlns:a16="http://schemas.microsoft.com/office/drawing/2014/main" val="1381116566"/>
                    </a:ext>
                  </a:extLst>
                </a:gridCol>
                <a:gridCol w="493776">
                  <a:extLst>
                    <a:ext uri="{9D8B030D-6E8A-4147-A177-3AD203B41FA5}">
                      <a16:colId xmlns:a16="http://schemas.microsoft.com/office/drawing/2014/main" val="3062148214"/>
                    </a:ext>
                  </a:extLst>
                </a:gridCol>
                <a:gridCol w="493776">
                  <a:extLst>
                    <a:ext uri="{9D8B030D-6E8A-4147-A177-3AD203B41FA5}">
                      <a16:colId xmlns:a16="http://schemas.microsoft.com/office/drawing/2014/main" val="103277587"/>
                    </a:ext>
                  </a:extLst>
                </a:gridCol>
                <a:gridCol w="493776">
                  <a:extLst>
                    <a:ext uri="{9D8B030D-6E8A-4147-A177-3AD203B41FA5}">
                      <a16:colId xmlns:a16="http://schemas.microsoft.com/office/drawing/2014/main" val="741036295"/>
                    </a:ext>
                  </a:extLst>
                </a:gridCol>
                <a:gridCol w="493776">
                  <a:extLst>
                    <a:ext uri="{9D8B030D-6E8A-4147-A177-3AD203B41FA5}">
                      <a16:colId xmlns:a16="http://schemas.microsoft.com/office/drawing/2014/main" val="3368782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224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- 2022-02-03 10:48:00</a:t>
                      </a:r>
                      <a:r>
                        <a:rPr kumimoji="0" lang="es-ES" sz="1000" b="0" i="0" u="none" strike="noStrike" kern="1200" cap="none" spc="0" normalizeH="0" baseline="0" noProof="0">
                          <a:ln>
                            <a:noFill/>
                          </a:ln>
                          <a:solidFill>
                            <a:prstClr val="black"/>
                          </a:solidFill>
                          <a:effectLst/>
                          <a:uLnTx/>
                          <a:uFillTx/>
                          <a:latin typeface="+mn-lt"/>
                          <a:ea typeface="+mn-ea"/>
                          <a:cs typeface="+mn-cs"/>
                        </a:rPr>
                        <a:t>
 Moverse en bici es saludable y sustentable. ¿Qué mejor que hacerlo para ir a ver una película al aire libre una noche de verano? ¡Planazo! 🚲🍿✨
Sí, vuelve el BiciCine❗ Del 9 al 12 de febrero vas a poder disfrutar de unas buenas pelis en pantalla grande, en 👉🏼Pacheco y el río y en el Parque Público de Villa Adelina. 
Es a las 21:00, y habrá foodtrucks. 😉
Consultá la agenda, las películas y los días de cada lugar: http://cultura.sanisidro.gob.ar/events/list/
#bicicine #sanisidro #villaadelina #bici #cine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07361202"/>
                  </a:ext>
                </a:extLst>
              </a:tr>
            </a:tbl>
          </a:graphicData>
        </a:graphic>
      </p:graphicFrame>
      <p:sp>
        <p:nvSpPr>
          <p:cNvPr id="4" name="Text Placeholder 3">
            <a:extLst>
              <a:ext uri="{FF2B5EF4-FFF2-40B4-BE49-F238E27FC236}">
                <a16:creationId xmlns:a16="http://schemas.microsoft.com/office/drawing/2014/main" id="{2A4C320B-A585-4D61-927F-3BAFD066103D}"/>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1549180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4246-7B61-4022-83F4-59D0F0396D35}"/>
              </a:ext>
            </a:extLst>
          </p:cNvPr>
          <p:cNvSpPr>
            <a:spLocks noGrp="1"/>
          </p:cNvSpPr>
          <p:nvPr>
            <p:ph type="title"/>
          </p:nvPr>
        </p:nvSpPr>
        <p:spPr/>
        <p:txBody>
          <a:bodyPr/>
          <a:lstStyle/>
          <a:p>
            <a:r>
              <a:rPr lang="en-US"/>
              <a:t>Facebook Post Table + Reactions | POSSE - 3 of 21</a:t>
            </a:r>
          </a:p>
        </p:txBody>
      </p:sp>
      <p:graphicFrame>
        <p:nvGraphicFramePr>
          <p:cNvPr id="5" name="Table Placeholder 4">
            <a:extLst>
              <a:ext uri="{FF2B5EF4-FFF2-40B4-BE49-F238E27FC236}">
                <a16:creationId xmlns:a16="http://schemas.microsoft.com/office/drawing/2014/main" id="{CED98645-9C7A-4358-B5EA-9D445A0C3186}"/>
              </a:ext>
            </a:extLst>
          </p:cNvPr>
          <p:cNvGraphicFramePr>
            <a:graphicFrameLocks noGrp="1"/>
          </p:cNvGraphicFramePr>
          <p:nvPr>
            <p:ph type="tbl" sz="quarter" idx="13"/>
            <p:extLst>
              <p:ext uri="{D42A27DB-BD31-4B8C-83A1-F6EECF244321}">
                <p14:modId xmlns:p14="http://schemas.microsoft.com/office/powerpoint/2010/main" val="385508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106658"/>
                    </a:ext>
                  </a:extLst>
                </a:gridCol>
                <a:gridCol w="493776">
                  <a:extLst>
                    <a:ext uri="{9D8B030D-6E8A-4147-A177-3AD203B41FA5}">
                      <a16:colId xmlns:a16="http://schemas.microsoft.com/office/drawing/2014/main" val="1996770507"/>
                    </a:ext>
                  </a:extLst>
                </a:gridCol>
                <a:gridCol w="493776">
                  <a:extLst>
                    <a:ext uri="{9D8B030D-6E8A-4147-A177-3AD203B41FA5}">
                      <a16:colId xmlns:a16="http://schemas.microsoft.com/office/drawing/2014/main" val="1185111503"/>
                    </a:ext>
                  </a:extLst>
                </a:gridCol>
                <a:gridCol w="493776">
                  <a:extLst>
                    <a:ext uri="{9D8B030D-6E8A-4147-A177-3AD203B41FA5}">
                      <a16:colId xmlns:a16="http://schemas.microsoft.com/office/drawing/2014/main" val="191704342"/>
                    </a:ext>
                  </a:extLst>
                </a:gridCol>
                <a:gridCol w="493776">
                  <a:extLst>
                    <a:ext uri="{9D8B030D-6E8A-4147-A177-3AD203B41FA5}">
                      <a16:colId xmlns:a16="http://schemas.microsoft.com/office/drawing/2014/main" val="86201030"/>
                    </a:ext>
                  </a:extLst>
                </a:gridCol>
                <a:gridCol w="493776">
                  <a:extLst>
                    <a:ext uri="{9D8B030D-6E8A-4147-A177-3AD203B41FA5}">
                      <a16:colId xmlns:a16="http://schemas.microsoft.com/office/drawing/2014/main" val="309369825"/>
                    </a:ext>
                  </a:extLst>
                </a:gridCol>
                <a:gridCol w="493776">
                  <a:extLst>
                    <a:ext uri="{9D8B030D-6E8A-4147-A177-3AD203B41FA5}">
                      <a16:colId xmlns:a16="http://schemas.microsoft.com/office/drawing/2014/main" val="570642551"/>
                    </a:ext>
                  </a:extLst>
                </a:gridCol>
                <a:gridCol w="493776">
                  <a:extLst>
                    <a:ext uri="{9D8B030D-6E8A-4147-A177-3AD203B41FA5}">
                      <a16:colId xmlns:a16="http://schemas.microsoft.com/office/drawing/2014/main" val="1586220477"/>
                    </a:ext>
                  </a:extLst>
                </a:gridCol>
                <a:gridCol w="493776">
                  <a:extLst>
                    <a:ext uri="{9D8B030D-6E8A-4147-A177-3AD203B41FA5}">
                      <a16:colId xmlns:a16="http://schemas.microsoft.com/office/drawing/2014/main" val="2730870478"/>
                    </a:ext>
                  </a:extLst>
                </a:gridCol>
                <a:gridCol w="493776">
                  <a:extLst>
                    <a:ext uri="{9D8B030D-6E8A-4147-A177-3AD203B41FA5}">
                      <a16:colId xmlns:a16="http://schemas.microsoft.com/office/drawing/2014/main" val="562078167"/>
                    </a:ext>
                  </a:extLst>
                </a:gridCol>
                <a:gridCol w="493776">
                  <a:extLst>
                    <a:ext uri="{9D8B030D-6E8A-4147-A177-3AD203B41FA5}">
                      <a16:colId xmlns:a16="http://schemas.microsoft.com/office/drawing/2014/main" val="1329465841"/>
                    </a:ext>
                  </a:extLst>
                </a:gridCol>
                <a:gridCol w="493776">
                  <a:extLst>
                    <a:ext uri="{9D8B030D-6E8A-4147-A177-3AD203B41FA5}">
                      <a16:colId xmlns:a16="http://schemas.microsoft.com/office/drawing/2014/main" val="306561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515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- 2022-02-10 13:51:14</a:t>
                      </a:r>
                      <a:r>
                        <a:rPr kumimoji="0" lang="es-ES" sz="1000" b="0" i="0" u="none" strike="noStrike" kern="1200" cap="none" spc="0" normalizeH="0" baseline="0" noProof="0">
                          <a:ln>
                            <a:noFill/>
                          </a:ln>
                          <a:solidFill>
                            <a:prstClr val="black"/>
                          </a:solidFill>
                          <a:effectLst/>
                          <a:uLnTx/>
                          <a:uFillTx/>
                          <a:latin typeface="+mn-lt"/>
                          <a:ea typeface="+mn-ea"/>
                          <a:cs typeface="+mn-cs"/>
                        </a:rPr>
                        <a:t>
 EMPEZÓ EL BICICINE EN SAN ISIDRO 🚲🍿
Hasta el sábado 12 de febrero vas a poder disfrutar de un paseo diferente, al aire libre y con clásicos del cine ¡gratis! 😎
👉🏻 El jueves 10 en Pacheco y el río, Martínez, vas a poder ver "Un lugar llamado Notting Hill".
☝🏻 El viernes 11 y el sábado 12 la cita será en el Parque Público de Villa Adelina, y vas a poder ver "Las Tortugas Ninjas" y "El Cartero".
Además, te vas a encontrar con sorpresas por el Día de los Enamorados.💘
¡No dejes de 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64553347"/>
                  </a:ext>
                </a:extLst>
              </a:tr>
            </a:tbl>
          </a:graphicData>
        </a:graphic>
      </p:graphicFrame>
      <p:sp>
        <p:nvSpPr>
          <p:cNvPr id="4" name="Text Placeholder 3">
            <a:extLst>
              <a:ext uri="{FF2B5EF4-FFF2-40B4-BE49-F238E27FC236}">
                <a16:creationId xmlns:a16="http://schemas.microsoft.com/office/drawing/2014/main" id="{BD33742B-CB2E-4158-A3E8-242D9C27D298}"/>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1225935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40DA6-91E0-4DDE-AAC8-B67816BC8291}"/>
              </a:ext>
            </a:extLst>
          </p:cNvPr>
          <p:cNvSpPr>
            <a:spLocks noGrp="1"/>
          </p:cNvSpPr>
          <p:nvPr>
            <p:ph type="title"/>
          </p:nvPr>
        </p:nvSpPr>
        <p:spPr/>
        <p:txBody>
          <a:bodyPr/>
          <a:lstStyle/>
          <a:p>
            <a:r>
              <a:rPr lang="en-US"/>
              <a:t>Facebook Post Table + Reactions | POSSE - 4 of 21</a:t>
            </a:r>
          </a:p>
        </p:txBody>
      </p:sp>
      <p:graphicFrame>
        <p:nvGraphicFramePr>
          <p:cNvPr id="5" name="Table Placeholder 4">
            <a:extLst>
              <a:ext uri="{FF2B5EF4-FFF2-40B4-BE49-F238E27FC236}">
                <a16:creationId xmlns:a16="http://schemas.microsoft.com/office/drawing/2014/main" id="{F0A563C6-4714-4169-A4BD-B54FA1A8CB34}"/>
              </a:ext>
            </a:extLst>
          </p:cNvPr>
          <p:cNvGraphicFramePr>
            <a:graphicFrameLocks noGrp="1"/>
          </p:cNvGraphicFramePr>
          <p:nvPr>
            <p:ph type="tbl" sz="quarter" idx="13"/>
            <p:extLst>
              <p:ext uri="{D42A27DB-BD31-4B8C-83A1-F6EECF244321}">
                <p14:modId xmlns:p14="http://schemas.microsoft.com/office/powerpoint/2010/main" val="505744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0423207"/>
                    </a:ext>
                  </a:extLst>
                </a:gridCol>
                <a:gridCol w="493776">
                  <a:extLst>
                    <a:ext uri="{9D8B030D-6E8A-4147-A177-3AD203B41FA5}">
                      <a16:colId xmlns:a16="http://schemas.microsoft.com/office/drawing/2014/main" val="953525937"/>
                    </a:ext>
                  </a:extLst>
                </a:gridCol>
                <a:gridCol w="493776">
                  <a:extLst>
                    <a:ext uri="{9D8B030D-6E8A-4147-A177-3AD203B41FA5}">
                      <a16:colId xmlns:a16="http://schemas.microsoft.com/office/drawing/2014/main" val="4149163325"/>
                    </a:ext>
                  </a:extLst>
                </a:gridCol>
                <a:gridCol w="493776">
                  <a:extLst>
                    <a:ext uri="{9D8B030D-6E8A-4147-A177-3AD203B41FA5}">
                      <a16:colId xmlns:a16="http://schemas.microsoft.com/office/drawing/2014/main" val="341014651"/>
                    </a:ext>
                  </a:extLst>
                </a:gridCol>
                <a:gridCol w="493776">
                  <a:extLst>
                    <a:ext uri="{9D8B030D-6E8A-4147-A177-3AD203B41FA5}">
                      <a16:colId xmlns:a16="http://schemas.microsoft.com/office/drawing/2014/main" val="3790137152"/>
                    </a:ext>
                  </a:extLst>
                </a:gridCol>
                <a:gridCol w="493776">
                  <a:extLst>
                    <a:ext uri="{9D8B030D-6E8A-4147-A177-3AD203B41FA5}">
                      <a16:colId xmlns:a16="http://schemas.microsoft.com/office/drawing/2014/main" val="2484859843"/>
                    </a:ext>
                  </a:extLst>
                </a:gridCol>
                <a:gridCol w="493776">
                  <a:extLst>
                    <a:ext uri="{9D8B030D-6E8A-4147-A177-3AD203B41FA5}">
                      <a16:colId xmlns:a16="http://schemas.microsoft.com/office/drawing/2014/main" val="3039223900"/>
                    </a:ext>
                  </a:extLst>
                </a:gridCol>
                <a:gridCol w="493776">
                  <a:extLst>
                    <a:ext uri="{9D8B030D-6E8A-4147-A177-3AD203B41FA5}">
                      <a16:colId xmlns:a16="http://schemas.microsoft.com/office/drawing/2014/main" val="3314102591"/>
                    </a:ext>
                  </a:extLst>
                </a:gridCol>
                <a:gridCol w="493776">
                  <a:extLst>
                    <a:ext uri="{9D8B030D-6E8A-4147-A177-3AD203B41FA5}">
                      <a16:colId xmlns:a16="http://schemas.microsoft.com/office/drawing/2014/main" val="3544093958"/>
                    </a:ext>
                  </a:extLst>
                </a:gridCol>
                <a:gridCol w="493776">
                  <a:extLst>
                    <a:ext uri="{9D8B030D-6E8A-4147-A177-3AD203B41FA5}">
                      <a16:colId xmlns:a16="http://schemas.microsoft.com/office/drawing/2014/main" val="1282252735"/>
                    </a:ext>
                  </a:extLst>
                </a:gridCol>
                <a:gridCol w="493776">
                  <a:extLst>
                    <a:ext uri="{9D8B030D-6E8A-4147-A177-3AD203B41FA5}">
                      <a16:colId xmlns:a16="http://schemas.microsoft.com/office/drawing/2014/main" val="1222254368"/>
                    </a:ext>
                  </a:extLst>
                </a:gridCol>
                <a:gridCol w="493776">
                  <a:extLst>
                    <a:ext uri="{9D8B030D-6E8A-4147-A177-3AD203B41FA5}">
                      <a16:colId xmlns:a16="http://schemas.microsoft.com/office/drawing/2014/main" val="3925781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462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- 2022-02-08 11:50:24</a:t>
                      </a:r>
                      <a:r>
                        <a:rPr kumimoji="0" lang="es-ES" sz="1000" b="0" i="0" u="none" strike="noStrike" kern="1200" cap="none" spc="0" normalizeH="0" baseline="0" noProof="0">
                          <a:ln>
                            <a:noFill/>
                          </a:ln>
                          <a:solidFill>
                            <a:prstClr val="black"/>
                          </a:solidFill>
                          <a:effectLst/>
                          <a:uLnTx/>
                          <a:uFillTx/>
                          <a:latin typeface="+mn-lt"/>
                          <a:ea typeface="+mn-ea"/>
                          <a:cs typeface="+mn-cs"/>
                        </a:rPr>
                        <a:t>
 Qué los cumplas feliz Mauricio Macri. ¡Lo mejor en tu día!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413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- 2022-02-02 13:57:46</a:t>
                      </a:r>
                      <a:r>
                        <a:rPr kumimoji="0" lang="es-ES" sz="1000" b="0" i="0" u="none" strike="noStrike" kern="1200" cap="none" spc="0" normalizeH="0" baseline="0" noProof="0">
                          <a:ln>
                            <a:noFill/>
                          </a:ln>
                          <a:solidFill>
                            <a:prstClr val="black"/>
                          </a:solidFill>
                          <a:effectLst/>
                          <a:uLnTx/>
                          <a:uFillTx/>
                          <a:latin typeface="+mn-lt"/>
                          <a:ea typeface="+mn-ea"/>
                          <a:cs typeface="+mn-cs"/>
                        </a:rPr>
                        <a:t>
 Seguimos mejorando las calles de San Isidro 🚧
Hoy supervisé la obra en Villa Adelina.👷🏻 Estamos repavimentando la calle Guayaquil, entre Soldado de Malvinas y Paraná. Serán 2500 metros cuadrados de asfalto renovado que mejorarán la circulación en esta zona transitada.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38820217"/>
                  </a:ext>
                </a:extLst>
              </a:tr>
            </a:tbl>
          </a:graphicData>
        </a:graphic>
      </p:graphicFrame>
      <p:sp>
        <p:nvSpPr>
          <p:cNvPr id="4" name="Text Placeholder 3">
            <a:extLst>
              <a:ext uri="{FF2B5EF4-FFF2-40B4-BE49-F238E27FC236}">
                <a16:creationId xmlns:a16="http://schemas.microsoft.com/office/drawing/2014/main" id="{3C543CEA-70CB-461A-BE59-07A839C7848F}"/>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3330680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E7487-F6FA-40F2-A614-1D3E29A493D2}"/>
              </a:ext>
            </a:extLst>
          </p:cNvPr>
          <p:cNvSpPr>
            <a:spLocks noGrp="1"/>
          </p:cNvSpPr>
          <p:nvPr>
            <p:ph type="title"/>
          </p:nvPr>
        </p:nvSpPr>
        <p:spPr/>
        <p:txBody>
          <a:bodyPr/>
          <a:lstStyle/>
          <a:p>
            <a:r>
              <a:rPr lang="en-US"/>
              <a:t>Facebook Post Table + Reactions | POSSE - 5 of 21</a:t>
            </a:r>
          </a:p>
        </p:txBody>
      </p:sp>
      <p:graphicFrame>
        <p:nvGraphicFramePr>
          <p:cNvPr id="5" name="Table Placeholder 4">
            <a:extLst>
              <a:ext uri="{FF2B5EF4-FFF2-40B4-BE49-F238E27FC236}">
                <a16:creationId xmlns:a16="http://schemas.microsoft.com/office/drawing/2014/main" id="{C65FECD7-A366-4B10-93EB-694E72B2180E}"/>
              </a:ext>
            </a:extLst>
          </p:cNvPr>
          <p:cNvGraphicFramePr>
            <a:graphicFrameLocks noGrp="1"/>
          </p:cNvGraphicFramePr>
          <p:nvPr>
            <p:ph type="tbl" sz="quarter" idx="13"/>
            <p:extLst>
              <p:ext uri="{D42A27DB-BD31-4B8C-83A1-F6EECF244321}">
                <p14:modId xmlns:p14="http://schemas.microsoft.com/office/powerpoint/2010/main" val="3497241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7695368"/>
                    </a:ext>
                  </a:extLst>
                </a:gridCol>
                <a:gridCol w="493776">
                  <a:extLst>
                    <a:ext uri="{9D8B030D-6E8A-4147-A177-3AD203B41FA5}">
                      <a16:colId xmlns:a16="http://schemas.microsoft.com/office/drawing/2014/main" val="2701631664"/>
                    </a:ext>
                  </a:extLst>
                </a:gridCol>
                <a:gridCol w="493776">
                  <a:extLst>
                    <a:ext uri="{9D8B030D-6E8A-4147-A177-3AD203B41FA5}">
                      <a16:colId xmlns:a16="http://schemas.microsoft.com/office/drawing/2014/main" val="3315949411"/>
                    </a:ext>
                  </a:extLst>
                </a:gridCol>
                <a:gridCol w="493776">
                  <a:extLst>
                    <a:ext uri="{9D8B030D-6E8A-4147-A177-3AD203B41FA5}">
                      <a16:colId xmlns:a16="http://schemas.microsoft.com/office/drawing/2014/main" val="663822011"/>
                    </a:ext>
                  </a:extLst>
                </a:gridCol>
                <a:gridCol w="493776">
                  <a:extLst>
                    <a:ext uri="{9D8B030D-6E8A-4147-A177-3AD203B41FA5}">
                      <a16:colId xmlns:a16="http://schemas.microsoft.com/office/drawing/2014/main" val="83915404"/>
                    </a:ext>
                  </a:extLst>
                </a:gridCol>
                <a:gridCol w="493776">
                  <a:extLst>
                    <a:ext uri="{9D8B030D-6E8A-4147-A177-3AD203B41FA5}">
                      <a16:colId xmlns:a16="http://schemas.microsoft.com/office/drawing/2014/main" val="830172635"/>
                    </a:ext>
                  </a:extLst>
                </a:gridCol>
                <a:gridCol w="493776">
                  <a:extLst>
                    <a:ext uri="{9D8B030D-6E8A-4147-A177-3AD203B41FA5}">
                      <a16:colId xmlns:a16="http://schemas.microsoft.com/office/drawing/2014/main" val="2255137955"/>
                    </a:ext>
                  </a:extLst>
                </a:gridCol>
                <a:gridCol w="493776">
                  <a:extLst>
                    <a:ext uri="{9D8B030D-6E8A-4147-A177-3AD203B41FA5}">
                      <a16:colId xmlns:a16="http://schemas.microsoft.com/office/drawing/2014/main" val="1144961381"/>
                    </a:ext>
                  </a:extLst>
                </a:gridCol>
                <a:gridCol w="493776">
                  <a:extLst>
                    <a:ext uri="{9D8B030D-6E8A-4147-A177-3AD203B41FA5}">
                      <a16:colId xmlns:a16="http://schemas.microsoft.com/office/drawing/2014/main" val="889512749"/>
                    </a:ext>
                  </a:extLst>
                </a:gridCol>
                <a:gridCol w="493776">
                  <a:extLst>
                    <a:ext uri="{9D8B030D-6E8A-4147-A177-3AD203B41FA5}">
                      <a16:colId xmlns:a16="http://schemas.microsoft.com/office/drawing/2014/main" val="2154955934"/>
                    </a:ext>
                  </a:extLst>
                </a:gridCol>
                <a:gridCol w="493776">
                  <a:extLst>
                    <a:ext uri="{9D8B030D-6E8A-4147-A177-3AD203B41FA5}">
                      <a16:colId xmlns:a16="http://schemas.microsoft.com/office/drawing/2014/main" val="2134662291"/>
                    </a:ext>
                  </a:extLst>
                </a:gridCol>
                <a:gridCol w="493776">
                  <a:extLst>
                    <a:ext uri="{9D8B030D-6E8A-4147-A177-3AD203B41FA5}">
                      <a16:colId xmlns:a16="http://schemas.microsoft.com/office/drawing/2014/main" val="2719016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652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- 2022-02-04 15:47:28</a:t>
                      </a:r>
                      <a:r>
                        <a:rPr kumimoji="0" lang="es-ES" sz="1000" b="0" i="0" u="none" strike="noStrike" kern="1200" cap="none" spc="0" normalizeH="0" baseline="0" noProof="0">
                          <a:ln>
                            <a:noFill/>
                          </a:ln>
                          <a:solidFill>
                            <a:prstClr val="black"/>
                          </a:solidFill>
                          <a:effectLst/>
                          <a:uLnTx/>
                          <a:uFillTx/>
                          <a:latin typeface="+mn-lt"/>
                          <a:ea typeface="+mn-ea"/>
                          <a:cs typeface="+mn-cs"/>
                        </a:rPr>
                        <a:t>
 Empezaron los trabajos de mantenimiento de rutina en los jardines de infantes municipales. 👷🏻‍♂️💪🏻
Fui al jardín "Stella Maris" de Martínez a ver cómo avanzan las tareas. Todos los años hacemos reparaciones generales como pintura y renovación de artefactos. Este año además sumamos la puesta en valor del arenero y la construcción de una huerta. 🌱 Las huertas están buenísimas para los chicos, ya que dejan valiosas enseñanzas.
En San Isidro apostamos a la educación de calidad.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4870797"/>
                  </a:ext>
                </a:extLst>
              </a:tr>
            </a:tbl>
          </a:graphicData>
        </a:graphic>
      </p:graphicFrame>
      <p:sp>
        <p:nvSpPr>
          <p:cNvPr id="4" name="Text Placeholder 3">
            <a:extLst>
              <a:ext uri="{FF2B5EF4-FFF2-40B4-BE49-F238E27FC236}">
                <a16:creationId xmlns:a16="http://schemas.microsoft.com/office/drawing/2014/main" id="{F315337A-0166-4E3E-ADF1-9DA477287974}"/>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2559659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F661C-F793-4F7F-96CA-936B3D8837B0}"/>
              </a:ext>
            </a:extLst>
          </p:cNvPr>
          <p:cNvSpPr>
            <a:spLocks noGrp="1"/>
          </p:cNvSpPr>
          <p:nvPr>
            <p:ph type="title"/>
          </p:nvPr>
        </p:nvSpPr>
        <p:spPr/>
        <p:txBody>
          <a:bodyPr/>
          <a:lstStyle/>
          <a:p>
            <a:r>
              <a:rPr lang="en-US"/>
              <a:t>Facebook Post Table + Reactions | POSSE - 6 of 21</a:t>
            </a:r>
          </a:p>
        </p:txBody>
      </p:sp>
      <p:graphicFrame>
        <p:nvGraphicFramePr>
          <p:cNvPr id="5" name="Table Placeholder 4">
            <a:extLst>
              <a:ext uri="{FF2B5EF4-FFF2-40B4-BE49-F238E27FC236}">
                <a16:creationId xmlns:a16="http://schemas.microsoft.com/office/drawing/2014/main" id="{A0CA640B-4FB4-4613-91A7-99492ED75EDE}"/>
              </a:ext>
            </a:extLst>
          </p:cNvPr>
          <p:cNvGraphicFramePr>
            <a:graphicFrameLocks noGrp="1"/>
          </p:cNvGraphicFramePr>
          <p:nvPr>
            <p:ph type="tbl" sz="quarter" idx="13"/>
            <p:extLst>
              <p:ext uri="{D42A27DB-BD31-4B8C-83A1-F6EECF244321}">
                <p14:modId xmlns:p14="http://schemas.microsoft.com/office/powerpoint/2010/main" val="2228145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8253631"/>
                    </a:ext>
                  </a:extLst>
                </a:gridCol>
                <a:gridCol w="493776">
                  <a:extLst>
                    <a:ext uri="{9D8B030D-6E8A-4147-A177-3AD203B41FA5}">
                      <a16:colId xmlns:a16="http://schemas.microsoft.com/office/drawing/2014/main" val="1985178820"/>
                    </a:ext>
                  </a:extLst>
                </a:gridCol>
                <a:gridCol w="493776">
                  <a:extLst>
                    <a:ext uri="{9D8B030D-6E8A-4147-A177-3AD203B41FA5}">
                      <a16:colId xmlns:a16="http://schemas.microsoft.com/office/drawing/2014/main" val="2295349671"/>
                    </a:ext>
                  </a:extLst>
                </a:gridCol>
                <a:gridCol w="493776">
                  <a:extLst>
                    <a:ext uri="{9D8B030D-6E8A-4147-A177-3AD203B41FA5}">
                      <a16:colId xmlns:a16="http://schemas.microsoft.com/office/drawing/2014/main" val="1093616874"/>
                    </a:ext>
                  </a:extLst>
                </a:gridCol>
                <a:gridCol w="493776">
                  <a:extLst>
                    <a:ext uri="{9D8B030D-6E8A-4147-A177-3AD203B41FA5}">
                      <a16:colId xmlns:a16="http://schemas.microsoft.com/office/drawing/2014/main" val="4239292500"/>
                    </a:ext>
                  </a:extLst>
                </a:gridCol>
                <a:gridCol w="493776">
                  <a:extLst>
                    <a:ext uri="{9D8B030D-6E8A-4147-A177-3AD203B41FA5}">
                      <a16:colId xmlns:a16="http://schemas.microsoft.com/office/drawing/2014/main" val="1996426766"/>
                    </a:ext>
                  </a:extLst>
                </a:gridCol>
                <a:gridCol w="493776">
                  <a:extLst>
                    <a:ext uri="{9D8B030D-6E8A-4147-A177-3AD203B41FA5}">
                      <a16:colId xmlns:a16="http://schemas.microsoft.com/office/drawing/2014/main" val="61034377"/>
                    </a:ext>
                  </a:extLst>
                </a:gridCol>
                <a:gridCol w="493776">
                  <a:extLst>
                    <a:ext uri="{9D8B030D-6E8A-4147-A177-3AD203B41FA5}">
                      <a16:colId xmlns:a16="http://schemas.microsoft.com/office/drawing/2014/main" val="1274470666"/>
                    </a:ext>
                  </a:extLst>
                </a:gridCol>
                <a:gridCol w="493776">
                  <a:extLst>
                    <a:ext uri="{9D8B030D-6E8A-4147-A177-3AD203B41FA5}">
                      <a16:colId xmlns:a16="http://schemas.microsoft.com/office/drawing/2014/main" val="2149678941"/>
                    </a:ext>
                  </a:extLst>
                </a:gridCol>
                <a:gridCol w="493776">
                  <a:extLst>
                    <a:ext uri="{9D8B030D-6E8A-4147-A177-3AD203B41FA5}">
                      <a16:colId xmlns:a16="http://schemas.microsoft.com/office/drawing/2014/main" val="3038997148"/>
                    </a:ext>
                  </a:extLst>
                </a:gridCol>
                <a:gridCol w="493776">
                  <a:extLst>
                    <a:ext uri="{9D8B030D-6E8A-4147-A177-3AD203B41FA5}">
                      <a16:colId xmlns:a16="http://schemas.microsoft.com/office/drawing/2014/main" val="3575359174"/>
                    </a:ext>
                  </a:extLst>
                </a:gridCol>
                <a:gridCol w="493776">
                  <a:extLst>
                    <a:ext uri="{9D8B030D-6E8A-4147-A177-3AD203B41FA5}">
                      <a16:colId xmlns:a16="http://schemas.microsoft.com/office/drawing/2014/main" val="3761033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865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- 2022-02-01 12:35:57</a:t>
                      </a:r>
                      <a:r>
                        <a:rPr kumimoji="0" lang="es-ES" sz="1000" b="0" i="0" u="none" strike="noStrike" kern="1200" cap="none" spc="0" normalizeH="0" baseline="0" noProof="0">
                          <a:ln>
                            <a:noFill/>
                          </a:ln>
                          <a:solidFill>
                            <a:prstClr val="black"/>
                          </a:solidFill>
                          <a:effectLst/>
                          <a:uLnTx/>
                          <a:uFillTx/>
                          <a:latin typeface="+mn-lt"/>
                          <a:ea typeface="+mn-ea"/>
                          <a:cs typeface="+mn-cs"/>
                        </a:rPr>
                        <a:t>
 Acompañanos a ver los avances de la renovación de la Escuela Técnica N°1 de nuestro Delta!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62302590"/>
                  </a:ext>
                </a:extLst>
              </a:tr>
            </a:tbl>
          </a:graphicData>
        </a:graphic>
      </p:graphicFrame>
      <p:sp>
        <p:nvSpPr>
          <p:cNvPr id="4" name="Text Placeholder 3">
            <a:extLst>
              <a:ext uri="{FF2B5EF4-FFF2-40B4-BE49-F238E27FC236}">
                <a16:creationId xmlns:a16="http://schemas.microsoft.com/office/drawing/2014/main" id="{BF8366B6-36BD-49A0-9C1A-14929124908D}"/>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3108115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E7DDB-F2DE-4FC9-97F0-1C7C4319AF36}"/>
              </a:ext>
            </a:extLst>
          </p:cNvPr>
          <p:cNvSpPr>
            <a:spLocks noGrp="1"/>
          </p:cNvSpPr>
          <p:nvPr>
            <p:ph type="title"/>
          </p:nvPr>
        </p:nvSpPr>
        <p:spPr/>
        <p:txBody>
          <a:bodyPr/>
          <a:lstStyle/>
          <a:p>
            <a:r>
              <a:rPr lang="en-US"/>
              <a:t>Facebook Post Table + Reactions | POSSE - 7 of 21</a:t>
            </a:r>
          </a:p>
        </p:txBody>
      </p:sp>
      <p:graphicFrame>
        <p:nvGraphicFramePr>
          <p:cNvPr id="5" name="Table Placeholder 4">
            <a:extLst>
              <a:ext uri="{FF2B5EF4-FFF2-40B4-BE49-F238E27FC236}">
                <a16:creationId xmlns:a16="http://schemas.microsoft.com/office/drawing/2014/main" id="{5C9E4840-CB1F-4172-AB5D-DBB60E0C942D}"/>
              </a:ext>
            </a:extLst>
          </p:cNvPr>
          <p:cNvGraphicFramePr>
            <a:graphicFrameLocks noGrp="1"/>
          </p:cNvGraphicFramePr>
          <p:nvPr>
            <p:ph type="tbl" sz="quarter" idx="13"/>
            <p:extLst>
              <p:ext uri="{D42A27DB-BD31-4B8C-83A1-F6EECF244321}">
                <p14:modId xmlns:p14="http://schemas.microsoft.com/office/powerpoint/2010/main" val="2819907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0205657"/>
                    </a:ext>
                  </a:extLst>
                </a:gridCol>
                <a:gridCol w="493776">
                  <a:extLst>
                    <a:ext uri="{9D8B030D-6E8A-4147-A177-3AD203B41FA5}">
                      <a16:colId xmlns:a16="http://schemas.microsoft.com/office/drawing/2014/main" val="2585307119"/>
                    </a:ext>
                  </a:extLst>
                </a:gridCol>
                <a:gridCol w="493776">
                  <a:extLst>
                    <a:ext uri="{9D8B030D-6E8A-4147-A177-3AD203B41FA5}">
                      <a16:colId xmlns:a16="http://schemas.microsoft.com/office/drawing/2014/main" val="858418979"/>
                    </a:ext>
                  </a:extLst>
                </a:gridCol>
                <a:gridCol w="493776">
                  <a:extLst>
                    <a:ext uri="{9D8B030D-6E8A-4147-A177-3AD203B41FA5}">
                      <a16:colId xmlns:a16="http://schemas.microsoft.com/office/drawing/2014/main" val="2839395471"/>
                    </a:ext>
                  </a:extLst>
                </a:gridCol>
                <a:gridCol w="493776">
                  <a:extLst>
                    <a:ext uri="{9D8B030D-6E8A-4147-A177-3AD203B41FA5}">
                      <a16:colId xmlns:a16="http://schemas.microsoft.com/office/drawing/2014/main" val="1120366902"/>
                    </a:ext>
                  </a:extLst>
                </a:gridCol>
                <a:gridCol w="493776">
                  <a:extLst>
                    <a:ext uri="{9D8B030D-6E8A-4147-A177-3AD203B41FA5}">
                      <a16:colId xmlns:a16="http://schemas.microsoft.com/office/drawing/2014/main" val="659989621"/>
                    </a:ext>
                  </a:extLst>
                </a:gridCol>
                <a:gridCol w="493776">
                  <a:extLst>
                    <a:ext uri="{9D8B030D-6E8A-4147-A177-3AD203B41FA5}">
                      <a16:colId xmlns:a16="http://schemas.microsoft.com/office/drawing/2014/main" val="3025343321"/>
                    </a:ext>
                  </a:extLst>
                </a:gridCol>
                <a:gridCol w="493776">
                  <a:extLst>
                    <a:ext uri="{9D8B030D-6E8A-4147-A177-3AD203B41FA5}">
                      <a16:colId xmlns:a16="http://schemas.microsoft.com/office/drawing/2014/main" val="2602928739"/>
                    </a:ext>
                  </a:extLst>
                </a:gridCol>
                <a:gridCol w="493776">
                  <a:extLst>
                    <a:ext uri="{9D8B030D-6E8A-4147-A177-3AD203B41FA5}">
                      <a16:colId xmlns:a16="http://schemas.microsoft.com/office/drawing/2014/main" val="1587212958"/>
                    </a:ext>
                  </a:extLst>
                </a:gridCol>
                <a:gridCol w="493776">
                  <a:extLst>
                    <a:ext uri="{9D8B030D-6E8A-4147-A177-3AD203B41FA5}">
                      <a16:colId xmlns:a16="http://schemas.microsoft.com/office/drawing/2014/main" val="1205442574"/>
                    </a:ext>
                  </a:extLst>
                </a:gridCol>
                <a:gridCol w="493776">
                  <a:extLst>
                    <a:ext uri="{9D8B030D-6E8A-4147-A177-3AD203B41FA5}">
                      <a16:colId xmlns:a16="http://schemas.microsoft.com/office/drawing/2014/main" val="3155582392"/>
                    </a:ext>
                  </a:extLst>
                </a:gridCol>
                <a:gridCol w="493776">
                  <a:extLst>
                    <a:ext uri="{9D8B030D-6E8A-4147-A177-3AD203B41FA5}">
                      <a16:colId xmlns:a16="http://schemas.microsoft.com/office/drawing/2014/main" val="2510979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190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- 2022-02-10 22:12:54</a:t>
                      </a:r>
                      <a:r>
                        <a:rPr kumimoji="0" lang="es-ES" sz="1000" b="0" i="0" u="none" strike="noStrike" kern="1200" cap="none" spc="0" normalizeH="0" baseline="0" noProof="0">
                          <a:ln>
                            <a:noFill/>
                          </a:ln>
                          <a:solidFill>
                            <a:prstClr val="black"/>
                          </a:solidFill>
                          <a:effectLst/>
                          <a:uLnTx/>
                          <a:uFillTx/>
                          <a:latin typeface="+mn-lt"/>
                          <a:ea typeface="+mn-ea"/>
                          <a:cs typeface="+mn-cs"/>
                        </a:rPr>
                        <a:t>
 EL JARDÍN MATERNAL 'VILLA JARDÍN' EN SU ÚLTIMA ETAPA! 🏫👷
Recorrimos la obra muy avanzada de este espacio de primera infancia para la contención y el aprendizaje de niños y niñas de 18 meses a 3 años de edad. Es una alegría que todas sus instalaciones estén mejorando para que lo disfruten con sus seños! 
Agradecemos al Ministerio de Desarrollo Social de la Nación y al Ministro Juan Zabaleta por esta renovación, que forma parte del "Programa Municipal de Ayuda a Escuelas Provinciales" con el que invertimos este verano 600 millones para renovar 7 instituciones educativas, para poder decir con orgullo que todas son #LasEscuelasQueSoñamos 👩‍🏫
Eva Andreotti 
Cecilia Tucat 
Isabel Dumas 
Mariana Miola 
#sanfernando #educacion #escuelas #colegios #jardin #obraspublicas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02022761"/>
                  </a:ext>
                </a:extLst>
              </a:tr>
            </a:tbl>
          </a:graphicData>
        </a:graphic>
      </p:graphicFrame>
      <p:sp>
        <p:nvSpPr>
          <p:cNvPr id="4" name="Text Placeholder 3">
            <a:extLst>
              <a:ext uri="{FF2B5EF4-FFF2-40B4-BE49-F238E27FC236}">
                <a16:creationId xmlns:a16="http://schemas.microsoft.com/office/drawing/2014/main" id="{A5562E05-A163-4FAF-861F-3C6F53BCF963}"/>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217604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207FD-BCB5-4718-85B4-266EA2450C64}"/>
              </a:ext>
            </a:extLst>
          </p:cNvPr>
          <p:cNvSpPr>
            <a:spLocks noGrp="1"/>
          </p:cNvSpPr>
          <p:nvPr>
            <p:ph type="title"/>
          </p:nvPr>
        </p:nvSpPr>
        <p:spPr/>
        <p:txBody>
          <a:bodyPr/>
          <a:lstStyle/>
          <a:p>
            <a:r>
              <a:rPr lang="en-US"/>
              <a:t>Facebook Post Table + Reactions | POSSE - 8 of 21</a:t>
            </a:r>
          </a:p>
        </p:txBody>
      </p:sp>
      <p:graphicFrame>
        <p:nvGraphicFramePr>
          <p:cNvPr id="5" name="Table Placeholder 4">
            <a:extLst>
              <a:ext uri="{FF2B5EF4-FFF2-40B4-BE49-F238E27FC236}">
                <a16:creationId xmlns:a16="http://schemas.microsoft.com/office/drawing/2014/main" id="{3BA563B2-E2D6-4273-ABB1-6BEE76EBE7C1}"/>
              </a:ext>
            </a:extLst>
          </p:cNvPr>
          <p:cNvGraphicFramePr>
            <a:graphicFrameLocks noGrp="1"/>
          </p:cNvGraphicFramePr>
          <p:nvPr>
            <p:ph type="tbl" sz="quarter" idx="13"/>
            <p:extLst>
              <p:ext uri="{D42A27DB-BD31-4B8C-83A1-F6EECF244321}">
                <p14:modId xmlns:p14="http://schemas.microsoft.com/office/powerpoint/2010/main" val="3819280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4047944"/>
                    </a:ext>
                  </a:extLst>
                </a:gridCol>
                <a:gridCol w="493776">
                  <a:extLst>
                    <a:ext uri="{9D8B030D-6E8A-4147-A177-3AD203B41FA5}">
                      <a16:colId xmlns:a16="http://schemas.microsoft.com/office/drawing/2014/main" val="1619518121"/>
                    </a:ext>
                  </a:extLst>
                </a:gridCol>
                <a:gridCol w="493776">
                  <a:extLst>
                    <a:ext uri="{9D8B030D-6E8A-4147-A177-3AD203B41FA5}">
                      <a16:colId xmlns:a16="http://schemas.microsoft.com/office/drawing/2014/main" val="2192539581"/>
                    </a:ext>
                  </a:extLst>
                </a:gridCol>
                <a:gridCol w="493776">
                  <a:extLst>
                    <a:ext uri="{9D8B030D-6E8A-4147-A177-3AD203B41FA5}">
                      <a16:colId xmlns:a16="http://schemas.microsoft.com/office/drawing/2014/main" val="3278458437"/>
                    </a:ext>
                  </a:extLst>
                </a:gridCol>
                <a:gridCol w="493776">
                  <a:extLst>
                    <a:ext uri="{9D8B030D-6E8A-4147-A177-3AD203B41FA5}">
                      <a16:colId xmlns:a16="http://schemas.microsoft.com/office/drawing/2014/main" val="3225228454"/>
                    </a:ext>
                  </a:extLst>
                </a:gridCol>
                <a:gridCol w="493776">
                  <a:extLst>
                    <a:ext uri="{9D8B030D-6E8A-4147-A177-3AD203B41FA5}">
                      <a16:colId xmlns:a16="http://schemas.microsoft.com/office/drawing/2014/main" val="465372212"/>
                    </a:ext>
                  </a:extLst>
                </a:gridCol>
                <a:gridCol w="493776">
                  <a:extLst>
                    <a:ext uri="{9D8B030D-6E8A-4147-A177-3AD203B41FA5}">
                      <a16:colId xmlns:a16="http://schemas.microsoft.com/office/drawing/2014/main" val="3036735631"/>
                    </a:ext>
                  </a:extLst>
                </a:gridCol>
                <a:gridCol w="493776">
                  <a:extLst>
                    <a:ext uri="{9D8B030D-6E8A-4147-A177-3AD203B41FA5}">
                      <a16:colId xmlns:a16="http://schemas.microsoft.com/office/drawing/2014/main" val="1696403409"/>
                    </a:ext>
                  </a:extLst>
                </a:gridCol>
                <a:gridCol w="493776">
                  <a:extLst>
                    <a:ext uri="{9D8B030D-6E8A-4147-A177-3AD203B41FA5}">
                      <a16:colId xmlns:a16="http://schemas.microsoft.com/office/drawing/2014/main" val="2528142799"/>
                    </a:ext>
                  </a:extLst>
                </a:gridCol>
                <a:gridCol w="493776">
                  <a:extLst>
                    <a:ext uri="{9D8B030D-6E8A-4147-A177-3AD203B41FA5}">
                      <a16:colId xmlns:a16="http://schemas.microsoft.com/office/drawing/2014/main" val="2055522730"/>
                    </a:ext>
                  </a:extLst>
                </a:gridCol>
                <a:gridCol w="493776">
                  <a:extLst>
                    <a:ext uri="{9D8B030D-6E8A-4147-A177-3AD203B41FA5}">
                      <a16:colId xmlns:a16="http://schemas.microsoft.com/office/drawing/2014/main" val="183919598"/>
                    </a:ext>
                  </a:extLst>
                </a:gridCol>
                <a:gridCol w="493776">
                  <a:extLst>
                    <a:ext uri="{9D8B030D-6E8A-4147-A177-3AD203B41FA5}">
                      <a16:colId xmlns:a16="http://schemas.microsoft.com/office/drawing/2014/main" val="1927975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191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- 2022-02-03 00:04:30</a:t>
                      </a:r>
                      <a:r>
                        <a:rPr kumimoji="0" lang="es-ES" sz="1000" b="0" i="0" u="none" strike="noStrike" kern="1200" cap="none" spc="0" normalizeH="0" baseline="0" noProof="0">
                          <a:ln>
                            <a:noFill/>
                          </a:ln>
                          <a:solidFill>
                            <a:prstClr val="black"/>
                          </a:solidFill>
                          <a:effectLst/>
                          <a:uLnTx/>
                          <a:uFillTx/>
                          <a:latin typeface="+mn-lt"/>
                          <a:ea typeface="+mn-ea"/>
                          <a:cs typeface="+mn-cs"/>
                        </a:rPr>
                        <a:t>
 Renovamos la Av. Unidad Nacional 🤝
Hoy por la noche comenzaron los trabajos para renovar la señalización de esta importante avenida.
El mantenimiento de sendas peatonales, de líneas de detención y de carriles vehiculares ayudan a mejorar la seguridad vial, disminuir accidentes y dar más tranquilidad a peatones, ciclistas y conductores.🚶🏽‍♂️🚘
Vamos a continuar renovando y mejorando las calles del distrito. Ya pintamos Av. de Mayo, Av. del Libertador y Av. Sucre. 💪🏻
#sanisidro #seguridadvial #martinez #seguimosrenovando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10560076"/>
                  </a:ext>
                </a:extLst>
              </a:tr>
            </a:tbl>
          </a:graphicData>
        </a:graphic>
      </p:graphicFrame>
      <p:sp>
        <p:nvSpPr>
          <p:cNvPr id="4" name="Text Placeholder 3">
            <a:extLst>
              <a:ext uri="{FF2B5EF4-FFF2-40B4-BE49-F238E27FC236}">
                <a16:creationId xmlns:a16="http://schemas.microsoft.com/office/drawing/2014/main" id="{5667ADD1-9AF2-44CA-B215-48713A58EF42}"/>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596277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0C8A9-31C4-4A18-BB72-B475D2162438}"/>
              </a:ext>
            </a:extLst>
          </p:cNvPr>
          <p:cNvSpPr>
            <a:spLocks noGrp="1"/>
          </p:cNvSpPr>
          <p:nvPr>
            <p:ph type="title"/>
          </p:nvPr>
        </p:nvSpPr>
        <p:spPr/>
        <p:txBody>
          <a:bodyPr/>
          <a:lstStyle/>
          <a:p>
            <a:r>
              <a:rPr lang="en-US"/>
              <a:t>Facebook Post Table + Reactions | POSSE - 9 of 21</a:t>
            </a:r>
          </a:p>
        </p:txBody>
      </p:sp>
      <p:graphicFrame>
        <p:nvGraphicFramePr>
          <p:cNvPr id="5" name="Table Placeholder 4">
            <a:extLst>
              <a:ext uri="{FF2B5EF4-FFF2-40B4-BE49-F238E27FC236}">
                <a16:creationId xmlns:a16="http://schemas.microsoft.com/office/drawing/2014/main" id="{56C6CB18-4FD6-49DA-94D1-B2010350DCCA}"/>
              </a:ext>
            </a:extLst>
          </p:cNvPr>
          <p:cNvGraphicFramePr>
            <a:graphicFrameLocks noGrp="1"/>
          </p:cNvGraphicFramePr>
          <p:nvPr>
            <p:ph type="tbl" sz="quarter" idx="13"/>
            <p:extLst>
              <p:ext uri="{D42A27DB-BD31-4B8C-83A1-F6EECF244321}">
                <p14:modId xmlns:p14="http://schemas.microsoft.com/office/powerpoint/2010/main" val="354112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2637000"/>
                    </a:ext>
                  </a:extLst>
                </a:gridCol>
                <a:gridCol w="493776">
                  <a:extLst>
                    <a:ext uri="{9D8B030D-6E8A-4147-A177-3AD203B41FA5}">
                      <a16:colId xmlns:a16="http://schemas.microsoft.com/office/drawing/2014/main" val="2490463774"/>
                    </a:ext>
                  </a:extLst>
                </a:gridCol>
                <a:gridCol w="493776">
                  <a:extLst>
                    <a:ext uri="{9D8B030D-6E8A-4147-A177-3AD203B41FA5}">
                      <a16:colId xmlns:a16="http://schemas.microsoft.com/office/drawing/2014/main" val="2114513999"/>
                    </a:ext>
                  </a:extLst>
                </a:gridCol>
                <a:gridCol w="493776">
                  <a:extLst>
                    <a:ext uri="{9D8B030D-6E8A-4147-A177-3AD203B41FA5}">
                      <a16:colId xmlns:a16="http://schemas.microsoft.com/office/drawing/2014/main" val="1753966166"/>
                    </a:ext>
                  </a:extLst>
                </a:gridCol>
                <a:gridCol w="493776">
                  <a:extLst>
                    <a:ext uri="{9D8B030D-6E8A-4147-A177-3AD203B41FA5}">
                      <a16:colId xmlns:a16="http://schemas.microsoft.com/office/drawing/2014/main" val="1647032418"/>
                    </a:ext>
                  </a:extLst>
                </a:gridCol>
                <a:gridCol w="493776">
                  <a:extLst>
                    <a:ext uri="{9D8B030D-6E8A-4147-A177-3AD203B41FA5}">
                      <a16:colId xmlns:a16="http://schemas.microsoft.com/office/drawing/2014/main" val="1950012023"/>
                    </a:ext>
                  </a:extLst>
                </a:gridCol>
                <a:gridCol w="493776">
                  <a:extLst>
                    <a:ext uri="{9D8B030D-6E8A-4147-A177-3AD203B41FA5}">
                      <a16:colId xmlns:a16="http://schemas.microsoft.com/office/drawing/2014/main" val="409203686"/>
                    </a:ext>
                  </a:extLst>
                </a:gridCol>
                <a:gridCol w="493776">
                  <a:extLst>
                    <a:ext uri="{9D8B030D-6E8A-4147-A177-3AD203B41FA5}">
                      <a16:colId xmlns:a16="http://schemas.microsoft.com/office/drawing/2014/main" val="1406181553"/>
                    </a:ext>
                  </a:extLst>
                </a:gridCol>
                <a:gridCol w="493776">
                  <a:extLst>
                    <a:ext uri="{9D8B030D-6E8A-4147-A177-3AD203B41FA5}">
                      <a16:colId xmlns:a16="http://schemas.microsoft.com/office/drawing/2014/main" val="3228052388"/>
                    </a:ext>
                  </a:extLst>
                </a:gridCol>
                <a:gridCol w="493776">
                  <a:extLst>
                    <a:ext uri="{9D8B030D-6E8A-4147-A177-3AD203B41FA5}">
                      <a16:colId xmlns:a16="http://schemas.microsoft.com/office/drawing/2014/main" val="1868109820"/>
                    </a:ext>
                  </a:extLst>
                </a:gridCol>
                <a:gridCol w="493776">
                  <a:extLst>
                    <a:ext uri="{9D8B030D-6E8A-4147-A177-3AD203B41FA5}">
                      <a16:colId xmlns:a16="http://schemas.microsoft.com/office/drawing/2014/main" val="1913366072"/>
                    </a:ext>
                  </a:extLst>
                </a:gridCol>
                <a:gridCol w="493776">
                  <a:extLst>
                    <a:ext uri="{9D8B030D-6E8A-4147-A177-3AD203B41FA5}">
                      <a16:colId xmlns:a16="http://schemas.microsoft.com/office/drawing/2014/main" val="2200289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046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- 2022-02-09 22:46:16</a:t>
                      </a:r>
                      <a:r>
                        <a:rPr kumimoji="0" lang="es-ES" sz="1000" b="0" i="0" u="none" strike="noStrike" kern="1200" cap="none" spc="0" normalizeH="0" baseline="0" noProof="0">
                          <a:ln>
                            <a:noFill/>
                          </a:ln>
                          <a:solidFill>
                            <a:prstClr val="black"/>
                          </a:solidFill>
                          <a:effectLst/>
                          <a:uLnTx/>
                          <a:uFillTx/>
                          <a:latin typeface="+mn-lt"/>
                          <a:ea typeface="+mn-ea"/>
                          <a:cs typeface="+mn-cs"/>
                        </a:rPr>
                        <a:t>
 HACIENDO UN NUEVO JARDÍN DE INFANTES PARA LA CIUDAD! 🏫☀
Estamos muy contentos de ver tan avanzada esta obra muy importante, con fondos del Ministerio de Obras Públicas Argentina  por los que estamos agradecidos a Gabriel Katopodis . Se encuentra en Villa Jardín, barrio que no contaba con uno y donde también estamos haciendo a nuevo un Jardín Maternal, el Centro de Salud y un gran espacio verde.
Con el "Programa Municipal de Ayuda a Escuelas Provinciales", que desarrollamos año a año, también renovaremos otras 7 instituciones educativas con una inversión de 600 millones.
Estamos convencidos de que el camino es la educación y la mejor forma de transitarlo es teniendo escuelas dignas, por eso todo este esfuerzo.  #LasEscuelasQueSoñamos 👩‍🏫 @e
@tucatcecilia
Isabel Dumas 
Mariana Miola  
Tute Del Federico 
@vasco Echeverría  
Patricia Boló Bolaño 
José Laurino  
Noelia Ordoez 
San Fernando Municipio 
Eva Andreotti 
#sanfernando #educacion #escuelas #colegios #jardin #obraspublicas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14373035"/>
                  </a:ext>
                </a:extLst>
              </a:tr>
            </a:tbl>
          </a:graphicData>
        </a:graphic>
      </p:graphicFrame>
      <p:sp>
        <p:nvSpPr>
          <p:cNvPr id="4" name="Text Placeholder 3">
            <a:extLst>
              <a:ext uri="{FF2B5EF4-FFF2-40B4-BE49-F238E27FC236}">
                <a16:creationId xmlns:a16="http://schemas.microsoft.com/office/drawing/2014/main" id="{16F010DB-8C60-4593-8342-FFC3C30E4D40}"/>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2282921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6F5CF-9DC6-4E5E-A245-561922337A87}"/>
              </a:ext>
            </a:extLst>
          </p:cNvPr>
          <p:cNvSpPr>
            <a:spLocks noGrp="1"/>
          </p:cNvSpPr>
          <p:nvPr>
            <p:ph type="title"/>
          </p:nvPr>
        </p:nvSpPr>
        <p:spPr/>
        <p:txBody>
          <a:bodyPr/>
          <a:lstStyle/>
          <a:p>
            <a:r>
              <a:rPr lang="en-US"/>
              <a:t>Facebook Post Table + Reactions | POSSE - 10 of 21</a:t>
            </a:r>
          </a:p>
        </p:txBody>
      </p:sp>
      <p:graphicFrame>
        <p:nvGraphicFramePr>
          <p:cNvPr id="5" name="Table Placeholder 4">
            <a:extLst>
              <a:ext uri="{FF2B5EF4-FFF2-40B4-BE49-F238E27FC236}">
                <a16:creationId xmlns:a16="http://schemas.microsoft.com/office/drawing/2014/main" id="{F4CA1909-3016-40CF-8524-8469BFE48A75}"/>
              </a:ext>
            </a:extLst>
          </p:cNvPr>
          <p:cNvGraphicFramePr>
            <a:graphicFrameLocks noGrp="1"/>
          </p:cNvGraphicFramePr>
          <p:nvPr>
            <p:ph type="tbl" sz="quarter" idx="13"/>
            <p:extLst>
              <p:ext uri="{D42A27DB-BD31-4B8C-83A1-F6EECF244321}">
                <p14:modId xmlns:p14="http://schemas.microsoft.com/office/powerpoint/2010/main" val="2754892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780477"/>
                    </a:ext>
                  </a:extLst>
                </a:gridCol>
                <a:gridCol w="493776">
                  <a:extLst>
                    <a:ext uri="{9D8B030D-6E8A-4147-A177-3AD203B41FA5}">
                      <a16:colId xmlns:a16="http://schemas.microsoft.com/office/drawing/2014/main" val="4011138247"/>
                    </a:ext>
                  </a:extLst>
                </a:gridCol>
                <a:gridCol w="493776">
                  <a:extLst>
                    <a:ext uri="{9D8B030D-6E8A-4147-A177-3AD203B41FA5}">
                      <a16:colId xmlns:a16="http://schemas.microsoft.com/office/drawing/2014/main" val="1917854551"/>
                    </a:ext>
                  </a:extLst>
                </a:gridCol>
                <a:gridCol w="493776">
                  <a:extLst>
                    <a:ext uri="{9D8B030D-6E8A-4147-A177-3AD203B41FA5}">
                      <a16:colId xmlns:a16="http://schemas.microsoft.com/office/drawing/2014/main" val="3974482730"/>
                    </a:ext>
                  </a:extLst>
                </a:gridCol>
                <a:gridCol w="493776">
                  <a:extLst>
                    <a:ext uri="{9D8B030D-6E8A-4147-A177-3AD203B41FA5}">
                      <a16:colId xmlns:a16="http://schemas.microsoft.com/office/drawing/2014/main" val="3748903992"/>
                    </a:ext>
                  </a:extLst>
                </a:gridCol>
                <a:gridCol w="493776">
                  <a:extLst>
                    <a:ext uri="{9D8B030D-6E8A-4147-A177-3AD203B41FA5}">
                      <a16:colId xmlns:a16="http://schemas.microsoft.com/office/drawing/2014/main" val="1218739616"/>
                    </a:ext>
                  </a:extLst>
                </a:gridCol>
                <a:gridCol w="493776">
                  <a:extLst>
                    <a:ext uri="{9D8B030D-6E8A-4147-A177-3AD203B41FA5}">
                      <a16:colId xmlns:a16="http://schemas.microsoft.com/office/drawing/2014/main" val="980751320"/>
                    </a:ext>
                  </a:extLst>
                </a:gridCol>
                <a:gridCol w="493776">
                  <a:extLst>
                    <a:ext uri="{9D8B030D-6E8A-4147-A177-3AD203B41FA5}">
                      <a16:colId xmlns:a16="http://schemas.microsoft.com/office/drawing/2014/main" val="1988113029"/>
                    </a:ext>
                  </a:extLst>
                </a:gridCol>
                <a:gridCol w="493776">
                  <a:extLst>
                    <a:ext uri="{9D8B030D-6E8A-4147-A177-3AD203B41FA5}">
                      <a16:colId xmlns:a16="http://schemas.microsoft.com/office/drawing/2014/main" val="1630099316"/>
                    </a:ext>
                  </a:extLst>
                </a:gridCol>
                <a:gridCol w="493776">
                  <a:extLst>
                    <a:ext uri="{9D8B030D-6E8A-4147-A177-3AD203B41FA5}">
                      <a16:colId xmlns:a16="http://schemas.microsoft.com/office/drawing/2014/main" val="3426657955"/>
                    </a:ext>
                  </a:extLst>
                </a:gridCol>
                <a:gridCol w="493776">
                  <a:extLst>
                    <a:ext uri="{9D8B030D-6E8A-4147-A177-3AD203B41FA5}">
                      <a16:colId xmlns:a16="http://schemas.microsoft.com/office/drawing/2014/main" val="3308307202"/>
                    </a:ext>
                  </a:extLst>
                </a:gridCol>
                <a:gridCol w="493776">
                  <a:extLst>
                    <a:ext uri="{9D8B030D-6E8A-4147-A177-3AD203B41FA5}">
                      <a16:colId xmlns:a16="http://schemas.microsoft.com/office/drawing/2014/main" val="858393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774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- 2022-02-04 21:46:54</a:t>
                      </a:r>
                      <a:r>
                        <a:rPr kumimoji="0" lang="es-ES" sz="1000" b="0" i="0" u="none" strike="noStrike" kern="1200" cap="none" spc="0" normalizeH="0" baseline="0" noProof="0">
                          <a:ln>
                            <a:noFill/>
                          </a:ln>
                          <a:solidFill>
                            <a:prstClr val="black"/>
                          </a:solidFill>
                          <a:effectLst/>
                          <a:uLnTx/>
                          <a:uFillTx/>
                          <a:latin typeface="+mn-lt"/>
                          <a:ea typeface="+mn-ea"/>
                          <a:cs typeface="+mn-cs"/>
                        </a:rPr>
                        <a:t>
 Un encuentro especial de #yoga y #meditacion junto al río, en el espacio que ampliamos del Parque Náutico, uno de los lugares más lindos que tenemos! 🧘🌳☀❤️ Ideal para relajarse y conectar con la naturaleza.
Desde los Polis seguimos ofreciendo las actividades más entretenidas. Estén atentos a las redes sociales de @sanfermunicipio que vamos a contarles cuándo se hará el próximo encuentro!
@ctraverso.ok
#sanfernando #deportes #relajacion #relax #rio #naturaleza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5212870"/>
                  </a:ext>
                </a:extLst>
              </a:tr>
            </a:tbl>
          </a:graphicData>
        </a:graphic>
      </p:graphicFrame>
      <p:sp>
        <p:nvSpPr>
          <p:cNvPr id="4" name="Text Placeholder 3">
            <a:extLst>
              <a:ext uri="{FF2B5EF4-FFF2-40B4-BE49-F238E27FC236}">
                <a16:creationId xmlns:a16="http://schemas.microsoft.com/office/drawing/2014/main" id="{EAAADC0C-4326-4026-BB9A-D5EC63670F7A}"/>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4110365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A12F1-37D4-4A80-ACF5-88DF725F2B38}"/>
              </a:ext>
            </a:extLst>
          </p:cNvPr>
          <p:cNvSpPr>
            <a:spLocks noGrp="1"/>
          </p:cNvSpPr>
          <p:nvPr>
            <p:ph type="title"/>
          </p:nvPr>
        </p:nvSpPr>
        <p:spPr/>
        <p:txBody>
          <a:bodyPr/>
          <a:lstStyle/>
          <a:p>
            <a:r>
              <a:rPr lang="en-US"/>
              <a:t>Facebook Post Table + Reactions | POSSE - 11 of 21</a:t>
            </a:r>
          </a:p>
        </p:txBody>
      </p:sp>
      <p:graphicFrame>
        <p:nvGraphicFramePr>
          <p:cNvPr id="5" name="Table Placeholder 4">
            <a:extLst>
              <a:ext uri="{FF2B5EF4-FFF2-40B4-BE49-F238E27FC236}">
                <a16:creationId xmlns:a16="http://schemas.microsoft.com/office/drawing/2014/main" id="{47780B98-BEEF-429B-85AC-9C25F9320FCC}"/>
              </a:ext>
            </a:extLst>
          </p:cNvPr>
          <p:cNvGraphicFramePr>
            <a:graphicFrameLocks noGrp="1"/>
          </p:cNvGraphicFramePr>
          <p:nvPr>
            <p:ph type="tbl" sz="quarter" idx="13"/>
            <p:extLst>
              <p:ext uri="{D42A27DB-BD31-4B8C-83A1-F6EECF244321}">
                <p14:modId xmlns:p14="http://schemas.microsoft.com/office/powerpoint/2010/main" val="112368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0911035"/>
                    </a:ext>
                  </a:extLst>
                </a:gridCol>
                <a:gridCol w="493776">
                  <a:extLst>
                    <a:ext uri="{9D8B030D-6E8A-4147-A177-3AD203B41FA5}">
                      <a16:colId xmlns:a16="http://schemas.microsoft.com/office/drawing/2014/main" val="1234267086"/>
                    </a:ext>
                  </a:extLst>
                </a:gridCol>
                <a:gridCol w="493776">
                  <a:extLst>
                    <a:ext uri="{9D8B030D-6E8A-4147-A177-3AD203B41FA5}">
                      <a16:colId xmlns:a16="http://schemas.microsoft.com/office/drawing/2014/main" val="939632448"/>
                    </a:ext>
                  </a:extLst>
                </a:gridCol>
                <a:gridCol w="493776">
                  <a:extLst>
                    <a:ext uri="{9D8B030D-6E8A-4147-A177-3AD203B41FA5}">
                      <a16:colId xmlns:a16="http://schemas.microsoft.com/office/drawing/2014/main" val="2776818438"/>
                    </a:ext>
                  </a:extLst>
                </a:gridCol>
                <a:gridCol w="493776">
                  <a:extLst>
                    <a:ext uri="{9D8B030D-6E8A-4147-A177-3AD203B41FA5}">
                      <a16:colId xmlns:a16="http://schemas.microsoft.com/office/drawing/2014/main" val="1037762144"/>
                    </a:ext>
                  </a:extLst>
                </a:gridCol>
                <a:gridCol w="493776">
                  <a:extLst>
                    <a:ext uri="{9D8B030D-6E8A-4147-A177-3AD203B41FA5}">
                      <a16:colId xmlns:a16="http://schemas.microsoft.com/office/drawing/2014/main" val="2308687982"/>
                    </a:ext>
                  </a:extLst>
                </a:gridCol>
                <a:gridCol w="493776">
                  <a:extLst>
                    <a:ext uri="{9D8B030D-6E8A-4147-A177-3AD203B41FA5}">
                      <a16:colId xmlns:a16="http://schemas.microsoft.com/office/drawing/2014/main" val="3400486621"/>
                    </a:ext>
                  </a:extLst>
                </a:gridCol>
                <a:gridCol w="493776">
                  <a:extLst>
                    <a:ext uri="{9D8B030D-6E8A-4147-A177-3AD203B41FA5}">
                      <a16:colId xmlns:a16="http://schemas.microsoft.com/office/drawing/2014/main" val="2075303117"/>
                    </a:ext>
                  </a:extLst>
                </a:gridCol>
                <a:gridCol w="493776">
                  <a:extLst>
                    <a:ext uri="{9D8B030D-6E8A-4147-A177-3AD203B41FA5}">
                      <a16:colId xmlns:a16="http://schemas.microsoft.com/office/drawing/2014/main" val="4280330017"/>
                    </a:ext>
                  </a:extLst>
                </a:gridCol>
                <a:gridCol w="493776">
                  <a:extLst>
                    <a:ext uri="{9D8B030D-6E8A-4147-A177-3AD203B41FA5}">
                      <a16:colId xmlns:a16="http://schemas.microsoft.com/office/drawing/2014/main" val="1951679493"/>
                    </a:ext>
                  </a:extLst>
                </a:gridCol>
                <a:gridCol w="493776">
                  <a:extLst>
                    <a:ext uri="{9D8B030D-6E8A-4147-A177-3AD203B41FA5}">
                      <a16:colId xmlns:a16="http://schemas.microsoft.com/office/drawing/2014/main" val="1042773305"/>
                    </a:ext>
                  </a:extLst>
                </a:gridCol>
                <a:gridCol w="493776">
                  <a:extLst>
                    <a:ext uri="{9D8B030D-6E8A-4147-A177-3AD203B41FA5}">
                      <a16:colId xmlns:a16="http://schemas.microsoft.com/office/drawing/2014/main" val="2984683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2612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- 2022-02-08 16:39:33</a:t>
                      </a:r>
                      <a:r>
                        <a:rPr kumimoji="0" lang="es-ES" sz="1000" b="0" i="0" u="none" strike="noStrike" kern="1200" cap="none" spc="0" normalizeH="0" baseline="0" noProof="0">
                          <a:ln>
                            <a:noFill/>
                          </a:ln>
                          <a:solidFill>
                            <a:prstClr val="black"/>
                          </a:solidFill>
                          <a:effectLst/>
                          <a:uLnTx/>
                          <a:uFillTx/>
                          <a:latin typeface="+mn-lt"/>
                          <a:ea typeface="+mn-ea"/>
                          <a:cs typeface="+mn-cs"/>
                        </a:rPr>
                        <a:t>
 Hoy estuve en el Centro de Comando y Control, donde se logró detener a dos delincuentes a partir de una denuncia a las líneas 911 y 109, alertando a la patrulla municipal y dando inicio a la persecución y posterior detención gracias al seguimiento de las cámaras de seguridad del municipio. Felicitaciones al equipo de seguridad, a la patrulla municipal y a la policía bonaerense por el trabajo coordinado.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79159650"/>
                  </a:ext>
                </a:extLst>
              </a:tr>
            </a:tbl>
          </a:graphicData>
        </a:graphic>
      </p:graphicFrame>
      <p:sp>
        <p:nvSpPr>
          <p:cNvPr id="4" name="Text Placeholder 3">
            <a:extLst>
              <a:ext uri="{FF2B5EF4-FFF2-40B4-BE49-F238E27FC236}">
                <a16:creationId xmlns:a16="http://schemas.microsoft.com/office/drawing/2014/main" id="{2ED22E86-F36A-4B5A-9CA3-C2A6E0B2F2E6}"/>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2201345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4FCEB-220F-4225-8B2F-97CEC6088F60}"/>
              </a:ext>
            </a:extLst>
          </p:cNvPr>
          <p:cNvSpPr>
            <a:spLocks noGrp="1"/>
          </p:cNvSpPr>
          <p:nvPr>
            <p:ph type="title"/>
          </p:nvPr>
        </p:nvSpPr>
        <p:spPr/>
        <p:txBody>
          <a:bodyPr/>
          <a:lstStyle/>
          <a:p>
            <a:r>
              <a:rPr lang="en-US"/>
              <a:t>Facebook Post Table + Reactions | POSSE - 12 of 21</a:t>
            </a:r>
          </a:p>
        </p:txBody>
      </p:sp>
      <p:graphicFrame>
        <p:nvGraphicFramePr>
          <p:cNvPr id="5" name="Table Placeholder 4">
            <a:extLst>
              <a:ext uri="{FF2B5EF4-FFF2-40B4-BE49-F238E27FC236}">
                <a16:creationId xmlns:a16="http://schemas.microsoft.com/office/drawing/2014/main" id="{7FBE9FE2-DD2E-415B-9637-6A92FD5A9D2E}"/>
              </a:ext>
            </a:extLst>
          </p:cNvPr>
          <p:cNvGraphicFramePr>
            <a:graphicFrameLocks noGrp="1"/>
          </p:cNvGraphicFramePr>
          <p:nvPr>
            <p:ph type="tbl" sz="quarter" idx="13"/>
            <p:extLst>
              <p:ext uri="{D42A27DB-BD31-4B8C-83A1-F6EECF244321}">
                <p14:modId xmlns:p14="http://schemas.microsoft.com/office/powerpoint/2010/main" val="2042952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7731974"/>
                    </a:ext>
                  </a:extLst>
                </a:gridCol>
                <a:gridCol w="493776">
                  <a:extLst>
                    <a:ext uri="{9D8B030D-6E8A-4147-A177-3AD203B41FA5}">
                      <a16:colId xmlns:a16="http://schemas.microsoft.com/office/drawing/2014/main" val="1971679346"/>
                    </a:ext>
                  </a:extLst>
                </a:gridCol>
                <a:gridCol w="493776">
                  <a:extLst>
                    <a:ext uri="{9D8B030D-6E8A-4147-A177-3AD203B41FA5}">
                      <a16:colId xmlns:a16="http://schemas.microsoft.com/office/drawing/2014/main" val="88633932"/>
                    </a:ext>
                  </a:extLst>
                </a:gridCol>
                <a:gridCol w="493776">
                  <a:extLst>
                    <a:ext uri="{9D8B030D-6E8A-4147-A177-3AD203B41FA5}">
                      <a16:colId xmlns:a16="http://schemas.microsoft.com/office/drawing/2014/main" val="741642238"/>
                    </a:ext>
                  </a:extLst>
                </a:gridCol>
                <a:gridCol w="493776">
                  <a:extLst>
                    <a:ext uri="{9D8B030D-6E8A-4147-A177-3AD203B41FA5}">
                      <a16:colId xmlns:a16="http://schemas.microsoft.com/office/drawing/2014/main" val="3227587310"/>
                    </a:ext>
                  </a:extLst>
                </a:gridCol>
                <a:gridCol w="493776">
                  <a:extLst>
                    <a:ext uri="{9D8B030D-6E8A-4147-A177-3AD203B41FA5}">
                      <a16:colId xmlns:a16="http://schemas.microsoft.com/office/drawing/2014/main" val="4065839222"/>
                    </a:ext>
                  </a:extLst>
                </a:gridCol>
                <a:gridCol w="493776">
                  <a:extLst>
                    <a:ext uri="{9D8B030D-6E8A-4147-A177-3AD203B41FA5}">
                      <a16:colId xmlns:a16="http://schemas.microsoft.com/office/drawing/2014/main" val="985840703"/>
                    </a:ext>
                  </a:extLst>
                </a:gridCol>
                <a:gridCol w="493776">
                  <a:extLst>
                    <a:ext uri="{9D8B030D-6E8A-4147-A177-3AD203B41FA5}">
                      <a16:colId xmlns:a16="http://schemas.microsoft.com/office/drawing/2014/main" val="2573976870"/>
                    </a:ext>
                  </a:extLst>
                </a:gridCol>
                <a:gridCol w="493776">
                  <a:extLst>
                    <a:ext uri="{9D8B030D-6E8A-4147-A177-3AD203B41FA5}">
                      <a16:colId xmlns:a16="http://schemas.microsoft.com/office/drawing/2014/main" val="707469486"/>
                    </a:ext>
                  </a:extLst>
                </a:gridCol>
                <a:gridCol w="493776">
                  <a:extLst>
                    <a:ext uri="{9D8B030D-6E8A-4147-A177-3AD203B41FA5}">
                      <a16:colId xmlns:a16="http://schemas.microsoft.com/office/drawing/2014/main" val="146503027"/>
                    </a:ext>
                  </a:extLst>
                </a:gridCol>
                <a:gridCol w="493776">
                  <a:extLst>
                    <a:ext uri="{9D8B030D-6E8A-4147-A177-3AD203B41FA5}">
                      <a16:colId xmlns:a16="http://schemas.microsoft.com/office/drawing/2014/main" val="2450568079"/>
                    </a:ext>
                  </a:extLst>
                </a:gridCol>
                <a:gridCol w="493776">
                  <a:extLst>
                    <a:ext uri="{9D8B030D-6E8A-4147-A177-3AD203B41FA5}">
                      <a16:colId xmlns:a16="http://schemas.microsoft.com/office/drawing/2014/main" val="3153444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718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- 2022-02-15 17:10:00</a:t>
                      </a:r>
                      <a:r>
                        <a:rPr kumimoji="0" lang="es-ES" sz="1000" b="0" i="0" u="none" strike="noStrike" kern="1200" cap="none" spc="0" normalizeH="0" baseline="0" noProof="0">
                          <a:ln>
                            <a:noFill/>
                          </a:ln>
                          <a:solidFill>
                            <a:prstClr val="black"/>
                          </a:solidFill>
                          <a:effectLst/>
                          <a:uLnTx/>
                          <a:uFillTx/>
                          <a:latin typeface="+mn-lt"/>
                          <a:ea typeface="+mn-ea"/>
                          <a:cs typeface="+mn-cs"/>
                        </a:rPr>
                        <a:t>
 Miles de jóvenes pasaron por la colonia náutica de San Isidro este verano. 🚣🏽‍♀️☀️
Para quienes se quedaron con ganas de más, tengo una buena noticia; ¡continúan durante todo el año!
👉🏻 Este jueves, a partir de las 10:00, hay que ingresar a www.sanisidro.gob.ar/municipio/deporte para anotarse. Es necesario tener la Tarjeta Ciudadana❗
Las clases son los sábados de 10:30 a 13:30, y de 14:15 a 17:15 en el Campo Municipal de Deportes N°9 (Gaetán Gutiérrez 457, Bajo de San Isidro). Son para chicos de 13 a 17 años. Aprenden deportes como kayak. windsurf, SUP, laser y más. ⛵ ¡Es una gran oportunidad! 
Sí al deporte 💪🏻
#deporte #nautica #colonia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84952410"/>
                  </a:ext>
                </a:extLst>
              </a:tr>
            </a:tbl>
          </a:graphicData>
        </a:graphic>
      </p:graphicFrame>
      <p:sp>
        <p:nvSpPr>
          <p:cNvPr id="4" name="Text Placeholder 3">
            <a:extLst>
              <a:ext uri="{FF2B5EF4-FFF2-40B4-BE49-F238E27FC236}">
                <a16:creationId xmlns:a16="http://schemas.microsoft.com/office/drawing/2014/main" id="{2410EEB3-0220-40F1-9924-551AFA7D8734}"/>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3071009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49951-8F20-453C-AD77-ADF86B5A4D3F}"/>
              </a:ext>
            </a:extLst>
          </p:cNvPr>
          <p:cNvSpPr>
            <a:spLocks noGrp="1"/>
          </p:cNvSpPr>
          <p:nvPr>
            <p:ph type="title"/>
          </p:nvPr>
        </p:nvSpPr>
        <p:spPr/>
        <p:txBody>
          <a:bodyPr/>
          <a:lstStyle/>
          <a:p>
            <a:r>
              <a:rPr lang="en-US"/>
              <a:t>Facebook Post Table + Reactions | POSSE - 13 of 21</a:t>
            </a:r>
          </a:p>
        </p:txBody>
      </p:sp>
      <p:graphicFrame>
        <p:nvGraphicFramePr>
          <p:cNvPr id="5" name="Table Placeholder 4">
            <a:extLst>
              <a:ext uri="{FF2B5EF4-FFF2-40B4-BE49-F238E27FC236}">
                <a16:creationId xmlns:a16="http://schemas.microsoft.com/office/drawing/2014/main" id="{0FAFF1AC-61B9-4FD9-8461-1A3222E226AF}"/>
              </a:ext>
            </a:extLst>
          </p:cNvPr>
          <p:cNvGraphicFramePr>
            <a:graphicFrameLocks noGrp="1"/>
          </p:cNvGraphicFramePr>
          <p:nvPr>
            <p:ph type="tbl" sz="quarter" idx="13"/>
            <p:extLst>
              <p:ext uri="{D42A27DB-BD31-4B8C-83A1-F6EECF244321}">
                <p14:modId xmlns:p14="http://schemas.microsoft.com/office/powerpoint/2010/main" val="4007008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2046715"/>
                    </a:ext>
                  </a:extLst>
                </a:gridCol>
                <a:gridCol w="493776">
                  <a:extLst>
                    <a:ext uri="{9D8B030D-6E8A-4147-A177-3AD203B41FA5}">
                      <a16:colId xmlns:a16="http://schemas.microsoft.com/office/drawing/2014/main" val="479576080"/>
                    </a:ext>
                  </a:extLst>
                </a:gridCol>
                <a:gridCol w="493776">
                  <a:extLst>
                    <a:ext uri="{9D8B030D-6E8A-4147-A177-3AD203B41FA5}">
                      <a16:colId xmlns:a16="http://schemas.microsoft.com/office/drawing/2014/main" val="17640221"/>
                    </a:ext>
                  </a:extLst>
                </a:gridCol>
                <a:gridCol w="493776">
                  <a:extLst>
                    <a:ext uri="{9D8B030D-6E8A-4147-A177-3AD203B41FA5}">
                      <a16:colId xmlns:a16="http://schemas.microsoft.com/office/drawing/2014/main" val="1622894418"/>
                    </a:ext>
                  </a:extLst>
                </a:gridCol>
                <a:gridCol w="493776">
                  <a:extLst>
                    <a:ext uri="{9D8B030D-6E8A-4147-A177-3AD203B41FA5}">
                      <a16:colId xmlns:a16="http://schemas.microsoft.com/office/drawing/2014/main" val="3776614481"/>
                    </a:ext>
                  </a:extLst>
                </a:gridCol>
                <a:gridCol w="493776">
                  <a:extLst>
                    <a:ext uri="{9D8B030D-6E8A-4147-A177-3AD203B41FA5}">
                      <a16:colId xmlns:a16="http://schemas.microsoft.com/office/drawing/2014/main" val="3614561679"/>
                    </a:ext>
                  </a:extLst>
                </a:gridCol>
                <a:gridCol w="493776">
                  <a:extLst>
                    <a:ext uri="{9D8B030D-6E8A-4147-A177-3AD203B41FA5}">
                      <a16:colId xmlns:a16="http://schemas.microsoft.com/office/drawing/2014/main" val="383745887"/>
                    </a:ext>
                  </a:extLst>
                </a:gridCol>
                <a:gridCol w="493776">
                  <a:extLst>
                    <a:ext uri="{9D8B030D-6E8A-4147-A177-3AD203B41FA5}">
                      <a16:colId xmlns:a16="http://schemas.microsoft.com/office/drawing/2014/main" val="1203664213"/>
                    </a:ext>
                  </a:extLst>
                </a:gridCol>
                <a:gridCol w="493776">
                  <a:extLst>
                    <a:ext uri="{9D8B030D-6E8A-4147-A177-3AD203B41FA5}">
                      <a16:colId xmlns:a16="http://schemas.microsoft.com/office/drawing/2014/main" val="1792513495"/>
                    </a:ext>
                  </a:extLst>
                </a:gridCol>
                <a:gridCol w="493776">
                  <a:extLst>
                    <a:ext uri="{9D8B030D-6E8A-4147-A177-3AD203B41FA5}">
                      <a16:colId xmlns:a16="http://schemas.microsoft.com/office/drawing/2014/main" val="1850777487"/>
                    </a:ext>
                  </a:extLst>
                </a:gridCol>
                <a:gridCol w="493776">
                  <a:extLst>
                    <a:ext uri="{9D8B030D-6E8A-4147-A177-3AD203B41FA5}">
                      <a16:colId xmlns:a16="http://schemas.microsoft.com/office/drawing/2014/main" val="1082438825"/>
                    </a:ext>
                  </a:extLst>
                </a:gridCol>
                <a:gridCol w="493776">
                  <a:extLst>
                    <a:ext uri="{9D8B030D-6E8A-4147-A177-3AD203B41FA5}">
                      <a16:colId xmlns:a16="http://schemas.microsoft.com/office/drawing/2014/main" val="151872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446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- 2022-02-09 16:05:23</a:t>
                      </a:r>
                      <a:r>
                        <a:rPr kumimoji="0" lang="es-ES" sz="1000" b="0" i="0" u="none" strike="noStrike" kern="1200" cap="none" spc="0" normalizeH="0" baseline="0" noProof="0">
                          <a:ln>
                            <a:noFill/>
                          </a:ln>
                          <a:solidFill>
                            <a:prstClr val="black"/>
                          </a:solidFill>
                          <a:effectLst/>
                          <a:uLnTx/>
                          <a:uFillTx/>
                          <a:latin typeface="+mn-lt"/>
                          <a:ea typeface="+mn-ea"/>
                          <a:cs typeface="+mn-cs"/>
                        </a:rPr>
                        <a:t>
 Me reuní con las directoras de los jardines maternales municipales para planificar el nuevo año escolar y los desafíos que tenemos por delante. La educación durante los primeros años de vida es fundamental para que adquieran habilidades y tengan un mejor desarrollo.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4272537"/>
                  </a:ext>
                </a:extLst>
              </a:tr>
            </a:tbl>
          </a:graphicData>
        </a:graphic>
      </p:graphicFrame>
      <p:sp>
        <p:nvSpPr>
          <p:cNvPr id="4" name="Text Placeholder 3">
            <a:extLst>
              <a:ext uri="{FF2B5EF4-FFF2-40B4-BE49-F238E27FC236}">
                <a16:creationId xmlns:a16="http://schemas.microsoft.com/office/drawing/2014/main" id="{A0355BF3-B5FB-41C1-A62D-D040B0E7689B}"/>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33942460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17A90-5E1E-4622-8E8D-440C439EC13C}"/>
              </a:ext>
            </a:extLst>
          </p:cNvPr>
          <p:cNvSpPr>
            <a:spLocks noGrp="1"/>
          </p:cNvSpPr>
          <p:nvPr>
            <p:ph type="title"/>
          </p:nvPr>
        </p:nvSpPr>
        <p:spPr/>
        <p:txBody>
          <a:bodyPr/>
          <a:lstStyle/>
          <a:p>
            <a:r>
              <a:rPr lang="en-US"/>
              <a:t>Facebook Post Table + Reactions | POSSE - 14 of 21</a:t>
            </a:r>
          </a:p>
        </p:txBody>
      </p:sp>
      <p:graphicFrame>
        <p:nvGraphicFramePr>
          <p:cNvPr id="5" name="Table Placeholder 4">
            <a:extLst>
              <a:ext uri="{FF2B5EF4-FFF2-40B4-BE49-F238E27FC236}">
                <a16:creationId xmlns:a16="http://schemas.microsoft.com/office/drawing/2014/main" id="{1B9FE1D3-4F74-4F57-986D-8D9EAE6B88FE}"/>
              </a:ext>
            </a:extLst>
          </p:cNvPr>
          <p:cNvGraphicFramePr>
            <a:graphicFrameLocks noGrp="1"/>
          </p:cNvGraphicFramePr>
          <p:nvPr>
            <p:ph type="tbl" sz="quarter" idx="13"/>
            <p:extLst>
              <p:ext uri="{D42A27DB-BD31-4B8C-83A1-F6EECF244321}">
                <p14:modId xmlns:p14="http://schemas.microsoft.com/office/powerpoint/2010/main" val="634144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9195888"/>
                    </a:ext>
                  </a:extLst>
                </a:gridCol>
                <a:gridCol w="493776">
                  <a:extLst>
                    <a:ext uri="{9D8B030D-6E8A-4147-A177-3AD203B41FA5}">
                      <a16:colId xmlns:a16="http://schemas.microsoft.com/office/drawing/2014/main" val="591466360"/>
                    </a:ext>
                  </a:extLst>
                </a:gridCol>
                <a:gridCol w="493776">
                  <a:extLst>
                    <a:ext uri="{9D8B030D-6E8A-4147-A177-3AD203B41FA5}">
                      <a16:colId xmlns:a16="http://schemas.microsoft.com/office/drawing/2014/main" val="2643012635"/>
                    </a:ext>
                  </a:extLst>
                </a:gridCol>
                <a:gridCol w="493776">
                  <a:extLst>
                    <a:ext uri="{9D8B030D-6E8A-4147-A177-3AD203B41FA5}">
                      <a16:colId xmlns:a16="http://schemas.microsoft.com/office/drawing/2014/main" val="645460094"/>
                    </a:ext>
                  </a:extLst>
                </a:gridCol>
                <a:gridCol w="493776">
                  <a:extLst>
                    <a:ext uri="{9D8B030D-6E8A-4147-A177-3AD203B41FA5}">
                      <a16:colId xmlns:a16="http://schemas.microsoft.com/office/drawing/2014/main" val="1616953257"/>
                    </a:ext>
                  </a:extLst>
                </a:gridCol>
                <a:gridCol w="493776">
                  <a:extLst>
                    <a:ext uri="{9D8B030D-6E8A-4147-A177-3AD203B41FA5}">
                      <a16:colId xmlns:a16="http://schemas.microsoft.com/office/drawing/2014/main" val="676325440"/>
                    </a:ext>
                  </a:extLst>
                </a:gridCol>
                <a:gridCol w="493776">
                  <a:extLst>
                    <a:ext uri="{9D8B030D-6E8A-4147-A177-3AD203B41FA5}">
                      <a16:colId xmlns:a16="http://schemas.microsoft.com/office/drawing/2014/main" val="4136124082"/>
                    </a:ext>
                  </a:extLst>
                </a:gridCol>
                <a:gridCol w="493776">
                  <a:extLst>
                    <a:ext uri="{9D8B030D-6E8A-4147-A177-3AD203B41FA5}">
                      <a16:colId xmlns:a16="http://schemas.microsoft.com/office/drawing/2014/main" val="4111927699"/>
                    </a:ext>
                  </a:extLst>
                </a:gridCol>
                <a:gridCol w="493776">
                  <a:extLst>
                    <a:ext uri="{9D8B030D-6E8A-4147-A177-3AD203B41FA5}">
                      <a16:colId xmlns:a16="http://schemas.microsoft.com/office/drawing/2014/main" val="780288607"/>
                    </a:ext>
                  </a:extLst>
                </a:gridCol>
                <a:gridCol w="493776">
                  <a:extLst>
                    <a:ext uri="{9D8B030D-6E8A-4147-A177-3AD203B41FA5}">
                      <a16:colId xmlns:a16="http://schemas.microsoft.com/office/drawing/2014/main" val="3955059763"/>
                    </a:ext>
                  </a:extLst>
                </a:gridCol>
                <a:gridCol w="493776">
                  <a:extLst>
                    <a:ext uri="{9D8B030D-6E8A-4147-A177-3AD203B41FA5}">
                      <a16:colId xmlns:a16="http://schemas.microsoft.com/office/drawing/2014/main" val="2263893952"/>
                    </a:ext>
                  </a:extLst>
                </a:gridCol>
                <a:gridCol w="493776">
                  <a:extLst>
                    <a:ext uri="{9D8B030D-6E8A-4147-A177-3AD203B41FA5}">
                      <a16:colId xmlns:a16="http://schemas.microsoft.com/office/drawing/2014/main" val="3312514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835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- 2022-02-01 18:11:16</a:t>
                      </a:r>
                      <a:r>
                        <a:rPr kumimoji="0" lang="es-ES" sz="1000" b="0" i="0" u="none" strike="noStrike" kern="1200" cap="none" spc="0" normalizeH="0" baseline="0" noProof="0">
                          <a:ln>
                            <a:noFill/>
                          </a:ln>
                          <a:solidFill>
                            <a:prstClr val="black"/>
                          </a:solidFill>
                          <a:effectLst/>
                          <a:uLnTx/>
                          <a:uFillTx/>
                          <a:latin typeface="+mn-lt"/>
                          <a:ea typeface="+mn-ea"/>
                          <a:cs typeface="+mn-cs"/>
                        </a:rPr>
                        <a:t>
 Para brindarles más comodidades a los vecinos, comenzamos la renovación de los accesos al Paseo de la Costa. Esto mejorará la circulación al tránsito y ampliará la capacidad de estacionamiento. Además, sumamos rampas, más iluminación, nuevas veredas y especies nativas, y estaciones de recolección de residuos para cuidar el ambiente. Seguimos trabajando para mejorar nuestros espacios públicos y hacer de la Costa un lugar más accesible, inclusivo y 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82899252"/>
                  </a:ext>
                </a:extLst>
              </a:tr>
            </a:tbl>
          </a:graphicData>
        </a:graphic>
      </p:graphicFrame>
      <p:sp>
        <p:nvSpPr>
          <p:cNvPr id="4" name="Text Placeholder 3">
            <a:extLst>
              <a:ext uri="{FF2B5EF4-FFF2-40B4-BE49-F238E27FC236}">
                <a16:creationId xmlns:a16="http://schemas.microsoft.com/office/drawing/2014/main" id="{112E8195-966F-48DE-8A79-EA3B178A499E}"/>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4013228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EADA6-5168-4515-AC0D-3F409DD9F83E}"/>
              </a:ext>
            </a:extLst>
          </p:cNvPr>
          <p:cNvSpPr>
            <a:spLocks noGrp="1"/>
          </p:cNvSpPr>
          <p:nvPr>
            <p:ph type="title"/>
          </p:nvPr>
        </p:nvSpPr>
        <p:spPr/>
        <p:txBody>
          <a:bodyPr/>
          <a:lstStyle/>
          <a:p>
            <a:r>
              <a:rPr lang="en-US"/>
              <a:t>Facebook Post Table + Reactions | POSSE - 15 of 21</a:t>
            </a:r>
          </a:p>
        </p:txBody>
      </p:sp>
      <p:graphicFrame>
        <p:nvGraphicFramePr>
          <p:cNvPr id="5" name="Table Placeholder 4">
            <a:extLst>
              <a:ext uri="{FF2B5EF4-FFF2-40B4-BE49-F238E27FC236}">
                <a16:creationId xmlns:a16="http://schemas.microsoft.com/office/drawing/2014/main" id="{FD5803B5-17B8-49D2-8BCD-35EDC74B8B11}"/>
              </a:ext>
            </a:extLst>
          </p:cNvPr>
          <p:cNvGraphicFramePr>
            <a:graphicFrameLocks noGrp="1"/>
          </p:cNvGraphicFramePr>
          <p:nvPr>
            <p:ph type="tbl" sz="quarter" idx="13"/>
            <p:extLst>
              <p:ext uri="{D42A27DB-BD31-4B8C-83A1-F6EECF244321}">
                <p14:modId xmlns:p14="http://schemas.microsoft.com/office/powerpoint/2010/main" val="854062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8505792"/>
                    </a:ext>
                  </a:extLst>
                </a:gridCol>
                <a:gridCol w="493776">
                  <a:extLst>
                    <a:ext uri="{9D8B030D-6E8A-4147-A177-3AD203B41FA5}">
                      <a16:colId xmlns:a16="http://schemas.microsoft.com/office/drawing/2014/main" val="3720142496"/>
                    </a:ext>
                  </a:extLst>
                </a:gridCol>
                <a:gridCol w="493776">
                  <a:extLst>
                    <a:ext uri="{9D8B030D-6E8A-4147-A177-3AD203B41FA5}">
                      <a16:colId xmlns:a16="http://schemas.microsoft.com/office/drawing/2014/main" val="2277182690"/>
                    </a:ext>
                  </a:extLst>
                </a:gridCol>
                <a:gridCol w="493776">
                  <a:extLst>
                    <a:ext uri="{9D8B030D-6E8A-4147-A177-3AD203B41FA5}">
                      <a16:colId xmlns:a16="http://schemas.microsoft.com/office/drawing/2014/main" val="829799178"/>
                    </a:ext>
                  </a:extLst>
                </a:gridCol>
                <a:gridCol w="493776">
                  <a:extLst>
                    <a:ext uri="{9D8B030D-6E8A-4147-A177-3AD203B41FA5}">
                      <a16:colId xmlns:a16="http://schemas.microsoft.com/office/drawing/2014/main" val="2900959962"/>
                    </a:ext>
                  </a:extLst>
                </a:gridCol>
                <a:gridCol w="493776">
                  <a:extLst>
                    <a:ext uri="{9D8B030D-6E8A-4147-A177-3AD203B41FA5}">
                      <a16:colId xmlns:a16="http://schemas.microsoft.com/office/drawing/2014/main" val="2298610160"/>
                    </a:ext>
                  </a:extLst>
                </a:gridCol>
                <a:gridCol w="493776">
                  <a:extLst>
                    <a:ext uri="{9D8B030D-6E8A-4147-A177-3AD203B41FA5}">
                      <a16:colId xmlns:a16="http://schemas.microsoft.com/office/drawing/2014/main" val="3407123293"/>
                    </a:ext>
                  </a:extLst>
                </a:gridCol>
                <a:gridCol w="493776">
                  <a:extLst>
                    <a:ext uri="{9D8B030D-6E8A-4147-A177-3AD203B41FA5}">
                      <a16:colId xmlns:a16="http://schemas.microsoft.com/office/drawing/2014/main" val="1124647873"/>
                    </a:ext>
                  </a:extLst>
                </a:gridCol>
                <a:gridCol w="493776">
                  <a:extLst>
                    <a:ext uri="{9D8B030D-6E8A-4147-A177-3AD203B41FA5}">
                      <a16:colId xmlns:a16="http://schemas.microsoft.com/office/drawing/2014/main" val="418226308"/>
                    </a:ext>
                  </a:extLst>
                </a:gridCol>
                <a:gridCol w="493776">
                  <a:extLst>
                    <a:ext uri="{9D8B030D-6E8A-4147-A177-3AD203B41FA5}">
                      <a16:colId xmlns:a16="http://schemas.microsoft.com/office/drawing/2014/main" val="1311390013"/>
                    </a:ext>
                  </a:extLst>
                </a:gridCol>
                <a:gridCol w="493776">
                  <a:extLst>
                    <a:ext uri="{9D8B030D-6E8A-4147-A177-3AD203B41FA5}">
                      <a16:colId xmlns:a16="http://schemas.microsoft.com/office/drawing/2014/main" val="920758175"/>
                    </a:ext>
                  </a:extLst>
                </a:gridCol>
                <a:gridCol w="493776">
                  <a:extLst>
                    <a:ext uri="{9D8B030D-6E8A-4147-A177-3AD203B41FA5}">
                      <a16:colId xmlns:a16="http://schemas.microsoft.com/office/drawing/2014/main" val="3370459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969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- 2022-02-01 20:02:59</a:t>
                      </a:r>
                      <a:r>
                        <a:rPr kumimoji="0" lang="es-ES" sz="1000" b="0" i="0" u="none" strike="noStrike" kern="1200" cap="none" spc="0" normalizeH="0" baseline="0" noProof="0">
                          <a:ln>
                            <a:noFill/>
                          </a:ln>
                          <a:solidFill>
                            <a:prstClr val="black"/>
                          </a:solidFill>
                          <a:effectLst/>
                          <a:uLnTx/>
                          <a:uFillTx/>
                          <a:latin typeface="+mn-lt"/>
                          <a:ea typeface="+mn-ea"/>
                          <a:cs typeface="+mn-cs"/>
                        </a:rPr>
                        <a:t>
 Estuve con Macarena de Joy Multiespacio, un lugar donde los vecinos se acercan a practicar danza y otras actividades deportivas. Estamos muy contentos de que hace ya dos años abrieron sus puertas. Los espacios culturales no solo son alumnos que se forman sino también son instituciones que brindan bienestar integral. Por eso, vamos a continuar acompañándolos en su desarrollo para que puedan crecer y seguir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3103422"/>
                  </a:ext>
                </a:extLst>
              </a:tr>
            </a:tbl>
          </a:graphicData>
        </a:graphic>
      </p:graphicFrame>
      <p:sp>
        <p:nvSpPr>
          <p:cNvPr id="4" name="Text Placeholder 3">
            <a:extLst>
              <a:ext uri="{FF2B5EF4-FFF2-40B4-BE49-F238E27FC236}">
                <a16:creationId xmlns:a16="http://schemas.microsoft.com/office/drawing/2014/main" id="{ACEEEC3A-3EBF-4460-AC2A-87E5A85B8C68}"/>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4036048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1F03-4C04-412F-BF7A-C74833BC9DC5}"/>
              </a:ext>
            </a:extLst>
          </p:cNvPr>
          <p:cNvSpPr>
            <a:spLocks noGrp="1"/>
          </p:cNvSpPr>
          <p:nvPr>
            <p:ph type="title"/>
          </p:nvPr>
        </p:nvSpPr>
        <p:spPr/>
        <p:txBody>
          <a:bodyPr/>
          <a:lstStyle/>
          <a:p>
            <a:r>
              <a:rPr lang="en-US"/>
              <a:t>Facebook Post Table + Reactions | POSSE - 16 of 21</a:t>
            </a:r>
          </a:p>
        </p:txBody>
      </p:sp>
      <p:graphicFrame>
        <p:nvGraphicFramePr>
          <p:cNvPr id="5" name="Table Placeholder 4">
            <a:extLst>
              <a:ext uri="{FF2B5EF4-FFF2-40B4-BE49-F238E27FC236}">
                <a16:creationId xmlns:a16="http://schemas.microsoft.com/office/drawing/2014/main" id="{090473B2-AB07-4216-B085-B453839D0481}"/>
              </a:ext>
            </a:extLst>
          </p:cNvPr>
          <p:cNvGraphicFramePr>
            <a:graphicFrameLocks noGrp="1"/>
          </p:cNvGraphicFramePr>
          <p:nvPr>
            <p:ph type="tbl" sz="quarter" idx="13"/>
            <p:extLst>
              <p:ext uri="{D42A27DB-BD31-4B8C-83A1-F6EECF244321}">
                <p14:modId xmlns:p14="http://schemas.microsoft.com/office/powerpoint/2010/main" val="3717873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7147340"/>
                    </a:ext>
                  </a:extLst>
                </a:gridCol>
                <a:gridCol w="493776">
                  <a:extLst>
                    <a:ext uri="{9D8B030D-6E8A-4147-A177-3AD203B41FA5}">
                      <a16:colId xmlns:a16="http://schemas.microsoft.com/office/drawing/2014/main" val="3781741275"/>
                    </a:ext>
                  </a:extLst>
                </a:gridCol>
                <a:gridCol w="493776">
                  <a:extLst>
                    <a:ext uri="{9D8B030D-6E8A-4147-A177-3AD203B41FA5}">
                      <a16:colId xmlns:a16="http://schemas.microsoft.com/office/drawing/2014/main" val="2500546268"/>
                    </a:ext>
                  </a:extLst>
                </a:gridCol>
                <a:gridCol w="493776">
                  <a:extLst>
                    <a:ext uri="{9D8B030D-6E8A-4147-A177-3AD203B41FA5}">
                      <a16:colId xmlns:a16="http://schemas.microsoft.com/office/drawing/2014/main" val="2363096798"/>
                    </a:ext>
                  </a:extLst>
                </a:gridCol>
                <a:gridCol w="493776">
                  <a:extLst>
                    <a:ext uri="{9D8B030D-6E8A-4147-A177-3AD203B41FA5}">
                      <a16:colId xmlns:a16="http://schemas.microsoft.com/office/drawing/2014/main" val="2240529271"/>
                    </a:ext>
                  </a:extLst>
                </a:gridCol>
                <a:gridCol w="493776">
                  <a:extLst>
                    <a:ext uri="{9D8B030D-6E8A-4147-A177-3AD203B41FA5}">
                      <a16:colId xmlns:a16="http://schemas.microsoft.com/office/drawing/2014/main" val="546206941"/>
                    </a:ext>
                  </a:extLst>
                </a:gridCol>
                <a:gridCol w="493776">
                  <a:extLst>
                    <a:ext uri="{9D8B030D-6E8A-4147-A177-3AD203B41FA5}">
                      <a16:colId xmlns:a16="http://schemas.microsoft.com/office/drawing/2014/main" val="3199301764"/>
                    </a:ext>
                  </a:extLst>
                </a:gridCol>
                <a:gridCol w="493776">
                  <a:extLst>
                    <a:ext uri="{9D8B030D-6E8A-4147-A177-3AD203B41FA5}">
                      <a16:colId xmlns:a16="http://schemas.microsoft.com/office/drawing/2014/main" val="3063261837"/>
                    </a:ext>
                  </a:extLst>
                </a:gridCol>
                <a:gridCol w="493776">
                  <a:extLst>
                    <a:ext uri="{9D8B030D-6E8A-4147-A177-3AD203B41FA5}">
                      <a16:colId xmlns:a16="http://schemas.microsoft.com/office/drawing/2014/main" val="2754420242"/>
                    </a:ext>
                  </a:extLst>
                </a:gridCol>
                <a:gridCol w="493776">
                  <a:extLst>
                    <a:ext uri="{9D8B030D-6E8A-4147-A177-3AD203B41FA5}">
                      <a16:colId xmlns:a16="http://schemas.microsoft.com/office/drawing/2014/main" val="1980102321"/>
                    </a:ext>
                  </a:extLst>
                </a:gridCol>
                <a:gridCol w="493776">
                  <a:extLst>
                    <a:ext uri="{9D8B030D-6E8A-4147-A177-3AD203B41FA5}">
                      <a16:colId xmlns:a16="http://schemas.microsoft.com/office/drawing/2014/main" val="2251944855"/>
                    </a:ext>
                  </a:extLst>
                </a:gridCol>
                <a:gridCol w="493776">
                  <a:extLst>
                    <a:ext uri="{9D8B030D-6E8A-4147-A177-3AD203B41FA5}">
                      <a16:colId xmlns:a16="http://schemas.microsoft.com/office/drawing/2014/main" val="2872202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898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- 2022-02-10 12:18:49</a:t>
                      </a:r>
                      <a:r>
                        <a:rPr kumimoji="0" lang="es-ES" sz="1000" b="0" i="0" u="none" strike="noStrike" kern="1200" cap="none" spc="0" normalizeH="0" baseline="0" noProof="0">
                          <a:ln>
                            <a:noFill/>
                          </a:ln>
                          <a:solidFill>
                            <a:prstClr val="black"/>
                          </a:solidFill>
                          <a:effectLst/>
                          <a:uLnTx/>
                          <a:uFillTx/>
                          <a:latin typeface="+mn-lt"/>
                          <a:ea typeface="+mn-ea"/>
                          <a:cs typeface="+mn-cs"/>
                        </a:rPr>
                        <a:t>
 Con Jorge Macri, Horacio Rodríguez Larreta y Marcelo D'Alessandro participamos del anuncio de las nuevas lectoras de patentes que amplifican el anillo digital en los accesos entre la Ciudad de Buenos Aires y la Provincia. El trabajo que hacemos en equipo, en este caso en seguridad, va a beneficiar a muchos vecinos de Vicente López.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92688969"/>
                  </a:ext>
                </a:extLst>
              </a:tr>
            </a:tbl>
          </a:graphicData>
        </a:graphic>
      </p:graphicFrame>
      <p:sp>
        <p:nvSpPr>
          <p:cNvPr id="4" name="Text Placeholder 3">
            <a:extLst>
              <a:ext uri="{FF2B5EF4-FFF2-40B4-BE49-F238E27FC236}">
                <a16:creationId xmlns:a16="http://schemas.microsoft.com/office/drawing/2014/main" id="{0700A1DF-4966-486F-AFBA-3398C3A361B0}"/>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376283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1BD6-C89D-4844-B5F4-36C36E9F9ACC}"/>
              </a:ext>
            </a:extLst>
          </p:cNvPr>
          <p:cNvSpPr>
            <a:spLocks noGrp="1"/>
          </p:cNvSpPr>
          <p:nvPr>
            <p:ph type="title"/>
          </p:nvPr>
        </p:nvSpPr>
        <p:spPr/>
        <p:txBody>
          <a:bodyPr/>
          <a:lstStyle/>
          <a:p>
            <a:r>
              <a:rPr lang="en-US"/>
              <a:t>Facebook Post Table + Reactions | POSSE - 17 of 21</a:t>
            </a:r>
          </a:p>
        </p:txBody>
      </p:sp>
      <p:graphicFrame>
        <p:nvGraphicFramePr>
          <p:cNvPr id="5" name="Table Placeholder 4">
            <a:extLst>
              <a:ext uri="{FF2B5EF4-FFF2-40B4-BE49-F238E27FC236}">
                <a16:creationId xmlns:a16="http://schemas.microsoft.com/office/drawing/2014/main" id="{6FB087DF-EB44-4338-9620-481D1C456F9B}"/>
              </a:ext>
            </a:extLst>
          </p:cNvPr>
          <p:cNvGraphicFramePr>
            <a:graphicFrameLocks noGrp="1"/>
          </p:cNvGraphicFramePr>
          <p:nvPr>
            <p:ph type="tbl" sz="quarter" idx="13"/>
            <p:extLst>
              <p:ext uri="{D42A27DB-BD31-4B8C-83A1-F6EECF244321}">
                <p14:modId xmlns:p14="http://schemas.microsoft.com/office/powerpoint/2010/main" val="97478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5201696"/>
                    </a:ext>
                  </a:extLst>
                </a:gridCol>
                <a:gridCol w="493776">
                  <a:extLst>
                    <a:ext uri="{9D8B030D-6E8A-4147-A177-3AD203B41FA5}">
                      <a16:colId xmlns:a16="http://schemas.microsoft.com/office/drawing/2014/main" val="342248742"/>
                    </a:ext>
                  </a:extLst>
                </a:gridCol>
                <a:gridCol w="493776">
                  <a:extLst>
                    <a:ext uri="{9D8B030D-6E8A-4147-A177-3AD203B41FA5}">
                      <a16:colId xmlns:a16="http://schemas.microsoft.com/office/drawing/2014/main" val="330455253"/>
                    </a:ext>
                  </a:extLst>
                </a:gridCol>
                <a:gridCol w="493776">
                  <a:extLst>
                    <a:ext uri="{9D8B030D-6E8A-4147-A177-3AD203B41FA5}">
                      <a16:colId xmlns:a16="http://schemas.microsoft.com/office/drawing/2014/main" val="2143050490"/>
                    </a:ext>
                  </a:extLst>
                </a:gridCol>
                <a:gridCol w="493776">
                  <a:extLst>
                    <a:ext uri="{9D8B030D-6E8A-4147-A177-3AD203B41FA5}">
                      <a16:colId xmlns:a16="http://schemas.microsoft.com/office/drawing/2014/main" val="1716513377"/>
                    </a:ext>
                  </a:extLst>
                </a:gridCol>
                <a:gridCol w="493776">
                  <a:extLst>
                    <a:ext uri="{9D8B030D-6E8A-4147-A177-3AD203B41FA5}">
                      <a16:colId xmlns:a16="http://schemas.microsoft.com/office/drawing/2014/main" val="3380188737"/>
                    </a:ext>
                  </a:extLst>
                </a:gridCol>
                <a:gridCol w="493776">
                  <a:extLst>
                    <a:ext uri="{9D8B030D-6E8A-4147-A177-3AD203B41FA5}">
                      <a16:colId xmlns:a16="http://schemas.microsoft.com/office/drawing/2014/main" val="4028159728"/>
                    </a:ext>
                  </a:extLst>
                </a:gridCol>
                <a:gridCol w="493776">
                  <a:extLst>
                    <a:ext uri="{9D8B030D-6E8A-4147-A177-3AD203B41FA5}">
                      <a16:colId xmlns:a16="http://schemas.microsoft.com/office/drawing/2014/main" val="4033580996"/>
                    </a:ext>
                  </a:extLst>
                </a:gridCol>
                <a:gridCol w="493776">
                  <a:extLst>
                    <a:ext uri="{9D8B030D-6E8A-4147-A177-3AD203B41FA5}">
                      <a16:colId xmlns:a16="http://schemas.microsoft.com/office/drawing/2014/main" val="4204075822"/>
                    </a:ext>
                  </a:extLst>
                </a:gridCol>
                <a:gridCol w="493776">
                  <a:extLst>
                    <a:ext uri="{9D8B030D-6E8A-4147-A177-3AD203B41FA5}">
                      <a16:colId xmlns:a16="http://schemas.microsoft.com/office/drawing/2014/main" val="752139517"/>
                    </a:ext>
                  </a:extLst>
                </a:gridCol>
                <a:gridCol w="493776">
                  <a:extLst>
                    <a:ext uri="{9D8B030D-6E8A-4147-A177-3AD203B41FA5}">
                      <a16:colId xmlns:a16="http://schemas.microsoft.com/office/drawing/2014/main" val="1205569387"/>
                    </a:ext>
                  </a:extLst>
                </a:gridCol>
                <a:gridCol w="493776">
                  <a:extLst>
                    <a:ext uri="{9D8B030D-6E8A-4147-A177-3AD203B41FA5}">
                      <a16:colId xmlns:a16="http://schemas.microsoft.com/office/drawing/2014/main" val="2861055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381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- 2022-02-01 18:15:47</a:t>
                      </a:r>
                      <a:r>
                        <a:rPr kumimoji="0" lang="es-ES" sz="1000" b="0" i="0" u="none" strike="noStrike" kern="1200" cap="none" spc="0" normalizeH="0" baseline="0" noProof="0">
                          <a:ln>
                            <a:noFill/>
                          </a:ln>
                          <a:solidFill>
                            <a:prstClr val="black"/>
                          </a:solidFill>
                          <a:effectLst/>
                          <a:uLnTx/>
                          <a:uFillTx/>
                          <a:latin typeface="+mn-lt"/>
                          <a:ea typeface="+mn-ea"/>
                          <a:cs typeface="+mn-cs"/>
                        </a:rPr>
                        <a:t>
 Se viene otro recital de la agenda de San Isidro Cultura 🥳 ¡Estuvimos disfrutando de shows increíbles! Este sábado es el turno de La Colmena, con música latinoamericana. 🎼
El grupo conformado por 17 mujeres se presenta en el puerto de San Isidro. Hacen un espectáculo único de voces y percusión. 🎤🥁 ¿Te lo vas a perder?
El verano en San Isidro, es distinto. ¡Vení a disfrutar!
📍 Primera Junta al 1000, Bajo de San Isidro.
⌚ A las 20:00.
🆓 La entrada es libre y gratuita.
🌧️ Si llueve se pasa para el domingo.
Para enterarte de todas las propuestas de San Isidro Cultura para este verano, ingresá a 👉🏻 https://bit.ly/3KP2tZC
#cultura #recital #showgratuito #musicaenvivo #verano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5420740"/>
                  </a:ext>
                </a:extLst>
              </a:tr>
            </a:tbl>
          </a:graphicData>
        </a:graphic>
      </p:graphicFrame>
      <p:sp>
        <p:nvSpPr>
          <p:cNvPr id="4" name="Text Placeholder 3">
            <a:extLst>
              <a:ext uri="{FF2B5EF4-FFF2-40B4-BE49-F238E27FC236}">
                <a16:creationId xmlns:a16="http://schemas.microsoft.com/office/drawing/2014/main" id="{AD13BE01-2F6A-4D1C-A6F8-89361C44BDF7}"/>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3779433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6AAF7-C1D1-4DDA-93A7-74D0F4D8BC8E}"/>
              </a:ext>
            </a:extLst>
          </p:cNvPr>
          <p:cNvSpPr>
            <a:spLocks noGrp="1"/>
          </p:cNvSpPr>
          <p:nvPr>
            <p:ph type="title"/>
          </p:nvPr>
        </p:nvSpPr>
        <p:spPr/>
        <p:txBody>
          <a:bodyPr/>
          <a:lstStyle/>
          <a:p>
            <a:r>
              <a:rPr lang="en-US"/>
              <a:t>Facebook Post Table + Reactions | POSSE - 18 of 21</a:t>
            </a:r>
          </a:p>
        </p:txBody>
      </p:sp>
      <p:graphicFrame>
        <p:nvGraphicFramePr>
          <p:cNvPr id="5" name="Table Placeholder 4">
            <a:extLst>
              <a:ext uri="{FF2B5EF4-FFF2-40B4-BE49-F238E27FC236}">
                <a16:creationId xmlns:a16="http://schemas.microsoft.com/office/drawing/2014/main" id="{56EFA053-56C4-408A-9578-B37D02BBA3C0}"/>
              </a:ext>
            </a:extLst>
          </p:cNvPr>
          <p:cNvGraphicFramePr>
            <a:graphicFrameLocks noGrp="1"/>
          </p:cNvGraphicFramePr>
          <p:nvPr>
            <p:ph type="tbl" sz="quarter" idx="13"/>
            <p:extLst>
              <p:ext uri="{D42A27DB-BD31-4B8C-83A1-F6EECF244321}">
                <p14:modId xmlns:p14="http://schemas.microsoft.com/office/powerpoint/2010/main" val="1424798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2162465"/>
                    </a:ext>
                  </a:extLst>
                </a:gridCol>
                <a:gridCol w="493776">
                  <a:extLst>
                    <a:ext uri="{9D8B030D-6E8A-4147-A177-3AD203B41FA5}">
                      <a16:colId xmlns:a16="http://schemas.microsoft.com/office/drawing/2014/main" val="2259811588"/>
                    </a:ext>
                  </a:extLst>
                </a:gridCol>
                <a:gridCol w="493776">
                  <a:extLst>
                    <a:ext uri="{9D8B030D-6E8A-4147-A177-3AD203B41FA5}">
                      <a16:colId xmlns:a16="http://schemas.microsoft.com/office/drawing/2014/main" val="42354890"/>
                    </a:ext>
                  </a:extLst>
                </a:gridCol>
                <a:gridCol w="493776">
                  <a:extLst>
                    <a:ext uri="{9D8B030D-6E8A-4147-A177-3AD203B41FA5}">
                      <a16:colId xmlns:a16="http://schemas.microsoft.com/office/drawing/2014/main" val="3195572966"/>
                    </a:ext>
                  </a:extLst>
                </a:gridCol>
                <a:gridCol w="493776">
                  <a:extLst>
                    <a:ext uri="{9D8B030D-6E8A-4147-A177-3AD203B41FA5}">
                      <a16:colId xmlns:a16="http://schemas.microsoft.com/office/drawing/2014/main" val="1031913745"/>
                    </a:ext>
                  </a:extLst>
                </a:gridCol>
                <a:gridCol w="493776">
                  <a:extLst>
                    <a:ext uri="{9D8B030D-6E8A-4147-A177-3AD203B41FA5}">
                      <a16:colId xmlns:a16="http://schemas.microsoft.com/office/drawing/2014/main" val="2070132079"/>
                    </a:ext>
                  </a:extLst>
                </a:gridCol>
                <a:gridCol w="493776">
                  <a:extLst>
                    <a:ext uri="{9D8B030D-6E8A-4147-A177-3AD203B41FA5}">
                      <a16:colId xmlns:a16="http://schemas.microsoft.com/office/drawing/2014/main" val="1179971429"/>
                    </a:ext>
                  </a:extLst>
                </a:gridCol>
                <a:gridCol w="493776">
                  <a:extLst>
                    <a:ext uri="{9D8B030D-6E8A-4147-A177-3AD203B41FA5}">
                      <a16:colId xmlns:a16="http://schemas.microsoft.com/office/drawing/2014/main" val="1938937232"/>
                    </a:ext>
                  </a:extLst>
                </a:gridCol>
                <a:gridCol w="493776">
                  <a:extLst>
                    <a:ext uri="{9D8B030D-6E8A-4147-A177-3AD203B41FA5}">
                      <a16:colId xmlns:a16="http://schemas.microsoft.com/office/drawing/2014/main" val="706143394"/>
                    </a:ext>
                  </a:extLst>
                </a:gridCol>
                <a:gridCol w="493776">
                  <a:extLst>
                    <a:ext uri="{9D8B030D-6E8A-4147-A177-3AD203B41FA5}">
                      <a16:colId xmlns:a16="http://schemas.microsoft.com/office/drawing/2014/main" val="1884832483"/>
                    </a:ext>
                  </a:extLst>
                </a:gridCol>
                <a:gridCol w="493776">
                  <a:extLst>
                    <a:ext uri="{9D8B030D-6E8A-4147-A177-3AD203B41FA5}">
                      <a16:colId xmlns:a16="http://schemas.microsoft.com/office/drawing/2014/main" val="2656130127"/>
                    </a:ext>
                  </a:extLst>
                </a:gridCol>
                <a:gridCol w="493776">
                  <a:extLst>
                    <a:ext uri="{9D8B030D-6E8A-4147-A177-3AD203B41FA5}">
                      <a16:colId xmlns:a16="http://schemas.microsoft.com/office/drawing/2014/main" val="480291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866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- 2022-02-10 16:52:30</a:t>
                      </a:r>
                      <a:r>
                        <a:rPr kumimoji="0" lang="es-ES" sz="1000" b="0" i="0" u="none" strike="noStrike" kern="1200" cap="none" spc="0" normalizeH="0" baseline="0" noProof="0">
                          <a:ln>
                            <a:noFill/>
                          </a:ln>
                          <a:solidFill>
                            <a:prstClr val="black"/>
                          </a:solidFill>
                          <a:effectLst/>
                          <a:uLnTx/>
                          <a:uFillTx/>
                          <a:latin typeface="+mn-lt"/>
                          <a:ea typeface="+mn-ea"/>
                          <a:cs typeface="+mn-cs"/>
                        </a:rPr>
                        <a:t>
 Estamos avanzando en la instalación de nuevas cámaras de seguridad en el Transporte del Bicentenario para que las conductoras y los vecinos que lo usan a diario puedan viajar más tranquilos y 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9648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- 2022-02-11 16:20:50</a:t>
                      </a:r>
                      <a:r>
                        <a:rPr kumimoji="0" lang="es-ES" sz="1000" b="0" i="0" u="none" strike="noStrike" kern="1200" cap="none" spc="0" normalizeH="0" baseline="0" noProof="0">
                          <a:ln>
                            <a:noFill/>
                          </a:ln>
                          <a:solidFill>
                            <a:prstClr val="black"/>
                          </a:solidFill>
                          <a:effectLst/>
                          <a:uLnTx/>
                          <a:uFillTx/>
                          <a:latin typeface="+mn-lt"/>
                          <a:ea typeface="+mn-ea"/>
                          <a:cs typeface="+mn-cs"/>
                        </a:rPr>
                        <a:t>
 Hoy, en Mar del Plata, nos reunimos con los intendentes del PRO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8224642"/>
                  </a:ext>
                </a:extLst>
              </a:tr>
            </a:tbl>
          </a:graphicData>
        </a:graphic>
      </p:graphicFrame>
      <p:sp>
        <p:nvSpPr>
          <p:cNvPr id="4" name="Text Placeholder 3">
            <a:extLst>
              <a:ext uri="{FF2B5EF4-FFF2-40B4-BE49-F238E27FC236}">
                <a16:creationId xmlns:a16="http://schemas.microsoft.com/office/drawing/2014/main" id="{1BD26395-7689-4A85-861D-C257DBA1F6D4}"/>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659976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426BA-5316-48EE-ADC2-2C94395466BF}"/>
              </a:ext>
            </a:extLst>
          </p:cNvPr>
          <p:cNvSpPr>
            <a:spLocks noGrp="1"/>
          </p:cNvSpPr>
          <p:nvPr>
            <p:ph type="title"/>
          </p:nvPr>
        </p:nvSpPr>
        <p:spPr/>
        <p:txBody>
          <a:bodyPr/>
          <a:lstStyle/>
          <a:p>
            <a:r>
              <a:rPr lang="en-US"/>
              <a:t>Facebook Post Table + Reactions | POSSE - 19 of 21</a:t>
            </a:r>
          </a:p>
        </p:txBody>
      </p:sp>
      <p:graphicFrame>
        <p:nvGraphicFramePr>
          <p:cNvPr id="5" name="Table Placeholder 4">
            <a:extLst>
              <a:ext uri="{FF2B5EF4-FFF2-40B4-BE49-F238E27FC236}">
                <a16:creationId xmlns:a16="http://schemas.microsoft.com/office/drawing/2014/main" id="{95091EEE-18F8-41B5-B2B0-CDC99C5E7E4F}"/>
              </a:ext>
            </a:extLst>
          </p:cNvPr>
          <p:cNvGraphicFramePr>
            <a:graphicFrameLocks noGrp="1"/>
          </p:cNvGraphicFramePr>
          <p:nvPr>
            <p:ph type="tbl" sz="quarter" idx="13"/>
            <p:extLst>
              <p:ext uri="{D42A27DB-BD31-4B8C-83A1-F6EECF244321}">
                <p14:modId xmlns:p14="http://schemas.microsoft.com/office/powerpoint/2010/main" val="3046163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7285360"/>
                    </a:ext>
                  </a:extLst>
                </a:gridCol>
                <a:gridCol w="493776">
                  <a:extLst>
                    <a:ext uri="{9D8B030D-6E8A-4147-A177-3AD203B41FA5}">
                      <a16:colId xmlns:a16="http://schemas.microsoft.com/office/drawing/2014/main" val="349736267"/>
                    </a:ext>
                  </a:extLst>
                </a:gridCol>
                <a:gridCol w="493776">
                  <a:extLst>
                    <a:ext uri="{9D8B030D-6E8A-4147-A177-3AD203B41FA5}">
                      <a16:colId xmlns:a16="http://schemas.microsoft.com/office/drawing/2014/main" val="2171913701"/>
                    </a:ext>
                  </a:extLst>
                </a:gridCol>
                <a:gridCol w="493776">
                  <a:extLst>
                    <a:ext uri="{9D8B030D-6E8A-4147-A177-3AD203B41FA5}">
                      <a16:colId xmlns:a16="http://schemas.microsoft.com/office/drawing/2014/main" val="759878622"/>
                    </a:ext>
                  </a:extLst>
                </a:gridCol>
                <a:gridCol w="493776">
                  <a:extLst>
                    <a:ext uri="{9D8B030D-6E8A-4147-A177-3AD203B41FA5}">
                      <a16:colId xmlns:a16="http://schemas.microsoft.com/office/drawing/2014/main" val="1040357800"/>
                    </a:ext>
                  </a:extLst>
                </a:gridCol>
                <a:gridCol w="493776">
                  <a:extLst>
                    <a:ext uri="{9D8B030D-6E8A-4147-A177-3AD203B41FA5}">
                      <a16:colId xmlns:a16="http://schemas.microsoft.com/office/drawing/2014/main" val="1805846565"/>
                    </a:ext>
                  </a:extLst>
                </a:gridCol>
                <a:gridCol w="493776">
                  <a:extLst>
                    <a:ext uri="{9D8B030D-6E8A-4147-A177-3AD203B41FA5}">
                      <a16:colId xmlns:a16="http://schemas.microsoft.com/office/drawing/2014/main" val="3505634754"/>
                    </a:ext>
                  </a:extLst>
                </a:gridCol>
                <a:gridCol w="493776">
                  <a:extLst>
                    <a:ext uri="{9D8B030D-6E8A-4147-A177-3AD203B41FA5}">
                      <a16:colId xmlns:a16="http://schemas.microsoft.com/office/drawing/2014/main" val="2327390050"/>
                    </a:ext>
                  </a:extLst>
                </a:gridCol>
                <a:gridCol w="493776">
                  <a:extLst>
                    <a:ext uri="{9D8B030D-6E8A-4147-A177-3AD203B41FA5}">
                      <a16:colId xmlns:a16="http://schemas.microsoft.com/office/drawing/2014/main" val="610035209"/>
                    </a:ext>
                  </a:extLst>
                </a:gridCol>
                <a:gridCol w="493776">
                  <a:extLst>
                    <a:ext uri="{9D8B030D-6E8A-4147-A177-3AD203B41FA5}">
                      <a16:colId xmlns:a16="http://schemas.microsoft.com/office/drawing/2014/main" val="4243616962"/>
                    </a:ext>
                  </a:extLst>
                </a:gridCol>
                <a:gridCol w="493776">
                  <a:extLst>
                    <a:ext uri="{9D8B030D-6E8A-4147-A177-3AD203B41FA5}">
                      <a16:colId xmlns:a16="http://schemas.microsoft.com/office/drawing/2014/main" val="4004687174"/>
                    </a:ext>
                  </a:extLst>
                </a:gridCol>
                <a:gridCol w="493776">
                  <a:extLst>
                    <a:ext uri="{9D8B030D-6E8A-4147-A177-3AD203B41FA5}">
                      <a16:colId xmlns:a16="http://schemas.microsoft.com/office/drawing/2014/main" val="3115327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6845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- 2022-02-02 19:10:32</a:t>
                      </a:r>
                      <a:r>
                        <a:rPr kumimoji="0" lang="es-ES" sz="1000" b="0" i="0" u="none" strike="noStrike" kern="1200" cap="none" spc="0" normalizeH="0" baseline="0" noProof="0">
                          <a:ln>
                            <a:noFill/>
                          </a:ln>
                          <a:solidFill>
                            <a:prstClr val="black"/>
                          </a:solidFill>
                          <a:effectLst/>
                          <a:uLnTx/>
                          <a:uFillTx/>
                          <a:latin typeface="+mn-lt"/>
                          <a:ea typeface="+mn-ea"/>
                          <a:cs typeface="+mn-cs"/>
                        </a:rPr>
                        <a:t>
 En Florida Oeste estuve con Maria Eva Videla y otras vecinas durante el trabajo de recambio y mantenimiento de luminarias de su cuadra. Caminamos por la zona para ver que otras cosas del barrio podemos mejorar. 
El Plan de Mantenimiento de Luminarias se realiza a diario en todos los barrios del municipio. Recordá que si tenés alguna consulta o reclamo, podés hacerlo en la linea 147.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05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- 2022-02-06 11:20:22</a:t>
                      </a:r>
                      <a:r>
                        <a:rPr kumimoji="0" lang="es-ES" sz="1000" b="0" i="0" u="none" strike="noStrike" kern="1200" cap="none" spc="0" normalizeH="0" baseline="0" noProof="0">
                          <a:ln>
                            <a:noFill/>
                          </a:ln>
                          <a:solidFill>
                            <a:prstClr val="black"/>
                          </a:solidFill>
                          <a:effectLst/>
                          <a:uLnTx/>
                          <a:uFillTx/>
                          <a:latin typeface="+mn-lt"/>
                          <a:ea typeface="+mn-ea"/>
                          <a:cs typeface="+mn-cs"/>
                        </a:rPr>
                        <a:t>
 Te dejo un resumen de mi semana en Vicente López.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28154100"/>
                  </a:ext>
                </a:extLst>
              </a:tr>
            </a:tbl>
          </a:graphicData>
        </a:graphic>
      </p:graphicFrame>
      <p:sp>
        <p:nvSpPr>
          <p:cNvPr id="4" name="Text Placeholder 3">
            <a:extLst>
              <a:ext uri="{FF2B5EF4-FFF2-40B4-BE49-F238E27FC236}">
                <a16:creationId xmlns:a16="http://schemas.microsoft.com/office/drawing/2014/main" id="{5DFEAFE8-A37F-4A16-9670-0E5F376D63A3}"/>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23077499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DA816-212D-4A55-BD04-B828D6F81095}"/>
              </a:ext>
            </a:extLst>
          </p:cNvPr>
          <p:cNvSpPr>
            <a:spLocks noGrp="1"/>
          </p:cNvSpPr>
          <p:nvPr>
            <p:ph type="title"/>
          </p:nvPr>
        </p:nvSpPr>
        <p:spPr/>
        <p:txBody>
          <a:bodyPr/>
          <a:lstStyle/>
          <a:p>
            <a:r>
              <a:rPr lang="en-US"/>
              <a:t>Facebook Post Table + Reactions | POSSE - 20 of 21</a:t>
            </a:r>
          </a:p>
        </p:txBody>
      </p:sp>
      <p:graphicFrame>
        <p:nvGraphicFramePr>
          <p:cNvPr id="5" name="Table Placeholder 4">
            <a:extLst>
              <a:ext uri="{FF2B5EF4-FFF2-40B4-BE49-F238E27FC236}">
                <a16:creationId xmlns:a16="http://schemas.microsoft.com/office/drawing/2014/main" id="{1B651E8D-C9ED-49D3-BC99-9CB69621B8DA}"/>
              </a:ext>
            </a:extLst>
          </p:cNvPr>
          <p:cNvGraphicFramePr>
            <a:graphicFrameLocks noGrp="1"/>
          </p:cNvGraphicFramePr>
          <p:nvPr>
            <p:ph type="tbl" sz="quarter" idx="13"/>
            <p:extLst>
              <p:ext uri="{D42A27DB-BD31-4B8C-83A1-F6EECF244321}">
                <p14:modId xmlns:p14="http://schemas.microsoft.com/office/powerpoint/2010/main" val="2959259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9574766"/>
                    </a:ext>
                  </a:extLst>
                </a:gridCol>
                <a:gridCol w="493776">
                  <a:extLst>
                    <a:ext uri="{9D8B030D-6E8A-4147-A177-3AD203B41FA5}">
                      <a16:colId xmlns:a16="http://schemas.microsoft.com/office/drawing/2014/main" val="2325500526"/>
                    </a:ext>
                  </a:extLst>
                </a:gridCol>
                <a:gridCol w="493776">
                  <a:extLst>
                    <a:ext uri="{9D8B030D-6E8A-4147-A177-3AD203B41FA5}">
                      <a16:colId xmlns:a16="http://schemas.microsoft.com/office/drawing/2014/main" val="2038055695"/>
                    </a:ext>
                  </a:extLst>
                </a:gridCol>
                <a:gridCol w="493776">
                  <a:extLst>
                    <a:ext uri="{9D8B030D-6E8A-4147-A177-3AD203B41FA5}">
                      <a16:colId xmlns:a16="http://schemas.microsoft.com/office/drawing/2014/main" val="595614320"/>
                    </a:ext>
                  </a:extLst>
                </a:gridCol>
                <a:gridCol w="493776">
                  <a:extLst>
                    <a:ext uri="{9D8B030D-6E8A-4147-A177-3AD203B41FA5}">
                      <a16:colId xmlns:a16="http://schemas.microsoft.com/office/drawing/2014/main" val="3015982593"/>
                    </a:ext>
                  </a:extLst>
                </a:gridCol>
                <a:gridCol w="493776">
                  <a:extLst>
                    <a:ext uri="{9D8B030D-6E8A-4147-A177-3AD203B41FA5}">
                      <a16:colId xmlns:a16="http://schemas.microsoft.com/office/drawing/2014/main" val="3345927976"/>
                    </a:ext>
                  </a:extLst>
                </a:gridCol>
                <a:gridCol w="493776">
                  <a:extLst>
                    <a:ext uri="{9D8B030D-6E8A-4147-A177-3AD203B41FA5}">
                      <a16:colId xmlns:a16="http://schemas.microsoft.com/office/drawing/2014/main" val="2707247228"/>
                    </a:ext>
                  </a:extLst>
                </a:gridCol>
                <a:gridCol w="493776">
                  <a:extLst>
                    <a:ext uri="{9D8B030D-6E8A-4147-A177-3AD203B41FA5}">
                      <a16:colId xmlns:a16="http://schemas.microsoft.com/office/drawing/2014/main" val="1867979707"/>
                    </a:ext>
                  </a:extLst>
                </a:gridCol>
                <a:gridCol w="493776">
                  <a:extLst>
                    <a:ext uri="{9D8B030D-6E8A-4147-A177-3AD203B41FA5}">
                      <a16:colId xmlns:a16="http://schemas.microsoft.com/office/drawing/2014/main" val="3992635779"/>
                    </a:ext>
                  </a:extLst>
                </a:gridCol>
                <a:gridCol w="493776">
                  <a:extLst>
                    <a:ext uri="{9D8B030D-6E8A-4147-A177-3AD203B41FA5}">
                      <a16:colId xmlns:a16="http://schemas.microsoft.com/office/drawing/2014/main" val="785080626"/>
                    </a:ext>
                  </a:extLst>
                </a:gridCol>
                <a:gridCol w="493776">
                  <a:extLst>
                    <a:ext uri="{9D8B030D-6E8A-4147-A177-3AD203B41FA5}">
                      <a16:colId xmlns:a16="http://schemas.microsoft.com/office/drawing/2014/main" val="3535579795"/>
                    </a:ext>
                  </a:extLst>
                </a:gridCol>
                <a:gridCol w="493776">
                  <a:extLst>
                    <a:ext uri="{9D8B030D-6E8A-4147-A177-3AD203B41FA5}">
                      <a16:colId xmlns:a16="http://schemas.microsoft.com/office/drawing/2014/main" val="859577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586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- 2022-02-10 19:15:35</a:t>
                      </a:r>
                      <a:r>
                        <a:rPr kumimoji="0" lang="es-ES" sz="1000" b="0" i="0" u="none" strike="noStrike" kern="1200" cap="none" spc="0" normalizeH="0" baseline="0" noProof="0">
                          <a:ln>
                            <a:noFill/>
                          </a:ln>
                          <a:solidFill>
                            <a:prstClr val="black"/>
                          </a:solidFill>
                          <a:effectLst/>
                          <a:uLnTx/>
                          <a:uFillTx/>
                          <a:latin typeface="+mn-lt"/>
                          <a:ea typeface="+mn-ea"/>
                          <a:cs typeface="+mn-cs"/>
                        </a:rPr>
                        <a:t>
 Acompañé a los chicos en la fiesta de cierre de la colonia de Campo 1. Es una alegría verlos compartir y disfrutar el verano con amigos. Felicito a todos los profes por su gran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860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- 2022-02-13 10:59:42</a:t>
                      </a:r>
                      <a:r>
                        <a:rPr kumimoji="0" lang="es-ES" sz="1000" b="0" i="0" u="none" strike="noStrike" kern="1200" cap="none" spc="0" normalizeH="0" baseline="0" noProof="0">
                          <a:ln>
                            <a:noFill/>
                          </a:ln>
                          <a:solidFill>
                            <a:prstClr val="black"/>
                          </a:solidFill>
                          <a:effectLst/>
                          <a:uLnTx/>
                          <a:uFillTx/>
                          <a:latin typeface="+mn-lt"/>
                          <a:ea typeface="+mn-ea"/>
                          <a:cs typeface="+mn-cs"/>
                        </a:rPr>
                        <a:t>
 Así fue mi semana en Vicente López.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807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- 2022-02-09 13:55:25</a:t>
                      </a:r>
                      <a:r>
                        <a:rPr kumimoji="0" lang="es-ES" sz="1000" b="0" i="0" u="none" strike="noStrike" kern="1200" cap="none" spc="0" normalizeH="0" baseline="0" noProof="0">
                          <a:ln>
                            <a:noFill/>
                          </a:ln>
                          <a:solidFill>
                            <a:prstClr val="black"/>
                          </a:solidFill>
                          <a:effectLst/>
                          <a:uLnTx/>
                          <a:uFillTx/>
                          <a:latin typeface="+mn-lt"/>
                          <a:ea typeface="+mn-ea"/>
                          <a:cs typeface="+mn-cs"/>
                        </a:rPr>
                        <a:t>
 Reunión de gabinete con el equipo de Vicente López en la Casa de la Cultura.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059307"/>
                  </a:ext>
                </a:extLst>
              </a:tr>
            </a:tbl>
          </a:graphicData>
        </a:graphic>
      </p:graphicFrame>
      <p:sp>
        <p:nvSpPr>
          <p:cNvPr id="4" name="Text Placeholder 3">
            <a:extLst>
              <a:ext uri="{FF2B5EF4-FFF2-40B4-BE49-F238E27FC236}">
                <a16:creationId xmlns:a16="http://schemas.microsoft.com/office/drawing/2014/main" id="{87A74F37-7A50-4397-A9E8-24331CA88C04}"/>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208917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023C2-DECC-4862-9C7B-28DC320C2424}"/>
              </a:ext>
            </a:extLst>
          </p:cNvPr>
          <p:cNvSpPr>
            <a:spLocks noGrp="1"/>
          </p:cNvSpPr>
          <p:nvPr>
            <p:ph type="title"/>
          </p:nvPr>
        </p:nvSpPr>
        <p:spPr/>
        <p:txBody>
          <a:bodyPr/>
          <a:lstStyle/>
          <a:p>
            <a:r>
              <a:rPr lang="en-US"/>
              <a:t>Facebook Post Table + Reactions | POSSE - 21 of 21</a:t>
            </a:r>
          </a:p>
        </p:txBody>
      </p:sp>
      <p:graphicFrame>
        <p:nvGraphicFramePr>
          <p:cNvPr id="5" name="Table Placeholder 4">
            <a:extLst>
              <a:ext uri="{FF2B5EF4-FFF2-40B4-BE49-F238E27FC236}">
                <a16:creationId xmlns:a16="http://schemas.microsoft.com/office/drawing/2014/main" id="{560011F4-5A21-44F5-A5D2-742B2CA2C88F}"/>
              </a:ext>
            </a:extLst>
          </p:cNvPr>
          <p:cNvGraphicFramePr>
            <a:graphicFrameLocks noGrp="1"/>
          </p:cNvGraphicFramePr>
          <p:nvPr>
            <p:ph type="tbl" sz="quarter" idx="13"/>
            <p:extLst>
              <p:ext uri="{D42A27DB-BD31-4B8C-83A1-F6EECF244321}">
                <p14:modId xmlns:p14="http://schemas.microsoft.com/office/powerpoint/2010/main" val="344346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600354"/>
                    </a:ext>
                  </a:extLst>
                </a:gridCol>
                <a:gridCol w="493776">
                  <a:extLst>
                    <a:ext uri="{9D8B030D-6E8A-4147-A177-3AD203B41FA5}">
                      <a16:colId xmlns:a16="http://schemas.microsoft.com/office/drawing/2014/main" val="2496389155"/>
                    </a:ext>
                  </a:extLst>
                </a:gridCol>
                <a:gridCol w="493776">
                  <a:extLst>
                    <a:ext uri="{9D8B030D-6E8A-4147-A177-3AD203B41FA5}">
                      <a16:colId xmlns:a16="http://schemas.microsoft.com/office/drawing/2014/main" val="1600089630"/>
                    </a:ext>
                  </a:extLst>
                </a:gridCol>
                <a:gridCol w="493776">
                  <a:extLst>
                    <a:ext uri="{9D8B030D-6E8A-4147-A177-3AD203B41FA5}">
                      <a16:colId xmlns:a16="http://schemas.microsoft.com/office/drawing/2014/main" val="2366852514"/>
                    </a:ext>
                  </a:extLst>
                </a:gridCol>
                <a:gridCol w="493776">
                  <a:extLst>
                    <a:ext uri="{9D8B030D-6E8A-4147-A177-3AD203B41FA5}">
                      <a16:colId xmlns:a16="http://schemas.microsoft.com/office/drawing/2014/main" val="3020837875"/>
                    </a:ext>
                  </a:extLst>
                </a:gridCol>
                <a:gridCol w="493776">
                  <a:extLst>
                    <a:ext uri="{9D8B030D-6E8A-4147-A177-3AD203B41FA5}">
                      <a16:colId xmlns:a16="http://schemas.microsoft.com/office/drawing/2014/main" val="1938168070"/>
                    </a:ext>
                  </a:extLst>
                </a:gridCol>
                <a:gridCol w="493776">
                  <a:extLst>
                    <a:ext uri="{9D8B030D-6E8A-4147-A177-3AD203B41FA5}">
                      <a16:colId xmlns:a16="http://schemas.microsoft.com/office/drawing/2014/main" val="2923196797"/>
                    </a:ext>
                  </a:extLst>
                </a:gridCol>
                <a:gridCol w="493776">
                  <a:extLst>
                    <a:ext uri="{9D8B030D-6E8A-4147-A177-3AD203B41FA5}">
                      <a16:colId xmlns:a16="http://schemas.microsoft.com/office/drawing/2014/main" val="1523111969"/>
                    </a:ext>
                  </a:extLst>
                </a:gridCol>
                <a:gridCol w="493776">
                  <a:extLst>
                    <a:ext uri="{9D8B030D-6E8A-4147-A177-3AD203B41FA5}">
                      <a16:colId xmlns:a16="http://schemas.microsoft.com/office/drawing/2014/main" val="88384139"/>
                    </a:ext>
                  </a:extLst>
                </a:gridCol>
                <a:gridCol w="493776">
                  <a:extLst>
                    <a:ext uri="{9D8B030D-6E8A-4147-A177-3AD203B41FA5}">
                      <a16:colId xmlns:a16="http://schemas.microsoft.com/office/drawing/2014/main" val="11340877"/>
                    </a:ext>
                  </a:extLst>
                </a:gridCol>
                <a:gridCol w="493776">
                  <a:extLst>
                    <a:ext uri="{9D8B030D-6E8A-4147-A177-3AD203B41FA5}">
                      <a16:colId xmlns:a16="http://schemas.microsoft.com/office/drawing/2014/main" val="3123923068"/>
                    </a:ext>
                  </a:extLst>
                </a:gridCol>
                <a:gridCol w="493776">
                  <a:extLst>
                    <a:ext uri="{9D8B030D-6E8A-4147-A177-3AD203B41FA5}">
                      <a16:colId xmlns:a16="http://schemas.microsoft.com/office/drawing/2014/main" val="2342608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200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- 2022-02-07 20:26:42</a:t>
                      </a:r>
                      <a:r>
                        <a:rPr kumimoji="0" lang="es-ES" sz="1000" b="0" i="0" u="none" strike="noStrike" kern="1200" cap="none" spc="0" normalizeH="0" baseline="0" noProof="0">
                          <a:ln>
                            <a:noFill/>
                          </a:ln>
                          <a:solidFill>
                            <a:prstClr val="black"/>
                          </a:solidFill>
                          <a:effectLst/>
                          <a:uLnTx/>
                          <a:uFillTx/>
                          <a:latin typeface="+mn-lt"/>
                          <a:ea typeface="+mn-ea"/>
                          <a:cs typeface="+mn-cs"/>
                        </a:rPr>
                        <a:t>
 Hoy recorrí las obras del Club Unión Vecinal 25 de Mayo que se llevaron adelante gracias al voto de los vecinos en el Presupuesto Participativo. El club es un espacio de entretenimiento y nos pone muy contentos acompañarlos en este camino.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25807"/>
                  </a:ext>
                </a:extLst>
              </a:tr>
            </a:tbl>
          </a:graphicData>
        </a:graphic>
      </p:graphicFrame>
      <p:sp>
        <p:nvSpPr>
          <p:cNvPr id="4" name="Text Placeholder 3">
            <a:extLst>
              <a:ext uri="{FF2B5EF4-FFF2-40B4-BE49-F238E27FC236}">
                <a16:creationId xmlns:a16="http://schemas.microsoft.com/office/drawing/2014/main" id="{403D2E06-15AF-468F-97CB-9F176909D0A9}"/>
              </a:ext>
            </a:extLst>
          </p:cNvPr>
          <p:cNvSpPr>
            <a:spLocks noGrp="1"/>
          </p:cNvSpPr>
          <p:nvPr>
            <p:ph type="body" sz="quarter" idx="14"/>
          </p:nvPr>
        </p:nvSpPr>
        <p:spPr/>
        <p:txBody>
          <a:bodyPr/>
          <a:lstStyle/>
          <a:p>
            <a:r>
              <a:rPr lang="en-US"/>
              <a:t>02/01/2022 - 02/15/2022</a:t>
            </a:r>
          </a:p>
        </p:txBody>
      </p:sp>
    </p:spTree>
    <p:extLst>
      <p:ext uri="{BB962C8B-B14F-4D97-AF65-F5344CB8AC3E}">
        <p14:creationId xmlns:p14="http://schemas.microsoft.com/office/powerpoint/2010/main" val="2278819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A9521-9FC5-44EA-AB3E-ACE060533D27}"/>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AEDD3325-2B87-45B6-9636-EFC669E5FE07}"/>
              </a:ext>
            </a:extLst>
          </p:cNvPr>
          <p:cNvGraphicFramePr>
            <a:graphicFrameLocks noGrp="1"/>
          </p:cNvGraphicFramePr>
          <p:nvPr>
            <p:ph type="chart" sz="quarter" idx="13"/>
            <p:extLst>
              <p:ext uri="{D42A27DB-BD31-4B8C-83A1-F6EECF244321}">
                <p14:modId xmlns:p14="http://schemas.microsoft.com/office/powerpoint/2010/main" val="1863818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9D3C65-DB7D-4B98-B230-E40ACA4224B8}"/>
              </a:ext>
            </a:extLst>
          </p:cNvPr>
          <p:cNvSpPr>
            <a:spLocks noGrp="1"/>
          </p:cNvSpPr>
          <p:nvPr>
            <p:ph type="body" sz="quarter" idx="14"/>
          </p:nvPr>
        </p:nvSpPr>
        <p:spPr/>
        <p:txBody>
          <a:bodyPr/>
          <a:lstStyle/>
          <a:p>
            <a:r>
              <a:rPr lang="en-US"/>
              <a:t>02/01/2022 - 02/15/2022</a:t>
            </a:r>
          </a:p>
        </p:txBody>
      </p:sp>
      <p:sp>
        <p:nvSpPr>
          <p:cNvPr id="5" name="Footer Placeholder 4">
            <a:extLst>
              <a:ext uri="{FF2B5EF4-FFF2-40B4-BE49-F238E27FC236}">
                <a16:creationId xmlns:a16="http://schemas.microsoft.com/office/drawing/2014/main" id="{41FB06B5-4844-4A74-B714-B68DC8301A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65486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1336</Words>
  <Application>Microsoft Office PowerPoint</Application>
  <PresentationFormat>On-screen Show (4:3)</PresentationFormat>
  <Paragraphs>747</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NUEVO - La emilia usar</vt:lpstr>
      <vt:lpstr>Facebook Key Metrics Table | POSSE</vt:lpstr>
      <vt:lpstr>Facebook Key Metrics Radar | POSSE</vt:lpstr>
      <vt:lpstr>Facebook Page Likes Total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21</vt:lpstr>
      <vt:lpstr>Facebook Post Table + Reactions | POSSE - 2 of 21</vt:lpstr>
      <vt:lpstr>Facebook Post Table + Reactions | POSSE - 3 of 21</vt:lpstr>
      <vt:lpstr>Facebook Post Table + Reactions | POSSE - 4 of 21</vt:lpstr>
      <vt:lpstr>Facebook Post Table + Reactions | POSSE - 5 of 21</vt:lpstr>
      <vt:lpstr>Facebook Post Table + Reactions | POSSE - 6 of 21</vt:lpstr>
      <vt:lpstr>Facebook Post Table + Reactions | POSSE - 7 of 21</vt:lpstr>
      <vt:lpstr>Facebook Post Table + Reactions | POSSE - 8 of 21</vt:lpstr>
      <vt:lpstr>Facebook Post Table + Reactions | POSSE - 9 of 21</vt:lpstr>
      <vt:lpstr>Facebook Post Table + Reactions | POSSE - 10 of 21</vt:lpstr>
      <vt:lpstr>Facebook Post Table + Reactions | POSSE - 11 of 21</vt:lpstr>
      <vt:lpstr>Facebook Post Table + Reactions | POSSE - 12 of 21</vt:lpstr>
      <vt:lpstr>Facebook Post Table + Reactions | POSSE - 13 of 21</vt:lpstr>
      <vt:lpstr>Facebook Post Table + Reactions | POSSE - 14 of 21</vt:lpstr>
      <vt:lpstr>Facebook Post Table + Reactions | POSSE - 15 of 21</vt:lpstr>
      <vt:lpstr>Facebook Post Table + Reactions | POSSE - 16 of 21</vt:lpstr>
      <vt:lpstr>Facebook Post Table + Reactions | POSSE - 17 of 21</vt:lpstr>
      <vt:lpstr>Facebook Post Table + Reactions | POSSE - 18 of 21</vt:lpstr>
      <vt:lpstr>Facebook Post Table + Reactions | POSSE - 19 of 21</vt:lpstr>
      <vt:lpstr>Facebook Post Table + Reactions | POSSE - 20 of 21</vt:lpstr>
      <vt:lpstr>Facebook Post Table + Reactions | POSSE - 21 of 21</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2022-02-16T12:59:48Z</dcterms:created>
  <dcterms:modified xsi:type="dcterms:W3CDTF">2022-02-16T13:01:11Z</dcterms:modified>
</cp:coreProperties>
</file>