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3.7170999999999998</c:v>
                </c:pt>
                <c:pt idx="1">
                  <c:v>100</c:v>
                </c:pt>
                <c:pt idx="2">
                  <c:v>50</c:v>
                </c:pt>
                <c:pt idx="3">
                  <c:v>0</c:v>
                </c:pt>
                <c:pt idx="4">
                  <c:v>12.9878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E5-41C7-8F96-69E357D7627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0.61529999999999996</c:v>
                </c:pt>
                <c:pt idx="1">
                  <c:v>60</c:v>
                </c:pt>
                <c:pt idx="2">
                  <c:v>38.235300000000002</c:v>
                </c:pt>
                <c:pt idx="3">
                  <c:v>0</c:v>
                </c:pt>
                <c:pt idx="4">
                  <c:v>100</c:v>
                </c:pt>
                <c:pt idx="5">
                  <c:v>98.336799999999997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6E5-41C7-8F96-69E357D7627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Sheet1!$D$2:$D$7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0.96440000000000003</c:v>
                </c:pt>
                <c:pt idx="5">
                  <c:v>19.403500000000001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6E5-41C7-8F96-69E357D762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32254192"/>
        <c:axId val="389162712"/>
      </c:radarChart>
      <c:catAx>
        <c:axId val="332254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162712"/>
        <c:crosses val="autoZero"/>
        <c:auto val="1"/>
        <c:lblAlgn val="ctr"/>
        <c:lblOffset val="100"/>
        <c:noMultiLvlLbl val="0"/>
      </c:catAx>
      <c:valAx>
        <c:axId val="389162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2254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43209</c:v>
                </c:pt>
                <c:pt idx="1">
                  <c:v>43215</c:v>
                </c:pt>
                <c:pt idx="2">
                  <c:v>43218</c:v>
                </c:pt>
                <c:pt idx="3">
                  <c:v>43223</c:v>
                </c:pt>
                <c:pt idx="4">
                  <c:v>43233</c:v>
                </c:pt>
                <c:pt idx="5">
                  <c:v>43236</c:v>
                </c:pt>
                <c:pt idx="6">
                  <c:v>43244</c:v>
                </c:pt>
                <c:pt idx="7">
                  <c:v>43248</c:v>
                </c:pt>
                <c:pt idx="8">
                  <c:v>43251</c:v>
                </c:pt>
                <c:pt idx="9">
                  <c:v>43253</c:v>
                </c:pt>
                <c:pt idx="10">
                  <c:v>43257</c:v>
                </c:pt>
                <c:pt idx="11">
                  <c:v>43261</c:v>
                </c:pt>
                <c:pt idx="12">
                  <c:v>43268</c:v>
                </c:pt>
                <c:pt idx="13">
                  <c:v>43265</c:v>
                </c:pt>
                <c:pt idx="14">
                  <c:v>43274</c:v>
                </c:pt>
                <c:pt idx="15">
                  <c:v>43281</c:v>
                </c:pt>
                <c:pt idx="16">
                  <c:v>43288</c:v>
                </c:pt>
                <c:pt idx="17">
                  <c:v>43291</c:v>
                </c:pt>
                <c:pt idx="18">
                  <c:v>43295</c:v>
                </c:pt>
                <c:pt idx="19">
                  <c:v>43300</c:v>
                </c:pt>
                <c:pt idx="20">
                  <c:v>43302</c:v>
                </c:pt>
                <c:pt idx="21">
                  <c:v>43306</c:v>
                </c:pt>
                <c:pt idx="22">
                  <c:v>43306</c:v>
                </c:pt>
                <c:pt idx="23">
                  <c:v>43317</c:v>
                </c:pt>
                <c:pt idx="24">
                  <c:v>43324</c:v>
                </c:pt>
                <c:pt idx="25">
                  <c:v>43331</c:v>
                </c:pt>
                <c:pt idx="26">
                  <c:v>43332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B6-4D13-ABBA-D0CCF77C4D7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7153</c:v>
                </c:pt>
                <c:pt idx="1">
                  <c:v>7153</c:v>
                </c:pt>
                <c:pt idx="2">
                  <c:v>7154</c:v>
                </c:pt>
                <c:pt idx="3">
                  <c:v>7156</c:v>
                </c:pt>
                <c:pt idx="4">
                  <c:v>7157</c:v>
                </c:pt>
                <c:pt idx="5">
                  <c:v>7160</c:v>
                </c:pt>
                <c:pt idx="6">
                  <c:v>7161</c:v>
                </c:pt>
                <c:pt idx="7">
                  <c:v>7161</c:v>
                </c:pt>
                <c:pt idx="8">
                  <c:v>7160</c:v>
                </c:pt>
                <c:pt idx="9">
                  <c:v>7162</c:v>
                </c:pt>
                <c:pt idx="10">
                  <c:v>7163</c:v>
                </c:pt>
                <c:pt idx="11">
                  <c:v>7162</c:v>
                </c:pt>
                <c:pt idx="12">
                  <c:v>7165</c:v>
                </c:pt>
                <c:pt idx="13">
                  <c:v>7165</c:v>
                </c:pt>
                <c:pt idx="14">
                  <c:v>7165</c:v>
                </c:pt>
                <c:pt idx="15">
                  <c:v>7165</c:v>
                </c:pt>
                <c:pt idx="16">
                  <c:v>7165</c:v>
                </c:pt>
                <c:pt idx="17">
                  <c:v>7166</c:v>
                </c:pt>
                <c:pt idx="18">
                  <c:v>7167</c:v>
                </c:pt>
                <c:pt idx="19">
                  <c:v>7168</c:v>
                </c:pt>
                <c:pt idx="20">
                  <c:v>7170</c:v>
                </c:pt>
                <c:pt idx="21">
                  <c:v>7170</c:v>
                </c:pt>
                <c:pt idx="22">
                  <c:v>7171</c:v>
                </c:pt>
                <c:pt idx="23">
                  <c:v>7171</c:v>
                </c:pt>
                <c:pt idx="24">
                  <c:v>7170</c:v>
                </c:pt>
                <c:pt idx="25">
                  <c:v>7170</c:v>
                </c:pt>
                <c:pt idx="26">
                  <c:v>7173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B6-4D13-ABBA-D0CCF77C4D7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1164987</c:v>
                </c:pt>
                <c:pt idx="1">
                  <c:v>1164957</c:v>
                </c:pt>
                <c:pt idx="2">
                  <c:v>1165094</c:v>
                </c:pt>
                <c:pt idx="3">
                  <c:v>1165180</c:v>
                </c:pt>
                <c:pt idx="4">
                  <c:v>1165203</c:v>
                </c:pt>
                <c:pt idx="5">
                  <c:v>1165157</c:v>
                </c:pt>
                <c:pt idx="6">
                  <c:v>1165085</c:v>
                </c:pt>
                <c:pt idx="7">
                  <c:v>1164999</c:v>
                </c:pt>
                <c:pt idx="8">
                  <c:v>1165048</c:v>
                </c:pt>
                <c:pt idx="9">
                  <c:v>1165236</c:v>
                </c:pt>
                <c:pt idx="10">
                  <c:v>1165452</c:v>
                </c:pt>
                <c:pt idx="11">
                  <c:v>1165638</c:v>
                </c:pt>
                <c:pt idx="12">
                  <c:v>1165987</c:v>
                </c:pt>
                <c:pt idx="13">
                  <c:v>1165803</c:v>
                </c:pt>
                <c:pt idx="14">
                  <c:v>1165476</c:v>
                </c:pt>
                <c:pt idx="15">
                  <c:v>1165482</c:v>
                </c:pt>
                <c:pt idx="16">
                  <c:v>1165459</c:v>
                </c:pt>
                <c:pt idx="17">
                  <c:v>1165604</c:v>
                </c:pt>
                <c:pt idx="18">
                  <c:v>1165541</c:v>
                </c:pt>
                <c:pt idx="19">
                  <c:v>1165545</c:v>
                </c:pt>
                <c:pt idx="20">
                  <c:v>1165504</c:v>
                </c:pt>
                <c:pt idx="21">
                  <c:v>1165593</c:v>
                </c:pt>
                <c:pt idx="22">
                  <c:v>1165649</c:v>
                </c:pt>
                <c:pt idx="23">
                  <c:v>1165588</c:v>
                </c:pt>
                <c:pt idx="24">
                  <c:v>1165785</c:v>
                </c:pt>
                <c:pt idx="25">
                  <c:v>1165887</c:v>
                </c:pt>
                <c:pt idx="26">
                  <c:v>1165736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B6-4D13-ABBA-D0CCF77C4D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306912"/>
        <c:axId val="392311832"/>
      </c:lineChart>
      <c:dateAx>
        <c:axId val="392306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1832"/>
        <c:crosses val="autoZero"/>
        <c:auto val="1"/>
        <c:lblOffset val="100"/>
        <c:baseTimeUnit val="days"/>
      </c:dateAx>
      <c:valAx>
        <c:axId val="392311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06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6</c:v>
                </c:pt>
                <c:pt idx="1">
                  <c:v>6</c:v>
                </c:pt>
                <c:pt idx="2">
                  <c:v>3</c:v>
                </c:pt>
                <c:pt idx="3">
                  <c:v>5</c:v>
                </c:pt>
                <c:pt idx="4">
                  <c:v>10</c:v>
                </c:pt>
                <c:pt idx="5">
                  <c:v>3</c:v>
                </c:pt>
                <c:pt idx="6">
                  <c:v>8</c:v>
                </c:pt>
                <c:pt idx="7">
                  <c:v>4</c:v>
                </c:pt>
                <c:pt idx="8">
                  <c:v>3</c:v>
                </c:pt>
                <c:pt idx="9">
                  <c:v>2</c:v>
                </c:pt>
                <c:pt idx="10">
                  <c:v>4</c:v>
                </c:pt>
                <c:pt idx="11">
                  <c:v>4</c:v>
                </c:pt>
                <c:pt idx="12">
                  <c:v>7</c:v>
                </c:pt>
                <c:pt idx="13">
                  <c:v>-3</c:v>
                </c:pt>
                <c:pt idx="14">
                  <c:v>9</c:v>
                </c:pt>
                <c:pt idx="15">
                  <c:v>7</c:v>
                </c:pt>
                <c:pt idx="16">
                  <c:v>7</c:v>
                </c:pt>
                <c:pt idx="17">
                  <c:v>3</c:v>
                </c:pt>
                <c:pt idx="18">
                  <c:v>4</c:v>
                </c:pt>
                <c:pt idx="19">
                  <c:v>5</c:v>
                </c:pt>
                <c:pt idx="20">
                  <c:v>2</c:v>
                </c:pt>
                <c:pt idx="21">
                  <c:v>4</c:v>
                </c:pt>
                <c:pt idx="22">
                  <c:v>0</c:v>
                </c:pt>
                <c:pt idx="23">
                  <c:v>11</c:v>
                </c:pt>
                <c:pt idx="24">
                  <c:v>7</c:v>
                </c:pt>
                <c:pt idx="25">
                  <c:v>7</c:v>
                </c:pt>
                <c:pt idx="2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63-44F4-9002-11CB2FE1448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2</c:v>
                </c:pt>
                <c:pt idx="4">
                  <c:v>1</c:v>
                </c:pt>
                <c:pt idx="5">
                  <c:v>3</c:v>
                </c:pt>
                <c:pt idx="6">
                  <c:v>1</c:v>
                </c:pt>
                <c:pt idx="7">
                  <c:v>0</c:v>
                </c:pt>
                <c:pt idx="8">
                  <c:v>-1</c:v>
                </c:pt>
                <c:pt idx="9">
                  <c:v>2</c:v>
                </c:pt>
                <c:pt idx="10">
                  <c:v>1</c:v>
                </c:pt>
                <c:pt idx="11">
                  <c:v>-1</c:v>
                </c:pt>
                <c:pt idx="12">
                  <c:v>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1</c:v>
                </c:pt>
                <c:pt idx="20">
                  <c:v>2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-1</c:v>
                </c:pt>
                <c:pt idx="25">
                  <c:v>0</c:v>
                </c:pt>
                <c:pt idx="2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063-44F4-9002-11CB2FE1448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-74</c:v>
                </c:pt>
                <c:pt idx="1">
                  <c:v>-30</c:v>
                </c:pt>
                <c:pt idx="2">
                  <c:v>137</c:v>
                </c:pt>
                <c:pt idx="3">
                  <c:v>86</c:v>
                </c:pt>
                <c:pt idx="4">
                  <c:v>23</c:v>
                </c:pt>
                <c:pt idx="5">
                  <c:v>-46</c:v>
                </c:pt>
                <c:pt idx="6">
                  <c:v>-72</c:v>
                </c:pt>
                <c:pt idx="7">
                  <c:v>-86</c:v>
                </c:pt>
                <c:pt idx="8">
                  <c:v>49</c:v>
                </c:pt>
                <c:pt idx="9">
                  <c:v>188</c:v>
                </c:pt>
                <c:pt idx="10">
                  <c:v>216</c:v>
                </c:pt>
                <c:pt idx="11">
                  <c:v>186</c:v>
                </c:pt>
                <c:pt idx="12">
                  <c:v>349</c:v>
                </c:pt>
                <c:pt idx="13">
                  <c:v>-184</c:v>
                </c:pt>
                <c:pt idx="14">
                  <c:v>-327</c:v>
                </c:pt>
                <c:pt idx="15">
                  <c:v>6</c:v>
                </c:pt>
                <c:pt idx="16">
                  <c:v>-23</c:v>
                </c:pt>
                <c:pt idx="17">
                  <c:v>145</c:v>
                </c:pt>
                <c:pt idx="18">
                  <c:v>-63</c:v>
                </c:pt>
                <c:pt idx="19">
                  <c:v>4</c:v>
                </c:pt>
                <c:pt idx="20">
                  <c:v>-41</c:v>
                </c:pt>
                <c:pt idx="21">
                  <c:v>89</c:v>
                </c:pt>
                <c:pt idx="22">
                  <c:v>56</c:v>
                </c:pt>
                <c:pt idx="23">
                  <c:v>-61</c:v>
                </c:pt>
                <c:pt idx="24">
                  <c:v>197</c:v>
                </c:pt>
                <c:pt idx="25">
                  <c:v>102</c:v>
                </c:pt>
                <c:pt idx="26">
                  <c:v>-151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063-44F4-9002-11CB2FE144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309208"/>
        <c:axId val="392303960"/>
      </c:lineChart>
      <c:dateAx>
        <c:axId val="392309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03960"/>
        <c:crosses val="autoZero"/>
        <c:auto val="1"/>
        <c:lblOffset val="100"/>
        <c:baseTimeUnit val="days"/>
      </c:dateAx>
      <c:valAx>
        <c:axId val="392303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0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2</c:v>
                </c:pt>
                <c:pt idx="2">
                  <c:v>6</c:v>
                </c:pt>
                <c:pt idx="3">
                  <c:v>4</c:v>
                </c:pt>
                <c:pt idx="4">
                  <c:v>6</c:v>
                </c:pt>
                <c:pt idx="5">
                  <c:v>5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18-4A69-AE2D-F3E860CC05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018-4A69-AE2D-F3E860CC057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39</c:v>
                </c:pt>
                <c:pt idx="1">
                  <c:v>-99</c:v>
                </c:pt>
                <c:pt idx="2">
                  <c:v>-100</c:v>
                </c:pt>
                <c:pt idx="3">
                  <c:v>20</c:v>
                </c:pt>
                <c:pt idx="4">
                  <c:v>60</c:v>
                </c:pt>
                <c:pt idx="5">
                  <c:v>161</c:v>
                </c:pt>
                <c:pt idx="6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018-4A69-AE2D-F3E860CC05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2314784"/>
        <c:axId val="392314128"/>
      </c:barChart>
      <c:catAx>
        <c:axId val="392314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4128"/>
        <c:crosses val="autoZero"/>
        <c:auto val="1"/>
        <c:lblAlgn val="ctr"/>
        <c:lblOffset val="100"/>
        <c:noMultiLvlLbl val="0"/>
      </c:catAx>
      <c:valAx>
        <c:axId val="39231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4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1.3887924449691001E-2</c:v>
                </c:pt>
                <c:pt idx="1">
                  <c:v>1.3885995973061199E-2</c:v>
                </c:pt>
                <c:pt idx="2">
                  <c:v>6.9420340159666799E-3</c:v>
                </c:pt>
                <c:pt idx="3">
                  <c:v>1.15692535517608E-2</c:v>
                </c:pt>
                <c:pt idx="4">
                  <c:v>2.3135830460634398E-2</c:v>
                </c:pt>
                <c:pt idx="5">
                  <c:v>6.9391437096662303E-3</c:v>
                </c:pt>
                <c:pt idx="6">
                  <c:v>1.8503099269127601E-2</c:v>
                </c:pt>
                <c:pt idx="7">
                  <c:v>9.2498381278327598E-3</c:v>
                </c:pt>
                <c:pt idx="8">
                  <c:v>6.9367369589345201E-3</c:v>
                </c:pt>
                <c:pt idx="9">
                  <c:v>4.6241705394094897E-3</c:v>
                </c:pt>
                <c:pt idx="10">
                  <c:v>9.2479134395302108E-3</c:v>
                </c:pt>
                <c:pt idx="11">
                  <c:v>9.2470582795848091E-3</c:v>
                </c:pt>
                <c:pt idx="12">
                  <c:v>1.61808557361134E-2</c:v>
                </c:pt>
                <c:pt idx="13">
                  <c:v>-6.9335305537579703E-3</c:v>
                </c:pt>
                <c:pt idx="14">
                  <c:v>2.0802033976655501E-2</c:v>
                </c:pt>
                <c:pt idx="15">
                  <c:v>1.6175994823681698E-2</c:v>
                </c:pt>
                <c:pt idx="16">
                  <c:v>1.6173378618793501E-2</c:v>
                </c:pt>
                <c:pt idx="17">
                  <c:v>6.9303271114396596E-3</c:v>
                </c:pt>
                <c:pt idx="18">
                  <c:v>9.2397958005128109E-3</c:v>
                </c:pt>
                <c:pt idx="19">
                  <c:v>1.15486776764061E-2</c:v>
                </c:pt>
                <c:pt idx="20">
                  <c:v>4.6189376443417996E-3</c:v>
                </c:pt>
                <c:pt idx="21">
                  <c:v>9.2374486166920695E-3</c:v>
                </c:pt>
                <c:pt idx="22">
                  <c:v>0</c:v>
                </c:pt>
                <c:pt idx="23">
                  <c:v>2.5400637325082E-2</c:v>
                </c:pt>
                <c:pt idx="24">
                  <c:v>1.6159937207101099E-2</c:v>
                </c:pt>
                <c:pt idx="25">
                  <c:v>1.6157326193333901E-2</c:v>
                </c:pt>
                <c:pt idx="26">
                  <c:v>2.3078165747386398E-3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B8-4C4B-812F-25B3E555158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1.3982102908277399E-2</c:v>
                </c:pt>
                <c:pt idx="1">
                  <c:v>0</c:v>
                </c:pt>
                <c:pt idx="2">
                  <c:v>1.39801481895708E-2</c:v>
                </c:pt>
                <c:pt idx="3">
                  <c:v>2.7956388034665901E-2</c:v>
                </c:pt>
                <c:pt idx="4">
                  <c:v>1.3974287311347099E-2</c:v>
                </c:pt>
                <c:pt idx="5">
                  <c:v>4.1917004331423799E-2</c:v>
                </c:pt>
                <c:pt idx="6">
                  <c:v>1.3966480446927399E-2</c:v>
                </c:pt>
                <c:pt idx="7">
                  <c:v>0</c:v>
                </c:pt>
                <c:pt idx="8">
                  <c:v>-1.39645300935624E-2</c:v>
                </c:pt>
                <c:pt idx="9">
                  <c:v>2.7932960893854698E-2</c:v>
                </c:pt>
                <c:pt idx="10">
                  <c:v>1.3962580284836599E-2</c:v>
                </c:pt>
                <c:pt idx="11">
                  <c:v>-1.3960631020522101E-2</c:v>
                </c:pt>
                <c:pt idx="12">
                  <c:v>4.18877408545099E-2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1.3956734124214901E-2</c:v>
                </c:pt>
                <c:pt idx="18">
                  <c:v>1.3954786491766701E-2</c:v>
                </c:pt>
                <c:pt idx="19">
                  <c:v>1.3952839402818501E-2</c:v>
                </c:pt>
                <c:pt idx="20">
                  <c:v>2.7901785714285698E-2</c:v>
                </c:pt>
                <c:pt idx="21">
                  <c:v>0</c:v>
                </c:pt>
                <c:pt idx="22">
                  <c:v>1.39470013947001E-2</c:v>
                </c:pt>
                <c:pt idx="23">
                  <c:v>0</c:v>
                </c:pt>
                <c:pt idx="24">
                  <c:v>-1.39450564774787E-2</c:v>
                </c:pt>
                <c:pt idx="25">
                  <c:v>0</c:v>
                </c:pt>
                <c:pt idx="26">
                  <c:v>4.1841004184100403E-2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1B8-4C4B-812F-25B3E555158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-6.3515987574899501E-3</c:v>
                </c:pt>
                <c:pt idx="1">
                  <c:v>-2.5751360315608698E-3</c:v>
                </c:pt>
                <c:pt idx="2">
                  <c:v>1.17600907157947E-2</c:v>
                </c:pt>
                <c:pt idx="3">
                  <c:v>7.3813786698755596E-3</c:v>
                </c:pt>
                <c:pt idx="4">
                  <c:v>1.9739439399920999E-3</c:v>
                </c:pt>
                <c:pt idx="5">
                  <c:v>-3.9478099524288901E-3</c:v>
                </c:pt>
                <c:pt idx="6">
                  <c:v>-6.1794247470512596E-3</c:v>
                </c:pt>
                <c:pt idx="7">
                  <c:v>-7.3814356892415601E-3</c:v>
                </c:pt>
                <c:pt idx="8">
                  <c:v>4.20601219400188E-3</c:v>
                </c:pt>
                <c:pt idx="9">
                  <c:v>1.6136674197114599E-2</c:v>
                </c:pt>
                <c:pt idx="10">
                  <c:v>1.85370173939013E-2</c:v>
                </c:pt>
                <c:pt idx="11">
                  <c:v>1.5959473234418899E-2</c:v>
                </c:pt>
                <c:pt idx="12">
                  <c:v>2.99406848438366E-2</c:v>
                </c:pt>
                <c:pt idx="13">
                  <c:v>-1.5780621910878902E-2</c:v>
                </c:pt>
                <c:pt idx="14">
                  <c:v>-2.80493359512714E-2</c:v>
                </c:pt>
                <c:pt idx="15">
                  <c:v>5.1481111580161201E-4</c:v>
                </c:pt>
                <c:pt idx="16">
                  <c:v>-1.9734324511232301E-3</c:v>
                </c:pt>
                <c:pt idx="17">
                  <c:v>1.2441450106782E-2</c:v>
                </c:pt>
                <c:pt idx="18">
                  <c:v>-5.4049231128239098E-3</c:v>
                </c:pt>
                <c:pt idx="19">
                  <c:v>3.4318827051128998E-4</c:v>
                </c:pt>
                <c:pt idx="20">
                  <c:v>-3.51766770051778E-3</c:v>
                </c:pt>
                <c:pt idx="21">
                  <c:v>7.6361814288067702E-3</c:v>
                </c:pt>
                <c:pt idx="22">
                  <c:v>4.8044214404170203E-3</c:v>
                </c:pt>
                <c:pt idx="23">
                  <c:v>-5.2331362185357704E-3</c:v>
                </c:pt>
                <c:pt idx="24">
                  <c:v>1.69013407825063E-2</c:v>
                </c:pt>
                <c:pt idx="25">
                  <c:v>8.7494692417555593E-3</c:v>
                </c:pt>
                <c:pt idx="26">
                  <c:v>-1.29515124536083E-2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1B8-4C4B-812F-25B3E55515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064640"/>
        <c:axId val="68070872"/>
      </c:lineChart>
      <c:dateAx>
        <c:axId val="680646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70872"/>
        <c:crosses val="autoZero"/>
        <c:auto val="1"/>
        <c:lblOffset val="100"/>
        <c:baseTimeUnit val="days"/>
      </c:dateAx>
      <c:valAx>
        <c:axId val="68070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6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58-464D-9A3C-BFBE7B875E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58-464D-9A3C-BFBE7B875E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58-464D-9A3C-BFBE7B875E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8075792"/>
        <c:axId val="68077432"/>
      </c:lineChart>
      <c:dateAx>
        <c:axId val="680757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77432"/>
        <c:crosses val="autoZero"/>
        <c:auto val="1"/>
        <c:lblOffset val="100"/>
        <c:baseTimeUnit val="days"/>
      </c:dateAx>
      <c:valAx>
        <c:axId val="68077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75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07-4EDD-B15E-EDA89666A8B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A07-4EDD-B15E-EDA89666A8B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</c:v>
                </c:pt>
                <c:pt idx="17">
                  <c:v>2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A07-4EDD-B15E-EDA89666A8B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2313800"/>
        <c:axId val="392316752"/>
      </c:lineChart>
      <c:catAx>
        <c:axId val="392313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6752"/>
        <c:crosses val="autoZero"/>
        <c:auto val="1"/>
        <c:lblAlgn val="ctr"/>
        <c:lblOffset val="100"/>
        <c:noMultiLvlLbl val="0"/>
      </c:catAx>
      <c:valAx>
        <c:axId val="392316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2313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61-4C81-9CDA-636582D6505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B61-4C81-9CDA-636582D6505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4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B61-4C81-9CDA-636582D650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0409296"/>
        <c:axId val="327776072"/>
      </c:barChart>
      <c:catAx>
        <c:axId val="390409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776072"/>
        <c:crosses val="autoZero"/>
        <c:auto val="1"/>
        <c:lblAlgn val="ctr"/>
        <c:lblOffset val="100"/>
        <c:noMultiLvlLbl val="0"/>
      </c:catAx>
      <c:valAx>
        <c:axId val="327776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0409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</c:v>
                </c:pt>
                <c:pt idx="1">
                  <c:v>22</c:v>
                </c:pt>
                <c:pt idx="2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285-45C7-B0DE-84990C047D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285-45C7-B0DE-84990C047D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285-45C7-B0DE-84990C047D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285-45C7-B0DE-84990C047DF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Sheet1!$F$2:$F$4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285-45C7-B0DE-84990C047DF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Sheet1!$G$2:$G$4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285-45C7-B0DE-84990C047DF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Sheet1!$H$2:$H$4</c:f>
              <c:numCache>
                <c:formatCode>General</c:formatCode>
                <c:ptCount val="3"/>
                <c:pt idx="0">
                  <c:v>10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285-45C7-B0DE-84990C047DF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Sheet1!$I$2:$I$4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285-45C7-B0DE-84990C047D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461120"/>
        <c:axId val="396459152"/>
      </c:barChart>
      <c:catAx>
        <c:axId val="396461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59152"/>
        <c:crosses val="autoZero"/>
        <c:auto val="1"/>
        <c:lblAlgn val="ctr"/>
        <c:lblOffset val="100"/>
        <c:noMultiLvlLbl val="0"/>
      </c:catAx>
      <c:valAx>
        <c:axId val="39645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61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Album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A4D-45A4-9797-9AAA7824877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</c:v>
                </c:pt>
                <c:pt idx="1">
                  <c:v>3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A4D-45A4-9797-9AAA7824877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Sym Motors Argentina</c:v>
                </c:pt>
                <c:pt idx="1">
                  <c:v>Kymco Argentina</c:v>
                </c:pt>
                <c:pt idx="2">
                  <c:v>Keeway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</c:v>
                </c:pt>
                <c:pt idx="1">
                  <c:v>0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A4D-45A4-9797-9AAA78248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96452592"/>
        <c:axId val="396452920"/>
      </c:barChart>
      <c:catAx>
        <c:axId val="396452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52920"/>
        <c:crosses val="autoZero"/>
        <c:auto val="1"/>
        <c:lblAlgn val="ctr"/>
        <c:lblOffset val="100"/>
        <c:noMultiLvlLbl val="0"/>
      </c:catAx>
      <c:valAx>
        <c:axId val="396452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52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4.6221400508435397E-3</c:v>
                </c:pt>
                <c:pt idx="3">
                  <c:v>1.8488560203374201E-2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DC-4C03-ACF9-A6CD72F63A4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0.19544883428731</c:v>
                </c:pt>
                <c:pt idx="3">
                  <c:v>8.3763786123132802E-2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9DC-4C03-ACF9-A6CD72F63A4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8.5810319720670196E-4</c:v>
                </c:pt>
                <c:pt idx="3">
                  <c:v>1.24424963594972E-3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9DC-4C03-ACF9-A6CD72F63A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6458168"/>
        <c:axId val="396466696"/>
      </c:barChart>
      <c:catAx>
        <c:axId val="396458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66696"/>
        <c:crosses val="autoZero"/>
        <c:auto val="1"/>
        <c:lblAlgn val="ctr"/>
        <c:lblOffset val="100"/>
        <c:noMultiLvlLbl val="0"/>
      </c:catAx>
      <c:valAx>
        <c:axId val="39646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58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1.61992039248357E-2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1.6185345325903499E-2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2.3106962127689101E-2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1.8473190781877799E-2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4.6156331494772796E-3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1A-4A21-9BF5-3A79B00918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0.13966480446927401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0.19544883428731</c:v>
                </c:pt>
                <c:pt idx="13">
                  <c:v>0</c:v>
                </c:pt>
                <c:pt idx="14">
                  <c:v>0</c:v>
                </c:pt>
                <c:pt idx="15">
                  <c:v>2.7913468248429898E-2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31A-4A21-9BF5-3A79B00918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1.03006767544628E-3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1.7167043054085601E-3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9.4381794952976396E-4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1.28686768683817E-3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8.5777197161460996E-4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31A-4A21-9BF5-3A79B00918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464072"/>
        <c:axId val="396461448"/>
      </c:lineChart>
      <c:dateAx>
        <c:axId val="396464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61448"/>
        <c:crosses val="autoZero"/>
        <c:auto val="1"/>
        <c:lblOffset val="100"/>
        <c:baseTimeUnit val="days"/>
      </c:dateAx>
      <c:valAx>
        <c:axId val="39646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464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1.6184596887933202E-2</c:v>
                </c:pt>
                <c:pt idx="1">
                  <c:v>1.3095598928018501E-2</c:v>
                </c:pt>
                <c:pt idx="2">
                  <c:v>2.3104826598276399E-2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35-4E61-80B4-D5DD54ACF7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</c:v>
                </c:pt>
                <c:pt idx="1">
                  <c:v>0.120990850152238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335-4E61-80B4-D5DD54ACF7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1.0300809386097501E-3</c:v>
                </c:pt>
                <c:pt idx="1">
                  <c:v>1.02949315109125E-3</c:v>
                </c:pt>
                <c:pt idx="2">
                  <c:v>1.71666746777815E-3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335-4E61-80B4-D5DD54ACF7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8066280"/>
        <c:axId val="68069888"/>
      </c:barChart>
      <c:catAx>
        <c:axId val="68066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69888"/>
        <c:crosses val="autoZero"/>
        <c:auto val="1"/>
        <c:lblAlgn val="ctr"/>
        <c:lblOffset val="100"/>
        <c:noMultiLvlLbl val="0"/>
      </c:catAx>
      <c:valAx>
        <c:axId val="68069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066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4.62246053574318E-3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1.8489842142972699E-2</c:v>
                </c:pt>
                <c:pt idx="17">
                  <c:v>1.6178611875101102E-2</c:v>
                </c:pt>
                <c:pt idx="18">
                  <c:v>2.3112302678715901E-2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B7D-4796-B894-1491E87D59A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0.16755096341803999</c:v>
                </c:pt>
                <c:pt idx="10">
                  <c:v>0</c:v>
                </c:pt>
                <c:pt idx="11">
                  <c:v>2.7925160569673299E-2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B7D-4796-B894-1491E87D59A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8.5813265186159005E-4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1.2871989777923901E-3</c:v>
                </c:pt>
                <c:pt idx="17">
                  <c:v>1.3730122429785399E-3</c:v>
                </c:pt>
                <c:pt idx="18">
                  <c:v>9.4394591704774901E-4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B7D-4796-B894-1491E87D59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96703064"/>
        <c:axId val="396707000"/>
      </c:lineChart>
      <c:catAx>
        <c:axId val="39670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07000"/>
        <c:crosses val="autoZero"/>
        <c:auto val="1"/>
        <c:lblAlgn val="ctr"/>
        <c:lblOffset val="100"/>
        <c:noMultiLvlLbl val="0"/>
      </c:catAx>
      <c:valAx>
        <c:axId val="39670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670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Sym Motors 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90-444E-A1CF-96A54F931F0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Kymco 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Sheet1!$C$2:$C$28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490-444E-A1CF-96A54F931F0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Keeway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44580</c:v>
                </c:pt>
                <c:pt idx="1">
                  <c:v>44581</c:v>
                </c:pt>
                <c:pt idx="2">
                  <c:v>44582</c:v>
                </c:pt>
                <c:pt idx="3">
                  <c:v>44583</c:v>
                </c:pt>
                <c:pt idx="4">
                  <c:v>44584</c:v>
                </c:pt>
                <c:pt idx="5">
                  <c:v>44585</c:v>
                </c:pt>
                <c:pt idx="6">
                  <c:v>44586</c:v>
                </c:pt>
                <c:pt idx="7">
                  <c:v>44587</c:v>
                </c:pt>
                <c:pt idx="8">
                  <c:v>44588</c:v>
                </c:pt>
                <c:pt idx="9">
                  <c:v>44589</c:v>
                </c:pt>
                <c:pt idx="10">
                  <c:v>44590</c:v>
                </c:pt>
                <c:pt idx="11">
                  <c:v>44591</c:v>
                </c:pt>
                <c:pt idx="12">
                  <c:v>44592</c:v>
                </c:pt>
                <c:pt idx="13">
                  <c:v>44593</c:v>
                </c:pt>
                <c:pt idx="14">
                  <c:v>44594</c:v>
                </c:pt>
                <c:pt idx="15">
                  <c:v>44595</c:v>
                </c:pt>
                <c:pt idx="16">
                  <c:v>44596</c:v>
                </c:pt>
                <c:pt idx="17">
                  <c:v>44597</c:v>
                </c:pt>
                <c:pt idx="18">
                  <c:v>44598</c:v>
                </c:pt>
                <c:pt idx="19">
                  <c:v>44599</c:v>
                </c:pt>
                <c:pt idx="20">
                  <c:v>44600</c:v>
                </c:pt>
                <c:pt idx="21">
                  <c:v>44601</c:v>
                </c:pt>
                <c:pt idx="22">
                  <c:v>44602</c:v>
                </c:pt>
                <c:pt idx="23">
                  <c:v>44603</c:v>
                </c:pt>
                <c:pt idx="24">
                  <c:v>44604</c:v>
                </c:pt>
                <c:pt idx="25">
                  <c:v>44605</c:v>
                </c:pt>
                <c:pt idx="26">
                  <c:v>44606</c:v>
                </c:pt>
              </c:numCache>
            </c:numRef>
          </c:cat>
          <c:val>
            <c:numRef>
              <c:f>Sheet1!$D$2:$D$28</c:f>
              <c:numCache>
                <c:formatCode>General</c:formatCode>
                <c:ptCount val="2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490-444E-A1CF-96A54F931F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7673392"/>
        <c:axId val="457672736"/>
      </c:lineChart>
      <c:dateAx>
        <c:axId val="45767339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672736"/>
        <c:crosses val="autoZero"/>
        <c:auto val="1"/>
        <c:lblOffset val="100"/>
        <c:baseTimeUnit val="days"/>
      </c:dateAx>
      <c:valAx>
        <c:axId val="457672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7673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2/16/2022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61D4C-A628-4293-BA87-5768F8CE0C9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/>
              <a:t>FACEBOOK NUEVO - La emilia usar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098F23-153C-490B-A809-F15819061F3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302907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2DFA0-34E5-48DA-A06C-D7A444BF62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F356032-AED8-4133-A4B5-54E9448D413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98991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901243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240456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9463291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877156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538199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960795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0510641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762258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75004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541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1165736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21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Sym Motors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9153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Kymco 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9086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E01B4-4DBD-483B-975E-F8F6749CEB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569208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C4497-CCE4-4773-B34B-52BC18E95F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10A6D37-C2B1-4139-B116-DE2580E9298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38181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2772E5-1447-46BC-A664-3D9638506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6253EA-E2BC-4C33-9EE9-F1D5F84C9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9486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5A06A8-A678-46E0-BCBC-81F13E57FC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Page Likes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124E83-BFE7-47F4-B900-D94AE3C7AA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27958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A88A3-6280-407A-83C4-6D8E3DC28E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1707C-A320-4B69-91A1-D86354633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735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6F117-70F4-4E22-A1F5-9CF1592747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75C97FF-3CF8-49C2-A57B-7124E49C4E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77207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CFA07-0D25-42AF-A8F3-2027F06A50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DDA1FC-62CA-4B00-9112-2D22EB16E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9600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D3869-424F-4601-9B8C-7436BA720D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2FDA20-E0C7-4586-8FE9-AD64A784CC3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87978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7FF0B-03EF-448B-B1CF-FF067B9F5E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95862B-DA3A-4CC9-982E-0B636AF80A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22740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853664-23D0-4473-ADF2-629897186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1EA417-8A18-4592-B443-353C6707DD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78925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991E24-65FB-417A-AA66-BF528DF123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994AEE-FCCC-421A-AFE3-99417609A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9981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69E01-78DC-41EA-A6D8-2A3284E64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0B46631-8E59-4389-A239-40707C26FF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21137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FEC4F-5683-41E7-B5BA-8C5DADBABB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0822F-3415-4CDC-9B2A-168D24E80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93650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779D09-C347-4B37-A893-2C2B905304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D45C138-303D-4FEE-8875-DDED863842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27626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730561-815D-43ED-885C-2F5FA68999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C62C76-6CD0-4F75-89FE-14AA42548D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09789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D5129F-8040-4090-9A79-996F520D1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EA754E-01A5-4559-8BCD-EA91AEBA60E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04463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CC923-E696-4AA7-8F06-60BB69C114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E0A16C-91D4-4936-A591-A0D4AFE597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95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BC5ECD-BF06-46C1-A189-4F64E3C92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97B0C2E-B57B-43A5-A142-7806A4EF1D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177257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9F7000-FA95-4C76-A7E4-5114897E75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DC4860-5E01-417C-A32E-87D99751CD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5108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C70DBF-991E-42DB-A539-15241D5B3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6935C6-8AE3-46B6-BAB7-6AE5B5948C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252305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DDECC1-E2E7-4D8C-B365-812ABD9DAE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A279B7-4998-42CB-88C1-6B1706AEF6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7001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00404-C575-4BC9-A80D-677AEF40E2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34A0C3-D793-4315-9FFA-379EDCB78F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237625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466454-77B3-45BA-B3C5-2ED0AB1E71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2BD6E2-9F15-42C2-9A19-008D1AA17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1824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8239D-503D-4FE0-8878-31B74B9B4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BDEDE1-4189-4BBE-8E01-8F390FC7D3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77981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E6BD82-A607-4475-B774-7B0CE86601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0D417A-9CD8-4FAB-B309-62962BC9B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53137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C7232-74BE-46CA-90CA-CEE388803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F7D7DD-2B98-4210-927D-F02AB611BA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30325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28EF40-EF33-43A2-A09A-4D3BD4C2AE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DB3E51-46FF-461B-98E2-B706500A0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02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8B8E4-7BA4-44AB-A0DE-199608B7D9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F7251FF-C8CC-432D-967D-344B79DB10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4034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85CC97-8E09-4E87-8F94-A3081EB02A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65FB7D-9B62-4C9D-9D55-A64C51D7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9901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E07B5-867A-4BF9-8B1E-CC5F029DD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A585B9-BEA4-4541-8203-71FDEE5181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812240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8090811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12089960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233226223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2644672279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648370425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143951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804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6.2857142857143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1.8571428571429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0.14285714285714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8.2857142857143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9232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152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2510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8.6666666666667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3822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#𝐒𝐘𝐌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63714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6191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#Xtown250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362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#Agility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1362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#PeopleS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0622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79163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26968A-CC0D-4F63-AD3D-FAB43EC47A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42860921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BD903-CAA3-4925-978D-5A02C66C9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BFC4EB6-2EA5-4A77-B4AB-7C4BAB24EE9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110410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071164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8753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12295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975808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73527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8386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48684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524558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296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49523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81707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92432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21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- 2022-01-27 17:23:03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Clásica y provocadora por donde la mires, la 𝐊-𝐋𝐢𝐠𝐡𝐭 𝟐𝟎𝟐 está siempre lista para la aventura.
¡Animate a descrubrirla!
Acercate a tu concesionario más cercano y conocela en profundidad.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9249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8CEC93-FF9F-44C7-9949-C7DB616211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10345741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62C088-F975-49CD-8BF3-58ED9BD707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01064F-178F-4882-A5F3-2F61587C17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213176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875268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868630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8520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64186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874014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56854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578441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49473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8425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546208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997082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0546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552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- 2022-02-10 16:02:39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Ir más allá de lo esperado. Convertir cualquier salida en una experiencia emocionante. Correr el límite.
Todo es posible con tu 𝐊-𝐋𝐢𝐠𝐡𝐭 𝟐𝟎𝟐.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9310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- 2022-01-31 09:01:17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¡AGILITY 125, AHORA EN SU NUEVO COLOR! 
¿Listo para moverte de manera ágil, cómoda y con estilo?
#KymcoArgentina #Agility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0.1954 %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69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4849C-415C-4915-BBC6-38ED6B118B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4728070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C313AB-8AB4-4D21-A26E-EEAD98889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DA70FF-1552-472E-8835-53319FA914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1831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340485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00573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83029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23050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6965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39593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369652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46035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483889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55063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61547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81822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800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- 2022-01-20 17:12:24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¿A dónde irías este verano con tu 𝐊𝐞𝐞𝐰𝐚𝐲?
A donde elijas, disfrutá del camino arriba de tu 𝐊-𝐋𝐢𝐠𝐡𝐭 𝟐𝟎𝟐.
Acercate a tu concesionario más cercano y descubrila en detalle.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150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- 2022-02-03 18:01:07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cuenta con un característico 𝐝𝐢𝐬𝐞ñ𝐨 𝐯𝐢𝐧𝐭𝐚𝐠𝐞.
Su 𝐬𝐮𝐬𝐩𝐞𝐧𝐬𝐢𝐨́𝐧 𝐚𝐯𝐚𝐧𝐳𝐚𝐝𝐚 y su 𝐦𝐨𝐭𝐨𝐫 𝐝𝐞 𝟐𝟎𝟎𝐜𝐜 hacen de ella una opción ideal para salir a rodar.
Acercate a tu concesionario más cercano y conocé todos sus detalles.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736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B55F3E-1BA1-4243-90C0-359DD66B97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15293279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2DE4BB-13BC-476A-AD89-6E0CCF996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1695F0-57B2-4E7E-A308-504989A3E1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417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46997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25958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683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566760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7086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46561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23267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56029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58529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90036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582601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5641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079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- 2022-01-27 09:56:40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X-Town 250i es sinónimo de Innovación.
La última tecnología en cada uno de nuestros vehículos.
#KymcoArgentina #Xtown250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28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- 2022-02-03 18:02:22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𝐂𝐢𝐭𝐲𝐜𝐨𝐦 𝟑𝟎𝟎𝐢 es un scooter de características superiores.
Sus 3 pilares, 𝐬𝐞𝐠𝐮𝐫𝐢𝐝𝐚𝐝, 𝐩𝐫𝐚𝐜𝐭𝐢𝐜𝐢𝐝𝐚𝐝 y 𝐝𝐢𝐬𝐞ñ𝐨 lo convierten en la mejor opción para los conductores más exigentes.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6139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ACA622-1132-4BB6-86B9-0B934C0F44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27361074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BA17BE-FF33-4493-B1E7-6A253BA94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E735DB-45F7-4632-843C-5D80C33A520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577353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6367587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6911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868393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159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84608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1021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6794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285636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44917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053196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16501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2665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543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Keeway - 2022-02-14 10:09:41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¡Feliz día para todos los enamorados de las dos ruedas!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744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- 2022-02-10 16:00:45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Adueñate de la ciudad arriba de la 𝐂𝐢𝐭𝐲𝐜𝐨𝐦 𝟑𝟎𝟎𝐢, el scooter más completo del mercado.
Conocelo en profundidad visitando nuestro sitio web. Link en bio.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5124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0C19B-2A57-417A-B57C-468593B38B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2480766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B24BAA-A8C0-40EF-B8AD-E228280F3F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8B8948-B592-4CAB-9416-F02CC1447E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70307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2437952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16365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768590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950779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20651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525348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72643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156810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58947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809614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398315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292871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429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- 2022-01-20 17:10:23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𝐒𝐲𝐦𝐩𝐡𝐨𝐧𝐲 𝟏𝟐𝟓, equipada con ruedas de 𝟏𝟔 𝐩𝐮𝐥𝐠𝐚𝐝𝐚𝐬, más grandes que las habituales, generan un plus de 𝐞𝐬𝐭𝐚𝐛𝐢𝐥𝐢𝐝𝐚𝐝 y 𝐬𝐞𝐠𝐮𝐫𝐢𝐝𝐚𝐝, ideales para las 𝐜𝐚𝐥𝐥𝐞𝐬 𝐢𝐫𝐫𝐞𝐠𝐮𝐥𝐚𝐫𝐞𝐬 de la ciudad.
Más detalles sobre este y otros modelos en nuestra web. Link en bio.
#Sym #Scooter 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9985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93512D-768A-4FFC-8835-2934C3FB25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30578474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BCAB3-169B-4333-A93D-A396451BEA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B105F90-B66B-4ED2-BA70-81C102644E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05562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10324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4993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4428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276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902582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66596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1238870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91351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153931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8672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815712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90796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9625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- 2022-01-27 17:21:57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¿Buscas un scooter práctico, de calidad superior y con un diseño sobrio y elegante?
¡El 𝐂𝐢𝐭𝐲𝐜𝐨𝐦 𝟑𝟎𝟎𝐢 es para vos!
Conocé todas sus características en nuestro sitio web.
#𝐒𝐘𝐌 es más que un scooter.
#Sym #Scooter #Citycom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Album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96051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DBCC6B-11E9-4EB2-B98B-EBB21763039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241463232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CE129-F9A3-45C1-82CB-15A932D5D5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31164B-7FFB-45E9-B903-42A2F7D521C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105304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647912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096848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5822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7194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43973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805741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99161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49409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873549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49495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691186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81703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8218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Kymco Argentina - 2022-02-03 11:16:53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Llevá todo lo que necesitás en tu PeopleS gracias a su baúl con cerradura unificada, compartimiento para guardar tus cascos y más objetos debajo del asiento.👌
visita los concesionarios oficiales para conocerlo.☝
http://kymco.com.ar/es/concesionarios/
#KymcoArgentina #PeopleS #Scooter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33315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C817A4-D7B5-4D9E-A64D-9092584F9E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34390364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678A7A-11B0-4247-BD7B-0AFAE11443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Table + Reactions | SYM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A4E30A-AE43-45AC-AF28-EA536897EF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1870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266118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586317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56782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590099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514043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48213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95439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907561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76472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631250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181645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44591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795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Sym Motors Argentina - 2022-02-14 12:09:00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amor se intensifica cuando recorres la ciudad con tu 𝐒𝐘𝐌.
¡Feliz día de los enamorados!
#SYM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8341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3A860F-380E-467C-A5C8-E1E1B13BAD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</p:spTree>
    <p:extLst>
      <p:ext uri="{BB962C8B-B14F-4D97-AF65-F5344CB8AC3E}">
        <p14:creationId xmlns:p14="http://schemas.microsoft.com/office/powerpoint/2010/main" val="76414692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397CB-1441-4067-A258-ED9D2161C8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User Posts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F0C2671-B6C7-44D3-9D5E-DFD92817BE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23867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A3B9C-0C63-4609-9E9C-C5F7C9A1B1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01/19/2022 - 02/14/2022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0CA7B4-C53C-4FB2-BE51-AE83264CD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9416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807</Words>
  <Application>Microsoft Office PowerPoint</Application>
  <PresentationFormat>On-screen Show (4:3)</PresentationFormat>
  <Paragraphs>435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Arial</vt:lpstr>
      <vt:lpstr>Calibri</vt:lpstr>
      <vt:lpstr>quintly_template</vt:lpstr>
      <vt:lpstr>FACEBOOK NUEVO - La emilia usar</vt:lpstr>
      <vt:lpstr>Facebook Key Metrics Table | SYM</vt:lpstr>
      <vt:lpstr>Facebook Key Metrics Radar | SYM</vt:lpstr>
      <vt:lpstr>Facebook Page Likes Total | SYM</vt:lpstr>
      <vt:lpstr>Facebook Fans Change | SYM</vt:lpstr>
      <vt:lpstr>Facebook Fans Change Per Weekday | SYM</vt:lpstr>
      <vt:lpstr>Facebook Fans Change Rate | SYM</vt:lpstr>
      <vt:lpstr>Facebook Own Posts | SYM</vt:lpstr>
      <vt:lpstr>Facebook Own Posts By Hour | SYM</vt:lpstr>
      <vt:lpstr>Facebook Own Posts By Weekday | SYM</vt:lpstr>
      <vt:lpstr>Facebook Interactions Distribution | SYM</vt:lpstr>
      <vt:lpstr>Facebook Post Type Distribution Per Profile | SYM</vt:lpstr>
      <vt:lpstr>Facebook Interaction Rate By Weekday | SYM</vt:lpstr>
      <vt:lpstr>Facebook Interaction Rate | SYM</vt:lpstr>
      <vt:lpstr>Facebook Interaction Rate By Post Type | SYM</vt:lpstr>
      <vt:lpstr>Facebook Interaction Rate By Hour | SYM</vt:lpstr>
      <vt:lpstr>Facebook Hashtag Detection | SYM</vt:lpstr>
      <vt:lpstr>Facebook Post Table + Reactions | SYM - 1 of 9</vt:lpstr>
      <vt:lpstr>Facebook Post Table + Reactions | SYM - 2 of 9</vt:lpstr>
      <vt:lpstr>Facebook Post Table + Reactions | SYM - 3 of 9</vt:lpstr>
      <vt:lpstr>Facebook Post Table + Reactions | SYM - 4 of 9</vt:lpstr>
      <vt:lpstr>Facebook Post Table + Reactions | SYM - 5 of 9</vt:lpstr>
      <vt:lpstr>Facebook Post Table + Reactions | SYM - 6 of 9</vt:lpstr>
      <vt:lpstr>Facebook Post Table + Reactions | SYM - 7 of 9</vt:lpstr>
      <vt:lpstr>Facebook Post Table + Reactions | SYM - 8 of 9</vt:lpstr>
      <vt:lpstr>Facebook Post Table + Reactions | SYM - 9 of 9</vt:lpstr>
      <vt:lpstr>Facebook User Posts | SYM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NUEVO - La emilia usar</dc:title>
  <dc:creator>Administrator</dc:creator>
  <cp:lastModifiedBy>Administrator</cp:lastModifiedBy>
  <cp:revision>1</cp:revision>
  <dcterms:created xsi:type="dcterms:W3CDTF">2022-02-16T12:56:55Z</dcterms:created>
  <dcterms:modified xsi:type="dcterms:W3CDTF">2022-02-16T12:57:54Z</dcterms:modified>
</cp:coreProperties>
</file>