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Benelli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27.2727</c:v>
                </c:pt>
                <c:pt idx="2">
                  <c:v>3.4988000000000001</c:v>
                </c:pt>
                <c:pt idx="3">
                  <c:v>0</c:v>
                </c:pt>
                <c:pt idx="4">
                  <c:v>1.1787000000000001</c:v>
                </c:pt>
                <c:pt idx="5">
                  <c:v>1.5138</c:v>
                </c:pt>
              </c:numCache>
            </c:numRef>
          </c:val>
          <c:extLst>
            <c:ext xmlns:c16="http://schemas.microsoft.com/office/drawing/2014/chart" uri="{C3380CC4-5D6E-409C-BE32-E72D297353CC}">
              <c16:uniqueId val="{00000000-890F-4EB0-ADE1-15A269EA5307}"/>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1.1725000000000001</c:v>
                </c:pt>
                <c:pt idx="1">
                  <c:v>36.363599999999998</c:v>
                </c:pt>
                <c:pt idx="2">
                  <c:v>4.2153999999999998</c:v>
                </c:pt>
                <c:pt idx="3">
                  <c:v>0</c:v>
                </c:pt>
                <c:pt idx="4">
                  <c:v>100</c:v>
                </c:pt>
                <c:pt idx="5">
                  <c:v>100</c:v>
                </c:pt>
              </c:numCache>
            </c:numRef>
          </c:val>
          <c:extLst>
            <c:ext xmlns:c16="http://schemas.microsoft.com/office/drawing/2014/chart" uri="{C3380CC4-5D6E-409C-BE32-E72D297353CC}">
              <c16:uniqueId val="{00000001-890F-4EB0-ADE1-15A269EA5307}"/>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59.784799999999997</c:v>
                </c:pt>
                <c:pt idx="1">
                  <c:v>100</c:v>
                </c:pt>
                <c:pt idx="2">
                  <c:v>100</c:v>
                </c:pt>
                <c:pt idx="3">
                  <c:v>0</c:v>
                </c:pt>
                <c:pt idx="4">
                  <c:v>15.344900000000001</c:v>
                </c:pt>
                <c:pt idx="5">
                  <c:v>0.2321</c:v>
                </c:pt>
              </c:numCache>
            </c:numRef>
          </c:val>
          <c:extLst>
            <c:ext xmlns:c16="http://schemas.microsoft.com/office/drawing/2014/chart" uri="{C3380CC4-5D6E-409C-BE32-E72D297353CC}">
              <c16:uniqueId val="{00000002-890F-4EB0-ADE1-15A269EA5307}"/>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13.583600000000001</c:v>
                </c:pt>
                <c:pt idx="1">
                  <c:v>7.2727000000000004</c:v>
                </c:pt>
                <c:pt idx="2">
                  <c:v>0.59960000000000002</c:v>
                </c:pt>
                <c:pt idx="3">
                  <c:v>0</c:v>
                </c:pt>
                <c:pt idx="4">
                  <c:v>5.5648</c:v>
                </c:pt>
                <c:pt idx="5">
                  <c:v>-0.27179999999999999</c:v>
                </c:pt>
              </c:numCache>
            </c:numRef>
          </c:val>
          <c:extLst>
            <c:ext xmlns:c16="http://schemas.microsoft.com/office/drawing/2014/chart" uri="{C3380CC4-5D6E-409C-BE32-E72D297353CC}">
              <c16:uniqueId val="{00000003-890F-4EB0-ADE1-15A269EA5307}"/>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9.1463999999999999</c:v>
                </c:pt>
                <c:pt idx="1">
                  <c:v>7.2727000000000004</c:v>
                </c:pt>
                <c:pt idx="2">
                  <c:v>0.59960000000000002</c:v>
                </c:pt>
                <c:pt idx="3">
                  <c:v>0</c:v>
                </c:pt>
                <c:pt idx="4">
                  <c:v>8.2639999999999993</c:v>
                </c:pt>
                <c:pt idx="5">
                  <c:v>-0.31269999999999998</c:v>
                </c:pt>
              </c:numCache>
            </c:numRef>
          </c:val>
          <c:extLst>
            <c:ext xmlns:c16="http://schemas.microsoft.com/office/drawing/2014/chart" uri="{C3380CC4-5D6E-409C-BE32-E72D297353CC}">
              <c16:uniqueId val="{00000004-890F-4EB0-ADE1-15A269EA5307}"/>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60.609400000000001</c:v>
                </c:pt>
                <c:pt idx="1">
                  <c:v>50.909100000000002</c:v>
                </c:pt>
                <c:pt idx="2">
                  <c:v>6.7088000000000001</c:v>
                </c:pt>
                <c:pt idx="3">
                  <c:v>0</c:v>
                </c:pt>
                <c:pt idx="4">
                  <c:v>1.9936</c:v>
                </c:pt>
                <c:pt idx="5">
                  <c:v>-0.24460000000000001</c:v>
                </c:pt>
              </c:numCache>
            </c:numRef>
          </c:val>
          <c:extLst>
            <c:ext xmlns:c16="http://schemas.microsoft.com/office/drawing/2014/chart" uri="{C3380CC4-5D6E-409C-BE32-E72D297353CC}">
              <c16:uniqueId val="{00000005-890F-4EB0-ADE1-15A269EA5307}"/>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2.5304000000000002</c:v>
                </c:pt>
                <c:pt idx="1">
                  <c:v>16.363600000000002</c:v>
                </c:pt>
                <c:pt idx="2">
                  <c:v>0.57399999999999995</c:v>
                </c:pt>
                <c:pt idx="3">
                  <c:v>0</c:v>
                </c:pt>
                <c:pt idx="4">
                  <c:v>12.7098</c:v>
                </c:pt>
                <c:pt idx="5">
                  <c:v>-0.28770000000000001</c:v>
                </c:pt>
              </c:numCache>
            </c:numRef>
          </c:val>
          <c:extLst>
            <c:ext xmlns:c16="http://schemas.microsoft.com/office/drawing/2014/chart" uri="{C3380CC4-5D6E-409C-BE32-E72D297353CC}">
              <c16:uniqueId val="{00000006-890F-4EB0-ADE1-15A269EA5307}"/>
            </c:ext>
          </c:extLst>
        </c:ser>
        <c:dLbls>
          <c:showLegendKey val="0"/>
          <c:showVal val="0"/>
          <c:showCatName val="0"/>
          <c:showSerName val="0"/>
          <c:showPercent val="0"/>
          <c:showBubbleSize val="0"/>
        </c:dLbls>
        <c:axId val="386897232"/>
        <c:axId val="386902152"/>
      </c:radarChart>
      <c:catAx>
        <c:axId val="38689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02152"/>
        <c:crosses val="autoZero"/>
        <c:auto val="1"/>
        <c:lblAlgn val="ctr"/>
        <c:lblOffset val="100"/>
        <c:noMultiLvlLbl val="0"/>
      </c:catAx>
      <c:valAx>
        <c:axId val="38690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9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1671042</c:v>
                </c:pt>
                <c:pt idx="1">
                  <c:v>1671081</c:v>
                </c:pt>
                <c:pt idx="2">
                  <c:v>1671239</c:v>
                </c:pt>
                <c:pt idx="3">
                  <c:v>1671583</c:v>
                </c:pt>
                <c:pt idx="4">
                  <c:v>1671501</c:v>
                </c:pt>
                <c:pt idx="5">
                  <c:v>1671373</c:v>
                </c:pt>
                <c:pt idx="6">
                  <c:v>1671662</c:v>
                </c:pt>
                <c:pt idx="7">
                  <c:v>1671839</c:v>
                </c:pt>
                <c:pt idx="8">
                  <c:v>1672341</c:v>
                </c:pt>
                <c:pt idx="9">
                  <c:v>1672847</c:v>
                </c:pt>
                <c:pt idx="10">
                  <c:v>1673456</c:v>
                </c:pt>
                <c:pt idx="11">
                  <c:v>1674181</c:v>
                </c:pt>
                <c:pt idx="12">
                  <c:v>1674424</c:v>
                </c:pt>
                <c:pt idx="13">
                  <c:v>1674646</c:v>
                </c:pt>
                <c:pt idx="14">
                  <c:v>1674620</c:v>
                </c:pt>
                <c:pt idx="15">
                  <c:v>1674864</c:v>
                </c:pt>
                <c:pt idx="16">
                  <c:v>1675015</c:v>
                </c:pt>
                <c:pt idx="17">
                  <c:v>1675246</c:v>
                </c:pt>
                <c:pt idx="18">
                  <c:v>1675107</c:v>
                </c:pt>
                <c:pt idx="19">
                  <c:v>1675254</c:v>
                </c:pt>
                <c:pt idx="20">
                  <c:v>1675540</c:v>
                </c:pt>
                <c:pt idx="21">
                  <c:v>1675855</c:v>
                </c:pt>
                <c:pt idx="22">
                  <c:v>1676187</c:v>
                </c:pt>
                <c:pt idx="23">
                  <c:v>1676305</c:v>
                </c:pt>
                <c:pt idx="24">
                  <c:v>1676567</c:v>
                </c:pt>
                <c:pt idx="25">
                  <c:v>1676920</c:v>
                </c:pt>
                <c:pt idx="26">
                  <c:v>1676741</c:v>
                </c:pt>
              </c:numCache>
            </c:numRef>
          </c:val>
          <c:smooth val="0"/>
          <c:extLst>
            <c:ext xmlns:c16="http://schemas.microsoft.com/office/drawing/2014/chart" uri="{C3380CC4-5D6E-409C-BE32-E72D297353CC}">
              <c16:uniqueId val="{00000000-B356-45DC-9E4E-E8D16815B831}"/>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16113</c:v>
                </c:pt>
                <c:pt idx="1">
                  <c:v>16236</c:v>
                </c:pt>
                <c:pt idx="2">
                  <c:v>16303</c:v>
                </c:pt>
                <c:pt idx="3">
                  <c:v>16368</c:v>
                </c:pt>
                <c:pt idx="4">
                  <c:v>16477</c:v>
                </c:pt>
                <c:pt idx="5">
                  <c:v>16623</c:v>
                </c:pt>
                <c:pt idx="6">
                  <c:v>16789</c:v>
                </c:pt>
                <c:pt idx="7">
                  <c:v>16984</c:v>
                </c:pt>
                <c:pt idx="8">
                  <c:v>17162</c:v>
                </c:pt>
                <c:pt idx="9">
                  <c:v>17354</c:v>
                </c:pt>
                <c:pt idx="10">
                  <c:v>17522</c:v>
                </c:pt>
                <c:pt idx="11">
                  <c:v>17720</c:v>
                </c:pt>
                <c:pt idx="12">
                  <c:v>17909</c:v>
                </c:pt>
                <c:pt idx="13">
                  <c:v>17998</c:v>
                </c:pt>
                <c:pt idx="14">
                  <c:v>18149</c:v>
                </c:pt>
                <c:pt idx="15">
                  <c:v>18328</c:v>
                </c:pt>
                <c:pt idx="16">
                  <c:v>18478</c:v>
                </c:pt>
                <c:pt idx="17">
                  <c:v>18617</c:v>
                </c:pt>
                <c:pt idx="18">
                  <c:v>18750</c:v>
                </c:pt>
                <c:pt idx="19">
                  <c:v>18887</c:v>
                </c:pt>
                <c:pt idx="20">
                  <c:v>19012</c:v>
                </c:pt>
                <c:pt idx="21">
                  <c:v>19130</c:v>
                </c:pt>
                <c:pt idx="22">
                  <c:v>19232</c:v>
                </c:pt>
                <c:pt idx="23">
                  <c:v>19337</c:v>
                </c:pt>
                <c:pt idx="24">
                  <c:v>19443</c:v>
                </c:pt>
                <c:pt idx="25">
                  <c:v>19564</c:v>
                </c:pt>
                <c:pt idx="26">
                  <c:v>19660</c:v>
                </c:pt>
              </c:numCache>
            </c:numRef>
          </c:val>
          <c:smooth val="0"/>
          <c:extLst>
            <c:ext xmlns:c16="http://schemas.microsoft.com/office/drawing/2014/chart" uri="{C3380CC4-5D6E-409C-BE32-E72D297353CC}">
              <c16:uniqueId val="{00000001-B356-45DC-9E4E-E8D16815B831}"/>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1001937</c:v>
                </c:pt>
                <c:pt idx="1">
                  <c:v>1001953</c:v>
                </c:pt>
                <c:pt idx="2">
                  <c:v>1001973</c:v>
                </c:pt>
                <c:pt idx="3">
                  <c:v>1001987</c:v>
                </c:pt>
                <c:pt idx="4">
                  <c:v>1001996</c:v>
                </c:pt>
                <c:pt idx="5">
                  <c:v>1002015</c:v>
                </c:pt>
                <c:pt idx="6">
                  <c:v>1002028</c:v>
                </c:pt>
                <c:pt idx="7">
                  <c:v>1002080</c:v>
                </c:pt>
                <c:pt idx="8">
                  <c:v>1002091</c:v>
                </c:pt>
                <c:pt idx="9">
                  <c:v>1002100</c:v>
                </c:pt>
                <c:pt idx="10">
                  <c:v>1002137</c:v>
                </c:pt>
                <c:pt idx="11">
                  <c:v>1002179</c:v>
                </c:pt>
                <c:pt idx="12">
                  <c:v>1002221</c:v>
                </c:pt>
                <c:pt idx="13">
                  <c:v>1002215</c:v>
                </c:pt>
                <c:pt idx="14">
                  <c:v>1002183</c:v>
                </c:pt>
                <c:pt idx="15">
                  <c:v>1002190</c:v>
                </c:pt>
                <c:pt idx="16">
                  <c:v>1002219</c:v>
                </c:pt>
                <c:pt idx="17">
                  <c:v>1002247</c:v>
                </c:pt>
                <c:pt idx="18">
                  <c:v>1002285</c:v>
                </c:pt>
                <c:pt idx="19">
                  <c:v>1002298</c:v>
                </c:pt>
                <c:pt idx="20">
                  <c:v>1002333</c:v>
                </c:pt>
                <c:pt idx="21">
                  <c:v>1002364</c:v>
                </c:pt>
                <c:pt idx="22">
                  <c:v>1002358</c:v>
                </c:pt>
                <c:pt idx="23">
                  <c:v>1002377</c:v>
                </c:pt>
                <c:pt idx="24">
                  <c:v>1002388</c:v>
                </c:pt>
                <c:pt idx="25">
                  <c:v>1002401</c:v>
                </c:pt>
                <c:pt idx="26">
                  <c:v>1002436</c:v>
                </c:pt>
              </c:numCache>
            </c:numRef>
          </c:val>
          <c:smooth val="0"/>
          <c:extLst>
            <c:ext xmlns:c16="http://schemas.microsoft.com/office/drawing/2014/chart" uri="{C3380CC4-5D6E-409C-BE32-E72D297353CC}">
              <c16:uniqueId val="{00000002-B356-45DC-9E4E-E8D16815B831}"/>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227898</c:v>
                </c:pt>
                <c:pt idx="1">
                  <c:v>227891</c:v>
                </c:pt>
                <c:pt idx="2">
                  <c:v>227895</c:v>
                </c:pt>
                <c:pt idx="3">
                  <c:v>227894</c:v>
                </c:pt>
                <c:pt idx="4">
                  <c:v>227892</c:v>
                </c:pt>
                <c:pt idx="5">
                  <c:v>227889</c:v>
                </c:pt>
                <c:pt idx="6">
                  <c:v>227892</c:v>
                </c:pt>
                <c:pt idx="7">
                  <c:v>227886</c:v>
                </c:pt>
                <c:pt idx="8">
                  <c:v>227876</c:v>
                </c:pt>
                <c:pt idx="9">
                  <c:v>227864</c:v>
                </c:pt>
                <c:pt idx="10">
                  <c:v>227862</c:v>
                </c:pt>
                <c:pt idx="11">
                  <c:v>227854</c:v>
                </c:pt>
                <c:pt idx="12">
                  <c:v>227846</c:v>
                </c:pt>
                <c:pt idx="13">
                  <c:v>227846</c:v>
                </c:pt>
                <c:pt idx="14">
                  <c:v>227840</c:v>
                </c:pt>
                <c:pt idx="15">
                  <c:v>227821</c:v>
                </c:pt>
                <c:pt idx="16">
                  <c:v>227819</c:v>
                </c:pt>
                <c:pt idx="17">
                  <c:v>227820</c:v>
                </c:pt>
                <c:pt idx="18">
                  <c:v>227815</c:v>
                </c:pt>
                <c:pt idx="19">
                  <c:v>227811</c:v>
                </c:pt>
                <c:pt idx="20">
                  <c:v>227801</c:v>
                </c:pt>
                <c:pt idx="21">
                  <c:v>227788</c:v>
                </c:pt>
                <c:pt idx="22">
                  <c:v>227774</c:v>
                </c:pt>
                <c:pt idx="23">
                  <c:v>227762</c:v>
                </c:pt>
                <c:pt idx="24">
                  <c:v>227755</c:v>
                </c:pt>
                <c:pt idx="25">
                  <c:v>227743</c:v>
                </c:pt>
                <c:pt idx="26">
                  <c:v>227762</c:v>
                </c:pt>
              </c:numCache>
            </c:numRef>
          </c:val>
          <c:smooth val="0"/>
          <c:extLst>
            <c:ext xmlns:c16="http://schemas.microsoft.com/office/drawing/2014/chart" uri="{C3380CC4-5D6E-409C-BE32-E72D297353CC}">
              <c16:uniqueId val="{00000003-B356-45DC-9E4E-E8D16815B831}"/>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Sheet1!$F$2:$F$28</c:f>
              <c:numCache>
                <c:formatCode>General</c:formatCode>
                <c:ptCount val="27"/>
                <c:pt idx="0">
                  <c:v>153468</c:v>
                </c:pt>
                <c:pt idx="1">
                  <c:v>153463</c:v>
                </c:pt>
                <c:pt idx="2">
                  <c:v>153457</c:v>
                </c:pt>
                <c:pt idx="3">
                  <c:v>153459</c:v>
                </c:pt>
                <c:pt idx="4">
                  <c:v>153456</c:v>
                </c:pt>
                <c:pt idx="5">
                  <c:v>153460</c:v>
                </c:pt>
                <c:pt idx="6">
                  <c:v>153462</c:v>
                </c:pt>
                <c:pt idx="7">
                  <c:v>153457</c:v>
                </c:pt>
                <c:pt idx="8">
                  <c:v>153458</c:v>
                </c:pt>
                <c:pt idx="9">
                  <c:v>153459</c:v>
                </c:pt>
                <c:pt idx="10">
                  <c:v>153458</c:v>
                </c:pt>
                <c:pt idx="11">
                  <c:v>153464</c:v>
                </c:pt>
                <c:pt idx="12">
                  <c:v>153470</c:v>
                </c:pt>
                <c:pt idx="13">
                  <c:v>153470</c:v>
                </c:pt>
                <c:pt idx="14">
                  <c:v>153469</c:v>
                </c:pt>
                <c:pt idx="15">
                  <c:v>153461</c:v>
                </c:pt>
                <c:pt idx="16">
                  <c:v>153452</c:v>
                </c:pt>
                <c:pt idx="17">
                  <c:v>153441</c:v>
                </c:pt>
                <c:pt idx="18">
                  <c:v>153430</c:v>
                </c:pt>
                <c:pt idx="19">
                  <c:v>153421</c:v>
                </c:pt>
                <c:pt idx="20">
                  <c:v>153415</c:v>
                </c:pt>
                <c:pt idx="21">
                  <c:v>153405</c:v>
                </c:pt>
                <c:pt idx="22">
                  <c:v>153398</c:v>
                </c:pt>
                <c:pt idx="23">
                  <c:v>153386</c:v>
                </c:pt>
                <c:pt idx="24">
                  <c:v>153383</c:v>
                </c:pt>
                <c:pt idx="25">
                  <c:v>153372</c:v>
                </c:pt>
                <c:pt idx="26">
                  <c:v>153362</c:v>
                </c:pt>
              </c:numCache>
            </c:numRef>
          </c:val>
          <c:smooth val="0"/>
          <c:extLst>
            <c:ext xmlns:c16="http://schemas.microsoft.com/office/drawing/2014/chart" uri="{C3380CC4-5D6E-409C-BE32-E72D297353CC}">
              <c16:uniqueId val="{00000004-B356-45DC-9E4E-E8D16815B831}"/>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Sheet1!$G$2:$G$28</c:f>
              <c:numCache>
                <c:formatCode>General</c:formatCode>
                <c:ptCount val="27"/>
                <c:pt idx="0">
                  <c:v>1016819</c:v>
                </c:pt>
                <c:pt idx="1">
                  <c:v>1016786</c:v>
                </c:pt>
                <c:pt idx="2">
                  <c:v>1016757</c:v>
                </c:pt>
                <c:pt idx="3">
                  <c:v>1016737</c:v>
                </c:pt>
                <c:pt idx="4">
                  <c:v>1016713</c:v>
                </c:pt>
                <c:pt idx="5">
                  <c:v>1016709</c:v>
                </c:pt>
                <c:pt idx="6">
                  <c:v>1016712</c:v>
                </c:pt>
                <c:pt idx="7">
                  <c:v>1016675</c:v>
                </c:pt>
                <c:pt idx="8">
                  <c:v>1016649</c:v>
                </c:pt>
                <c:pt idx="9">
                  <c:v>1016621</c:v>
                </c:pt>
                <c:pt idx="10">
                  <c:v>1016603</c:v>
                </c:pt>
                <c:pt idx="11">
                  <c:v>1016575</c:v>
                </c:pt>
                <c:pt idx="12">
                  <c:v>1016550</c:v>
                </c:pt>
                <c:pt idx="13">
                  <c:v>1016528</c:v>
                </c:pt>
                <c:pt idx="14">
                  <c:v>1016509</c:v>
                </c:pt>
                <c:pt idx="15">
                  <c:v>1016487</c:v>
                </c:pt>
                <c:pt idx="16">
                  <c:v>1016463</c:v>
                </c:pt>
                <c:pt idx="17">
                  <c:v>1016451</c:v>
                </c:pt>
                <c:pt idx="18">
                  <c:v>1016420</c:v>
                </c:pt>
                <c:pt idx="19">
                  <c:v>1016405</c:v>
                </c:pt>
                <c:pt idx="20">
                  <c:v>1016391</c:v>
                </c:pt>
                <c:pt idx="21">
                  <c:v>1016378</c:v>
                </c:pt>
                <c:pt idx="22">
                  <c:v>1016356</c:v>
                </c:pt>
                <c:pt idx="23">
                  <c:v>1016338</c:v>
                </c:pt>
                <c:pt idx="24">
                  <c:v>1016314</c:v>
                </c:pt>
                <c:pt idx="25">
                  <c:v>1016271</c:v>
                </c:pt>
                <c:pt idx="26">
                  <c:v>1016262</c:v>
                </c:pt>
              </c:numCache>
            </c:numRef>
          </c:val>
          <c:smooth val="0"/>
          <c:extLst>
            <c:ext xmlns:c16="http://schemas.microsoft.com/office/drawing/2014/chart" uri="{C3380CC4-5D6E-409C-BE32-E72D297353CC}">
              <c16:uniqueId val="{00000005-B356-45DC-9E4E-E8D16815B831}"/>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Sheet1!$H$2:$H$28</c:f>
              <c:numCache>
                <c:formatCode>General</c:formatCode>
                <c:ptCount val="27"/>
                <c:pt idx="0">
                  <c:v>42458</c:v>
                </c:pt>
                <c:pt idx="1">
                  <c:v>42457</c:v>
                </c:pt>
                <c:pt idx="2">
                  <c:v>42460</c:v>
                </c:pt>
                <c:pt idx="3">
                  <c:v>42461</c:v>
                </c:pt>
                <c:pt idx="4">
                  <c:v>42461</c:v>
                </c:pt>
                <c:pt idx="5">
                  <c:v>42459</c:v>
                </c:pt>
                <c:pt idx="6">
                  <c:v>42459</c:v>
                </c:pt>
                <c:pt idx="7">
                  <c:v>42457</c:v>
                </c:pt>
                <c:pt idx="8">
                  <c:v>42454</c:v>
                </c:pt>
                <c:pt idx="9">
                  <c:v>42452</c:v>
                </c:pt>
                <c:pt idx="10">
                  <c:v>42450</c:v>
                </c:pt>
                <c:pt idx="11">
                  <c:v>42451</c:v>
                </c:pt>
                <c:pt idx="12">
                  <c:v>42450</c:v>
                </c:pt>
                <c:pt idx="13">
                  <c:v>42448</c:v>
                </c:pt>
                <c:pt idx="14">
                  <c:v>42447</c:v>
                </c:pt>
                <c:pt idx="15">
                  <c:v>42447</c:v>
                </c:pt>
                <c:pt idx="16">
                  <c:v>42442</c:v>
                </c:pt>
                <c:pt idx="17">
                  <c:v>42440</c:v>
                </c:pt>
                <c:pt idx="18">
                  <c:v>42440</c:v>
                </c:pt>
                <c:pt idx="19">
                  <c:v>42439</c:v>
                </c:pt>
                <c:pt idx="20">
                  <c:v>42439</c:v>
                </c:pt>
                <c:pt idx="21">
                  <c:v>42437</c:v>
                </c:pt>
                <c:pt idx="22">
                  <c:v>42433</c:v>
                </c:pt>
                <c:pt idx="23">
                  <c:v>42434</c:v>
                </c:pt>
                <c:pt idx="24">
                  <c:v>42432</c:v>
                </c:pt>
                <c:pt idx="25">
                  <c:v>42428</c:v>
                </c:pt>
                <c:pt idx="26">
                  <c:v>42428</c:v>
                </c:pt>
              </c:numCache>
            </c:numRef>
          </c:val>
          <c:smooth val="0"/>
          <c:extLst>
            <c:ext xmlns:c16="http://schemas.microsoft.com/office/drawing/2014/chart" uri="{C3380CC4-5D6E-409C-BE32-E72D297353CC}">
              <c16:uniqueId val="{00000006-B356-45DC-9E4E-E8D16815B831}"/>
            </c:ext>
          </c:extLst>
        </c:ser>
        <c:dLbls>
          <c:showLegendKey val="0"/>
          <c:showVal val="0"/>
          <c:showCatName val="0"/>
          <c:showSerName val="0"/>
          <c:showPercent val="0"/>
          <c:showBubbleSize val="0"/>
        </c:dLbls>
        <c:smooth val="0"/>
        <c:axId val="400396344"/>
        <c:axId val="400396672"/>
      </c:lineChart>
      <c:dateAx>
        <c:axId val="400396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96672"/>
        <c:crosses val="autoZero"/>
        <c:auto val="1"/>
        <c:lblOffset val="100"/>
        <c:baseTimeUnit val="days"/>
      </c:dateAx>
      <c:valAx>
        <c:axId val="40039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9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99</c:v>
                </c:pt>
                <c:pt idx="1">
                  <c:v>39</c:v>
                </c:pt>
                <c:pt idx="2">
                  <c:v>158</c:v>
                </c:pt>
                <c:pt idx="3">
                  <c:v>344</c:v>
                </c:pt>
                <c:pt idx="4">
                  <c:v>-82</c:v>
                </c:pt>
                <c:pt idx="5">
                  <c:v>-128</c:v>
                </c:pt>
                <c:pt idx="6">
                  <c:v>289</c:v>
                </c:pt>
                <c:pt idx="7">
                  <c:v>177</c:v>
                </c:pt>
                <c:pt idx="8">
                  <c:v>502</c:v>
                </c:pt>
                <c:pt idx="9">
                  <c:v>506</c:v>
                </c:pt>
                <c:pt idx="10">
                  <c:v>609</c:v>
                </c:pt>
                <c:pt idx="11">
                  <c:v>725</c:v>
                </c:pt>
                <c:pt idx="12">
                  <c:v>243</c:v>
                </c:pt>
                <c:pt idx="13">
                  <c:v>222</c:v>
                </c:pt>
                <c:pt idx="14">
                  <c:v>-26</c:v>
                </c:pt>
                <c:pt idx="15">
                  <c:v>244</c:v>
                </c:pt>
                <c:pt idx="16">
                  <c:v>151</c:v>
                </c:pt>
                <c:pt idx="17">
                  <c:v>231</c:v>
                </c:pt>
                <c:pt idx="18">
                  <c:v>-139</c:v>
                </c:pt>
                <c:pt idx="19">
                  <c:v>147</c:v>
                </c:pt>
                <c:pt idx="20">
                  <c:v>286</c:v>
                </c:pt>
                <c:pt idx="21">
                  <c:v>315</c:v>
                </c:pt>
                <c:pt idx="22">
                  <c:v>332</c:v>
                </c:pt>
                <c:pt idx="23">
                  <c:v>118</c:v>
                </c:pt>
                <c:pt idx="24">
                  <c:v>262</c:v>
                </c:pt>
                <c:pt idx="25">
                  <c:v>353</c:v>
                </c:pt>
                <c:pt idx="26">
                  <c:v>-179</c:v>
                </c:pt>
              </c:numCache>
            </c:numRef>
          </c:val>
          <c:smooth val="0"/>
          <c:extLst>
            <c:ext xmlns:c16="http://schemas.microsoft.com/office/drawing/2014/chart" uri="{C3380CC4-5D6E-409C-BE32-E72D297353CC}">
              <c16:uniqueId val="{00000000-5560-499E-9080-BCDDD1CD95AF}"/>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119</c:v>
                </c:pt>
                <c:pt idx="1">
                  <c:v>123</c:v>
                </c:pt>
                <c:pt idx="2">
                  <c:v>67</c:v>
                </c:pt>
                <c:pt idx="3">
                  <c:v>65</c:v>
                </c:pt>
                <c:pt idx="4">
                  <c:v>109</c:v>
                </c:pt>
                <c:pt idx="5">
                  <c:v>146</c:v>
                </c:pt>
                <c:pt idx="6">
                  <c:v>166</c:v>
                </c:pt>
                <c:pt idx="7">
                  <c:v>195</c:v>
                </c:pt>
                <c:pt idx="8">
                  <c:v>178</c:v>
                </c:pt>
                <c:pt idx="9">
                  <c:v>192</c:v>
                </c:pt>
                <c:pt idx="10">
                  <c:v>168</c:v>
                </c:pt>
                <c:pt idx="11">
                  <c:v>198</c:v>
                </c:pt>
                <c:pt idx="12">
                  <c:v>189</c:v>
                </c:pt>
                <c:pt idx="13">
                  <c:v>89</c:v>
                </c:pt>
                <c:pt idx="14">
                  <c:v>151</c:v>
                </c:pt>
                <c:pt idx="15">
                  <c:v>179</c:v>
                </c:pt>
                <c:pt idx="16">
                  <c:v>150</c:v>
                </c:pt>
                <c:pt idx="17">
                  <c:v>139</c:v>
                </c:pt>
                <c:pt idx="18">
                  <c:v>133</c:v>
                </c:pt>
                <c:pt idx="19">
                  <c:v>137</c:v>
                </c:pt>
                <c:pt idx="20">
                  <c:v>125</c:v>
                </c:pt>
                <c:pt idx="21">
                  <c:v>118</c:v>
                </c:pt>
                <c:pt idx="22">
                  <c:v>102</c:v>
                </c:pt>
                <c:pt idx="23">
                  <c:v>105</c:v>
                </c:pt>
                <c:pt idx="24">
                  <c:v>106</c:v>
                </c:pt>
                <c:pt idx="25">
                  <c:v>121</c:v>
                </c:pt>
                <c:pt idx="26">
                  <c:v>96</c:v>
                </c:pt>
              </c:numCache>
            </c:numRef>
          </c:val>
          <c:smooth val="0"/>
          <c:extLst>
            <c:ext xmlns:c16="http://schemas.microsoft.com/office/drawing/2014/chart" uri="{C3380CC4-5D6E-409C-BE32-E72D297353CC}">
              <c16:uniqueId val="{00000001-5560-499E-9080-BCDDD1CD95AF}"/>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34</c:v>
                </c:pt>
                <c:pt idx="1">
                  <c:v>16</c:v>
                </c:pt>
                <c:pt idx="2">
                  <c:v>20</c:v>
                </c:pt>
                <c:pt idx="3">
                  <c:v>14</c:v>
                </c:pt>
                <c:pt idx="4">
                  <c:v>9</c:v>
                </c:pt>
                <c:pt idx="5">
                  <c:v>19</c:v>
                </c:pt>
                <c:pt idx="6">
                  <c:v>13</c:v>
                </c:pt>
                <c:pt idx="7">
                  <c:v>52</c:v>
                </c:pt>
                <c:pt idx="8">
                  <c:v>11</c:v>
                </c:pt>
                <c:pt idx="9">
                  <c:v>9</c:v>
                </c:pt>
                <c:pt idx="10">
                  <c:v>37</c:v>
                </c:pt>
                <c:pt idx="11">
                  <c:v>42</c:v>
                </c:pt>
                <c:pt idx="12">
                  <c:v>42</c:v>
                </c:pt>
                <c:pt idx="13">
                  <c:v>-6</c:v>
                </c:pt>
                <c:pt idx="14">
                  <c:v>-32</c:v>
                </c:pt>
                <c:pt idx="15">
                  <c:v>7</c:v>
                </c:pt>
                <c:pt idx="16">
                  <c:v>29</c:v>
                </c:pt>
                <c:pt idx="17">
                  <c:v>28</c:v>
                </c:pt>
                <c:pt idx="18">
                  <c:v>38</c:v>
                </c:pt>
                <c:pt idx="19">
                  <c:v>13</c:v>
                </c:pt>
                <c:pt idx="20">
                  <c:v>35</c:v>
                </c:pt>
                <c:pt idx="21">
                  <c:v>31</c:v>
                </c:pt>
                <c:pt idx="22">
                  <c:v>-6</c:v>
                </c:pt>
                <c:pt idx="23">
                  <c:v>19</c:v>
                </c:pt>
                <c:pt idx="24">
                  <c:v>11</c:v>
                </c:pt>
                <c:pt idx="25">
                  <c:v>13</c:v>
                </c:pt>
                <c:pt idx="26">
                  <c:v>35</c:v>
                </c:pt>
              </c:numCache>
            </c:numRef>
          </c:val>
          <c:smooth val="0"/>
          <c:extLst>
            <c:ext xmlns:c16="http://schemas.microsoft.com/office/drawing/2014/chart" uri="{C3380CC4-5D6E-409C-BE32-E72D297353CC}">
              <c16:uniqueId val="{00000002-5560-499E-9080-BCDDD1CD95AF}"/>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-6</c:v>
                </c:pt>
                <c:pt idx="1">
                  <c:v>-7</c:v>
                </c:pt>
                <c:pt idx="2">
                  <c:v>4</c:v>
                </c:pt>
                <c:pt idx="3">
                  <c:v>-1</c:v>
                </c:pt>
                <c:pt idx="4">
                  <c:v>-2</c:v>
                </c:pt>
                <c:pt idx="5">
                  <c:v>-3</c:v>
                </c:pt>
                <c:pt idx="6">
                  <c:v>3</c:v>
                </c:pt>
                <c:pt idx="7">
                  <c:v>-6</c:v>
                </c:pt>
                <c:pt idx="8">
                  <c:v>-10</c:v>
                </c:pt>
                <c:pt idx="9">
                  <c:v>-12</c:v>
                </c:pt>
                <c:pt idx="10">
                  <c:v>-2</c:v>
                </c:pt>
                <c:pt idx="11">
                  <c:v>-8</c:v>
                </c:pt>
                <c:pt idx="12">
                  <c:v>-8</c:v>
                </c:pt>
                <c:pt idx="13">
                  <c:v>0</c:v>
                </c:pt>
                <c:pt idx="14">
                  <c:v>-6</c:v>
                </c:pt>
                <c:pt idx="15">
                  <c:v>-19</c:v>
                </c:pt>
                <c:pt idx="16">
                  <c:v>-2</c:v>
                </c:pt>
                <c:pt idx="17">
                  <c:v>1</c:v>
                </c:pt>
                <c:pt idx="18">
                  <c:v>-5</c:v>
                </c:pt>
                <c:pt idx="19">
                  <c:v>-4</c:v>
                </c:pt>
                <c:pt idx="20">
                  <c:v>-10</c:v>
                </c:pt>
                <c:pt idx="21">
                  <c:v>-13</c:v>
                </c:pt>
                <c:pt idx="22">
                  <c:v>-14</c:v>
                </c:pt>
                <c:pt idx="23">
                  <c:v>-12</c:v>
                </c:pt>
                <c:pt idx="24">
                  <c:v>-7</c:v>
                </c:pt>
                <c:pt idx="25">
                  <c:v>-12</c:v>
                </c:pt>
                <c:pt idx="26">
                  <c:v>19</c:v>
                </c:pt>
              </c:numCache>
            </c:numRef>
          </c:val>
          <c:smooth val="0"/>
          <c:extLst>
            <c:ext xmlns:c16="http://schemas.microsoft.com/office/drawing/2014/chart" uri="{C3380CC4-5D6E-409C-BE32-E72D297353CC}">
              <c16:uniqueId val="{00000003-5560-499E-9080-BCDDD1CD95AF}"/>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Sheet1!$F$2:$F$28</c:f>
              <c:numCache>
                <c:formatCode>General</c:formatCode>
                <c:ptCount val="27"/>
                <c:pt idx="0">
                  <c:v>-4</c:v>
                </c:pt>
                <c:pt idx="1">
                  <c:v>-5</c:v>
                </c:pt>
                <c:pt idx="2">
                  <c:v>-6</c:v>
                </c:pt>
                <c:pt idx="3">
                  <c:v>2</c:v>
                </c:pt>
                <c:pt idx="4">
                  <c:v>-3</c:v>
                </c:pt>
                <c:pt idx="5">
                  <c:v>4</c:v>
                </c:pt>
                <c:pt idx="6">
                  <c:v>2</c:v>
                </c:pt>
                <c:pt idx="7">
                  <c:v>-5</c:v>
                </c:pt>
                <c:pt idx="8">
                  <c:v>1</c:v>
                </c:pt>
                <c:pt idx="9">
                  <c:v>1</c:v>
                </c:pt>
                <c:pt idx="10">
                  <c:v>-1</c:v>
                </c:pt>
                <c:pt idx="11">
                  <c:v>6</c:v>
                </c:pt>
                <c:pt idx="12">
                  <c:v>6</c:v>
                </c:pt>
                <c:pt idx="13">
                  <c:v>0</c:v>
                </c:pt>
                <c:pt idx="14">
                  <c:v>-1</c:v>
                </c:pt>
                <c:pt idx="15">
                  <c:v>-8</c:v>
                </c:pt>
                <c:pt idx="16">
                  <c:v>-9</c:v>
                </c:pt>
                <c:pt idx="17">
                  <c:v>-11</c:v>
                </c:pt>
                <c:pt idx="18">
                  <c:v>-11</c:v>
                </c:pt>
                <c:pt idx="19">
                  <c:v>-9</c:v>
                </c:pt>
                <c:pt idx="20">
                  <c:v>-6</c:v>
                </c:pt>
                <c:pt idx="21">
                  <c:v>-10</c:v>
                </c:pt>
                <c:pt idx="22">
                  <c:v>-7</c:v>
                </c:pt>
                <c:pt idx="23">
                  <c:v>-12</c:v>
                </c:pt>
                <c:pt idx="24">
                  <c:v>-3</c:v>
                </c:pt>
                <c:pt idx="25">
                  <c:v>-11</c:v>
                </c:pt>
                <c:pt idx="26">
                  <c:v>-10</c:v>
                </c:pt>
              </c:numCache>
            </c:numRef>
          </c:val>
          <c:smooth val="0"/>
          <c:extLst>
            <c:ext xmlns:c16="http://schemas.microsoft.com/office/drawing/2014/chart" uri="{C3380CC4-5D6E-409C-BE32-E72D297353CC}">
              <c16:uniqueId val="{00000004-5560-499E-9080-BCDDD1CD95AF}"/>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Sheet1!$G$2:$G$28</c:f>
              <c:numCache>
                <c:formatCode>General</c:formatCode>
                <c:ptCount val="27"/>
                <c:pt idx="0">
                  <c:v>-13</c:v>
                </c:pt>
                <c:pt idx="1">
                  <c:v>-33</c:v>
                </c:pt>
                <c:pt idx="2">
                  <c:v>-29</c:v>
                </c:pt>
                <c:pt idx="3">
                  <c:v>-20</c:v>
                </c:pt>
                <c:pt idx="4">
                  <c:v>-24</c:v>
                </c:pt>
                <c:pt idx="5">
                  <c:v>-4</c:v>
                </c:pt>
                <c:pt idx="6">
                  <c:v>3</c:v>
                </c:pt>
                <c:pt idx="7">
                  <c:v>-37</c:v>
                </c:pt>
                <c:pt idx="8">
                  <c:v>-26</c:v>
                </c:pt>
                <c:pt idx="9">
                  <c:v>-28</c:v>
                </c:pt>
                <c:pt idx="10">
                  <c:v>-18</c:v>
                </c:pt>
                <c:pt idx="11">
                  <c:v>-28</c:v>
                </c:pt>
                <c:pt idx="12">
                  <c:v>-25</c:v>
                </c:pt>
                <c:pt idx="13">
                  <c:v>-22</c:v>
                </c:pt>
                <c:pt idx="14">
                  <c:v>-19</c:v>
                </c:pt>
                <c:pt idx="15">
                  <c:v>-22</c:v>
                </c:pt>
                <c:pt idx="16">
                  <c:v>-24</c:v>
                </c:pt>
                <c:pt idx="17">
                  <c:v>-12</c:v>
                </c:pt>
                <c:pt idx="18">
                  <c:v>-31</c:v>
                </c:pt>
                <c:pt idx="19">
                  <c:v>-15</c:v>
                </c:pt>
                <c:pt idx="20">
                  <c:v>-14</c:v>
                </c:pt>
                <c:pt idx="21">
                  <c:v>-13</c:v>
                </c:pt>
                <c:pt idx="22">
                  <c:v>-22</c:v>
                </c:pt>
                <c:pt idx="23">
                  <c:v>-18</c:v>
                </c:pt>
                <c:pt idx="24">
                  <c:v>-24</c:v>
                </c:pt>
                <c:pt idx="25">
                  <c:v>-43</c:v>
                </c:pt>
                <c:pt idx="26">
                  <c:v>-9</c:v>
                </c:pt>
              </c:numCache>
            </c:numRef>
          </c:val>
          <c:smooth val="0"/>
          <c:extLst>
            <c:ext xmlns:c16="http://schemas.microsoft.com/office/drawing/2014/chart" uri="{C3380CC4-5D6E-409C-BE32-E72D297353CC}">
              <c16:uniqueId val="{00000005-5560-499E-9080-BCDDD1CD95AF}"/>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Sheet1!$H$2:$H$28</c:f>
              <c:numCache>
                <c:formatCode>General</c:formatCode>
                <c:ptCount val="27"/>
                <c:pt idx="0">
                  <c:v>2</c:v>
                </c:pt>
                <c:pt idx="1">
                  <c:v>-1</c:v>
                </c:pt>
                <c:pt idx="2">
                  <c:v>3</c:v>
                </c:pt>
                <c:pt idx="3">
                  <c:v>1</c:v>
                </c:pt>
                <c:pt idx="4">
                  <c:v>0</c:v>
                </c:pt>
                <c:pt idx="5">
                  <c:v>-2</c:v>
                </c:pt>
                <c:pt idx="6">
                  <c:v>0</c:v>
                </c:pt>
                <c:pt idx="7">
                  <c:v>-2</c:v>
                </c:pt>
                <c:pt idx="8">
                  <c:v>-3</c:v>
                </c:pt>
                <c:pt idx="9">
                  <c:v>-2</c:v>
                </c:pt>
                <c:pt idx="10">
                  <c:v>-2</c:v>
                </c:pt>
                <c:pt idx="11">
                  <c:v>1</c:v>
                </c:pt>
                <c:pt idx="12">
                  <c:v>-1</c:v>
                </c:pt>
                <c:pt idx="13">
                  <c:v>-2</c:v>
                </c:pt>
                <c:pt idx="14">
                  <c:v>-1</c:v>
                </c:pt>
                <c:pt idx="15">
                  <c:v>0</c:v>
                </c:pt>
                <c:pt idx="16">
                  <c:v>-5</c:v>
                </c:pt>
                <c:pt idx="17">
                  <c:v>-2</c:v>
                </c:pt>
                <c:pt idx="18">
                  <c:v>0</c:v>
                </c:pt>
                <c:pt idx="19">
                  <c:v>-1</c:v>
                </c:pt>
                <c:pt idx="20">
                  <c:v>0</c:v>
                </c:pt>
                <c:pt idx="21">
                  <c:v>-2</c:v>
                </c:pt>
                <c:pt idx="22">
                  <c:v>-4</c:v>
                </c:pt>
                <c:pt idx="23">
                  <c:v>1</c:v>
                </c:pt>
                <c:pt idx="24">
                  <c:v>-2</c:v>
                </c:pt>
                <c:pt idx="25">
                  <c:v>-4</c:v>
                </c:pt>
                <c:pt idx="26">
                  <c:v>0</c:v>
                </c:pt>
              </c:numCache>
            </c:numRef>
          </c:val>
          <c:smooth val="0"/>
          <c:extLst>
            <c:ext xmlns:c16="http://schemas.microsoft.com/office/drawing/2014/chart" uri="{C3380CC4-5D6E-409C-BE32-E72D297353CC}">
              <c16:uniqueId val="{00000006-5560-499E-9080-BCDDD1CD95AF}"/>
            </c:ext>
          </c:extLst>
        </c:ser>
        <c:dLbls>
          <c:showLegendKey val="0"/>
          <c:showVal val="0"/>
          <c:showCatName val="0"/>
          <c:showSerName val="0"/>
          <c:showPercent val="0"/>
          <c:showBubbleSize val="0"/>
        </c:dLbls>
        <c:smooth val="0"/>
        <c:axId val="400397984"/>
        <c:axId val="400401592"/>
      </c:lineChart>
      <c:dateAx>
        <c:axId val="40039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01592"/>
        <c:crosses val="autoZero"/>
        <c:auto val="1"/>
        <c:lblOffset val="100"/>
        <c:baseTimeUnit val="days"/>
      </c:dateAx>
      <c:valAx>
        <c:axId val="40040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9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c:v>
                </c:pt>
                <c:pt idx="1">
                  <c:v>266</c:v>
                </c:pt>
                <c:pt idx="2">
                  <c:v>141</c:v>
                </c:pt>
                <c:pt idx="3">
                  <c:v>279</c:v>
                </c:pt>
                <c:pt idx="4">
                  <c:v>233</c:v>
                </c:pt>
                <c:pt idx="5">
                  <c:v>362</c:v>
                </c:pt>
                <c:pt idx="6">
                  <c:v>214</c:v>
                </c:pt>
              </c:numCache>
            </c:numRef>
          </c:val>
          <c:extLst>
            <c:ext xmlns:c16="http://schemas.microsoft.com/office/drawing/2014/chart" uri="{C3380CC4-5D6E-409C-BE32-E72D297353CC}">
              <c16:uniqueId val="{00000000-1DE6-475B-B0FF-53D01F381CC4}"/>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142</c:v>
                </c:pt>
                <c:pt idx="1">
                  <c:v>127</c:v>
                </c:pt>
                <c:pt idx="2">
                  <c:v>146</c:v>
                </c:pt>
                <c:pt idx="3">
                  <c:v>146</c:v>
                </c:pt>
                <c:pt idx="4">
                  <c:v>129</c:v>
                </c:pt>
                <c:pt idx="5">
                  <c:v>120</c:v>
                </c:pt>
                <c:pt idx="6">
                  <c:v>140</c:v>
                </c:pt>
              </c:numCache>
            </c:numRef>
          </c:val>
          <c:extLst>
            <c:ext xmlns:c16="http://schemas.microsoft.com/office/drawing/2014/chart" uri="{C3380CC4-5D6E-409C-BE32-E72D297353CC}">
              <c16:uniqueId val="{00000001-1DE6-475B-B0FF-53D01F381CC4}"/>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27</c:v>
                </c:pt>
                <c:pt idx="1">
                  <c:v>14</c:v>
                </c:pt>
                <c:pt idx="2">
                  <c:v>21</c:v>
                </c:pt>
                <c:pt idx="3">
                  <c:v>7</c:v>
                </c:pt>
                <c:pt idx="4">
                  <c:v>19</c:v>
                </c:pt>
                <c:pt idx="5">
                  <c:v>23</c:v>
                </c:pt>
                <c:pt idx="6">
                  <c:v>26</c:v>
                </c:pt>
              </c:numCache>
            </c:numRef>
          </c:val>
          <c:extLst>
            <c:ext xmlns:c16="http://schemas.microsoft.com/office/drawing/2014/chart" uri="{C3380CC4-5D6E-409C-BE32-E72D297353CC}">
              <c16:uniqueId val="{00000002-1DE6-475B-B0FF-53D01F381CC4}"/>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-2</c:v>
                </c:pt>
                <c:pt idx="2">
                  <c:v>-8</c:v>
                </c:pt>
                <c:pt idx="3">
                  <c:v>-13</c:v>
                </c:pt>
                <c:pt idx="4">
                  <c:v>-6</c:v>
                </c:pt>
                <c:pt idx="5">
                  <c:v>-2</c:v>
                </c:pt>
                <c:pt idx="6">
                  <c:v>-7</c:v>
                </c:pt>
              </c:numCache>
            </c:numRef>
          </c:val>
          <c:extLst>
            <c:ext xmlns:c16="http://schemas.microsoft.com/office/drawing/2014/chart" uri="{C3380CC4-5D6E-409C-BE32-E72D297353CC}">
              <c16:uniqueId val="{00000003-1DE6-475B-B0FF-53D01F381CC4}"/>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-1</c:v>
                </c:pt>
                <c:pt idx="2">
                  <c:v>-5</c:v>
                </c:pt>
                <c:pt idx="3">
                  <c:v>-5</c:v>
                </c:pt>
                <c:pt idx="4">
                  <c:v>-7</c:v>
                </c:pt>
                <c:pt idx="5">
                  <c:v>-3</c:v>
                </c:pt>
                <c:pt idx="6">
                  <c:v>-5</c:v>
                </c:pt>
              </c:numCache>
            </c:numRef>
          </c:val>
          <c:extLst>
            <c:ext xmlns:c16="http://schemas.microsoft.com/office/drawing/2014/chart" uri="{C3380CC4-5D6E-409C-BE32-E72D297353CC}">
              <c16:uniqueId val="{00000004-1DE6-475B-B0FF-53D01F381CC4}"/>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-13</c:v>
                </c:pt>
                <c:pt idx="1">
                  <c:v>-11</c:v>
                </c:pt>
                <c:pt idx="2">
                  <c:v>-21</c:v>
                </c:pt>
                <c:pt idx="3">
                  <c:v>-26</c:v>
                </c:pt>
                <c:pt idx="4">
                  <c:v>-25</c:v>
                </c:pt>
                <c:pt idx="5">
                  <c:v>-19</c:v>
                </c:pt>
                <c:pt idx="6">
                  <c:v>-32</c:v>
                </c:pt>
              </c:numCache>
            </c:numRef>
          </c:val>
          <c:extLst>
            <c:ext xmlns:c16="http://schemas.microsoft.com/office/drawing/2014/chart" uri="{C3380CC4-5D6E-409C-BE32-E72D297353CC}">
              <c16:uniqueId val="{00000005-1DE6-475B-B0FF-53D01F381CC4}"/>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-1</c:v>
                </c:pt>
                <c:pt idx="2">
                  <c:v>-1</c:v>
                </c:pt>
                <c:pt idx="3">
                  <c:v>-2</c:v>
                </c:pt>
                <c:pt idx="4">
                  <c:v>-1</c:v>
                </c:pt>
                <c:pt idx="5">
                  <c:v>-1</c:v>
                </c:pt>
                <c:pt idx="6">
                  <c:v>-1</c:v>
                </c:pt>
              </c:numCache>
            </c:numRef>
          </c:val>
          <c:extLst>
            <c:ext xmlns:c16="http://schemas.microsoft.com/office/drawing/2014/chart" uri="{C3380CC4-5D6E-409C-BE32-E72D297353CC}">
              <c16:uniqueId val="{00000006-1DE6-475B-B0FF-53D01F381CC4}"/>
            </c:ext>
          </c:extLst>
        </c:ser>
        <c:dLbls>
          <c:showLegendKey val="0"/>
          <c:showVal val="0"/>
          <c:showCatName val="0"/>
          <c:showSerName val="0"/>
          <c:showPercent val="0"/>
          <c:showBubbleSize val="0"/>
        </c:dLbls>
        <c:gapWidth val="219"/>
        <c:overlap val="-27"/>
        <c:axId val="400402904"/>
        <c:axId val="400405200"/>
      </c:barChart>
      <c:catAx>
        <c:axId val="40040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05200"/>
        <c:crosses val="autoZero"/>
        <c:auto val="1"/>
        <c:lblAlgn val="ctr"/>
        <c:lblOffset val="100"/>
        <c:noMultiLvlLbl val="0"/>
      </c:catAx>
      <c:valAx>
        <c:axId val="40040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0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5.9247981528992898E-3</c:v>
                </c:pt>
                <c:pt idx="1">
                  <c:v>2.3338731162951E-3</c:v>
                </c:pt>
                <c:pt idx="2">
                  <c:v>9.4549575993024895E-3</c:v>
                </c:pt>
                <c:pt idx="3">
                  <c:v>2.0583531140668701E-2</c:v>
                </c:pt>
                <c:pt idx="4">
                  <c:v>-4.90552966858361E-3</c:v>
                </c:pt>
                <c:pt idx="5">
                  <c:v>-7.6577878206474303E-3</c:v>
                </c:pt>
                <c:pt idx="6">
                  <c:v>1.72911731851597E-2</c:v>
                </c:pt>
                <c:pt idx="7">
                  <c:v>1.05882648525838E-2</c:v>
                </c:pt>
                <c:pt idx="8">
                  <c:v>3.0026814783002401E-2</c:v>
                </c:pt>
                <c:pt idx="9">
                  <c:v>3.0256987061849198E-2</c:v>
                </c:pt>
                <c:pt idx="10">
                  <c:v>3.64050029679941E-2</c:v>
                </c:pt>
                <c:pt idx="11">
                  <c:v>4.3323517319845899E-2</c:v>
                </c:pt>
                <c:pt idx="12">
                  <c:v>1.4514559656333499E-2</c:v>
                </c:pt>
                <c:pt idx="13">
                  <c:v>1.3258290612174701E-2</c:v>
                </c:pt>
                <c:pt idx="14">
                  <c:v>-1.55256693056324E-3</c:v>
                </c:pt>
                <c:pt idx="15">
                  <c:v>1.4570469718503299E-2</c:v>
                </c:pt>
                <c:pt idx="16">
                  <c:v>9.0156573906896298E-3</c:v>
                </c:pt>
                <c:pt idx="17">
                  <c:v>1.3790921275331901E-2</c:v>
                </c:pt>
                <c:pt idx="18">
                  <c:v>-8.2972888757830206E-3</c:v>
                </c:pt>
                <c:pt idx="19">
                  <c:v>8.7755588150488298E-3</c:v>
                </c:pt>
                <c:pt idx="20">
                  <c:v>1.7072038031247801E-2</c:v>
                </c:pt>
                <c:pt idx="21">
                  <c:v>1.8799909282977399E-2</c:v>
                </c:pt>
                <c:pt idx="22">
                  <c:v>1.9810783152480398E-2</c:v>
                </c:pt>
                <c:pt idx="23">
                  <c:v>7.0397873268316698E-3</c:v>
                </c:pt>
                <c:pt idx="24">
                  <c:v>1.5629613942570099E-2</c:v>
                </c:pt>
                <c:pt idx="25">
                  <c:v>2.1054929507738102E-2</c:v>
                </c:pt>
                <c:pt idx="26">
                  <c:v>-1.06743315125349E-2</c:v>
                </c:pt>
              </c:numCache>
            </c:numRef>
          </c:val>
          <c:smooth val="0"/>
          <c:extLst>
            <c:ext xmlns:c16="http://schemas.microsoft.com/office/drawing/2014/chart" uri="{C3380CC4-5D6E-409C-BE32-E72D297353CC}">
              <c16:uniqueId val="{00000000-D817-452E-AA99-B0FBC7E4FBB1}"/>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0.74402901087908002</c:v>
                </c:pt>
                <c:pt idx="1">
                  <c:v>0.76335877862595403</c:v>
                </c:pt>
                <c:pt idx="2">
                  <c:v>0.412663217541266</c:v>
                </c:pt>
                <c:pt idx="3">
                  <c:v>0.39869962583573598</c:v>
                </c:pt>
                <c:pt idx="4">
                  <c:v>0.66593352883675505</c:v>
                </c:pt>
                <c:pt idx="5">
                  <c:v>0.886083631729077</c:v>
                </c:pt>
                <c:pt idx="6">
                  <c:v>0.99861637490224398</c:v>
                </c:pt>
                <c:pt idx="7">
                  <c:v>1.1614747751504</c:v>
                </c:pt>
                <c:pt idx="8">
                  <c:v>1.0480452190296701</c:v>
                </c:pt>
                <c:pt idx="9">
                  <c:v>1.11875072835334</c:v>
                </c:pt>
                <c:pt idx="10">
                  <c:v>0.96807652414428902</c:v>
                </c:pt>
                <c:pt idx="11">
                  <c:v>1.13000798995548</c:v>
                </c:pt>
                <c:pt idx="12">
                  <c:v>1.0665914221218999</c:v>
                </c:pt>
                <c:pt idx="13">
                  <c:v>0.49695683734435198</c:v>
                </c:pt>
                <c:pt idx="14">
                  <c:v>0.83898210912323601</c:v>
                </c:pt>
                <c:pt idx="15">
                  <c:v>0.98628023582566504</c:v>
                </c:pt>
                <c:pt idx="16">
                  <c:v>0.81841990397206499</c:v>
                </c:pt>
                <c:pt idx="17">
                  <c:v>0.75224591405996299</c:v>
                </c:pt>
                <c:pt idx="18">
                  <c:v>0.71440081645807596</c:v>
                </c:pt>
                <c:pt idx="19">
                  <c:v>0.73066666666666702</c:v>
                </c:pt>
                <c:pt idx="20">
                  <c:v>0.66183088897124998</c:v>
                </c:pt>
                <c:pt idx="21">
                  <c:v>0.62066063538817595</c:v>
                </c:pt>
                <c:pt idx="22">
                  <c:v>0.53319393622582301</c:v>
                </c:pt>
                <c:pt idx="23">
                  <c:v>0.54596505823627295</c:v>
                </c:pt>
                <c:pt idx="24">
                  <c:v>0.54817189843305603</c:v>
                </c:pt>
                <c:pt idx="25">
                  <c:v>0.62233194465874597</c:v>
                </c:pt>
                <c:pt idx="26">
                  <c:v>0.49069719893682301</c:v>
                </c:pt>
              </c:numCache>
            </c:numRef>
          </c:val>
          <c:smooth val="0"/>
          <c:extLst>
            <c:ext xmlns:c16="http://schemas.microsoft.com/office/drawing/2014/chart" uri="{C3380CC4-5D6E-409C-BE32-E72D297353CC}">
              <c16:uniqueId val="{00000001-D817-452E-AA99-B0FBC7E4FBB1}"/>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3.39354208940386E-3</c:v>
                </c:pt>
                <c:pt idx="1">
                  <c:v>1.59690679154478E-3</c:v>
                </c:pt>
                <c:pt idx="2">
                  <c:v>1.9961016135487402E-3</c:v>
                </c:pt>
                <c:pt idx="3">
                  <c:v>1.3972432390892799E-3</c:v>
                </c:pt>
                <c:pt idx="4">
                  <c:v>8.98215246305591E-4</c:v>
                </c:pt>
                <c:pt idx="5">
                  <c:v>1.8962151545515199E-3</c:v>
                </c:pt>
                <c:pt idx="6">
                  <c:v>1.2973857676781299E-3</c:v>
                </c:pt>
                <c:pt idx="7">
                  <c:v>5.1894757431927997E-3</c:v>
                </c:pt>
                <c:pt idx="8">
                  <c:v>1.0977167491617399E-3</c:v>
                </c:pt>
                <c:pt idx="9">
                  <c:v>8.98122026841874E-4</c:v>
                </c:pt>
                <c:pt idx="10">
                  <c:v>3.6922462828061098E-3</c:v>
                </c:pt>
                <c:pt idx="11">
                  <c:v>4.1910437395286304E-3</c:v>
                </c:pt>
                <c:pt idx="12">
                  <c:v>4.1908680984135598E-3</c:v>
                </c:pt>
                <c:pt idx="13">
                  <c:v>-5.9867035314566303E-4</c:v>
                </c:pt>
                <c:pt idx="14">
                  <c:v>-3.1929276652215301E-3</c:v>
                </c:pt>
                <c:pt idx="15">
                  <c:v>6.9847522857601895E-4</c:v>
                </c:pt>
                <c:pt idx="16">
                  <c:v>2.8936628782965301E-3</c:v>
                </c:pt>
                <c:pt idx="17">
                  <c:v>2.7938005565649798E-3</c:v>
                </c:pt>
                <c:pt idx="18">
                  <c:v>3.7914805432193899E-3</c:v>
                </c:pt>
                <c:pt idx="19">
                  <c:v>1.29703627211821E-3</c:v>
                </c:pt>
                <c:pt idx="20">
                  <c:v>3.4919754404378698E-3</c:v>
                </c:pt>
                <c:pt idx="21">
                  <c:v>3.0927845336829198E-3</c:v>
                </c:pt>
                <c:pt idx="22">
                  <c:v>-5.98584945189572E-4</c:v>
                </c:pt>
                <c:pt idx="23">
                  <c:v>1.89553033945955E-3</c:v>
                </c:pt>
                <c:pt idx="24">
                  <c:v>1.0973915004035401E-3</c:v>
                </c:pt>
                <c:pt idx="25">
                  <c:v>1.2969029956463999E-3</c:v>
                </c:pt>
                <c:pt idx="26">
                  <c:v>3.4916166284750302E-3</c:v>
                </c:pt>
              </c:numCache>
            </c:numRef>
          </c:val>
          <c:smooth val="0"/>
          <c:extLst>
            <c:ext xmlns:c16="http://schemas.microsoft.com/office/drawing/2014/chart" uri="{C3380CC4-5D6E-409C-BE32-E72D297353CC}">
              <c16:uniqueId val="{00000002-D817-452E-AA99-B0FBC7E4FBB1}"/>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-2.6326874473462502E-3</c:v>
                </c:pt>
                <c:pt idx="1">
                  <c:v>-3.0715495528701401E-3</c:v>
                </c:pt>
                <c:pt idx="2">
                  <c:v>1.75522508567692E-3</c:v>
                </c:pt>
                <c:pt idx="3">
                  <c:v>-4.3879856951666301E-4</c:v>
                </c:pt>
                <c:pt idx="4">
                  <c:v>-8.7760098993391704E-4</c:v>
                </c:pt>
                <c:pt idx="5">
                  <c:v>-1.3164130377547299E-3</c:v>
                </c:pt>
                <c:pt idx="6">
                  <c:v>1.31643036741572E-3</c:v>
                </c:pt>
                <c:pt idx="7">
                  <c:v>-2.6328260755094498E-3</c:v>
                </c:pt>
                <c:pt idx="8">
                  <c:v>-4.3881589917765902E-3</c:v>
                </c:pt>
                <c:pt idx="9">
                  <c:v>-5.2660218715441702E-3</c:v>
                </c:pt>
                <c:pt idx="10">
                  <c:v>-8.7771653266860905E-4</c:v>
                </c:pt>
                <c:pt idx="11">
                  <c:v>-3.5108969463973801E-3</c:v>
                </c:pt>
                <c:pt idx="12">
                  <c:v>-3.5110202146988899E-3</c:v>
                </c:pt>
                <c:pt idx="13">
                  <c:v>0</c:v>
                </c:pt>
                <c:pt idx="14">
                  <c:v>-2.6333576187424798E-3</c:v>
                </c:pt>
                <c:pt idx="15">
                  <c:v>-8.33918539325843E-3</c:v>
                </c:pt>
                <c:pt idx="16">
                  <c:v>-8.77882196987986E-4</c:v>
                </c:pt>
                <c:pt idx="17">
                  <c:v>4.3894495191358098E-4</c:v>
                </c:pt>
                <c:pt idx="18">
                  <c:v>-2.19471512597665E-3</c:v>
                </c:pt>
                <c:pt idx="19">
                  <c:v>-1.7558106358229299E-3</c:v>
                </c:pt>
                <c:pt idx="20">
                  <c:v>-4.3896036626852996E-3</c:v>
                </c:pt>
                <c:pt idx="21">
                  <c:v>-5.7067352645510799E-3</c:v>
                </c:pt>
                <c:pt idx="22">
                  <c:v>-6.14606563998103E-3</c:v>
                </c:pt>
                <c:pt idx="23">
                  <c:v>-5.2683800609376E-3</c:v>
                </c:pt>
                <c:pt idx="24">
                  <c:v>-3.0733836197434201E-3</c:v>
                </c:pt>
                <c:pt idx="25">
                  <c:v>-5.2688195648833199E-3</c:v>
                </c:pt>
                <c:pt idx="26">
                  <c:v>8.34273720816886E-3</c:v>
                </c:pt>
              </c:numCache>
            </c:numRef>
          </c:val>
          <c:smooth val="0"/>
          <c:extLst>
            <c:ext xmlns:c16="http://schemas.microsoft.com/office/drawing/2014/chart" uri="{C3380CC4-5D6E-409C-BE32-E72D297353CC}">
              <c16:uniqueId val="{00000003-D817-452E-AA99-B0FBC7E4FBB1}"/>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Sheet1!$F$2:$F$28</c:f>
              <c:numCache>
                <c:formatCode>General</c:formatCode>
                <c:ptCount val="27"/>
                <c:pt idx="0">
                  <c:v>-2.6063386155129298E-3</c:v>
                </c:pt>
                <c:pt idx="1">
                  <c:v>-3.2580081841165598E-3</c:v>
                </c:pt>
                <c:pt idx="2">
                  <c:v>-3.9097372004978396E-3</c:v>
                </c:pt>
                <c:pt idx="3">
                  <c:v>1.3032966889747601E-3</c:v>
                </c:pt>
                <c:pt idx="4">
                  <c:v>-1.9549195550603101E-3</c:v>
                </c:pt>
                <c:pt idx="5">
                  <c:v>2.6066103638828098E-3</c:v>
                </c:pt>
                <c:pt idx="6">
                  <c:v>1.3032712107389501E-3</c:v>
                </c:pt>
                <c:pt idx="7">
                  <c:v>-3.2581355645045699E-3</c:v>
                </c:pt>
                <c:pt idx="8">
                  <c:v>6.5164834448738101E-4</c:v>
                </c:pt>
                <c:pt idx="9">
                  <c:v>6.5164409805940396E-4</c:v>
                </c:pt>
                <c:pt idx="10">
                  <c:v>-6.5163985168677002E-4</c:v>
                </c:pt>
                <c:pt idx="11">
                  <c:v>3.9098645883564199E-3</c:v>
                </c:pt>
                <c:pt idx="12">
                  <c:v>3.9097117239222197E-3</c:v>
                </c:pt>
                <c:pt idx="13">
                  <c:v>0</c:v>
                </c:pt>
                <c:pt idx="14">
                  <c:v>-6.5159314524011205E-4</c:v>
                </c:pt>
                <c:pt idx="15">
                  <c:v>-5.2127791280323701E-3</c:v>
                </c:pt>
                <c:pt idx="16">
                  <c:v>-5.8646822319677301E-3</c:v>
                </c:pt>
                <c:pt idx="17">
                  <c:v>-7.16836535203191E-3</c:v>
                </c:pt>
                <c:pt idx="18">
                  <c:v>-7.16887924348772E-3</c:v>
                </c:pt>
                <c:pt idx="19">
                  <c:v>-5.8658671706967296E-3</c:v>
                </c:pt>
                <c:pt idx="20">
                  <c:v>-3.9108075165720504E-3</c:v>
                </c:pt>
                <c:pt idx="21">
                  <c:v>-6.5182674445132503E-3</c:v>
                </c:pt>
                <c:pt idx="22">
                  <c:v>-4.5630846452201701E-3</c:v>
                </c:pt>
                <c:pt idx="23">
                  <c:v>-7.8227877808054892E-3</c:v>
                </c:pt>
                <c:pt idx="24">
                  <c:v>-1.95584994719205E-3</c:v>
                </c:pt>
                <c:pt idx="25">
                  <c:v>-7.17159007191149E-3</c:v>
                </c:pt>
                <c:pt idx="26">
                  <c:v>-6.5200949325822204E-3</c:v>
                </c:pt>
              </c:numCache>
            </c:numRef>
          </c:val>
          <c:smooth val="0"/>
          <c:extLst>
            <c:ext xmlns:c16="http://schemas.microsoft.com/office/drawing/2014/chart" uri="{C3380CC4-5D6E-409C-BE32-E72D297353CC}">
              <c16:uniqueId val="{00000004-D817-452E-AA99-B0FBC7E4FBB1}"/>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Sheet1!$G$2:$G$28</c:f>
              <c:numCache>
                <c:formatCode>General</c:formatCode>
                <c:ptCount val="27"/>
                <c:pt idx="0">
                  <c:v>-1.2784806143001E-3</c:v>
                </c:pt>
                <c:pt idx="1">
                  <c:v>-3.2454153590757099E-3</c:v>
                </c:pt>
                <c:pt idx="2">
                  <c:v>-2.8521242424659702E-3</c:v>
                </c:pt>
                <c:pt idx="3">
                  <c:v>-1.9670383385607402E-3</c:v>
                </c:pt>
                <c:pt idx="4">
                  <c:v>-2.3604924380641202E-3</c:v>
                </c:pt>
                <c:pt idx="5">
                  <c:v>-3.9342469310414999E-4</c:v>
                </c:pt>
                <c:pt idx="6">
                  <c:v>2.9506968070509799E-4</c:v>
                </c:pt>
                <c:pt idx="7">
                  <c:v>-3.6391819905735399E-3</c:v>
                </c:pt>
                <c:pt idx="8">
                  <c:v>-2.55735608724519E-3</c:v>
                </c:pt>
                <c:pt idx="9">
                  <c:v>-2.75414621959005E-3</c:v>
                </c:pt>
                <c:pt idx="10">
                  <c:v>-1.7705713338599101E-3</c:v>
                </c:pt>
                <c:pt idx="11">
                  <c:v>-2.7542708412231702E-3</c:v>
                </c:pt>
                <c:pt idx="12">
                  <c:v>-2.4592381280279401E-3</c:v>
                </c:pt>
                <c:pt idx="13">
                  <c:v>-2.1641827750725501E-3</c:v>
                </c:pt>
                <c:pt idx="14">
                  <c:v>-1.8691073930083601E-3</c:v>
                </c:pt>
                <c:pt idx="15">
                  <c:v>-2.1642700654888399E-3</c:v>
                </c:pt>
                <c:pt idx="16">
                  <c:v>-2.3610729896201299E-3</c:v>
                </c:pt>
                <c:pt idx="17">
                  <c:v>-1.1805643687964999E-3</c:v>
                </c:pt>
                <c:pt idx="18">
                  <c:v>-3.0498272912319398E-3</c:v>
                </c:pt>
                <c:pt idx="19">
                  <c:v>-1.4757678912260699E-3</c:v>
                </c:pt>
                <c:pt idx="20">
                  <c:v>-1.3774036924257601E-3</c:v>
                </c:pt>
                <c:pt idx="21">
                  <c:v>-1.27903533187523E-3</c:v>
                </c:pt>
                <c:pt idx="22">
                  <c:v>-2.1645490162124702E-3</c:v>
                </c:pt>
                <c:pt idx="23">
                  <c:v>-1.7710329845054299E-3</c:v>
                </c:pt>
                <c:pt idx="24">
                  <c:v>-2.36141913418567E-3</c:v>
                </c:pt>
                <c:pt idx="25">
                  <c:v>-4.2309758598228497E-3</c:v>
                </c:pt>
                <c:pt idx="26">
                  <c:v>-8.8559055606231003E-4</c:v>
                </c:pt>
              </c:numCache>
            </c:numRef>
          </c:val>
          <c:smooth val="0"/>
          <c:extLst>
            <c:ext xmlns:c16="http://schemas.microsoft.com/office/drawing/2014/chart" uri="{C3380CC4-5D6E-409C-BE32-E72D297353CC}">
              <c16:uniqueId val="{00000005-D817-452E-AA99-B0FBC7E4FBB1}"/>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Sheet1!$H$2:$H$28</c:f>
              <c:numCache>
                <c:formatCode>General</c:formatCode>
                <c:ptCount val="27"/>
                <c:pt idx="0">
                  <c:v>4.7107593744111602E-3</c:v>
                </c:pt>
                <c:pt idx="1">
                  <c:v>-2.3552687361628002E-3</c:v>
                </c:pt>
                <c:pt idx="2">
                  <c:v>7.0659726311326802E-3</c:v>
                </c:pt>
                <c:pt idx="3">
                  <c:v>2.3551577955723E-3</c:v>
                </c:pt>
                <c:pt idx="4">
                  <c:v>0</c:v>
                </c:pt>
                <c:pt idx="5">
                  <c:v>-4.71020465839241E-3</c:v>
                </c:pt>
                <c:pt idx="6">
                  <c:v>0</c:v>
                </c:pt>
                <c:pt idx="7">
                  <c:v>-4.7104265291222098E-3</c:v>
                </c:pt>
                <c:pt idx="8">
                  <c:v>-7.0659726311326802E-3</c:v>
                </c:pt>
                <c:pt idx="9">
                  <c:v>-4.71098129740425E-3</c:v>
                </c:pt>
                <c:pt idx="10">
                  <c:v>-4.7112032413078302E-3</c:v>
                </c:pt>
                <c:pt idx="11">
                  <c:v>2.3557126030624301E-3</c:v>
                </c:pt>
                <c:pt idx="12">
                  <c:v>-2.35565711055099E-3</c:v>
                </c:pt>
                <c:pt idx="13">
                  <c:v>-4.7114252061248498E-3</c:v>
                </c:pt>
                <c:pt idx="14">
                  <c:v>-2.3558235959291402E-3</c:v>
                </c:pt>
                <c:pt idx="15">
                  <c:v>0</c:v>
                </c:pt>
                <c:pt idx="16">
                  <c:v>-1.1779395481423901E-2</c:v>
                </c:pt>
                <c:pt idx="17">
                  <c:v>-4.7123132745864899E-3</c:v>
                </c:pt>
                <c:pt idx="18">
                  <c:v>0</c:v>
                </c:pt>
                <c:pt idx="19">
                  <c:v>-2.3562676720075399E-3</c:v>
                </c:pt>
                <c:pt idx="20">
                  <c:v>0</c:v>
                </c:pt>
                <c:pt idx="21">
                  <c:v>-4.7126463865783796E-3</c:v>
                </c:pt>
                <c:pt idx="22">
                  <c:v>-9.4257369748097196E-3</c:v>
                </c:pt>
                <c:pt idx="23">
                  <c:v>2.35665637593383E-3</c:v>
                </c:pt>
                <c:pt idx="24">
                  <c:v>-4.7132016778997999E-3</c:v>
                </c:pt>
                <c:pt idx="25">
                  <c:v>-9.4268476621417793E-3</c:v>
                </c:pt>
                <c:pt idx="26">
                  <c:v>0</c:v>
                </c:pt>
              </c:numCache>
            </c:numRef>
          </c:val>
          <c:smooth val="0"/>
          <c:extLst>
            <c:ext xmlns:c16="http://schemas.microsoft.com/office/drawing/2014/chart" uri="{C3380CC4-5D6E-409C-BE32-E72D297353CC}">
              <c16:uniqueId val="{00000006-D817-452E-AA99-B0FBC7E4FBB1}"/>
            </c:ext>
          </c:extLst>
        </c:ser>
        <c:dLbls>
          <c:showLegendKey val="0"/>
          <c:showVal val="0"/>
          <c:showCatName val="0"/>
          <c:showSerName val="0"/>
          <c:showPercent val="0"/>
          <c:showBubbleSize val="0"/>
        </c:dLbls>
        <c:smooth val="0"/>
        <c:axId val="398113240"/>
        <c:axId val="398110288"/>
      </c:lineChart>
      <c:dateAx>
        <c:axId val="398113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10288"/>
        <c:crosses val="autoZero"/>
        <c:auto val="1"/>
        <c:lblOffset val="100"/>
        <c:baseTimeUnit val="days"/>
      </c:dateAx>
      <c:valAx>
        <c:axId val="39811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1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1</c:v>
                </c:pt>
                <c:pt idx="1">
                  <c:v>0</c:v>
                </c:pt>
                <c:pt idx="2">
                  <c:v>1</c:v>
                </c:pt>
                <c:pt idx="3">
                  <c:v>0</c:v>
                </c:pt>
                <c:pt idx="4">
                  <c:v>0</c:v>
                </c:pt>
                <c:pt idx="5">
                  <c:v>1</c:v>
                </c:pt>
                <c:pt idx="6">
                  <c:v>1</c:v>
                </c:pt>
                <c:pt idx="7">
                  <c:v>1</c:v>
                </c:pt>
                <c:pt idx="8">
                  <c:v>0</c:v>
                </c:pt>
                <c:pt idx="9">
                  <c:v>1</c:v>
                </c:pt>
                <c:pt idx="10">
                  <c:v>0</c:v>
                </c:pt>
                <c:pt idx="11">
                  <c:v>0</c:v>
                </c:pt>
                <c:pt idx="12">
                  <c:v>0</c:v>
                </c:pt>
                <c:pt idx="13">
                  <c:v>2</c:v>
                </c:pt>
                <c:pt idx="14">
                  <c:v>0</c:v>
                </c:pt>
                <c:pt idx="15">
                  <c:v>0</c:v>
                </c:pt>
                <c:pt idx="16">
                  <c:v>1</c:v>
                </c:pt>
                <c:pt idx="17">
                  <c:v>1</c:v>
                </c:pt>
                <c:pt idx="18">
                  <c:v>0</c:v>
                </c:pt>
                <c:pt idx="19">
                  <c:v>1</c:v>
                </c:pt>
                <c:pt idx="20">
                  <c:v>2</c:v>
                </c:pt>
                <c:pt idx="21">
                  <c:v>0</c:v>
                </c:pt>
                <c:pt idx="22">
                  <c:v>1</c:v>
                </c:pt>
                <c:pt idx="23">
                  <c:v>0</c:v>
                </c:pt>
                <c:pt idx="24">
                  <c:v>0</c:v>
                </c:pt>
                <c:pt idx="25">
                  <c:v>0</c:v>
                </c:pt>
                <c:pt idx="26">
                  <c:v>1</c:v>
                </c:pt>
              </c:numCache>
            </c:numRef>
          </c:val>
          <c:smooth val="0"/>
          <c:extLst>
            <c:ext xmlns:c16="http://schemas.microsoft.com/office/drawing/2014/chart" uri="{C3380CC4-5D6E-409C-BE32-E72D297353CC}">
              <c16:uniqueId val="{00000000-6BAD-4CA8-9F3C-DF3C09F0CF42}"/>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2</c:v>
                </c:pt>
                <c:pt idx="1">
                  <c:v>1</c:v>
                </c:pt>
                <c:pt idx="2">
                  <c:v>1</c:v>
                </c:pt>
                <c:pt idx="3">
                  <c:v>1</c:v>
                </c:pt>
                <c:pt idx="4">
                  <c:v>1</c:v>
                </c:pt>
                <c:pt idx="5">
                  <c:v>0</c:v>
                </c:pt>
                <c:pt idx="6">
                  <c:v>2</c:v>
                </c:pt>
                <c:pt idx="7">
                  <c:v>0</c:v>
                </c:pt>
                <c:pt idx="8">
                  <c:v>1</c:v>
                </c:pt>
                <c:pt idx="9">
                  <c:v>0</c:v>
                </c:pt>
                <c:pt idx="10">
                  <c:v>0</c:v>
                </c:pt>
                <c:pt idx="11">
                  <c:v>1</c:v>
                </c:pt>
                <c:pt idx="12">
                  <c:v>1</c:v>
                </c:pt>
                <c:pt idx="13">
                  <c:v>1</c:v>
                </c:pt>
                <c:pt idx="14">
                  <c:v>0</c:v>
                </c:pt>
                <c:pt idx="15">
                  <c:v>0</c:v>
                </c:pt>
                <c:pt idx="16">
                  <c:v>1</c:v>
                </c:pt>
                <c:pt idx="17">
                  <c:v>0</c:v>
                </c:pt>
                <c:pt idx="18">
                  <c:v>0</c:v>
                </c:pt>
                <c:pt idx="19">
                  <c:v>1</c:v>
                </c:pt>
                <c:pt idx="20">
                  <c:v>1</c:v>
                </c:pt>
                <c:pt idx="21">
                  <c:v>1</c:v>
                </c:pt>
                <c:pt idx="22">
                  <c:v>0</c:v>
                </c:pt>
                <c:pt idx="23">
                  <c:v>1</c:v>
                </c:pt>
                <c:pt idx="24">
                  <c:v>1</c:v>
                </c:pt>
                <c:pt idx="25">
                  <c:v>1</c:v>
                </c:pt>
                <c:pt idx="26">
                  <c:v>1</c:v>
                </c:pt>
              </c:numCache>
            </c:numRef>
          </c:val>
          <c:smooth val="0"/>
          <c:extLst>
            <c:ext xmlns:c16="http://schemas.microsoft.com/office/drawing/2014/chart" uri="{C3380CC4-5D6E-409C-BE32-E72D297353CC}">
              <c16:uniqueId val="{00000001-6BAD-4CA8-9F3C-DF3C09F0CF42}"/>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2</c:v>
                </c:pt>
                <c:pt idx="1">
                  <c:v>4</c:v>
                </c:pt>
                <c:pt idx="2">
                  <c:v>3</c:v>
                </c:pt>
                <c:pt idx="3">
                  <c:v>0</c:v>
                </c:pt>
                <c:pt idx="4">
                  <c:v>0</c:v>
                </c:pt>
                <c:pt idx="5">
                  <c:v>4</c:v>
                </c:pt>
                <c:pt idx="6">
                  <c:v>3</c:v>
                </c:pt>
                <c:pt idx="7">
                  <c:v>3</c:v>
                </c:pt>
                <c:pt idx="8">
                  <c:v>3</c:v>
                </c:pt>
                <c:pt idx="9">
                  <c:v>3</c:v>
                </c:pt>
                <c:pt idx="10">
                  <c:v>0</c:v>
                </c:pt>
                <c:pt idx="11">
                  <c:v>0</c:v>
                </c:pt>
                <c:pt idx="12">
                  <c:v>3</c:v>
                </c:pt>
                <c:pt idx="13">
                  <c:v>0</c:v>
                </c:pt>
                <c:pt idx="14">
                  <c:v>2</c:v>
                </c:pt>
                <c:pt idx="15">
                  <c:v>4</c:v>
                </c:pt>
                <c:pt idx="16">
                  <c:v>3</c:v>
                </c:pt>
                <c:pt idx="17">
                  <c:v>0</c:v>
                </c:pt>
                <c:pt idx="18">
                  <c:v>0</c:v>
                </c:pt>
                <c:pt idx="19">
                  <c:v>4</c:v>
                </c:pt>
                <c:pt idx="20">
                  <c:v>3</c:v>
                </c:pt>
                <c:pt idx="21">
                  <c:v>3</c:v>
                </c:pt>
                <c:pt idx="22">
                  <c:v>3</c:v>
                </c:pt>
                <c:pt idx="23">
                  <c:v>3</c:v>
                </c:pt>
                <c:pt idx="24">
                  <c:v>0</c:v>
                </c:pt>
                <c:pt idx="25">
                  <c:v>0</c:v>
                </c:pt>
                <c:pt idx="26">
                  <c:v>2</c:v>
                </c:pt>
              </c:numCache>
            </c:numRef>
          </c:val>
          <c:smooth val="0"/>
          <c:extLst>
            <c:ext xmlns:c16="http://schemas.microsoft.com/office/drawing/2014/chart" uri="{C3380CC4-5D6E-409C-BE32-E72D297353CC}">
              <c16:uniqueId val="{00000002-6BAD-4CA8-9F3C-DF3C09F0CF42}"/>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0</c:v>
                </c:pt>
                <c:pt idx="1">
                  <c:v>0</c:v>
                </c:pt>
                <c:pt idx="2">
                  <c:v>1</c:v>
                </c:pt>
                <c:pt idx="3">
                  <c:v>0</c:v>
                </c:pt>
                <c:pt idx="4">
                  <c:v>0</c:v>
                </c:pt>
                <c:pt idx="5">
                  <c:v>0</c:v>
                </c:pt>
                <c:pt idx="6">
                  <c:v>0</c:v>
                </c:pt>
                <c:pt idx="7">
                  <c:v>0</c:v>
                </c:pt>
                <c:pt idx="8">
                  <c:v>1</c:v>
                </c:pt>
                <c:pt idx="9">
                  <c:v>1</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6BAD-4CA8-9F3C-DF3C09F0CF42}"/>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Sheet1!$F$2:$F$28</c:f>
              <c:numCache>
                <c:formatCode>General</c:formatCode>
                <c:ptCount val="27"/>
                <c:pt idx="0">
                  <c:v>1</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0</c:v>
                </c:pt>
                <c:pt idx="26">
                  <c:v>0</c:v>
                </c:pt>
              </c:numCache>
            </c:numRef>
          </c:val>
          <c:smooth val="0"/>
          <c:extLst>
            <c:ext xmlns:c16="http://schemas.microsoft.com/office/drawing/2014/chart" uri="{C3380CC4-5D6E-409C-BE32-E72D297353CC}">
              <c16:uniqueId val="{00000004-6BAD-4CA8-9F3C-DF3C09F0CF42}"/>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Sheet1!$G$2:$G$28</c:f>
              <c:numCache>
                <c:formatCode>General</c:formatCode>
                <c:ptCount val="27"/>
                <c:pt idx="0">
                  <c:v>1</c:v>
                </c:pt>
                <c:pt idx="1">
                  <c:v>1</c:v>
                </c:pt>
                <c:pt idx="2">
                  <c:v>2</c:v>
                </c:pt>
                <c:pt idx="3">
                  <c:v>0</c:v>
                </c:pt>
                <c:pt idx="4">
                  <c:v>0</c:v>
                </c:pt>
                <c:pt idx="5">
                  <c:v>1</c:v>
                </c:pt>
                <c:pt idx="6">
                  <c:v>0</c:v>
                </c:pt>
                <c:pt idx="7">
                  <c:v>3</c:v>
                </c:pt>
                <c:pt idx="8">
                  <c:v>1</c:v>
                </c:pt>
                <c:pt idx="9">
                  <c:v>0</c:v>
                </c:pt>
                <c:pt idx="10">
                  <c:v>2</c:v>
                </c:pt>
                <c:pt idx="11">
                  <c:v>1</c:v>
                </c:pt>
                <c:pt idx="12">
                  <c:v>0</c:v>
                </c:pt>
                <c:pt idx="13">
                  <c:v>0</c:v>
                </c:pt>
                <c:pt idx="14">
                  <c:v>1</c:v>
                </c:pt>
                <c:pt idx="15">
                  <c:v>1</c:v>
                </c:pt>
                <c:pt idx="16">
                  <c:v>2</c:v>
                </c:pt>
                <c:pt idx="17">
                  <c:v>2</c:v>
                </c:pt>
                <c:pt idx="18">
                  <c:v>2</c:v>
                </c:pt>
                <c:pt idx="19">
                  <c:v>1</c:v>
                </c:pt>
                <c:pt idx="20">
                  <c:v>1</c:v>
                </c:pt>
                <c:pt idx="21">
                  <c:v>1</c:v>
                </c:pt>
                <c:pt idx="22">
                  <c:v>1</c:v>
                </c:pt>
                <c:pt idx="23">
                  <c:v>2</c:v>
                </c:pt>
                <c:pt idx="24">
                  <c:v>0</c:v>
                </c:pt>
                <c:pt idx="25">
                  <c:v>1</c:v>
                </c:pt>
                <c:pt idx="26">
                  <c:v>1</c:v>
                </c:pt>
              </c:numCache>
            </c:numRef>
          </c:val>
          <c:smooth val="0"/>
          <c:extLst>
            <c:ext xmlns:c16="http://schemas.microsoft.com/office/drawing/2014/chart" uri="{C3380CC4-5D6E-409C-BE32-E72D297353CC}">
              <c16:uniqueId val="{00000005-6BAD-4CA8-9F3C-DF3C09F0CF42}"/>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Sheet1!$H$2:$H$28</c:f>
              <c:numCache>
                <c:formatCode>General</c:formatCode>
                <c:ptCount val="27"/>
                <c:pt idx="0">
                  <c:v>1</c:v>
                </c:pt>
                <c:pt idx="1">
                  <c:v>0</c:v>
                </c:pt>
                <c:pt idx="2">
                  <c:v>0</c:v>
                </c:pt>
                <c:pt idx="3">
                  <c:v>0</c:v>
                </c:pt>
                <c:pt idx="4">
                  <c:v>0</c:v>
                </c:pt>
                <c:pt idx="5">
                  <c:v>0</c:v>
                </c:pt>
                <c:pt idx="6">
                  <c:v>0</c:v>
                </c:pt>
                <c:pt idx="7">
                  <c:v>0</c:v>
                </c:pt>
                <c:pt idx="8">
                  <c:v>1</c:v>
                </c:pt>
                <c:pt idx="9">
                  <c:v>1</c:v>
                </c:pt>
                <c:pt idx="10">
                  <c:v>1</c:v>
                </c:pt>
                <c:pt idx="11">
                  <c:v>2</c:v>
                </c:pt>
                <c:pt idx="12">
                  <c:v>0</c:v>
                </c:pt>
                <c:pt idx="13">
                  <c:v>0</c:v>
                </c:pt>
                <c:pt idx="14">
                  <c:v>0</c:v>
                </c:pt>
                <c:pt idx="15">
                  <c:v>1</c:v>
                </c:pt>
                <c:pt idx="16">
                  <c:v>1</c:v>
                </c:pt>
                <c:pt idx="17">
                  <c:v>0</c:v>
                </c:pt>
                <c:pt idx="18">
                  <c:v>0</c:v>
                </c:pt>
                <c:pt idx="19">
                  <c:v>1</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6-6BAD-4CA8-9F3C-DF3C09F0CF42}"/>
            </c:ext>
          </c:extLst>
        </c:ser>
        <c:dLbls>
          <c:showLegendKey val="0"/>
          <c:showVal val="0"/>
          <c:showCatName val="0"/>
          <c:showSerName val="0"/>
          <c:showPercent val="0"/>
          <c:showBubbleSize val="0"/>
        </c:dLbls>
        <c:smooth val="0"/>
        <c:axId val="398116520"/>
        <c:axId val="398106680"/>
      </c:lineChart>
      <c:dateAx>
        <c:axId val="39811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06680"/>
        <c:crosses val="autoZero"/>
        <c:auto val="1"/>
        <c:lblOffset val="100"/>
        <c:baseTimeUnit val="days"/>
      </c:dateAx>
      <c:valAx>
        <c:axId val="39810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1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2</c:v>
                </c:pt>
                <c:pt idx="13">
                  <c:v>0</c:v>
                </c:pt>
                <c:pt idx="14">
                  <c:v>1</c:v>
                </c:pt>
                <c:pt idx="15">
                  <c:v>2</c:v>
                </c:pt>
                <c:pt idx="16">
                  <c:v>3</c:v>
                </c:pt>
                <c:pt idx="17">
                  <c:v>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48B-4F82-B94F-B2566A4599E4}"/>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1</c:v>
                </c:pt>
                <c:pt idx="7">
                  <c:v>0</c:v>
                </c:pt>
                <c:pt idx="8">
                  <c:v>2</c:v>
                </c:pt>
                <c:pt idx="9">
                  <c:v>0</c:v>
                </c:pt>
                <c:pt idx="10">
                  <c:v>1</c:v>
                </c:pt>
                <c:pt idx="11">
                  <c:v>0</c:v>
                </c:pt>
                <c:pt idx="12">
                  <c:v>0</c:v>
                </c:pt>
                <c:pt idx="13">
                  <c:v>0</c:v>
                </c:pt>
                <c:pt idx="14">
                  <c:v>0</c:v>
                </c:pt>
                <c:pt idx="15">
                  <c:v>0</c:v>
                </c:pt>
                <c:pt idx="16">
                  <c:v>1</c:v>
                </c:pt>
                <c:pt idx="17">
                  <c:v>0</c:v>
                </c:pt>
                <c:pt idx="18">
                  <c:v>4</c:v>
                </c:pt>
                <c:pt idx="19">
                  <c:v>3</c:v>
                </c:pt>
                <c:pt idx="20">
                  <c:v>6</c:v>
                </c:pt>
                <c:pt idx="21">
                  <c:v>1</c:v>
                </c:pt>
                <c:pt idx="22">
                  <c:v>1</c:v>
                </c:pt>
                <c:pt idx="23">
                  <c:v>0</c:v>
                </c:pt>
              </c:numCache>
            </c:numRef>
          </c:val>
          <c:smooth val="0"/>
          <c:extLst>
            <c:ext xmlns:c16="http://schemas.microsoft.com/office/drawing/2014/chart" uri="{C3380CC4-5D6E-409C-BE32-E72D297353CC}">
              <c16:uniqueId val="{00000001-E48B-4F82-B94F-B2566A4599E4}"/>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17</c:v>
                </c:pt>
                <c:pt idx="10">
                  <c:v>1</c:v>
                </c:pt>
                <c:pt idx="11">
                  <c:v>0</c:v>
                </c:pt>
                <c:pt idx="12">
                  <c:v>10</c:v>
                </c:pt>
                <c:pt idx="13">
                  <c:v>3</c:v>
                </c:pt>
                <c:pt idx="14">
                  <c:v>0</c:v>
                </c:pt>
                <c:pt idx="15">
                  <c:v>4</c:v>
                </c:pt>
                <c:pt idx="16">
                  <c:v>6</c:v>
                </c:pt>
                <c:pt idx="17">
                  <c:v>2</c:v>
                </c:pt>
                <c:pt idx="18">
                  <c:v>12</c:v>
                </c:pt>
                <c:pt idx="19">
                  <c:v>0</c:v>
                </c:pt>
                <c:pt idx="20">
                  <c:v>0</c:v>
                </c:pt>
                <c:pt idx="21">
                  <c:v>0</c:v>
                </c:pt>
                <c:pt idx="22">
                  <c:v>0</c:v>
                </c:pt>
                <c:pt idx="23">
                  <c:v>0</c:v>
                </c:pt>
              </c:numCache>
            </c:numRef>
          </c:val>
          <c:smooth val="0"/>
          <c:extLst>
            <c:ext xmlns:c16="http://schemas.microsoft.com/office/drawing/2014/chart" uri="{C3380CC4-5D6E-409C-BE32-E72D297353CC}">
              <c16:uniqueId val="{00000002-E48B-4F82-B94F-B2566A4599E4}"/>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1</c:v>
                </c:pt>
                <c:pt idx="14">
                  <c:v>1</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E48B-4F82-B94F-B2566A4599E4}"/>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4-E48B-4F82-B94F-B2566A4599E4}"/>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c:v>
                </c:pt>
                <c:pt idx="12">
                  <c:v>4</c:v>
                </c:pt>
                <c:pt idx="13">
                  <c:v>2</c:v>
                </c:pt>
                <c:pt idx="14">
                  <c:v>2</c:v>
                </c:pt>
                <c:pt idx="15">
                  <c:v>2</c:v>
                </c:pt>
                <c:pt idx="16">
                  <c:v>3</c:v>
                </c:pt>
                <c:pt idx="17">
                  <c:v>5</c:v>
                </c:pt>
                <c:pt idx="18">
                  <c:v>4</c:v>
                </c:pt>
                <c:pt idx="19">
                  <c:v>1</c:v>
                </c:pt>
                <c:pt idx="20">
                  <c:v>0</c:v>
                </c:pt>
                <c:pt idx="21">
                  <c:v>0</c:v>
                </c:pt>
                <c:pt idx="22">
                  <c:v>0</c:v>
                </c:pt>
                <c:pt idx="23">
                  <c:v>1</c:v>
                </c:pt>
              </c:numCache>
            </c:numRef>
          </c:val>
          <c:smooth val="0"/>
          <c:extLst>
            <c:ext xmlns:c16="http://schemas.microsoft.com/office/drawing/2014/chart" uri="{C3380CC4-5D6E-409C-BE32-E72D297353CC}">
              <c16:uniqueId val="{00000005-E48B-4F82-B94F-B2566A4599E4}"/>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1</c:v>
                </c:pt>
                <c:pt idx="12">
                  <c:v>0</c:v>
                </c:pt>
                <c:pt idx="13">
                  <c:v>1</c:v>
                </c:pt>
                <c:pt idx="14">
                  <c:v>2</c:v>
                </c:pt>
                <c:pt idx="15">
                  <c:v>0</c:v>
                </c:pt>
                <c:pt idx="16">
                  <c:v>0</c:v>
                </c:pt>
                <c:pt idx="17">
                  <c:v>0</c:v>
                </c:pt>
                <c:pt idx="18">
                  <c:v>0</c:v>
                </c:pt>
                <c:pt idx="19">
                  <c:v>0</c:v>
                </c:pt>
                <c:pt idx="20">
                  <c:v>1</c:v>
                </c:pt>
                <c:pt idx="21">
                  <c:v>0</c:v>
                </c:pt>
                <c:pt idx="22">
                  <c:v>2</c:v>
                </c:pt>
                <c:pt idx="23">
                  <c:v>0</c:v>
                </c:pt>
              </c:numCache>
            </c:numRef>
          </c:val>
          <c:smooth val="0"/>
          <c:extLst>
            <c:ext xmlns:c16="http://schemas.microsoft.com/office/drawing/2014/chart" uri="{C3380CC4-5D6E-409C-BE32-E72D297353CC}">
              <c16:uniqueId val="{00000006-E48B-4F82-B94F-B2566A4599E4}"/>
            </c:ext>
          </c:extLst>
        </c:ser>
        <c:dLbls>
          <c:showLegendKey val="0"/>
          <c:showVal val="0"/>
          <c:showCatName val="0"/>
          <c:showSerName val="0"/>
          <c:showPercent val="0"/>
          <c:showBubbleSize val="0"/>
        </c:dLbls>
        <c:smooth val="0"/>
        <c:axId val="398117832"/>
        <c:axId val="398121440"/>
      </c:lineChart>
      <c:catAx>
        <c:axId val="39811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1440"/>
        <c:crosses val="autoZero"/>
        <c:auto val="1"/>
        <c:lblAlgn val="ctr"/>
        <c:lblOffset val="100"/>
        <c:noMultiLvlLbl val="0"/>
      </c:catAx>
      <c:valAx>
        <c:axId val="39812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1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2</c:v>
                </c:pt>
                <c:pt idx="3">
                  <c:v>1</c:v>
                </c:pt>
                <c:pt idx="4">
                  <c:v>3</c:v>
                </c:pt>
                <c:pt idx="5">
                  <c:v>1</c:v>
                </c:pt>
                <c:pt idx="6">
                  <c:v>0</c:v>
                </c:pt>
              </c:numCache>
            </c:numRef>
          </c:val>
          <c:extLst>
            <c:ext xmlns:c16="http://schemas.microsoft.com/office/drawing/2014/chart" uri="{C3380CC4-5D6E-409C-BE32-E72D297353CC}">
              <c16:uniqueId val="{00000000-4C71-4D15-B676-09D8DBEDD905}"/>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4</c:v>
                </c:pt>
                <c:pt idx="2">
                  <c:v>3</c:v>
                </c:pt>
                <c:pt idx="3">
                  <c:v>2</c:v>
                </c:pt>
                <c:pt idx="4">
                  <c:v>3</c:v>
                </c:pt>
                <c:pt idx="5">
                  <c:v>2</c:v>
                </c:pt>
                <c:pt idx="6">
                  <c:v>3</c:v>
                </c:pt>
              </c:numCache>
            </c:numRef>
          </c:val>
          <c:extLst>
            <c:ext xmlns:c16="http://schemas.microsoft.com/office/drawing/2014/chart" uri="{C3380CC4-5D6E-409C-BE32-E72D297353CC}">
              <c16:uniqueId val="{00000001-4C71-4D15-B676-09D8DBEDD905}"/>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c:v>
                </c:pt>
                <c:pt idx="1">
                  <c:v>6</c:v>
                </c:pt>
                <c:pt idx="2">
                  <c:v>10</c:v>
                </c:pt>
                <c:pt idx="3">
                  <c:v>14</c:v>
                </c:pt>
                <c:pt idx="4">
                  <c:v>12</c:v>
                </c:pt>
                <c:pt idx="5">
                  <c:v>0</c:v>
                </c:pt>
                <c:pt idx="6">
                  <c:v>0</c:v>
                </c:pt>
              </c:numCache>
            </c:numRef>
          </c:val>
          <c:extLst>
            <c:ext xmlns:c16="http://schemas.microsoft.com/office/drawing/2014/chart" uri="{C3380CC4-5D6E-409C-BE32-E72D297353CC}">
              <c16:uniqueId val="{00000002-4C71-4D15-B676-09D8DBEDD905}"/>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0</c:v>
                </c:pt>
                <c:pt idx="3">
                  <c:v>1</c:v>
                </c:pt>
                <c:pt idx="4">
                  <c:v>2</c:v>
                </c:pt>
                <c:pt idx="5">
                  <c:v>0</c:v>
                </c:pt>
                <c:pt idx="6">
                  <c:v>0</c:v>
                </c:pt>
              </c:numCache>
            </c:numRef>
          </c:val>
          <c:extLst>
            <c:ext xmlns:c16="http://schemas.microsoft.com/office/drawing/2014/chart" uri="{C3380CC4-5D6E-409C-BE32-E72D297353CC}">
              <c16:uniqueId val="{00000003-4C71-4D15-B676-09D8DBEDD905}"/>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1</c:v>
                </c:pt>
                <c:pt idx="3">
                  <c:v>0</c:v>
                </c:pt>
                <c:pt idx="4">
                  <c:v>2</c:v>
                </c:pt>
                <c:pt idx="5">
                  <c:v>0</c:v>
                </c:pt>
                <c:pt idx="6">
                  <c:v>0</c:v>
                </c:pt>
              </c:numCache>
            </c:numRef>
          </c:val>
          <c:extLst>
            <c:ext xmlns:c16="http://schemas.microsoft.com/office/drawing/2014/chart" uri="{C3380CC4-5D6E-409C-BE32-E72D297353CC}">
              <c16:uniqueId val="{00000004-4C71-4D15-B676-09D8DBEDD905}"/>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1</c:v>
                </c:pt>
                <c:pt idx="2">
                  <c:v>6</c:v>
                </c:pt>
                <c:pt idx="3">
                  <c:v>4</c:v>
                </c:pt>
                <c:pt idx="4">
                  <c:v>6</c:v>
                </c:pt>
                <c:pt idx="5">
                  <c:v>4</c:v>
                </c:pt>
                <c:pt idx="6">
                  <c:v>4</c:v>
                </c:pt>
              </c:numCache>
            </c:numRef>
          </c:val>
          <c:extLst>
            <c:ext xmlns:c16="http://schemas.microsoft.com/office/drawing/2014/chart" uri="{C3380CC4-5D6E-409C-BE32-E72D297353CC}">
              <c16:uniqueId val="{00000005-4C71-4D15-B676-09D8DBEDD905}"/>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0</c:v>
                </c:pt>
                <c:pt idx="2">
                  <c:v>1</c:v>
                </c:pt>
                <c:pt idx="3">
                  <c:v>2</c:v>
                </c:pt>
                <c:pt idx="4">
                  <c:v>2</c:v>
                </c:pt>
                <c:pt idx="5">
                  <c:v>1</c:v>
                </c:pt>
                <c:pt idx="6">
                  <c:v>2</c:v>
                </c:pt>
              </c:numCache>
            </c:numRef>
          </c:val>
          <c:extLst>
            <c:ext xmlns:c16="http://schemas.microsoft.com/office/drawing/2014/chart" uri="{C3380CC4-5D6E-409C-BE32-E72D297353CC}">
              <c16:uniqueId val="{00000006-4C71-4D15-B676-09D8DBEDD905}"/>
            </c:ext>
          </c:extLst>
        </c:ser>
        <c:dLbls>
          <c:showLegendKey val="0"/>
          <c:showVal val="0"/>
          <c:showCatName val="0"/>
          <c:showSerName val="0"/>
          <c:showPercent val="0"/>
          <c:showBubbleSize val="0"/>
        </c:dLbls>
        <c:gapWidth val="219"/>
        <c:overlap val="-27"/>
        <c:axId val="400402576"/>
        <c:axId val="400403232"/>
      </c:barChart>
      <c:catAx>
        <c:axId val="40040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03232"/>
        <c:crosses val="autoZero"/>
        <c:auto val="1"/>
        <c:lblAlgn val="ctr"/>
        <c:lblOffset val="100"/>
        <c:noMultiLvlLbl val="0"/>
      </c:catAx>
      <c:valAx>
        <c:axId val="40040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0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Sheet1!$B$2:$B$8</c:f>
              <c:numCache>
                <c:formatCode>General</c:formatCode>
                <c:ptCount val="7"/>
                <c:pt idx="0">
                  <c:v>784</c:v>
                </c:pt>
                <c:pt idx="1">
                  <c:v>905</c:v>
                </c:pt>
                <c:pt idx="2">
                  <c:v>24484</c:v>
                </c:pt>
                <c:pt idx="3">
                  <c:v>133</c:v>
                </c:pt>
                <c:pt idx="4">
                  <c:v>130</c:v>
                </c:pt>
                <c:pt idx="5">
                  <c:v>1440</c:v>
                </c:pt>
                <c:pt idx="6">
                  <c:v>126</c:v>
                </c:pt>
              </c:numCache>
            </c:numRef>
          </c:val>
          <c:extLst>
            <c:ext xmlns:c16="http://schemas.microsoft.com/office/drawing/2014/chart" uri="{C3380CC4-5D6E-409C-BE32-E72D297353CC}">
              <c16:uniqueId val="{00000000-F3D8-4B3F-AAEB-F7C7F368F35C}"/>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Sheet1!$C$2:$C$8</c:f>
              <c:numCache>
                <c:formatCode>General</c:formatCode>
                <c:ptCount val="7"/>
                <c:pt idx="0">
                  <c:v>69</c:v>
                </c:pt>
                <c:pt idx="1">
                  <c:v>136</c:v>
                </c:pt>
                <c:pt idx="2">
                  <c:v>806</c:v>
                </c:pt>
                <c:pt idx="3">
                  <c:v>18</c:v>
                </c:pt>
                <c:pt idx="4">
                  <c:v>14</c:v>
                </c:pt>
                <c:pt idx="5">
                  <c:v>219</c:v>
                </c:pt>
                <c:pt idx="6">
                  <c:v>12</c:v>
                </c:pt>
              </c:numCache>
            </c:numRef>
          </c:val>
          <c:extLst>
            <c:ext xmlns:c16="http://schemas.microsoft.com/office/drawing/2014/chart" uri="{C3380CC4-5D6E-409C-BE32-E72D297353CC}">
              <c16:uniqueId val="{00000001-F3D8-4B3F-AAEB-F7C7F368F35C}"/>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Sheet1!$D$2:$D$8</c:f>
              <c:numCache>
                <c:formatCode>General</c:formatCode>
                <c:ptCount val="7"/>
                <c:pt idx="0">
                  <c:v>0</c:v>
                </c:pt>
                <c:pt idx="1">
                  <c:v>3</c:v>
                </c:pt>
                <c:pt idx="2">
                  <c:v>127</c:v>
                </c:pt>
                <c:pt idx="3">
                  <c:v>0</c:v>
                </c:pt>
                <c:pt idx="4">
                  <c:v>0</c:v>
                </c:pt>
                <c:pt idx="5">
                  <c:v>3</c:v>
                </c:pt>
                <c:pt idx="6">
                  <c:v>0</c:v>
                </c:pt>
              </c:numCache>
            </c:numRef>
          </c:val>
          <c:extLst>
            <c:ext xmlns:c16="http://schemas.microsoft.com/office/drawing/2014/chart" uri="{C3380CC4-5D6E-409C-BE32-E72D297353CC}">
              <c16:uniqueId val="{00000002-F3D8-4B3F-AAEB-F7C7F368F35C}"/>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Sheet1!$E$2:$E$8</c:f>
              <c:numCache>
                <c:formatCode>General</c:formatCode>
                <c:ptCount val="7"/>
                <c:pt idx="0">
                  <c:v>0</c:v>
                </c:pt>
                <c:pt idx="1">
                  <c:v>6</c:v>
                </c:pt>
                <c:pt idx="2">
                  <c:v>31</c:v>
                </c:pt>
                <c:pt idx="3">
                  <c:v>0</c:v>
                </c:pt>
                <c:pt idx="4">
                  <c:v>0</c:v>
                </c:pt>
                <c:pt idx="5">
                  <c:v>2</c:v>
                </c:pt>
                <c:pt idx="6">
                  <c:v>0</c:v>
                </c:pt>
              </c:numCache>
            </c:numRef>
          </c:val>
          <c:extLst>
            <c:ext xmlns:c16="http://schemas.microsoft.com/office/drawing/2014/chart" uri="{C3380CC4-5D6E-409C-BE32-E72D297353CC}">
              <c16:uniqueId val="{00000003-F3D8-4B3F-AAEB-F7C7F368F35C}"/>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Sheet1!$F$2:$F$8</c:f>
              <c:numCache>
                <c:formatCode>General</c:formatCode>
                <c:ptCount val="7"/>
                <c:pt idx="0">
                  <c:v>0</c:v>
                </c:pt>
                <c:pt idx="1">
                  <c:v>2</c:v>
                </c:pt>
                <c:pt idx="2">
                  <c:v>15</c:v>
                </c:pt>
                <c:pt idx="3">
                  <c:v>0</c:v>
                </c:pt>
                <c:pt idx="4">
                  <c:v>0</c:v>
                </c:pt>
                <c:pt idx="5">
                  <c:v>0</c:v>
                </c:pt>
                <c:pt idx="6">
                  <c:v>0</c:v>
                </c:pt>
              </c:numCache>
            </c:numRef>
          </c:val>
          <c:extLst>
            <c:ext xmlns:c16="http://schemas.microsoft.com/office/drawing/2014/chart" uri="{C3380CC4-5D6E-409C-BE32-E72D297353CC}">
              <c16:uniqueId val="{00000004-F3D8-4B3F-AAEB-F7C7F368F35C}"/>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Sheet1!$G$2:$G$8</c:f>
              <c:numCache>
                <c:formatCode>General</c:formatCode>
                <c:ptCount val="7"/>
                <c:pt idx="0">
                  <c:v>0</c:v>
                </c:pt>
                <c:pt idx="1">
                  <c:v>0</c:v>
                </c:pt>
                <c:pt idx="2">
                  <c:v>27</c:v>
                </c:pt>
                <c:pt idx="3">
                  <c:v>0</c:v>
                </c:pt>
                <c:pt idx="4">
                  <c:v>0</c:v>
                </c:pt>
                <c:pt idx="5">
                  <c:v>0</c:v>
                </c:pt>
                <c:pt idx="6">
                  <c:v>0</c:v>
                </c:pt>
              </c:numCache>
            </c:numRef>
          </c:val>
          <c:extLst>
            <c:ext xmlns:c16="http://schemas.microsoft.com/office/drawing/2014/chart" uri="{C3380CC4-5D6E-409C-BE32-E72D297353CC}">
              <c16:uniqueId val="{00000005-F3D8-4B3F-AAEB-F7C7F368F35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Sheet1!$H$2:$H$8</c:f>
              <c:numCache>
                <c:formatCode>General</c:formatCode>
                <c:ptCount val="7"/>
                <c:pt idx="0">
                  <c:v>22</c:v>
                </c:pt>
                <c:pt idx="1">
                  <c:v>47</c:v>
                </c:pt>
                <c:pt idx="2">
                  <c:v>1407</c:v>
                </c:pt>
                <c:pt idx="3">
                  <c:v>1</c:v>
                </c:pt>
                <c:pt idx="4">
                  <c:v>12</c:v>
                </c:pt>
                <c:pt idx="5">
                  <c:v>106</c:v>
                </c:pt>
                <c:pt idx="6">
                  <c:v>4</c:v>
                </c:pt>
              </c:numCache>
            </c:numRef>
          </c:val>
          <c:extLst>
            <c:ext xmlns:c16="http://schemas.microsoft.com/office/drawing/2014/chart" uri="{C3380CC4-5D6E-409C-BE32-E72D297353CC}">
              <c16:uniqueId val="{00000006-F3D8-4B3F-AAEB-F7C7F368F35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Sheet1!$I$2:$I$8</c:f>
              <c:numCache>
                <c:formatCode>General</c:formatCode>
                <c:ptCount val="7"/>
                <c:pt idx="0">
                  <c:v>82</c:v>
                </c:pt>
                <c:pt idx="1">
                  <c:v>54</c:v>
                </c:pt>
                <c:pt idx="2">
                  <c:v>455</c:v>
                </c:pt>
                <c:pt idx="3">
                  <c:v>12</c:v>
                </c:pt>
                <c:pt idx="4">
                  <c:v>8</c:v>
                </c:pt>
                <c:pt idx="5">
                  <c:v>65</c:v>
                </c:pt>
                <c:pt idx="6">
                  <c:v>15</c:v>
                </c:pt>
              </c:numCache>
            </c:numRef>
          </c:val>
          <c:extLst>
            <c:ext xmlns:c16="http://schemas.microsoft.com/office/drawing/2014/chart" uri="{C3380CC4-5D6E-409C-BE32-E72D297353CC}">
              <c16:uniqueId val="{00000007-F3D8-4B3F-AAEB-F7C7F368F35C}"/>
            </c:ext>
          </c:extLst>
        </c:ser>
        <c:dLbls>
          <c:showLegendKey val="0"/>
          <c:showVal val="0"/>
          <c:showCatName val="0"/>
          <c:showSerName val="0"/>
          <c:showPercent val="0"/>
          <c:showBubbleSize val="0"/>
        </c:dLbls>
        <c:gapWidth val="150"/>
        <c:overlap val="100"/>
        <c:axId val="386900184"/>
        <c:axId val="386897560"/>
      </c:barChart>
      <c:catAx>
        <c:axId val="38690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97560"/>
        <c:crosses val="autoZero"/>
        <c:auto val="1"/>
        <c:lblAlgn val="ctr"/>
        <c:lblOffset val="100"/>
        <c:noMultiLvlLbl val="0"/>
      </c:catAx>
      <c:valAx>
        <c:axId val="386897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0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Sheet1!$B$2:$B$8</c:f>
              <c:numCache>
                <c:formatCode>General</c:formatCode>
                <c:ptCount val="7"/>
                <c:pt idx="0">
                  <c:v>4</c:v>
                </c:pt>
                <c:pt idx="1">
                  <c:v>6</c:v>
                </c:pt>
                <c:pt idx="2">
                  <c:v>6</c:v>
                </c:pt>
                <c:pt idx="3">
                  <c:v>0</c:v>
                </c:pt>
                <c:pt idx="4">
                  <c:v>0</c:v>
                </c:pt>
                <c:pt idx="5">
                  <c:v>5</c:v>
                </c:pt>
                <c:pt idx="6">
                  <c:v>6</c:v>
                </c:pt>
              </c:numCache>
            </c:numRef>
          </c:val>
          <c:extLst>
            <c:ext xmlns:c16="http://schemas.microsoft.com/office/drawing/2014/chart" uri="{C3380CC4-5D6E-409C-BE32-E72D297353CC}">
              <c16:uniqueId val="{00000000-0F36-4F52-899B-24DF683B65BC}"/>
            </c:ext>
          </c:extLst>
        </c:ser>
        <c:ser>
          <c:idx val="1"/>
          <c:order val="1"/>
          <c:tx>
            <c:strRef>
              <c:f>Sheet1!$C$1</c:f>
              <c:strCache>
                <c:ptCount val="1"/>
                <c:pt idx="0">
                  <c:v>Link</c:v>
                </c:pt>
              </c:strCache>
            </c:strRef>
          </c:tx>
          <c:spPr>
            <a:solidFill>
              <a:schemeClr val="accent2"/>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Sheet1!$C$2:$C$8</c:f>
              <c:numCache>
                <c:formatCode>General</c:formatCode>
                <c:ptCount val="7"/>
                <c:pt idx="0">
                  <c:v>0</c:v>
                </c:pt>
                <c:pt idx="1">
                  <c:v>0</c:v>
                </c:pt>
                <c:pt idx="2">
                  <c:v>5</c:v>
                </c:pt>
                <c:pt idx="3">
                  <c:v>0</c:v>
                </c:pt>
                <c:pt idx="4">
                  <c:v>0</c:v>
                </c:pt>
                <c:pt idx="5">
                  <c:v>3</c:v>
                </c:pt>
                <c:pt idx="6">
                  <c:v>0</c:v>
                </c:pt>
              </c:numCache>
            </c:numRef>
          </c:val>
          <c:extLst>
            <c:ext xmlns:c16="http://schemas.microsoft.com/office/drawing/2014/chart" uri="{C3380CC4-5D6E-409C-BE32-E72D297353CC}">
              <c16:uniqueId val="{00000001-0F36-4F52-899B-24DF683B65BC}"/>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Sheet1!$D$2:$D$8</c:f>
              <c:numCache>
                <c:formatCode>General</c:formatCode>
                <c:ptCount val="7"/>
                <c:pt idx="0">
                  <c:v>9</c:v>
                </c:pt>
                <c:pt idx="1">
                  <c:v>12</c:v>
                </c:pt>
                <c:pt idx="2">
                  <c:v>31</c:v>
                </c:pt>
                <c:pt idx="3">
                  <c:v>2</c:v>
                </c:pt>
                <c:pt idx="4">
                  <c:v>4</c:v>
                </c:pt>
                <c:pt idx="5">
                  <c:v>11</c:v>
                </c:pt>
                <c:pt idx="6">
                  <c:v>3</c:v>
                </c:pt>
              </c:numCache>
            </c:numRef>
          </c:val>
          <c:extLst>
            <c:ext xmlns:c16="http://schemas.microsoft.com/office/drawing/2014/chart" uri="{C3380CC4-5D6E-409C-BE32-E72D297353CC}">
              <c16:uniqueId val="{00000002-0F36-4F52-899B-24DF683B65BC}"/>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Sheet1!$E$2:$E$8</c:f>
              <c:numCache>
                <c:formatCode>General</c:formatCode>
                <c:ptCount val="7"/>
                <c:pt idx="0">
                  <c:v>2</c:v>
                </c:pt>
                <c:pt idx="1">
                  <c:v>2</c:v>
                </c:pt>
                <c:pt idx="2">
                  <c:v>13</c:v>
                </c:pt>
                <c:pt idx="3">
                  <c:v>2</c:v>
                </c:pt>
                <c:pt idx="4">
                  <c:v>0</c:v>
                </c:pt>
                <c:pt idx="5">
                  <c:v>9</c:v>
                </c:pt>
                <c:pt idx="6">
                  <c:v>0</c:v>
                </c:pt>
              </c:numCache>
            </c:numRef>
          </c:val>
          <c:extLst>
            <c:ext xmlns:c16="http://schemas.microsoft.com/office/drawing/2014/chart" uri="{C3380CC4-5D6E-409C-BE32-E72D297353CC}">
              <c16:uniqueId val="{00000003-0F36-4F52-899B-24DF683B65BC}"/>
            </c:ext>
          </c:extLst>
        </c:ser>
        <c:dLbls>
          <c:showLegendKey val="0"/>
          <c:showVal val="0"/>
          <c:showCatName val="0"/>
          <c:showSerName val="0"/>
          <c:showPercent val="0"/>
          <c:showBubbleSize val="0"/>
        </c:dLbls>
        <c:gapWidth val="150"/>
        <c:overlap val="100"/>
        <c:axId val="395626808"/>
        <c:axId val="394541216"/>
      </c:barChart>
      <c:catAx>
        <c:axId val="395626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41216"/>
        <c:crosses val="autoZero"/>
        <c:auto val="1"/>
        <c:lblAlgn val="ctr"/>
        <c:lblOffset val="100"/>
        <c:noMultiLvlLbl val="0"/>
      </c:catAx>
      <c:valAx>
        <c:axId val="394541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4.2416142986610198E-3</c:v>
                </c:pt>
                <c:pt idx="1">
                  <c:v>3.0109487415847301E-3</c:v>
                </c:pt>
                <c:pt idx="2">
                  <c:v>3.28575755530079E-3</c:v>
                </c:pt>
                <c:pt idx="3">
                  <c:v>5.0779889491012302E-3</c:v>
                </c:pt>
                <c:pt idx="4">
                  <c:v>3.5048080589875101E-3</c:v>
                </c:pt>
                <c:pt idx="5">
                  <c:v>7.2286666216617498E-3</c:v>
                </c:pt>
              </c:numCache>
            </c:numRef>
          </c:val>
          <c:extLst>
            <c:ext xmlns:c16="http://schemas.microsoft.com/office/drawing/2014/chart" uri="{C3380CC4-5D6E-409C-BE32-E72D297353CC}">
              <c16:uniqueId val="{00000000-E73C-45D4-A37E-A8E71268B3BB}"/>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0.186365500018637</c:v>
                </c:pt>
                <c:pt idx="1">
                  <c:v>0.28793469752879303</c:v>
                </c:pt>
                <c:pt idx="2">
                  <c:v>0.45473182004547302</c:v>
                </c:pt>
                <c:pt idx="3">
                  <c:v>0.51716426255171599</c:v>
                </c:pt>
                <c:pt idx="4">
                  <c:v>0.19382012001938201</c:v>
                </c:pt>
                <c:pt idx="5">
                  <c:v>0.34104886503410498</c:v>
                </c:pt>
                <c:pt idx="6">
                  <c:v>0.35782176003578198</c:v>
                </c:pt>
              </c:numCache>
            </c:numRef>
          </c:val>
          <c:extLst>
            <c:ext xmlns:c16="http://schemas.microsoft.com/office/drawing/2014/chart" uri="{C3380CC4-5D6E-409C-BE32-E72D297353CC}">
              <c16:uniqueId val="{00000001-E73C-45D4-A37E-A8E71268B3BB}"/>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2.9504733421970301E-2</c:v>
                </c:pt>
                <c:pt idx="1">
                  <c:v>4.9724635280609898E-3</c:v>
                </c:pt>
                <c:pt idx="2">
                  <c:v>0.13298928542206701</c:v>
                </c:pt>
                <c:pt idx="3">
                  <c:v>4.3768607538207202E-2</c:v>
                </c:pt>
                <c:pt idx="4">
                  <c:v>3.1098684941384801E-2</c:v>
                </c:pt>
              </c:numCache>
            </c:numRef>
          </c:val>
          <c:extLst>
            <c:ext xmlns:c16="http://schemas.microsoft.com/office/drawing/2014/chart" uri="{C3380CC4-5D6E-409C-BE32-E72D297353CC}">
              <c16:uniqueId val="{00000002-E73C-45D4-A37E-A8E71268B3BB}"/>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2.5018654259755101E-2</c:v>
                </c:pt>
                <c:pt idx="3">
                  <c:v>1.2289865250406E-2</c:v>
                </c:pt>
                <c:pt idx="4">
                  <c:v>1.7337488478251301E-2</c:v>
                </c:pt>
              </c:numCache>
            </c:numRef>
          </c:val>
          <c:extLst>
            <c:ext xmlns:c16="http://schemas.microsoft.com/office/drawing/2014/chart" uri="{C3380CC4-5D6E-409C-BE32-E72D297353CC}">
              <c16:uniqueId val="{00000003-E73C-45D4-A37E-A8E71268B3BB}"/>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1.1732881400123799E-2</c:v>
                </c:pt>
                <c:pt idx="2">
                  <c:v>2.93322035003096E-2</c:v>
                </c:pt>
                <c:pt idx="4">
                  <c:v>3.2917250594791898E-2</c:v>
                </c:pt>
              </c:numCache>
            </c:numRef>
          </c:val>
          <c:extLst>
            <c:ext xmlns:c16="http://schemas.microsoft.com/office/drawing/2014/chart" uri="{C3380CC4-5D6E-409C-BE32-E72D297353CC}">
              <c16:uniqueId val="{00000004-E73C-45D4-A37E-A8E71268B3BB}"/>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9.7717092621375807E-3</c:v>
                </c:pt>
                <c:pt idx="1">
                  <c:v>1.9674582406988398E-3</c:v>
                </c:pt>
                <c:pt idx="2">
                  <c:v>4.63992235098143E-3</c:v>
                </c:pt>
                <c:pt idx="3">
                  <c:v>8.97652822318846E-3</c:v>
                </c:pt>
                <c:pt idx="4">
                  <c:v>6.9516857838025697E-3</c:v>
                </c:pt>
                <c:pt idx="5">
                  <c:v>5.4351033899305498E-3</c:v>
                </c:pt>
                <c:pt idx="6">
                  <c:v>5.50888307395676E-3</c:v>
                </c:pt>
              </c:numCache>
            </c:numRef>
          </c:val>
          <c:extLst>
            <c:ext xmlns:c16="http://schemas.microsoft.com/office/drawing/2014/chart" uri="{C3380CC4-5D6E-409C-BE32-E72D297353CC}">
              <c16:uniqueId val="{00000005-E73C-45D4-A37E-A8E71268B3BB}"/>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4.7122022477204699E-2</c:v>
                </c:pt>
                <c:pt idx="2">
                  <c:v>7.5395235963527596E-2</c:v>
                </c:pt>
                <c:pt idx="3">
                  <c:v>3.06293146101831E-2</c:v>
                </c:pt>
                <c:pt idx="4">
                  <c:v>3.8875668543693898E-2</c:v>
                </c:pt>
                <c:pt idx="5">
                  <c:v>3.06293146101831E-2</c:v>
                </c:pt>
                <c:pt idx="6">
                  <c:v>3.8875668543693898E-2</c:v>
                </c:pt>
              </c:numCache>
            </c:numRef>
          </c:val>
          <c:extLst>
            <c:ext xmlns:c16="http://schemas.microsoft.com/office/drawing/2014/chart" uri="{C3380CC4-5D6E-409C-BE32-E72D297353CC}">
              <c16:uniqueId val="{00000006-E73C-45D4-A37E-A8E71268B3BB}"/>
            </c:ext>
          </c:extLst>
        </c:ser>
        <c:dLbls>
          <c:showLegendKey val="0"/>
          <c:showVal val="0"/>
          <c:showCatName val="0"/>
          <c:showSerName val="0"/>
          <c:showPercent val="0"/>
          <c:showBubbleSize val="0"/>
        </c:dLbls>
        <c:gapWidth val="219"/>
        <c:overlap val="-27"/>
        <c:axId val="385618800"/>
        <c:axId val="385612896"/>
      </c:barChart>
      <c:catAx>
        <c:axId val="38561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12896"/>
        <c:crosses val="autoZero"/>
        <c:auto val="1"/>
        <c:lblAlgn val="ctr"/>
        <c:lblOffset val="100"/>
        <c:noMultiLvlLbl val="0"/>
      </c:catAx>
      <c:valAx>
        <c:axId val="38561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1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4.7277305935635797E-3</c:v>
                </c:pt>
                <c:pt idx="1">
                  <c:v>0</c:v>
                </c:pt>
                <c:pt idx="2">
                  <c:v>3.1714497714162601E-3</c:v>
                </c:pt>
                <c:pt idx="3">
                  <c:v>0</c:v>
                </c:pt>
                <c:pt idx="4">
                  <c:v>0</c:v>
                </c:pt>
                <c:pt idx="5">
                  <c:v>7.4187660079320997E-3</c:v>
                </c:pt>
                <c:pt idx="6">
                  <c:v>2.9912947340649202E-3</c:v>
                </c:pt>
                <c:pt idx="7">
                  <c:v>1.8543442500373901E-3</c:v>
                </c:pt>
                <c:pt idx="8">
                  <c:v>0</c:v>
                </c:pt>
                <c:pt idx="9">
                  <c:v>2.86979386509816E-3</c:v>
                </c:pt>
                <c:pt idx="10">
                  <c:v>0</c:v>
                </c:pt>
                <c:pt idx="11">
                  <c:v>0</c:v>
                </c:pt>
                <c:pt idx="12">
                  <c:v>0</c:v>
                </c:pt>
                <c:pt idx="13">
                  <c:v>3.01576258483698E-3</c:v>
                </c:pt>
                <c:pt idx="14">
                  <c:v>0</c:v>
                </c:pt>
                <c:pt idx="15">
                  <c:v>0</c:v>
                </c:pt>
                <c:pt idx="16">
                  <c:v>4.4777750115078804E-3</c:v>
                </c:pt>
                <c:pt idx="17">
                  <c:v>7.2233199811357904E-3</c:v>
                </c:pt>
                <c:pt idx="18">
                  <c:v>0</c:v>
                </c:pt>
                <c:pt idx="19">
                  <c:v>3.1638391098269998E-3</c:v>
                </c:pt>
                <c:pt idx="20">
                  <c:v>3.0142109601485499E-3</c:v>
                </c:pt>
                <c:pt idx="21">
                  <c:v>0</c:v>
                </c:pt>
                <c:pt idx="22">
                  <c:v>5.07153549985352E-3</c:v>
                </c:pt>
                <c:pt idx="23">
                  <c:v>0</c:v>
                </c:pt>
                <c:pt idx="24">
                  <c:v>0</c:v>
                </c:pt>
                <c:pt idx="25">
                  <c:v>0</c:v>
                </c:pt>
                <c:pt idx="26">
                  <c:v>2.1469081540764399E-3</c:v>
                </c:pt>
              </c:numCache>
            </c:numRef>
          </c:val>
          <c:smooth val="0"/>
          <c:extLst>
            <c:ext xmlns:c16="http://schemas.microsoft.com/office/drawing/2014/chart" uri="{C3380CC4-5D6E-409C-BE32-E72D297353CC}">
              <c16:uniqueId val="{00000000-0700-4962-902B-C0F21EC8FC85}"/>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0.34572977013642298</c:v>
                </c:pt>
                <c:pt idx="1">
                  <c:v>0.96451094348955102</c:v>
                </c:pt>
                <c:pt idx="2">
                  <c:v>0.19669309730161699</c:v>
                </c:pt>
                <c:pt idx="3">
                  <c:v>0.57545148454239403</c:v>
                </c:pt>
                <c:pt idx="4">
                  <c:v>0.140056022408964</c:v>
                </c:pt>
                <c:pt idx="5">
                  <c:v>0</c:v>
                </c:pt>
                <c:pt idx="6">
                  <c:v>0.12271040344786301</c:v>
                </c:pt>
                <c:pt idx="7">
                  <c:v>0</c:v>
                </c:pt>
                <c:pt idx="8">
                  <c:v>0.16985884144555699</c:v>
                </c:pt>
                <c:pt idx="9">
                  <c:v>0</c:v>
                </c:pt>
                <c:pt idx="10">
                  <c:v>0</c:v>
                </c:pt>
                <c:pt idx="11">
                  <c:v>7.9450655467907597E-2</c:v>
                </c:pt>
                <c:pt idx="12">
                  <c:v>0.101044122600202</c:v>
                </c:pt>
                <c:pt idx="13">
                  <c:v>0.70740266250765904</c:v>
                </c:pt>
                <c:pt idx="14">
                  <c:v>0</c:v>
                </c:pt>
                <c:pt idx="15">
                  <c:v>0</c:v>
                </c:pt>
                <c:pt idx="16">
                  <c:v>0.20105417594957301</c:v>
                </c:pt>
                <c:pt idx="17">
                  <c:v>0</c:v>
                </c:pt>
                <c:pt idx="18">
                  <c:v>0</c:v>
                </c:pt>
                <c:pt idx="19">
                  <c:v>0.260388989265597</c:v>
                </c:pt>
                <c:pt idx="20">
                  <c:v>0.200538286980843</c:v>
                </c:pt>
                <c:pt idx="21">
                  <c:v>0.69739394892769102</c:v>
                </c:pt>
                <c:pt idx="22">
                  <c:v>0</c:v>
                </c:pt>
                <c:pt idx="23">
                  <c:v>0.18149761460277999</c:v>
                </c:pt>
                <c:pt idx="24">
                  <c:v>0.14440433212996401</c:v>
                </c:pt>
                <c:pt idx="25">
                  <c:v>0.79474952571399304</c:v>
                </c:pt>
                <c:pt idx="26">
                  <c:v>0.16826432796247201</c:v>
                </c:pt>
              </c:numCache>
            </c:numRef>
          </c:val>
          <c:smooth val="0"/>
          <c:extLst>
            <c:ext xmlns:c16="http://schemas.microsoft.com/office/drawing/2014/chart" uri="{C3380CC4-5D6E-409C-BE32-E72D297353CC}">
              <c16:uniqueId val="{00000001-0700-4962-902B-C0F21EC8FC85}"/>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5.14013094857873E-3</c:v>
                </c:pt>
                <c:pt idx="1">
                  <c:v>0.14057657855471101</c:v>
                </c:pt>
                <c:pt idx="2">
                  <c:v>0.108919524307118</c:v>
                </c:pt>
                <c:pt idx="3">
                  <c:v>0</c:v>
                </c:pt>
                <c:pt idx="4">
                  <c:v>0</c:v>
                </c:pt>
                <c:pt idx="5">
                  <c:v>8.6277014585755596E-2</c:v>
                </c:pt>
                <c:pt idx="6">
                  <c:v>3.0937475362292802E-3</c:v>
                </c:pt>
                <c:pt idx="7">
                  <c:v>3.4262957219205101E-3</c:v>
                </c:pt>
                <c:pt idx="8">
                  <c:v>3.7588295071442701E-3</c:v>
                </c:pt>
                <c:pt idx="9">
                  <c:v>6.5196746150148798E-3</c:v>
                </c:pt>
                <c:pt idx="10">
                  <c:v>0</c:v>
                </c:pt>
                <c:pt idx="11">
                  <c:v>0</c:v>
                </c:pt>
                <c:pt idx="12">
                  <c:v>5.55444688352292E-3</c:v>
                </c:pt>
                <c:pt idx="13">
                  <c:v>0</c:v>
                </c:pt>
                <c:pt idx="14">
                  <c:v>0.640691120226622</c:v>
                </c:pt>
                <c:pt idx="15">
                  <c:v>6.4858219931230301E-3</c:v>
                </c:pt>
                <c:pt idx="16">
                  <c:v>6.1531052227557096E-3</c:v>
                </c:pt>
                <c:pt idx="17">
                  <c:v>0</c:v>
                </c:pt>
                <c:pt idx="18">
                  <c:v>0</c:v>
                </c:pt>
                <c:pt idx="19">
                  <c:v>3.6665998198128101E-3</c:v>
                </c:pt>
                <c:pt idx="20">
                  <c:v>6.8508070483497396E-3</c:v>
                </c:pt>
                <c:pt idx="21">
                  <c:v>9.3114700017691808E-3</c:v>
                </c:pt>
                <c:pt idx="22">
                  <c:v>4.4561457066532601E-3</c:v>
                </c:pt>
                <c:pt idx="23">
                  <c:v>2.8266426701331298E-3</c:v>
                </c:pt>
                <c:pt idx="24">
                  <c:v>0</c:v>
                </c:pt>
                <c:pt idx="25">
                  <c:v>0</c:v>
                </c:pt>
                <c:pt idx="26">
                  <c:v>3.5913161974346001E-3</c:v>
                </c:pt>
              </c:numCache>
            </c:numRef>
          </c:val>
          <c:smooth val="0"/>
          <c:extLst>
            <c:ext xmlns:c16="http://schemas.microsoft.com/office/drawing/2014/chart" uri="{C3380CC4-5D6E-409C-BE32-E72D297353CC}">
              <c16:uniqueId val="{00000002-0700-4962-902B-C0F21EC8FC85}"/>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0</c:v>
                </c:pt>
                <c:pt idx="1">
                  <c:v>0</c:v>
                </c:pt>
                <c:pt idx="2">
                  <c:v>1.6235689556063599E-2</c:v>
                </c:pt>
                <c:pt idx="3">
                  <c:v>0</c:v>
                </c:pt>
                <c:pt idx="4">
                  <c:v>0</c:v>
                </c:pt>
                <c:pt idx="5">
                  <c:v>0</c:v>
                </c:pt>
                <c:pt idx="6">
                  <c:v>0</c:v>
                </c:pt>
                <c:pt idx="7">
                  <c:v>0</c:v>
                </c:pt>
                <c:pt idx="8">
                  <c:v>1.22871147660402E-2</c:v>
                </c:pt>
                <c:pt idx="9">
                  <c:v>1.8431561855443899E-2</c:v>
                </c:pt>
                <c:pt idx="10">
                  <c:v>0</c:v>
                </c:pt>
                <c:pt idx="11">
                  <c:v>0</c:v>
                </c:pt>
                <c:pt idx="12">
                  <c:v>2.5016458196181701E-2</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0700-4962-902B-C0F21EC8FC85}"/>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Sheet1!$F$2:$F$28</c:f>
              <c:numCache>
                <c:formatCode>General</c:formatCode>
                <c:ptCount val="27"/>
                <c:pt idx="0">
                  <c:v>2.9321691535805001E-2</c:v>
                </c:pt>
                <c:pt idx="1">
                  <c:v>0</c:v>
                </c:pt>
                <c:pt idx="2">
                  <c:v>0</c:v>
                </c:pt>
                <c:pt idx="3">
                  <c:v>0</c:v>
                </c:pt>
                <c:pt idx="4">
                  <c:v>0</c:v>
                </c:pt>
                <c:pt idx="5">
                  <c:v>1.17295937650693E-2</c:v>
                </c:pt>
                <c:pt idx="6">
                  <c:v>0</c:v>
                </c:pt>
                <c:pt idx="7">
                  <c:v>0</c:v>
                </c:pt>
                <c:pt idx="8">
                  <c:v>0</c:v>
                </c:pt>
                <c:pt idx="9">
                  <c:v>0</c:v>
                </c:pt>
                <c:pt idx="10">
                  <c:v>0</c:v>
                </c:pt>
                <c:pt idx="11">
                  <c:v>0</c:v>
                </c:pt>
                <c:pt idx="12">
                  <c:v>0</c:v>
                </c:pt>
                <c:pt idx="13">
                  <c:v>0</c:v>
                </c:pt>
                <c:pt idx="14">
                  <c:v>0</c:v>
                </c:pt>
                <c:pt idx="15">
                  <c:v>0</c:v>
                </c:pt>
                <c:pt idx="16">
                  <c:v>1.3684704410384701E-2</c:v>
                </c:pt>
                <c:pt idx="17">
                  <c:v>0</c:v>
                </c:pt>
                <c:pt idx="18">
                  <c:v>0</c:v>
                </c:pt>
                <c:pt idx="19">
                  <c:v>0</c:v>
                </c:pt>
                <c:pt idx="20">
                  <c:v>0</c:v>
                </c:pt>
                <c:pt idx="21">
                  <c:v>0</c:v>
                </c:pt>
                <c:pt idx="22">
                  <c:v>0</c:v>
                </c:pt>
                <c:pt idx="23">
                  <c:v>5.2153958485449001E-2</c:v>
                </c:pt>
                <c:pt idx="24">
                  <c:v>0</c:v>
                </c:pt>
                <c:pt idx="25">
                  <c:v>0</c:v>
                </c:pt>
                <c:pt idx="26">
                  <c:v>0</c:v>
                </c:pt>
              </c:numCache>
            </c:numRef>
          </c:val>
          <c:smooth val="0"/>
          <c:extLst>
            <c:ext xmlns:c16="http://schemas.microsoft.com/office/drawing/2014/chart" uri="{C3380CC4-5D6E-409C-BE32-E72D297353CC}">
              <c16:uniqueId val="{00000004-0700-4962-902B-C0F21EC8FC85}"/>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Sheet1!$G$2:$G$28</c:f>
              <c:numCache>
                <c:formatCode>General</c:formatCode>
                <c:ptCount val="27"/>
                <c:pt idx="0">
                  <c:v>2.5569788311656399E-3</c:v>
                </c:pt>
                <c:pt idx="1">
                  <c:v>3.1077830295377099E-2</c:v>
                </c:pt>
                <c:pt idx="2">
                  <c:v>1.5342687783188201E-2</c:v>
                </c:pt>
                <c:pt idx="3">
                  <c:v>0</c:v>
                </c:pt>
                <c:pt idx="4">
                  <c:v>0</c:v>
                </c:pt>
                <c:pt idx="5">
                  <c:v>1.0917556709822199E-2</c:v>
                </c:pt>
                <c:pt idx="6">
                  <c:v>0</c:v>
                </c:pt>
                <c:pt idx="7">
                  <c:v>6.2949189184935903E-3</c:v>
                </c:pt>
                <c:pt idx="8">
                  <c:v>2.0655832518575502E-3</c:v>
                </c:pt>
                <c:pt idx="9">
                  <c:v>0</c:v>
                </c:pt>
                <c:pt idx="10">
                  <c:v>2.7542464578423202E-3</c:v>
                </c:pt>
                <c:pt idx="11">
                  <c:v>2.55757243094309E-3</c:v>
                </c:pt>
                <c:pt idx="12">
                  <c:v>0</c:v>
                </c:pt>
                <c:pt idx="13">
                  <c:v>0</c:v>
                </c:pt>
                <c:pt idx="14">
                  <c:v>2.2626259446463298E-3</c:v>
                </c:pt>
                <c:pt idx="15">
                  <c:v>1.4756546495910501E-3</c:v>
                </c:pt>
                <c:pt idx="16">
                  <c:v>1.5248776408667199E-3</c:v>
                </c:pt>
                <c:pt idx="17">
                  <c:v>8.1164279453041308E-3</c:v>
                </c:pt>
                <c:pt idx="18">
                  <c:v>8.3625613049531004E-4</c:v>
                </c:pt>
                <c:pt idx="19">
                  <c:v>1.16094654529856E-2</c:v>
                </c:pt>
                <c:pt idx="20">
                  <c:v>1.9677331124224999E-3</c:v>
                </c:pt>
                <c:pt idx="21">
                  <c:v>4.1322964548831899E-3</c:v>
                </c:pt>
                <c:pt idx="22">
                  <c:v>1.2790655343985001E-3</c:v>
                </c:pt>
                <c:pt idx="23">
                  <c:v>3.9848595017252996E-3</c:v>
                </c:pt>
                <c:pt idx="24">
                  <c:v>0</c:v>
                </c:pt>
                <c:pt idx="25">
                  <c:v>1.7809842053268202E-2</c:v>
                </c:pt>
                <c:pt idx="26">
                  <c:v>6.7895610007616099E-3</c:v>
                </c:pt>
              </c:numCache>
            </c:numRef>
          </c:val>
          <c:smooth val="0"/>
          <c:extLst>
            <c:ext xmlns:c16="http://schemas.microsoft.com/office/drawing/2014/chart" uri="{C3380CC4-5D6E-409C-BE32-E72D297353CC}">
              <c16:uniqueId val="{00000005-0700-4962-902B-C0F21EC8FC85}"/>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Sheet1!$H$2:$H$28</c:f>
              <c:numCache>
                <c:formatCode>General</c:formatCode>
                <c:ptCount val="27"/>
                <c:pt idx="0">
                  <c:v>7.5370374732081899E-2</c:v>
                </c:pt>
                <c:pt idx="1">
                  <c:v>0</c:v>
                </c:pt>
                <c:pt idx="2">
                  <c:v>0</c:v>
                </c:pt>
                <c:pt idx="3">
                  <c:v>0</c:v>
                </c:pt>
                <c:pt idx="4">
                  <c:v>0</c:v>
                </c:pt>
                <c:pt idx="5">
                  <c:v>0</c:v>
                </c:pt>
                <c:pt idx="6">
                  <c:v>0</c:v>
                </c:pt>
                <c:pt idx="7">
                  <c:v>0</c:v>
                </c:pt>
                <c:pt idx="8">
                  <c:v>3.0620657166411502E-2</c:v>
                </c:pt>
                <c:pt idx="9">
                  <c:v>4.7110922667420403E-2</c:v>
                </c:pt>
                <c:pt idx="10">
                  <c:v>3.0623542437162799E-2</c:v>
                </c:pt>
                <c:pt idx="11">
                  <c:v>3.8869257950529999E-2</c:v>
                </c:pt>
                <c:pt idx="12">
                  <c:v>0</c:v>
                </c:pt>
                <c:pt idx="13">
                  <c:v>0</c:v>
                </c:pt>
                <c:pt idx="14">
                  <c:v>0</c:v>
                </c:pt>
                <c:pt idx="15">
                  <c:v>3.0626428251702101E-2</c:v>
                </c:pt>
                <c:pt idx="16">
                  <c:v>3.0628592969559901E-2</c:v>
                </c:pt>
                <c:pt idx="17">
                  <c:v>0</c:v>
                </c:pt>
                <c:pt idx="18">
                  <c:v>0</c:v>
                </c:pt>
                <c:pt idx="19">
                  <c:v>4.7126463865783799E-2</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6-0700-4962-902B-C0F21EC8FC85}"/>
            </c:ext>
          </c:extLst>
        </c:ser>
        <c:dLbls>
          <c:showLegendKey val="0"/>
          <c:showVal val="0"/>
          <c:showCatName val="0"/>
          <c:showSerName val="0"/>
          <c:showPercent val="0"/>
          <c:showBubbleSize val="0"/>
        </c:dLbls>
        <c:smooth val="0"/>
        <c:axId val="385614536"/>
        <c:axId val="385616176"/>
      </c:lineChart>
      <c:dateAx>
        <c:axId val="38561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16176"/>
        <c:crosses val="autoZero"/>
        <c:auto val="1"/>
        <c:lblOffset val="100"/>
        <c:baseTimeUnit val="days"/>
      </c:dateAx>
      <c:valAx>
        <c:axId val="38561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1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3.6264353829279202E-3</c:v>
                </c:pt>
                <c:pt idx="1">
                  <c:v>0</c:v>
                </c:pt>
                <c:pt idx="2">
                  <c:v>4.0095758543817204E-3</c:v>
                </c:pt>
                <c:pt idx="3">
                  <c:v>3.2909173337082702E-3</c:v>
                </c:pt>
              </c:numCache>
            </c:numRef>
          </c:val>
          <c:extLst>
            <c:ext xmlns:c16="http://schemas.microsoft.com/office/drawing/2014/chart" uri="{C3380CC4-5D6E-409C-BE32-E72D297353CC}">
              <c16:uniqueId val="{00000000-190D-497D-A138-E2DDA70BA9B8}"/>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0.33294275813752999</c:v>
                </c:pt>
                <c:pt idx="1">
                  <c:v>0</c:v>
                </c:pt>
                <c:pt idx="2">
                  <c:v>0.34675160981251002</c:v>
                </c:pt>
                <c:pt idx="3">
                  <c:v>0.16973114063287401</c:v>
                </c:pt>
              </c:numCache>
            </c:numRef>
          </c:val>
          <c:extLst>
            <c:ext xmlns:c16="http://schemas.microsoft.com/office/drawing/2014/chart" uri="{C3380CC4-5D6E-409C-BE32-E72D297353CC}">
              <c16:uniqueId val="{00000001-190D-497D-A138-E2DDA70BA9B8}"/>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3.7747501863381401E-3</c:v>
                </c:pt>
                <c:pt idx="1">
                  <c:v>2.3552471001180098E-3</c:v>
                </c:pt>
                <c:pt idx="2">
                  <c:v>8.4713092611540697E-2</c:v>
                </c:pt>
                <c:pt idx="3">
                  <c:v>5.3044173932805701E-3</c:v>
                </c:pt>
              </c:numCache>
            </c:numRef>
          </c:val>
          <c:extLst>
            <c:ext xmlns:c16="http://schemas.microsoft.com/office/drawing/2014/chart" uri="{C3380CC4-5D6E-409C-BE32-E72D297353CC}">
              <c16:uniqueId val="{00000002-190D-497D-A138-E2DDA70BA9B8}"/>
            </c:ext>
          </c:extLst>
        </c:ser>
        <c:ser>
          <c:idx val="3"/>
          <c:order val="3"/>
          <c:tx>
            <c:strRef>
              <c:f>Sheet1!$E$1</c:f>
              <c:strCache>
                <c:ptCount val="1"/>
                <c:pt idx="0">
                  <c:v>KTM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0</c:v>
                </c:pt>
                <c:pt idx="1">
                  <c:v>0</c:v>
                </c:pt>
                <c:pt idx="2">
                  <c:v>1.7333797129078701E-2</c:v>
                </c:pt>
                <c:pt idx="3">
                  <c:v>1.8652140872495001E-2</c:v>
                </c:pt>
              </c:numCache>
            </c:numRef>
          </c:val>
          <c:extLst>
            <c:ext xmlns:c16="http://schemas.microsoft.com/office/drawing/2014/chart" uri="{C3380CC4-5D6E-409C-BE32-E72D297353CC}">
              <c16:uniqueId val="{00000003-190D-497D-A138-E2DDA70BA9B8}"/>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c:v>
                </c:pt>
                <c:pt idx="1">
                  <c:v>0</c:v>
                </c:pt>
                <c:pt idx="2">
                  <c:v>2.6723143568023501E-2</c:v>
                </c:pt>
                <c:pt idx="3">
                  <c:v>0</c:v>
                </c:pt>
              </c:numCache>
            </c:numRef>
          </c:val>
          <c:extLst>
            <c:ext xmlns:c16="http://schemas.microsoft.com/office/drawing/2014/chart" uri="{C3380CC4-5D6E-409C-BE32-E72D297353CC}">
              <c16:uniqueId val="{00000004-190D-497D-A138-E2DDA70BA9B8}"/>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4.93792481697739E-3</c:v>
                </c:pt>
                <c:pt idx="1">
                  <c:v>2.0985246545522202E-3</c:v>
                </c:pt>
                <c:pt idx="2">
                  <c:v>1.228712642257E-2</c:v>
                </c:pt>
                <c:pt idx="3">
                  <c:v>1.5959807930965E-3</c:v>
                </c:pt>
              </c:numCache>
            </c:numRef>
          </c:val>
          <c:extLst>
            <c:ext xmlns:c16="http://schemas.microsoft.com/office/drawing/2014/chart" uri="{C3380CC4-5D6E-409C-BE32-E72D297353CC}">
              <c16:uniqueId val="{00000005-190D-497D-A138-E2DDA70BA9B8}"/>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3.88715801752781E-2</c:v>
                </c:pt>
                <c:pt idx="1">
                  <c:v>0</c:v>
                </c:pt>
                <c:pt idx="2">
                  <c:v>4.5538802080679702E-2</c:v>
                </c:pt>
                <c:pt idx="3">
                  <c:v>0</c:v>
                </c:pt>
              </c:numCache>
            </c:numRef>
          </c:val>
          <c:extLst>
            <c:ext xmlns:c16="http://schemas.microsoft.com/office/drawing/2014/chart" uri="{C3380CC4-5D6E-409C-BE32-E72D297353CC}">
              <c16:uniqueId val="{00000006-190D-497D-A138-E2DDA70BA9B8}"/>
            </c:ext>
          </c:extLst>
        </c:ser>
        <c:dLbls>
          <c:showLegendKey val="0"/>
          <c:showVal val="0"/>
          <c:showCatName val="0"/>
          <c:showSerName val="0"/>
          <c:showPercent val="0"/>
          <c:showBubbleSize val="0"/>
        </c:dLbls>
        <c:gapWidth val="219"/>
        <c:overlap val="-27"/>
        <c:axId val="385621752"/>
        <c:axId val="385622408"/>
      </c:barChart>
      <c:catAx>
        <c:axId val="38562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22408"/>
        <c:crosses val="autoZero"/>
        <c:auto val="1"/>
        <c:lblAlgn val="ctr"/>
        <c:lblOffset val="100"/>
        <c:noMultiLvlLbl val="0"/>
      </c:catAx>
      <c:valAx>
        <c:axId val="38562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2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3.1664022023820898E-3</c:v>
                </c:pt>
                <c:pt idx="11">
                  <c:v>1.9715334467662101E-3</c:v>
                </c:pt>
                <c:pt idx="12">
                  <c:v>2.1507637601085902E-3</c:v>
                </c:pt>
                <c:pt idx="13">
                  <c:v>0</c:v>
                </c:pt>
                <c:pt idx="14">
                  <c:v>4.4807578335595601E-3</c:v>
                </c:pt>
                <c:pt idx="15">
                  <c:v>4.8989618980251198E-3</c:v>
                </c:pt>
                <c:pt idx="16">
                  <c:v>2.96725740977944E-3</c:v>
                </c:pt>
                <c:pt idx="17">
                  <c:v>4.9109105855812797E-3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F8C-4627-A1DB-51B924874E2E}"/>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0.112057373375168</c:v>
                </c:pt>
                <c:pt idx="7">
                  <c:v>0</c:v>
                </c:pt>
                <c:pt idx="8">
                  <c:v>0.37539220080681301</c:v>
                </c:pt>
                <c:pt idx="9">
                  <c:v>0</c:v>
                </c:pt>
                <c:pt idx="10">
                  <c:v>0.18489466606902699</c:v>
                </c:pt>
                <c:pt idx="11">
                  <c:v>0</c:v>
                </c:pt>
                <c:pt idx="12">
                  <c:v>0</c:v>
                </c:pt>
                <c:pt idx="13">
                  <c:v>0</c:v>
                </c:pt>
                <c:pt idx="14">
                  <c:v>0</c:v>
                </c:pt>
                <c:pt idx="15">
                  <c:v>0</c:v>
                </c:pt>
                <c:pt idx="16">
                  <c:v>7.8440161362617694E-2</c:v>
                </c:pt>
                <c:pt idx="17">
                  <c:v>0</c:v>
                </c:pt>
                <c:pt idx="18">
                  <c:v>0.30535634244733301</c:v>
                </c:pt>
                <c:pt idx="19">
                  <c:v>0.50425818018825597</c:v>
                </c:pt>
                <c:pt idx="20">
                  <c:v>0.29321679366502301</c:v>
                </c:pt>
                <c:pt idx="21">
                  <c:v>0.12886597938144301</c:v>
                </c:pt>
                <c:pt idx="22">
                  <c:v>0.71156432093231703</c:v>
                </c:pt>
                <c:pt idx="23">
                  <c:v>0</c:v>
                </c:pt>
              </c:numCache>
            </c:numRef>
          </c:val>
          <c:smooth val="0"/>
          <c:extLst>
            <c:ext xmlns:c16="http://schemas.microsoft.com/office/drawing/2014/chart" uri="{C3380CC4-5D6E-409C-BE32-E72D297353CC}">
              <c16:uniqueId val="{00000001-3F8C-4627-A1DB-51B924874E2E}"/>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5.8813257635231602E-3</c:v>
                </c:pt>
                <c:pt idx="10">
                  <c:v>5.1887145458627496E-3</c:v>
                </c:pt>
                <c:pt idx="11">
                  <c:v>0</c:v>
                </c:pt>
                <c:pt idx="12">
                  <c:v>3.97136228702572E-3</c:v>
                </c:pt>
                <c:pt idx="13">
                  <c:v>5.1887145458627496E-3</c:v>
                </c:pt>
                <c:pt idx="14">
                  <c:v>0</c:v>
                </c:pt>
                <c:pt idx="15">
                  <c:v>9.6789482874747399E-3</c:v>
                </c:pt>
                <c:pt idx="16">
                  <c:v>0.11275475840047899</c:v>
                </c:pt>
                <c:pt idx="17">
                  <c:v>4.9392571157731904E-3</c:v>
                </c:pt>
                <c:pt idx="18">
                  <c:v>0.15364083119215699</c:v>
                </c:pt>
                <c:pt idx="19">
                  <c:v>0</c:v>
                </c:pt>
                <c:pt idx="20">
                  <c:v>0</c:v>
                </c:pt>
                <c:pt idx="21">
                  <c:v>0</c:v>
                </c:pt>
                <c:pt idx="22">
                  <c:v>0</c:v>
                </c:pt>
                <c:pt idx="23">
                  <c:v>0</c:v>
                </c:pt>
              </c:numCache>
            </c:numRef>
          </c:val>
          <c:smooth val="0"/>
          <c:extLst>
            <c:ext xmlns:c16="http://schemas.microsoft.com/office/drawing/2014/chart" uri="{C3380CC4-5D6E-409C-BE32-E72D297353CC}">
              <c16:uniqueId val="{00000002-3F8C-4627-A1DB-51B924874E2E}"/>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2.5018324825639801E-2</c:v>
                </c:pt>
                <c:pt idx="12">
                  <c:v>0</c:v>
                </c:pt>
                <c:pt idx="13">
                  <c:v>1.2289703423121299E-2</c:v>
                </c:pt>
                <c:pt idx="14">
                  <c:v>1.6239965237696E-2</c:v>
                </c:pt>
                <c:pt idx="15">
                  <c:v>0</c:v>
                </c:pt>
                <c:pt idx="16">
                  <c:v>1.8434555134682E-2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F8C-4627-A1DB-51B924874E2E}"/>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1.1732728446000099E-2</c:v>
                </c:pt>
                <c:pt idx="10">
                  <c:v>0</c:v>
                </c:pt>
                <c:pt idx="11">
                  <c:v>0</c:v>
                </c:pt>
                <c:pt idx="12">
                  <c:v>0</c:v>
                </c:pt>
                <c:pt idx="13">
                  <c:v>0</c:v>
                </c:pt>
                <c:pt idx="14">
                  <c:v>0</c:v>
                </c:pt>
                <c:pt idx="15">
                  <c:v>0</c:v>
                </c:pt>
                <c:pt idx="16">
                  <c:v>0</c:v>
                </c:pt>
                <c:pt idx="17">
                  <c:v>2.9331821115000298E-2</c:v>
                </c:pt>
                <c:pt idx="18">
                  <c:v>3.29168214735003E-2</c:v>
                </c:pt>
                <c:pt idx="19">
                  <c:v>0</c:v>
                </c:pt>
                <c:pt idx="20">
                  <c:v>0</c:v>
                </c:pt>
                <c:pt idx="21">
                  <c:v>0</c:v>
                </c:pt>
                <c:pt idx="22">
                  <c:v>0</c:v>
                </c:pt>
                <c:pt idx="23">
                  <c:v>0</c:v>
                </c:pt>
              </c:numCache>
            </c:numRef>
          </c:val>
          <c:smooth val="0"/>
          <c:extLst>
            <c:ext xmlns:c16="http://schemas.microsoft.com/office/drawing/2014/chart" uri="{C3380CC4-5D6E-409C-BE32-E72D297353CC}">
              <c16:uniqueId val="{00000004-3F8C-4627-A1DB-51B924874E2E}"/>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2.5084993861554401E-3</c:v>
                </c:pt>
                <c:pt idx="12">
                  <c:v>1.02307425945163E-2</c:v>
                </c:pt>
                <c:pt idx="13">
                  <c:v>7.0828217962036104E-3</c:v>
                </c:pt>
                <c:pt idx="14">
                  <c:v>1.6526584191141801E-2</c:v>
                </c:pt>
                <c:pt idx="15">
                  <c:v>2.5576856486290802E-3</c:v>
                </c:pt>
                <c:pt idx="16">
                  <c:v>3.14792079831271E-3</c:v>
                </c:pt>
                <c:pt idx="17">
                  <c:v>4.6825321874901602E-3</c:v>
                </c:pt>
                <c:pt idx="18">
                  <c:v>5.9515377593099801E-3</c:v>
                </c:pt>
                <c:pt idx="19">
                  <c:v>2.75443069852363E-3</c:v>
                </c:pt>
                <c:pt idx="20">
                  <c:v>0</c:v>
                </c:pt>
                <c:pt idx="21">
                  <c:v>0</c:v>
                </c:pt>
                <c:pt idx="22">
                  <c:v>0</c:v>
                </c:pt>
                <c:pt idx="23">
                  <c:v>1.7805427015456302E-2</c:v>
                </c:pt>
              </c:numCache>
            </c:numRef>
          </c:val>
          <c:smooth val="0"/>
          <c:extLst>
            <c:ext xmlns:c16="http://schemas.microsoft.com/office/drawing/2014/chart" uri="{C3380CC4-5D6E-409C-BE32-E72D297353CC}">
              <c16:uniqueId val="{00000005-3F8C-4627-A1DB-51B924874E2E}"/>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3.0630036284812201E-2</c:v>
                </c:pt>
                <c:pt idx="9">
                  <c:v>0</c:v>
                </c:pt>
                <c:pt idx="10">
                  <c:v>7.5397012393383894E-2</c:v>
                </c:pt>
                <c:pt idx="11">
                  <c:v>3.0630036284812201E-2</c:v>
                </c:pt>
                <c:pt idx="12">
                  <c:v>0</c:v>
                </c:pt>
                <c:pt idx="13">
                  <c:v>4.7123132745864903E-2</c:v>
                </c:pt>
                <c:pt idx="14">
                  <c:v>3.0630036284812201E-2</c:v>
                </c:pt>
                <c:pt idx="15">
                  <c:v>0</c:v>
                </c:pt>
                <c:pt idx="16">
                  <c:v>0</c:v>
                </c:pt>
                <c:pt idx="17">
                  <c:v>0</c:v>
                </c:pt>
                <c:pt idx="18">
                  <c:v>0</c:v>
                </c:pt>
                <c:pt idx="19">
                  <c:v>0</c:v>
                </c:pt>
                <c:pt idx="20">
                  <c:v>4.7123132745864903E-2</c:v>
                </c:pt>
                <c:pt idx="21">
                  <c:v>0</c:v>
                </c:pt>
                <c:pt idx="22">
                  <c:v>3.8876584515338597E-2</c:v>
                </c:pt>
                <c:pt idx="23">
                  <c:v>0</c:v>
                </c:pt>
              </c:numCache>
            </c:numRef>
          </c:val>
          <c:smooth val="0"/>
          <c:extLst>
            <c:ext xmlns:c16="http://schemas.microsoft.com/office/drawing/2014/chart" uri="{C3380CC4-5D6E-409C-BE32-E72D297353CC}">
              <c16:uniqueId val="{00000006-3F8C-4627-A1DB-51B924874E2E}"/>
            </c:ext>
          </c:extLst>
        </c:ser>
        <c:dLbls>
          <c:showLegendKey val="0"/>
          <c:showVal val="0"/>
          <c:showCatName val="0"/>
          <c:showSerName val="0"/>
          <c:showPercent val="0"/>
          <c:showBubbleSize val="0"/>
        </c:dLbls>
        <c:smooth val="0"/>
        <c:axId val="385624048"/>
        <c:axId val="385624704"/>
      </c:lineChart>
      <c:catAx>
        <c:axId val="38562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24704"/>
        <c:crosses val="autoZero"/>
        <c:auto val="1"/>
        <c:lblAlgn val="ctr"/>
        <c:lblOffset val="100"/>
        <c:noMultiLvlLbl val="0"/>
      </c:catAx>
      <c:valAx>
        <c:axId val="38562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2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36C3-45D6-A231-3EC104CCB0F2}"/>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Sheet1!$C$2:$C$28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36C3-45D6-A231-3EC104CCB0F2}"/>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36C3-45D6-A231-3EC104CCB0F2}"/>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36C3-45D6-A231-3EC104CCB0F2}"/>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Sheet1!$F$2:$F$28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numCache>
            </c:numRef>
          </c:val>
          <c:smooth val="0"/>
          <c:extLst>
            <c:ext xmlns:c16="http://schemas.microsoft.com/office/drawing/2014/chart" uri="{C3380CC4-5D6E-409C-BE32-E72D297353CC}">
              <c16:uniqueId val="{00000004-36C3-45D6-A231-3EC104CCB0F2}"/>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Sheet1!$G$2:$G$28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5-36C3-45D6-A231-3EC104CCB0F2}"/>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Sheet1!$A$2:$A$28</c:f>
              <c:numCache>
                <c:formatCode>m/d/yyyy</c:formatCode>
                <c:ptCount val="27"/>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pt idx="24">
                  <c:v>44604</c:v>
                </c:pt>
                <c:pt idx="25">
                  <c:v>44605</c:v>
                </c:pt>
                <c:pt idx="26">
                  <c:v>44606</c:v>
                </c:pt>
              </c:numCache>
            </c:numRef>
          </c:cat>
          <c:val>
            <c:numRef>
              <c:f>Sheet1!$H$2:$H$28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6-36C3-45D6-A231-3EC104CCB0F2}"/>
            </c:ext>
          </c:extLst>
        </c:ser>
        <c:dLbls>
          <c:showLegendKey val="0"/>
          <c:showVal val="0"/>
          <c:showCatName val="0"/>
          <c:showSerName val="0"/>
          <c:showPercent val="0"/>
          <c:showBubbleSize val="0"/>
        </c:dLbls>
        <c:smooth val="0"/>
        <c:axId val="480718800"/>
        <c:axId val="480725688"/>
      </c:lineChart>
      <c:dateAx>
        <c:axId val="48071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725688"/>
        <c:crosses val="autoZero"/>
        <c:auto val="1"/>
        <c:lblOffset val="100"/>
        <c:baseTimeUnit val="days"/>
      </c:dateAx>
      <c:valAx>
        <c:axId val="48072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71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55A27-83CB-4E5E-9267-5A15EB5E7426}"/>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3CD8B99-D265-43C7-AC68-6D334B3344A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45169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A6251-182F-4412-B031-B374B3F024DB}"/>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DD55FB64-E6A4-4D6B-BB01-A0C4BEDC3507}"/>
              </a:ext>
            </a:extLst>
          </p:cNvPr>
          <p:cNvGraphicFramePr>
            <a:graphicFrameLocks noGrp="1"/>
          </p:cNvGraphicFramePr>
          <p:nvPr>
            <p:ph type="tbl" sz="quarter" idx="13"/>
            <p:extLst>
              <p:ext uri="{D42A27DB-BD31-4B8C-83A1-F6EECF244321}">
                <p14:modId xmlns:p14="http://schemas.microsoft.com/office/powerpoint/2010/main" val="3601334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29759184"/>
                    </a:ext>
                  </a:extLst>
                </a:gridCol>
                <a:gridCol w="740664">
                  <a:extLst>
                    <a:ext uri="{9D8B030D-6E8A-4147-A177-3AD203B41FA5}">
                      <a16:colId xmlns:a16="http://schemas.microsoft.com/office/drawing/2014/main" val="2774055969"/>
                    </a:ext>
                  </a:extLst>
                </a:gridCol>
                <a:gridCol w="740664">
                  <a:extLst>
                    <a:ext uri="{9D8B030D-6E8A-4147-A177-3AD203B41FA5}">
                      <a16:colId xmlns:a16="http://schemas.microsoft.com/office/drawing/2014/main" val="1669719316"/>
                    </a:ext>
                  </a:extLst>
                </a:gridCol>
                <a:gridCol w="740664">
                  <a:extLst>
                    <a:ext uri="{9D8B030D-6E8A-4147-A177-3AD203B41FA5}">
                      <a16:colId xmlns:a16="http://schemas.microsoft.com/office/drawing/2014/main" val="2371183140"/>
                    </a:ext>
                  </a:extLst>
                </a:gridCol>
                <a:gridCol w="740664">
                  <a:extLst>
                    <a:ext uri="{9D8B030D-6E8A-4147-A177-3AD203B41FA5}">
                      <a16:colId xmlns:a16="http://schemas.microsoft.com/office/drawing/2014/main" val="2516481010"/>
                    </a:ext>
                  </a:extLst>
                </a:gridCol>
                <a:gridCol w="740664">
                  <a:extLst>
                    <a:ext uri="{9D8B030D-6E8A-4147-A177-3AD203B41FA5}">
                      <a16:colId xmlns:a16="http://schemas.microsoft.com/office/drawing/2014/main" val="748927042"/>
                    </a:ext>
                  </a:extLst>
                </a:gridCol>
                <a:gridCol w="740664">
                  <a:extLst>
                    <a:ext uri="{9D8B030D-6E8A-4147-A177-3AD203B41FA5}">
                      <a16:colId xmlns:a16="http://schemas.microsoft.com/office/drawing/2014/main" val="4243407690"/>
                    </a:ext>
                  </a:extLst>
                </a:gridCol>
                <a:gridCol w="740664">
                  <a:extLst>
                    <a:ext uri="{9D8B030D-6E8A-4147-A177-3AD203B41FA5}">
                      <a16:colId xmlns:a16="http://schemas.microsoft.com/office/drawing/2014/main" val="1816540590"/>
                    </a:ext>
                  </a:extLst>
                </a:gridCol>
                <a:gridCol w="740664">
                  <a:extLst>
                    <a:ext uri="{9D8B030D-6E8A-4147-A177-3AD203B41FA5}">
                      <a16:colId xmlns:a16="http://schemas.microsoft.com/office/drawing/2014/main" val="17768263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462491480"/>
                  </a:ext>
                </a:extLst>
              </a:tr>
              <a:tr h="370840">
                <a:tc>
                  <a:txBody>
                    <a:bodyPr/>
                    <a:lstStyle/>
                    <a:p>
                      <a:r>
                        <a:rPr lang="en-US" sz="1000"/>
                        <a:t>Benelli</a:t>
                      </a:r>
                    </a:p>
                  </a:txBody>
                  <a:tcPr/>
                </a:tc>
                <a:tc>
                  <a:txBody>
                    <a:bodyPr/>
                    <a:lstStyle/>
                    <a:p>
                      <a:r>
                        <a:rPr lang="en-US" sz="1000"/>
                        <a:t>1676741</a:t>
                      </a:r>
                    </a:p>
                  </a:txBody>
                  <a:tcPr/>
                </a:tc>
                <a:tc>
                  <a:txBody>
                    <a:bodyPr/>
                    <a:lstStyle/>
                    <a:p>
                      <a:r>
                        <a:rPr lang="en-US" sz="1000"/>
                        <a:t>5798</a:t>
                      </a:r>
                    </a:p>
                  </a:txBody>
                  <a:tcPr/>
                </a:tc>
                <a:tc>
                  <a:txBody>
                    <a:bodyPr/>
                    <a:lstStyle/>
                    <a:p>
                      <a:r>
                        <a:rPr lang="en-US" sz="1000"/>
                        <a:t>15</a:t>
                      </a:r>
                    </a:p>
                  </a:txBody>
                  <a:tcPr/>
                </a:tc>
                <a:tc>
                  <a:txBody>
                    <a:bodyPr/>
                    <a:lstStyle/>
                    <a:p>
                      <a:r>
                        <a:rPr lang="en-US" sz="1000"/>
                        <a:t>853</a:t>
                      </a:r>
                    </a:p>
                  </a:txBody>
                  <a:tcPr/>
                </a:tc>
                <a:tc>
                  <a:txBody>
                    <a:bodyPr/>
                    <a:lstStyle/>
                    <a:p>
                      <a:r>
                        <a:rPr lang="en-US" sz="1000"/>
                        <a:t>22</a:t>
                      </a:r>
                    </a:p>
                  </a:txBody>
                  <a:tcPr/>
                </a:tc>
                <a:tc>
                  <a:txBody>
                    <a:bodyPr/>
                    <a:lstStyle/>
                    <a:p>
                      <a:r>
                        <a:rPr lang="en-US" sz="1000"/>
                        <a:t>82</a:t>
                      </a:r>
                    </a:p>
                  </a:txBody>
                  <a:tcPr/>
                </a:tc>
                <a:tc>
                  <a:txBody>
                    <a:bodyPr/>
                    <a:lstStyle/>
                    <a:p>
                      <a:r>
                        <a:rPr lang="en-US" sz="1000"/>
                        <a:t>0</a:t>
                      </a:r>
                    </a:p>
                  </a:txBody>
                  <a:tcPr/>
                </a:tc>
                <a:tc>
                  <a:txBody>
                    <a:bodyPr/>
                    <a:lstStyle/>
                    <a:p>
                      <a:r>
                        <a:rPr lang="en-US" sz="1000"/>
                        <a:t>0.0038 %</a:t>
                      </a:r>
                    </a:p>
                  </a:txBody>
                  <a:tcPr/>
                </a:tc>
                <a:extLst>
                  <a:ext uri="{0D108BD9-81ED-4DB2-BD59-A6C34878D82A}">
                    <a16:rowId xmlns:a16="http://schemas.microsoft.com/office/drawing/2014/main" val="1708577266"/>
                  </a:ext>
                </a:extLst>
              </a:tr>
              <a:tr h="370840">
                <a:tc>
                  <a:txBody>
                    <a:bodyPr/>
                    <a:lstStyle/>
                    <a:p>
                      <a:r>
                        <a:rPr lang="en-US" sz="1000"/>
                        <a:t>Honda Argentina</a:t>
                      </a:r>
                    </a:p>
                  </a:txBody>
                  <a:tcPr/>
                </a:tc>
                <a:tc>
                  <a:txBody>
                    <a:bodyPr/>
                    <a:lstStyle/>
                    <a:p>
                      <a:r>
                        <a:rPr lang="en-US" sz="1000"/>
                        <a:t>1016262</a:t>
                      </a:r>
                    </a:p>
                  </a:txBody>
                  <a:tcPr/>
                </a:tc>
                <a:tc>
                  <a:txBody>
                    <a:bodyPr/>
                    <a:lstStyle/>
                    <a:p>
                      <a:r>
                        <a:rPr lang="en-US" sz="1000"/>
                        <a:t>-570</a:t>
                      </a:r>
                    </a:p>
                  </a:txBody>
                  <a:tcPr/>
                </a:tc>
                <a:tc>
                  <a:txBody>
                    <a:bodyPr/>
                    <a:lstStyle/>
                    <a:p>
                      <a:r>
                        <a:rPr lang="en-US" sz="1000"/>
                        <a:t>28</a:t>
                      </a:r>
                    </a:p>
                  </a:txBody>
                  <a:tcPr/>
                </a:tc>
                <a:tc>
                  <a:txBody>
                    <a:bodyPr/>
                    <a:lstStyle/>
                    <a:p>
                      <a:r>
                        <a:rPr lang="en-US" sz="1000"/>
                        <a:t>1664</a:t>
                      </a:r>
                    </a:p>
                  </a:txBody>
                  <a:tcPr/>
                </a:tc>
                <a:tc>
                  <a:txBody>
                    <a:bodyPr/>
                    <a:lstStyle/>
                    <a:p>
                      <a:r>
                        <a:rPr lang="en-US" sz="1000"/>
                        <a:t>106</a:t>
                      </a:r>
                    </a:p>
                  </a:txBody>
                  <a:tcPr/>
                </a:tc>
                <a:tc>
                  <a:txBody>
                    <a:bodyPr/>
                    <a:lstStyle/>
                    <a:p>
                      <a:r>
                        <a:rPr lang="en-US" sz="1000"/>
                        <a:t>65</a:t>
                      </a:r>
                    </a:p>
                  </a:txBody>
                  <a:tcPr/>
                </a:tc>
                <a:tc>
                  <a:txBody>
                    <a:bodyPr/>
                    <a:lstStyle/>
                    <a:p>
                      <a:r>
                        <a:rPr lang="en-US" sz="1000"/>
                        <a:t>0</a:t>
                      </a:r>
                    </a:p>
                  </a:txBody>
                  <a:tcPr/>
                </a:tc>
                <a:tc>
                  <a:txBody>
                    <a:bodyPr/>
                    <a:lstStyle/>
                    <a:p>
                      <a:r>
                        <a:rPr lang="en-US" sz="1000"/>
                        <a:t>0.0064 %</a:t>
                      </a:r>
                    </a:p>
                  </a:txBody>
                  <a:tcPr/>
                </a:tc>
                <a:extLst>
                  <a:ext uri="{0D108BD9-81ED-4DB2-BD59-A6C34878D82A}">
                    <a16:rowId xmlns:a16="http://schemas.microsoft.com/office/drawing/2014/main" val="438903880"/>
                  </a:ext>
                </a:extLst>
              </a:tr>
              <a:tr h="370840">
                <a:tc>
                  <a:txBody>
                    <a:bodyPr/>
                    <a:lstStyle/>
                    <a:p>
                      <a:r>
                        <a:rPr lang="en-US" sz="1000"/>
                        <a:t>Yamaha Motor Argentina S.A</a:t>
                      </a:r>
                    </a:p>
                  </a:txBody>
                  <a:tcPr/>
                </a:tc>
                <a:tc>
                  <a:txBody>
                    <a:bodyPr/>
                    <a:lstStyle/>
                    <a:p>
                      <a:r>
                        <a:rPr lang="en-US" sz="1000"/>
                        <a:t>1002436</a:t>
                      </a:r>
                    </a:p>
                  </a:txBody>
                  <a:tcPr/>
                </a:tc>
                <a:tc>
                  <a:txBody>
                    <a:bodyPr/>
                    <a:lstStyle/>
                    <a:p>
                      <a:r>
                        <a:rPr lang="en-US" sz="1000"/>
                        <a:t>533</a:t>
                      </a:r>
                    </a:p>
                  </a:txBody>
                  <a:tcPr/>
                </a:tc>
                <a:tc>
                  <a:txBody>
                    <a:bodyPr/>
                    <a:lstStyle/>
                    <a:p>
                      <a:r>
                        <a:rPr lang="en-US" sz="1000"/>
                        <a:t>55</a:t>
                      </a:r>
                    </a:p>
                  </a:txBody>
                  <a:tcPr/>
                </a:tc>
                <a:tc>
                  <a:txBody>
                    <a:bodyPr/>
                    <a:lstStyle/>
                    <a:p>
                      <a:r>
                        <a:rPr lang="en-US" sz="1000"/>
                        <a:t>25490</a:t>
                      </a:r>
                    </a:p>
                  </a:txBody>
                  <a:tcPr/>
                </a:tc>
                <a:tc>
                  <a:txBody>
                    <a:bodyPr/>
                    <a:lstStyle/>
                    <a:p>
                      <a:r>
                        <a:rPr lang="en-US" sz="1000"/>
                        <a:t>1407</a:t>
                      </a:r>
                    </a:p>
                  </a:txBody>
                  <a:tcPr/>
                </a:tc>
                <a:tc>
                  <a:txBody>
                    <a:bodyPr/>
                    <a:lstStyle/>
                    <a:p>
                      <a:r>
                        <a:rPr lang="en-US" sz="1000"/>
                        <a:t>455</a:t>
                      </a:r>
                    </a:p>
                  </a:txBody>
                  <a:tcPr/>
                </a:tc>
                <a:tc>
                  <a:txBody>
                    <a:bodyPr/>
                    <a:lstStyle/>
                    <a:p>
                      <a:r>
                        <a:rPr lang="en-US" sz="1000"/>
                        <a:t>0</a:t>
                      </a:r>
                    </a:p>
                  </a:txBody>
                  <a:tcPr/>
                </a:tc>
                <a:tc>
                  <a:txBody>
                    <a:bodyPr/>
                    <a:lstStyle/>
                    <a:p>
                      <a:r>
                        <a:rPr lang="en-US" sz="1000"/>
                        <a:t>0.0496 %</a:t>
                      </a:r>
                    </a:p>
                  </a:txBody>
                  <a:tcPr/>
                </a:tc>
                <a:extLst>
                  <a:ext uri="{0D108BD9-81ED-4DB2-BD59-A6C34878D82A}">
                    <a16:rowId xmlns:a16="http://schemas.microsoft.com/office/drawing/2014/main" val="2150069451"/>
                  </a:ext>
                </a:extLst>
              </a:tr>
              <a:tr h="370840">
                <a:tc>
                  <a:txBody>
                    <a:bodyPr/>
                    <a:lstStyle/>
                    <a:p>
                      <a:r>
                        <a:rPr lang="en-US" sz="1000"/>
                        <a:t>KTM Argentina</a:t>
                      </a:r>
                    </a:p>
                  </a:txBody>
                  <a:tcPr/>
                </a:tc>
                <a:tc>
                  <a:txBody>
                    <a:bodyPr/>
                    <a:lstStyle/>
                    <a:p>
                      <a:r>
                        <a:rPr lang="en-US" sz="1000"/>
                        <a:t>227762</a:t>
                      </a:r>
                    </a:p>
                  </a:txBody>
                  <a:tcPr/>
                </a:tc>
                <a:tc>
                  <a:txBody>
                    <a:bodyPr/>
                    <a:lstStyle/>
                    <a:p>
                      <a:r>
                        <a:rPr lang="en-US" sz="1000"/>
                        <a:t>-142</a:t>
                      </a:r>
                    </a:p>
                  </a:txBody>
                  <a:tcPr/>
                </a:tc>
                <a:tc>
                  <a:txBody>
                    <a:bodyPr/>
                    <a:lstStyle/>
                    <a:p>
                      <a:r>
                        <a:rPr lang="en-US" sz="1000"/>
                        <a:t>4</a:t>
                      </a:r>
                    </a:p>
                  </a:txBody>
                  <a:tcPr/>
                </a:tc>
                <a:tc>
                  <a:txBody>
                    <a:bodyPr/>
                    <a:lstStyle/>
                    <a:p>
                      <a:r>
                        <a:rPr lang="en-US" sz="1000"/>
                        <a:t>151</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0.0180 %</a:t>
                      </a:r>
                    </a:p>
                  </a:txBody>
                  <a:tcPr/>
                </a:tc>
                <a:extLst>
                  <a:ext uri="{0D108BD9-81ED-4DB2-BD59-A6C34878D82A}">
                    <a16:rowId xmlns:a16="http://schemas.microsoft.com/office/drawing/2014/main" val="3062427280"/>
                  </a:ext>
                </a:extLst>
              </a:tr>
              <a:tr h="370840">
                <a:tc>
                  <a:txBody>
                    <a:bodyPr/>
                    <a:lstStyle/>
                    <a:p>
                      <a:r>
                        <a:rPr lang="en-US" sz="1000"/>
                        <a:t>Bajaj Argentina</a:t>
                      </a:r>
                    </a:p>
                  </a:txBody>
                  <a:tcPr/>
                </a:tc>
                <a:tc>
                  <a:txBody>
                    <a:bodyPr/>
                    <a:lstStyle/>
                    <a:p>
                      <a:r>
                        <a:rPr lang="en-US" sz="1000"/>
                        <a:t>153362</a:t>
                      </a:r>
                    </a:p>
                  </a:txBody>
                  <a:tcPr/>
                </a:tc>
                <a:tc>
                  <a:txBody>
                    <a:bodyPr/>
                    <a:lstStyle/>
                    <a:p>
                      <a:r>
                        <a:rPr lang="en-US" sz="1000"/>
                        <a:t>-110</a:t>
                      </a:r>
                    </a:p>
                  </a:txBody>
                  <a:tcPr/>
                </a:tc>
                <a:tc>
                  <a:txBody>
                    <a:bodyPr/>
                    <a:lstStyle/>
                    <a:p>
                      <a:r>
                        <a:rPr lang="en-US" sz="1000"/>
                        <a:t>4</a:t>
                      </a:r>
                    </a:p>
                  </a:txBody>
                  <a:tcPr/>
                </a:tc>
                <a:tc>
                  <a:txBody>
                    <a:bodyPr/>
                    <a:lstStyle/>
                    <a:p>
                      <a:r>
                        <a:rPr lang="en-US" sz="1000"/>
                        <a:t>144</a:t>
                      </a:r>
                    </a:p>
                  </a:txBody>
                  <a:tcPr/>
                </a:tc>
                <a:tc>
                  <a:txBody>
                    <a:bodyPr/>
                    <a:lstStyle/>
                    <a:p>
                      <a:r>
                        <a:rPr lang="en-US" sz="1000"/>
                        <a:t>12</a:t>
                      </a:r>
                    </a:p>
                  </a:txBody>
                  <a:tcPr/>
                </a:tc>
                <a:tc>
                  <a:txBody>
                    <a:bodyPr/>
                    <a:lstStyle/>
                    <a:p>
                      <a:r>
                        <a:rPr lang="en-US" sz="1000"/>
                        <a:t>8</a:t>
                      </a:r>
                    </a:p>
                  </a:txBody>
                  <a:tcPr/>
                </a:tc>
                <a:tc>
                  <a:txBody>
                    <a:bodyPr/>
                    <a:lstStyle/>
                    <a:p>
                      <a:r>
                        <a:rPr lang="en-US" sz="1000"/>
                        <a:t>1</a:t>
                      </a:r>
                    </a:p>
                  </a:txBody>
                  <a:tcPr/>
                </a:tc>
                <a:tc>
                  <a:txBody>
                    <a:bodyPr/>
                    <a:lstStyle/>
                    <a:p>
                      <a:r>
                        <a:rPr lang="en-US" sz="1000"/>
                        <a:t>0.0267 %</a:t>
                      </a:r>
                    </a:p>
                  </a:txBody>
                  <a:tcPr/>
                </a:tc>
                <a:extLst>
                  <a:ext uri="{0D108BD9-81ED-4DB2-BD59-A6C34878D82A}">
                    <a16:rowId xmlns:a16="http://schemas.microsoft.com/office/drawing/2014/main" val="2326207534"/>
                  </a:ext>
                </a:extLst>
              </a:tr>
              <a:tr h="370840">
                <a:tc>
                  <a:txBody>
                    <a:bodyPr/>
                    <a:lstStyle/>
                    <a:p>
                      <a:r>
                        <a:rPr lang="en-US" sz="1000"/>
                        <a:t>Kawasaki Argentina</a:t>
                      </a:r>
                    </a:p>
                  </a:txBody>
                  <a:tcPr/>
                </a:tc>
                <a:tc>
                  <a:txBody>
                    <a:bodyPr/>
                    <a:lstStyle/>
                    <a:p>
                      <a:r>
                        <a:rPr lang="en-US" sz="1000"/>
                        <a:t>42428</a:t>
                      </a:r>
                    </a:p>
                  </a:txBody>
                  <a:tcPr/>
                </a:tc>
                <a:tc>
                  <a:txBody>
                    <a:bodyPr/>
                    <a:lstStyle/>
                    <a:p>
                      <a:r>
                        <a:rPr lang="en-US" sz="1000"/>
                        <a:t>-28</a:t>
                      </a:r>
                    </a:p>
                  </a:txBody>
                  <a:tcPr/>
                </a:tc>
                <a:tc>
                  <a:txBody>
                    <a:bodyPr/>
                    <a:lstStyle/>
                    <a:p>
                      <a:r>
                        <a:rPr lang="en-US" sz="1000"/>
                        <a:t>9</a:t>
                      </a:r>
                    </a:p>
                  </a:txBody>
                  <a:tcPr/>
                </a:tc>
                <a:tc>
                  <a:txBody>
                    <a:bodyPr/>
                    <a:lstStyle/>
                    <a:p>
                      <a:r>
                        <a:rPr lang="en-US" sz="1000"/>
                        <a:t>138</a:t>
                      </a:r>
                    </a:p>
                  </a:txBody>
                  <a:tcPr/>
                </a:tc>
                <a:tc>
                  <a:txBody>
                    <a:bodyPr/>
                    <a:lstStyle/>
                    <a:p>
                      <a:r>
                        <a:rPr lang="en-US" sz="1000"/>
                        <a:t>4</a:t>
                      </a:r>
                    </a:p>
                  </a:txBody>
                  <a:tcPr/>
                </a:tc>
                <a:tc>
                  <a:txBody>
                    <a:bodyPr/>
                    <a:lstStyle/>
                    <a:p>
                      <a:r>
                        <a:rPr lang="en-US" sz="1000"/>
                        <a:t>15</a:t>
                      </a:r>
                    </a:p>
                  </a:txBody>
                  <a:tcPr/>
                </a:tc>
                <a:tc>
                  <a:txBody>
                    <a:bodyPr/>
                    <a:lstStyle/>
                    <a:p>
                      <a:r>
                        <a:rPr lang="en-US" sz="1000"/>
                        <a:t>0</a:t>
                      </a:r>
                    </a:p>
                  </a:txBody>
                  <a:tcPr/>
                </a:tc>
                <a:tc>
                  <a:txBody>
                    <a:bodyPr/>
                    <a:lstStyle/>
                    <a:p>
                      <a:r>
                        <a:rPr lang="en-US" sz="1000"/>
                        <a:t>0.0411 %</a:t>
                      </a:r>
                    </a:p>
                  </a:txBody>
                  <a:tcPr/>
                </a:tc>
                <a:extLst>
                  <a:ext uri="{0D108BD9-81ED-4DB2-BD59-A6C34878D82A}">
                    <a16:rowId xmlns:a16="http://schemas.microsoft.com/office/drawing/2014/main" val="676335373"/>
                  </a:ext>
                </a:extLst>
              </a:tr>
              <a:tr h="370840">
                <a:tc>
                  <a:txBody>
                    <a:bodyPr/>
                    <a:lstStyle/>
                    <a:p>
                      <a:r>
                        <a:rPr lang="en-US" sz="1000"/>
                        <a:t>Suzuki Motos Argentina</a:t>
                      </a:r>
                    </a:p>
                  </a:txBody>
                  <a:tcPr/>
                </a:tc>
                <a:tc>
                  <a:txBody>
                    <a:bodyPr/>
                    <a:lstStyle/>
                    <a:p>
                      <a:r>
                        <a:rPr lang="en-US" sz="1000"/>
                        <a:t>19660</a:t>
                      </a:r>
                    </a:p>
                  </a:txBody>
                  <a:tcPr/>
                </a:tc>
                <a:tc>
                  <a:txBody>
                    <a:bodyPr/>
                    <a:lstStyle/>
                    <a:p>
                      <a:r>
                        <a:rPr lang="en-US" sz="1000"/>
                        <a:t>3666</a:t>
                      </a:r>
                    </a:p>
                  </a:txBody>
                  <a:tcPr/>
                </a:tc>
                <a:tc>
                  <a:txBody>
                    <a:bodyPr/>
                    <a:lstStyle/>
                    <a:p>
                      <a:r>
                        <a:rPr lang="en-US" sz="1000"/>
                        <a:t>20</a:t>
                      </a:r>
                    </a:p>
                  </a:txBody>
                  <a:tcPr/>
                </a:tc>
                <a:tc>
                  <a:txBody>
                    <a:bodyPr/>
                    <a:lstStyle/>
                    <a:p>
                      <a:r>
                        <a:rPr lang="en-US" sz="1000"/>
                        <a:t>1052</a:t>
                      </a:r>
                    </a:p>
                  </a:txBody>
                  <a:tcPr/>
                </a:tc>
                <a:tc>
                  <a:txBody>
                    <a:bodyPr/>
                    <a:lstStyle/>
                    <a:p>
                      <a:r>
                        <a:rPr lang="en-US" sz="1000"/>
                        <a:t>47</a:t>
                      </a:r>
                    </a:p>
                  </a:txBody>
                  <a:tcPr/>
                </a:tc>
                <a:tc>
                  <a:txBody>
                    <a:bodyPr/>
                    <a:lstStyle/>
                    <a:p>
                      <a:r>
                        <a:rPr lang="en-US" sz="1000"/>
                        <a:t>54</a:t>
                      </a:r>
                    </a:p>
                  </a:txBody>
                  <a:tcPr/>
                </a:tc>
                <a:tc>
                  <a:txBody>
                    <a:bodyPr/>
                    <a:lstStyle/>
                    <a:p>
                      <a:r>
                        <a:rPr lang="en-US" sz="1000"/>
                        <a:t>3</a:t>
                      </a:r>
                    </a:p>
                  </a:txBody>
                  <a:tcPr/>
                </a:tc>
                <a:tc>
                  <a:txBody>
                    <a:bodyPr/>
                    <a:lstStyle/>
                    <a:p>
                      <a:r>
                        <a:rPr lang="en-US" sz="1000"/>
                        <a:t>0.3234 %</a:t>
                      </a:r>
                    </a:p>
                  </a:txBody>
                  <a:tcPr/>
                </a:tc>
                <a:extLst>
                  <a:ext uri="{0D108BD9-81ED-4DB2-BD59-A6C34878D82A}">
                    <a16:rowId xmlns:a16="http://schemas.microsoft.com/office/drawing/2014/main" val="3148941106"/>
                  </a:ext>
                </a:extLst>
              </a:tr>
            </a:tbl>
          </a:graphicData>
        </a:graphic>
      </p:graphicFrame>
      <p:sp>
        <p:nvSpPr>
          <p:cNvPr id="4" name="Text Placeholder 3">
            <a:extLst>
              <a:ext uri="{FF2B5EF4-FFF2-40B4-BE49-F238E27FC236}">
                <a16:creationId xmlns:a16="http://schemas.microsoft.com/office/drawing/2014/main" id="{9EA22942-D251-48B0-AE9E-ADDD77F3A86F}"/>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833063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208D9-8428-4894-8B01-EB72315F22C4}"/>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67A020FE-3637-4458-994A-96E419306E26}"/>
              </a:ext>
            </a:extLst>
          </p:cNvPr>
          <p:cNvGraphicFramePr>
            <a:graphicFrameLocks noGrp="1"/>
          </p:cNvGraphicFramePr>
          <p:nvPr>
            <p:ph type="chart" sz="quarter" idx="13"/>
            <p:extLst>
              <p:ext uri="{D42A27DB-BD31-4B8C-83A1-F6EECF244321}">
                <p14:modId xmlns:p14="http://schemas.microsoft.com/office/powerpoint/2010/main" val="465810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B02D30-AB2C-4410-BCD1-A67E7B0F85FC}"/>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10223376-9708-4C16-9CB9-DBED829E54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4880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E9721-34D5-4353-9718-22027356A58A}"/>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463672FB-B328-403D-8F89-D6530632B19C}"/>
              </a:ext>
            </a:extLst>
          </p:cNvPr>
          <p:cNvGraphicFramePr>
            <a:graphicFrameLocks noGrp="1"/>
          </p:cNvGraphicFramePr>
          <p:nvPr>
            <p:ph type="chart" sz="quarter" idx="13"/>
            <p:extLst>
              <p:ext uri="{D42A27DB-BD31-4B8C-83A1-F6EECF244321}">
                <p14:modId xmlns:p14="http://schemas.microsoft.com/office/powerpoint/2010/main" val="3702337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1E6CF0-3987-46BB-B244-614CCDF4030F}"/>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1CDBD6B0-C80B-4F9E-9A79-01FCAB68EE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075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E929B-2D74-4383-BAFB-D158D7B0933F}"/>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BDB4A21E-6EBF-4E53-AA25-41CD51B392A3}"/>
              </a:ext>
            </a:extLst>
          </p:cNvPr>
          <p:cNvGraphicFramePr>
            <a:graphicFrameLocks noGrp="1"/>
          </p:cNvGraphicFramePr>
          <p:nvPr>
            <p:ph type="chart" sz="quarter" idx="13"/>
            <p:extLst>
              <p:ext uri="{D42A27DB-BD31-4B8C-83A1-F6EECF244321}">
                <p14:modId xmlns:p14="http://schemas.microsoft.com/office/powerpoint/2010/main" val="1841117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0DB386-FFD2-4C83-A917-B5A513E74DBB}"/>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2669592A-03A5-4B6E-99E7-DA350B52F8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9734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C3E0A-102D-4D24-947C-380808203F13}"/>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3BA3FB97-4673-4620-BA93-6182282FA655}"/>
              </a:ext>
            </a:extLst>
          </p:cNvPr>
          <p:cNvGraphicFramePr>
            <a:graphicFrameLocks noGrp="1"/>
          </p:cNvGraphicFramePr>
          <p:nvPr>
            <p:ph type="chart" sz="quarter" idx="13"/>
            <p:extLst>
              <p:ext uri="{D42A27DB-BD31-4B8C-83A1-F6EECF244321}">
                <p14:modId xmlns:p14="http://schemas.microsoft.com/office/powerpoint/2010/main" val="1312979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BA5373-8F43-4C91-B724-E786B66B9061}"/>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8B2D2A7A-BD10-4BA0-A5A7-BDD6EB1E04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5858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1CDB1-82A4-4D5D-97F6-1FABE1A0624B}"/>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0E4BADFF-93CC-44BF-B60E-26D43F0E6836}"/>
              </a:ext>
            </a:extLst>
          </p:cNvPr>
          <p:cNvGraphicFramePr>
            <a:graphicFrameLocks noGrp="1"/>
          </p:cNvGraphicFramePr>
          <p:nvPr>
            <p:ph type="chart" sz="quarter" idx="13"/>
            <p:extLst>
              <p:ext uri="{D42A27DB-BD31-4B8C-83A1-F6EECF244321}">
                <p14:modId xmlns:p14="http://schemas.microsoft.com/office/powerpoint/2010/main" val="4127484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96CABA-6B0D-4A70-B340-5A019EA5354C}"/>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33B5DCF9-0136-4BC1-B8DF-9C497428F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7635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FCE09-0F49-484D-AC09-C81E01287241}"/>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8C47AD31-2D14-48E8-84DB-1432561F4F4F}"/>
              </a:ext>
            </a:extLst>
          </p:cNvPr>
          <p:cNvGraphicFramePr>
            <a:graphicFrameLocks noGrp="1"/>
          </p:cNvGraphicFramePr>
          <p:nvPr>
            <p:ph type="chart" sz="quarter" idx="13"/>
            <p:extLst>
              <p:ext uri="{D42A27DB-BD31-4B8C-83A1-F6EECF244321}">
                <p14:modId xmlns:p14="http://schemas.microsoft.com/office/powerpoint/2010/main" val="3396912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D3D226-BBB1-4C96-98A7-E4325AFBE7B3}"/>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6CFEF105-1C66-4747-A30E-7D0EBAD7D5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4934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D5F9B-85B6-47A4-8333-6276F8C374CE}"/>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4E611154-0AF1-48A6-B0A3-C09E0C3721EC}"/>
              </a:ext>
            </a:extLst>
          </p:cNvPr>
          <p:cNvGraphicFramePr>
            <a:graphicFrameLocks noGrp="1"/>
          </p:cNvGraphicFramePr>
          <p:nvPr>
            <p:ph type="chart" sz="quarter" idx="13"/>
            <p:extLst>
              <p:ext uri="{D42A27DB-BD31-4B8C-83A1-F6EECF244321}">
                <p14:modId xmlns:p14="http://schemas.microsoft.com/office/powerpoint/2010/main" val="1277673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E61E22-3BF9-41C3-8106-6AA0E2228833}"/>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FF9ECB81-90A8-4F07-AB9E-B53EB06AE4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3657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E2408-5966-436B-A0D8-621C735D960A}"/>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E37ECCB2-3AD6-4CBE-860F-5415DFC18ECF}"/>
              </a:ext>
            </a:extLst>
          </p:cNvPr>
          <p:cNvGraphicFramePr>
            <a:graphicFrameLocks noGrp="1"/>
          </p:cNvGraphicFramePr>
          <p:nvPr>
            <p:ph type="chart" sz="quarter" idx="13"/>
            <p:extLst>
              <p:ext uri="{D42A27DB-BD31-4B8C-83A1-F6EECF244321}">
                <p14:modId xmlns:p14="http://schemas.microsoft.com/office/powerpoint/2010/main" val="3600988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5D3862-E7BD-4872-9DEC-95E415CA141B}"/>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85380C77-B2B4-40F1-B3A2-BDE188BCB0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8948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673CA-DBF1-4063-A704-6FA5BFBD30AA}"/>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5CEB7F85-DBDF-4518-B85A-A065CAF505E6}"/>
              </a:ext>
            </a:extLst>
          </p:cNvPr>
          <p:cNvGraphicFramePr>
            <a:graphicFrameLocks noGrp="1"/>
          </p:cNvGraphicFramePr>
          <p:nvPr>
            <p:ph type="chart" sz="quarter" idx="13"/>
            <p:extLst>
              <p:ext uri="{D42A27DB-BD31-4B8C-83A1-F6EECF244321}">
                <p14:modId xmlns:p14="http://schemas.microsoft.com/office/powerpoint/2010/main" val="704592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A876D9-4238-4AB1-976B-A64FB5D5197F}"/>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A07496AA-B9A9-4901-918D-520E44DA08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7858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98130-4074-4A17-9E90-D209EA613B09}"/>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2F0DB782-0F48-4FE2-894A-6A8AAE20D488}"/>
              </a:ext>
            </a:extLst>
          </p:cNvPr>
          <p:cNvGraphicFramePr>
            <a:graphicFrameLocks noGrp="1"/>
          </p:cNvGraphicFramePr>
          <p:nvPr>
            <p:ph type="chart" sz="quarter" idx="13"/>
            <p:extLst>
              <p:ext uri="{D42A27DB-BD31-4B8C-83A1-F6EECF244321}">
                <p14:modId xmlns:p14="http://schemas.microsoft.com/office/powerpoint/2010/main" val="2674270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804880-658F-4D5A-B49D-07ECC1BE1240}"/>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B5CA11FF-1BC3-4AE2-B823-4EA5E744C2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3414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BA8AF-065B-4D3D-B253-2A25CD13F0DA}"/>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924327B4-8766-4B06-9836-D66951BB4396}"/>
              </a:ext>
            </a:extLst>
          </p:cNvPr>
          <p:cNvGraphicFramePr>
            <a:graphicFrameLocks noGrp="1"/>
          </p:cNvGraphicFramePr>
          <p:nvPr>
            <p:ph type="chart" sz="quarter" idx="13"/>
            <p:extLst>
              <p:ext uri="{D42A27DB-BD31-4B8C-83A1-F6EECF244321}">
                <p14:modId xmlns:p14="http://schemas.microsoft.com/office/powerpoint/2010/main" val="4159869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D86C33-DF11-4ADD-8016-E65109635DC4}"/>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6072C3E0-97F9-46B1-8FD8-2022C49588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2788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0B897-4BAE-472F-93D6-665024F4A306}"/>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2063575A-7CB8-4C50-86D9-C01CE7A44506}"/>
              </a:ext>
            </a:extLst>
          </p:cNvPr>
          <p:cNvGraphicFramePr>
            <a:graphicFrameLocks noGrp="1"/>
          </p:cNvGraphicFramePr>
          <p:nvPr>
            <p:ph type="chart" sz="quarter" idx="13"/>
            <p:extLst>
              <p:ext uri="{D42A27DB-BD31-4B8C-83A1-F6EECF244321}">
                <p14:modId xmlns:p14="http://schemas.microsoft.com/office/powerpoint/2010/main" val="2990748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103AE9-B679-4D9A-86A5-FF8B40EFC594}"/>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F6C6981E-9A9C-46B2-BED0-C4E065024F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7904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630DF-68E6-4438-BC27-E0C726200BAB}"/>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007CF761-7F41-4DCE-B9C3-E843300CA6AB}"/>
              </a:ext>
            </a:extLst>
          </p:cNvPr>
          <p:cNvGraphicFramePr>
            <a:graphicFrameLocks noGrp="1"/>
          </p:cNvGraphicFramePr>
          <p:nvPr>
            <p:ph type="chart" sz="quarter" idx="13"/>
            <p:extLst>
              <p:ext uri="{D42A27DB-BD31-4B8C-83A1-F6EECF244321}">
                <p14:modId xmlns:p14="http://schemas.microsoft.com/office/powerpoint/2010/main" val="1195424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852267-E616-4CE0-833F-1BC635A45ACB}"/>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8C9531CD-C746-4D0E-A812-1C48C907E2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8748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17A9C-61D6-49E1-AC1D-D37B1539713D}"/>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7EA445CF-C093-450F-8BFD-D0B3ADAAE07C}"/>
              </a:ext>
            </a:extLst>
          </p:cNvPr>
          <p:cNvGraphicFramePr>
            <a:graphicFrameLocks noGrp="1"/>
          </p:cNvGraphicFramePr>
          <p:nvPr>
            <p:ph type="chart" sz="quarter" idx="13"/>
            <p:extLst>
              <p:ext uri="{D42A27DB-BD31-4B8C-83A1-F6EECF244321}">
                <p14:modId xmlns:p14="http://schemas.microsoft.com/office/powerpoint/2010/main" val="2220022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738204-64E6-4CB3-9281-E6F501551262}"/>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1876F219-F9BD-4935-88ED-F634815372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0158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417B8-40EF-4E5C-930B-F0EC5D87DBC5}"/>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55B7225F-0568-4CF6-B267-A821018BE3E2}"/>
              </a:ext>
            </a:extLst>
          </p:cNvPr>
          <p:cNvGraphicFramePr>
            <a:graphicFrameLocks noGrp="1"/>
          </p:cNvGraphicFramePr>
          <p:nvPr>
            <p:ph type="tbl" sz="quarter" idx="13"/>
            <p:extLst>
              <p:ext uri="{D42A27DB-BD31-4B8C-83A1-F6EECF244321}">
                <p14:modId xmlns:p14="http://schemas.microsoft.com/office/powerpoint/2010/main" val="1563258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0216218"/>
                    </a:ext>
                  </a:extLst>
                </a:gridCol>
                <a:gridCol w="1152144">
                  <a:extLst>
                    <a:ext uri="{9D8B030D-6E8A-4147-A177-3AD203B41FA5}">
                      <a16:colId xmlns:a16="http://schemas.microsoft.com/office/drawing/2014/main" val="1879178634"/>
                    </a:ext>
                  </a:extLst>
                </a:gridCol>
                <a:gridCol w="1152144">
                  <a:extLst>
                    <a:ext uri="{9D8B030D-6E8A-4147-A177-3AD203B41FA5}">
                      <a16:colId xmlns:a16="http://schemas.microsoft.com/office/drawing/2014/main" val="1376547690"/>
                    </a:ext>
                  </a:extLst>
                </a:gridCol>
                <a:gridCol w="1152144">
                  <a:extLst>
                    <a:ext uri="{9D8B030D-6E8A-4147-A177-3AD203B41FA5}">
                      <a16:colId xmlns:a16="http://schemas.microsoft.com/office/drawing/2014/main" val="3593609419"/>
                    </a:ext>
                  </a:extLst>
                </a:gridCol>
                <a:gridCol w="1152144">
                  <a:extLst>
                    <a:ext uri="{9D8B030D-6E8A-4147-A177-3AD203B41FA5}">
                      <a16:colId xmlns:a16="http://schemas.microsoft.com/office/drawing/2014/main" val="2380399052"/>
                    </a:ext>
                  </a:extLst>
                </a:gridCol>
                <a:gridCol w="1152144">
                  <a:extLst>
                    <a:ext uri="{9D8B030D-6E8A-4147-A177-3AD203B41FA5}">
                      <a16:colId xmlns:a16="http://schemas.microsoft.com/office/drawing/2014/main" val="245663727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526066433"/>
                  </a:ext>
                </a:extLst>
              </a:tr>
              <a:tr h="370840">
                <a:tc>
                  <a:txBody>
                    <a:bodyPr/>
                    <a:lstStyle/>
                    <a:p>
                      <a:r>
                        <a:rPr lang="en-US" sz="1000"/>
                        <a:t>#Yamaha</a:t>
                      </a:r>
                    </a:p>
                  </a:txBody>
                  <a:tcPr/>
                </a:tc>
                <a:tc>
                  <a:txBody>
                    <a:bodyPr/>
                    <a:lstStyle/>
                    <a:p>
                      <a:r>
                        <a:rPr lang="en-US" sz="1000"/>
                        <a:t>23</a:t>
                      </a:r>
                    </a:p>
                  </a:txBody>
                  <a:tcPr/>
                </a:tc>
                <a:tc>
                  <a:txBody>
                    <a:bodyPr/>
                    <a:lstStyle/>
                    <a:p>
                      <a:r>
                        <a:rPr lang="en-US" sz="1000"/>
                        <a:t>50.739130434783</a:t>
                      </a:r>
                    </a:p>
                  </a:txBody>
                  <a:tcPr/>
                </a:tc>
                <a:tc>
                  <a:txBody>
                    <a:bodyPr/>
                    <a:lstStyle/>
                    <a:p>
                      <a:r>
                        <a:rPr lang="en-US" sz="1000"/>
                        <a:t>2.8260869565217</a:t>
                      </a:r>
                    </a:p>
                  </a:txBody>
                  <a:tcPr/>
                </a:tc>
                <a:tc>
                  <a:txBody>
                    <a:bodyPr/>
                    <a:lstStyle/>
                    <a:p>
                      <a:r>
                        <a:rPr lang="en-US" sz="1000"/>
                        <a:t>3.695652173913</a:t>
                      </a:r>
                    </a:p>
                  </a:txBody>
                  <a:tcPr/>
                </a:tc>
                <a:tc>
                  <a:txBody>
                    <a:bodyPr/>
                    <a:lstStyle/>
                    <a:p>
                      <a:r>
                        <a:rPr lang="en-US" sz="1000"/>
                        <a:t>57.260869565217</a:t>
                      </a:r>
                    </a:p>
                  </a:txBody>
                  <a:tcPr/>
                </a:tc>
                <a:extLst>
                  <a:ext uri="{0D108BD9-81ED-4DB2-BD59-A6C34878D82A}">
                    <a16:rowId xmlns:a16="http://schemas.microsoft.com/office/drawing/2014/main" val="984424340"/>
                  </a:ext>
                </a:extLst>
              </a:tr>
              <a:tr h="370840">
                <a:tc>
                  <a:txBody>
                    <a:bodyPr/>
                    <a:lstStyle/>
                    <a:p>
                      <a:r>
                        <a:rPr lang="en-US" sz="1000"/>
                        <a:t>#yamaha</a:t>
                      </a:r>
                    </a:p>
                  </a:txBody>
                  <a:tcPr/>
                </a:tc>
                <a:tc>
                  <a:txBody>
                    <a:bodyPr/>
                    <a:lstStyle/>
                    <a:p>
                      <a:r>
                        <a:rPr lang="en-US" sz="1000"/>
                        <a:t>17</a:t>
                      </a:r>
                    </a:p>
                  </a:txBody>
                  <a:tcPr/>
                </a:tc>
                <a:tc>
                  <a:txBody>
                    <a:bodyPr/>
                    <a:lstStyle/>
                    <a:p>
                      <a:r>
                        <a:rPr lang="en-US" sz="1000"/>
                        <a:t>1396.4117647059</a:t>
                      </a:r>
                    </a:p>
                  </a:txBody>
                  <a:tcPr/>
                </a:tc>
                <a:tc>
                  <a:txBody>
                    <a:bodyPr/>
                    <a:lstStyle/>
                    <a:p>
                      <a:r>
                        <a:rPr lang="en-US" sz="1000"/>
                        <a:t>74.235294117647</a:t>
                      </a:r>
                    </a:p>
                  </a:txBody>
                  <a:tcPr/>
                </a:tc>
                <a:tc>
                  <a:txBody>
                    <a:bodyPr/>
                    <a:lstStyle/>
                    <a:p>
                      <a:r>
                        <a:rPr lang="en-US" sz="1000"/>
                        <a:t>20.294117647059</a:t>
                      </a:r>
                    </a:p>
                  </a:txBody>
                  <a:tcPr/>
                </a:tc>
                <a:tc>
                  <a:txBody>
                    <a:bodyPr/>
                    <a:lstStyle/>
                    <a:p>
                      <a:r>
                        <a:rPr lang="en-US" sz="1000"/>
                        <a:t>1490.9411764706</a:t>
                      </a:r>
                    </a:p>
                  </a:txBody>
                  <a:tcPr/>
                </a:tc>
                <a:extLst>
                  <a:ext uri="{0D108BD9-81ED-4DB2-BD59-A6C34878D82A}">
                    <a16:rowId xmlns:a16="http://schemas.microsoft.com/office/drawing/2014/main" val="1606106942"/>
                  </a:ext>
                </a:extLst>
              </a:tr>
              <a:tr h="370840">
                <a:tc>
                  <a:txBody>
                    <a:bodyPr/>
                    <a:lstStyle/>
                    <a:p>
                      <a:r>
                        <a:rPr lang="en-US" sz="1000"/>
                        <a:t>#Benelli</a:t>
                      </a:r>
                    </a:p>
                  </a:txBody>
                  <a:tcPr/>
                </a:tc>
                <a:tc>
                  <a:txBody>
                    <a:bodyPr/>
                    <a:lstStyle/>
                    <a:p>
                      <a:r>
                        <a:rPr lang="en-US" sz="1000"/>
                        <a:t>11</a:t>
                      </a:r>
                    </a:p>
                  </a:txBody>
                  <a:tcPr/>
                </a:tc>
                <a:tc>
                  <a:txBody>
                    <a:bodyPr/>
                    <a:lstStyle/>
                    <a:p>
                      <a:r>
                        <a:rPr lang="en-US" sz="1000"/>
                        <a:t>51.636363636364</a:t>
                      </a:r>
                    </a:p>
                  </a:txBody>
                  <a:tcPr/>
                </a:tc>
                <a:tc>
                  <a:txBody>
                    <a:bodyPr/>
                    <a:lstStyle/>
                    <a:p>
                      <a:r>
                        <a:rPr lang="en-US" sz="1000"/>
                        <a:t>0.72727272727273</a:t>
                      </a:r>
                    </a:p>
                  </a:txBody>
                  <a:tcPr/>
                </a:tc>
                <a:tc>
                  <a:txBody>
                    <a:bodyPr/>
                    <a:lstStyle/>
                    <a:p>
                      <a:r>
                        <a:rPr lang="en-US" sz="1000"/>
                        <a:t>4.2727272727273</a:t>
                      </a:r>
                    </a:p>
                  </a:txBody>
                  <a:tcPr/>
                </a:tc>
                <a:tc>
                  <a:txBody>
                    <a:bodyPr/>
                    <a:lstStyle/>
                    <a:p>
                      <a:r>
                        <a:rPr lang="en-US" sz="1000"/>
                        <a:t>56.636363636364</a:t>
                      </a:r>
                    </a:p>
                  </a:txBody>
                  <a:tcPr/>
                </a:tc>
                <a:extLst>
                  <a:ext uri="{0D108BD9-81ED-4DB2-BD59-A6C34878D82A}">
                    <a16:rowId xmlns:a16="http://schemas.microsoft.com/office/drawing/2014/main" val="4122014640"/>
                  </a:ext>
                </a:extLst>
              </a:tr>
              <a:tr h="370840">
                <a:tc>
                  <a:txBody>
                    <a:bodyPr/>
                    <a:lstStyle/>
                    <a:p>
                      <a:r>
                        <a:rPr lang="en-US" sz="1000"/>
                        <a:t>#TransporteIdeal</a:t>
                      </a:r>
                    </a:p>
                  </a:txBody>
                  <a:tcPr/>
                </a:tc>
                <a:tc>
                  <a:txBody>
                    <a:bodyPr/>
                    <a:lstStyle/>
                    <a:p>
                      <a:r>
                        <a:rPr lang="en-US" sz="1000"/>
                        <a:t>10</a:t>
                      </a:r>
                    </a:p>
                  </a:txBody>
                  <a:tcPr/>
                </a:tc>
                <a:tc>
                  <a:txBody>
                    <a:bodyPr/>
                    <a:lstStyle/>
                    <a:p>
                      <a:r>
                        <a:rPr lang="en-US" sz="1000"/>
                        <a:t>59.8</a:t>
                      </a:r>
                    </a:p>
                  </a:txBody>
                  <a:tcPr/>
                </a:tc>
                <a:tc>
                  <a:txBody>
                    <a:bodyPr/>
                    <a:lstStyle/>
                    <a:p>
                      <a:r>
                        <a:rPr lang="en-US" sz="1000"/>
                        <a:t>7.6</a:t>
                      </a:r>
                    </a:p>
                  </a:txBody>
                  <a:tcPr/>
                </a:tc>
                <a:tc>
                  <a:txBody>
                    <a:bodyPr/>
                    <a:lstStyle/>
                    <a:p>
                      <a:r>
                        <a:rPr lang="en-US" sz="1000"/>
                        <a:t>2.1</a:t>
                      </a:r>
                    </a:p>
                  </a:txBody>
                  <a:tcPr/>
                </a:tc>
                <a:tc>
                  <a:txBody>
                    <a:bodyPr/>
                    <a:lstStyle/>
                    <a:p>
                      <a:r>
                        <a:rPr lang="en-US" sz="1000"/>
                        <a:t>69.5</a:t>
                      </a:r>
                    </a:p>
                  </a:txBody>
                  <a:tcPr/>
                </a:tc>
                <a:extLst>
                  <a:ext uri="{0D108BD9-81ED-4DB2-BD59-A6C34878D82A}">
                    <a16:rowId xmlns:a16="http://schemas.microsoft.com/office/drawing/2014/main" val="1542657313"/>
                  </a:ext>
                </a:extLst>
              </a:tr>
              <a:tr h="370840">
                <a:tc>
                  <a:txBody>
                    <a:bodyPr/>
                    <a:lstStyle/>
                    <a:p>
                      <a:r>
                        <a:rPr lang="en-US" sz="1000"/>
                        <a:t>#ViajaSeguro</a:t>
                      </a:r>
                    </a:p>
                  </a:txBody>
                  <a:tcPr/>
                </a:tc>
                <a:tc>
                  <a:txBody>
                    <a:bodyPr/>
                    <a:lstStyle/>
                    <a:p>
                      <a:r>
                        <a:rPr lang="en-US" sz="1000"/>
                        <a:t>10</a:t>
                      </a:r>
                    </a:p>
                  </a:txBody>
                  <a:tcPr/>
                </a:tc>
                <a:tc>
                  <a:txBody>
                    <a:bodyPr/>
                    <a:lstStyle/>
                    <a:p>
                      <a:r>
                        <a:rPr lang="en-US" sz="1000"/>
                        <a:t>59.8</a:t>
                      </a:r>
                    </a:p>
                  </a:txBody>
                  <a:tcPr/>
                </a:tc>
                <a:tc>
                  <a:txBody>
                    <a:bodyPr/>
                    <a:lstStyle/>
                    <a:p>
                      <a:r>
                        <a:rPr lang="en-US" sz="1000"/>
                        <a:t>7.6</a:t>
                      </a:r>
                    </a:p>
                  </a:txBody>
                  <a:tcPr/>
                </a:tc>
                <a:tc>
                  <a:txBody>
                    <a:bodyPr/>
                    <a:lstStyle/>
                    <a:p>
                      <a:r>
                        <a:rPr lang="en-US" sz="1000"/>
                        <a:t>2.1</a:t>
                      </a:r>
                    </a:p>
                  </a:txBody>
                  <a:tcPr/>
                </a:tc>
                <a:tc>
                  <a:txBody>
                    <a:bodyPr/>
                    <a:lstStyle/>
                    <a:p>
                      <a:r>
                        <a:rPr lang="en-US" sz="1000"/>
                        <a:t>69.5</a:t>
                      </a:r>
                    </a:p>
                  </a:txBody>
                  <a:tcPr/>
                </a:tc>
                <a:extLst>
                  <a:ext uri="{0D108BD9-81ED-4DB2-BD59-A6C34878D82A}">
                    <a16:rowId xmlns:a16="http://schemas.microsoft.com/office/drawing/2014/main" val="159851145"/>
                  </a:ext>
                </a:extLst>
              </a:tr>
              <a:tr h="370840">
                <a:tc>
                  <a:txBody>
                    <a:bodyPr/>
                    <a:lstStyle/>
                    <a:p>
                      <a:r>
                        <a:rPr lang="en-US" sz="1000"/>
                        <a:t>#MoveteConYamaha</a:t>
                      </a:r>
                    </a:p>
                  </a:txBody>
                  <a:tcPr/>
                </a:tc>
                <a:tc>
                  <a:txBody>
                    <a:bodyPr/>
                    <a:lstStyle/>
                    <a:p>
                      <a:r>
                        <a:rPr lang="en-US" sz="1000"/>
                        <a:t>10</a:t>
                      </a:r>
                    </a:p>
                  </a:txBody>
                  <a:tcPr/>
                </a:tc>
                <a:tc>
                  <a:txBody>
                    <a:bodyPr/>
                    <a:lstStyle/>
                    <a:p>
                      <a:r>
                        <a:rPr lang="en-US" sz="1000"/>
                        <a:t>59.8</a:t>
                      </a:r>
                    </a:p>
                  </a:txBody>
                  <a:tcPr/>
                </a:tc>
                <a:tc>
                  <a:txBody>
                    <a:bodyPr/>
                    <a:lstStyle/>
                    <a:p>
                      <a:r>
                        <a:rPr lang="en-US" sz="1000"/>
                        <a:t>7.6</a:t>
                      </a:r>
                    </a:p>
                  </a:txBody>
                  <a:tcPr/>
                </a:tc>
                <a:tc>
                  <a:txBody>
                    <a:bodyPr/>
                    <a:lstStyle/>
                    <a:p>
                      <a:r>
                        <a:rPr lang="en-US" sz="1000"/>
                        <a:t>2.1</a:t>
                      </a:r>
                    </a:p>
                  </a:txBody>
                  <a:tcPr/>
                </a:tc>
                <a:tc>
                  <a:txBody>
                    <a:bodyPr/>
                    <a:lstStyle/>
                    <a:p>
                      <a:r>
                        <a:rPr lang="en-US" sz="1000"/>
                        <a:t>69.5</a:t>
                      </a:r>
                    </a:p>
                  </a:txBody>
                  <a:tcPr/>
                </a:tc>
                <a:extLst>
                  <a:ext uri="{0D108BD9-81ED-4DB2-BD59-A6C34878D82A}">
                    <a16:rowId xmlns:a16="http://schemas.microsoft.com/office/drawing/2014/main" val="69033264"/>
                  </a:ext>
                </a:extLst>
              </a:tr>
              <a:tr h="370840">
                <a:tc>
                  <a:txBody>
                    <a:bodyPr/>
                    <a:lstStyle/>
                    <a:p>
                      <a:r>
                        <a:rPr lang="en-US" sz="1000"/>
                        <a:t>#yamahaplandeahorro</a:t>
                      </a:r>
                    </a:p>
                  </a:txBody>
                  <a:tcPr/>
                </a:tc>
                <a:tc>
                  <a:txBody>
                    <a:bodyPr/>
                    <a:lstStyle/>
                    <a:p>
                      <a:r>
                        <a:rPr lang="en-US" sz="1000"/>
                        <a:t>9</a:t>
                      </a:r>
                    </a:p>
                  </a:txBody>
                  <a:tcPr/>
                </a:tc>
                <a:tc>
                  <a:txBody>
                    <a:bodyPr/>
                    <a:lstStyle/>
                    <a:p>
                      <a:r>
                        <a:rPr lang="en-US" sz="1000"/>
                        <a:t>2596.8888888889</a:t>
                      </a:r>
                    </a:p>
                  </a:txBody>
                  <a:tcPr/>
                </a:tc>
                <a:tc>
                  <a:txBody>
                    <a:bodyPr/>
                    <a:lstStyle/>
                    <a:p>
                      <a:r>
                        <a:rPr lang="en-US" sz="1000"/>
                        <a:t>139.33333333333</a:t>
                      </a:r>
                    </a:p>
                  </a:txBody>
                  <a:tcPr/>
                </a:tc>
                <a:tc>
                  <a:txBody>
                    <a:bodyPr/>
                    <a:lstStyle/>
                    <a:p>
                      <a:r>
                        <a:rPr lang="en-US" sz="1000"/>
                        <a:t>35.666666666667</a:t>
                      </a:r>
                    </a:p>
                  </a:txBody>
                  <a:tcPr/>
                </a:tc>
                <a:tc>
                  <a:txBody>
                    <a:bodyPr/>
                    <a:lstStyle/>
                    <a:p>
                      <a:r>
                        <a:rPr lang="en-US" sz="1000"/>
                        <a:t>2771.8888888889</a:t>
                      </a:r>
                    </a:p>
                  </a:txBody>
                  <a:tcPr/>
                </a:tc>
                <a:extLst>
                  <a:ext uri="{0D108BD9-81ED-4DB2-BD59-A6C34878D82A}">
                    <a16:rowId xmlns:a16="http://schemas.microsoft.com/office/drawing/2014/main" val="3955580955"/>
                  </a:ext>
                </a:extLst>
              </a:tr>
              <a:tr h="370840">
                <a:tc>
                  <a:txBody>
                    <a:bodyPr/>
                    <a:lstStyle/>
                    <a:p>
                      <a:r>
                        <a:rPr lang="en-US" sz="1000"/>
                        <a:t>#plandeahorro</a:t>
                      </a:r>
                    </a:p>
                  </a:txBody>
                  <a:tcPr/>
                </a:tc>
                <a:tc>
                  <a:txBody>
                    <a:bodyPr/>
                    <a:lstStyle/>
                    <a:p>
                      <a:r>
                        <a:rPr lang="en-US" sz="1000"/>
                        <a:t>9</a:t>
                      </a:r>
                    </a:p>
                  </a:txBody>
                  <a:tcPr/>
                </a:tc>
                <a:tc>
                  <a:txBody>
                    <a:bodyPr/>
                    <a:lstStyle/>
                    <a:p>
                      <a:r>
                        <a:rPr lang="en-US" sz="1000"/>
                        <a:t>2596.8888888889</a:t>
                      </a:r>
                    </a:p>
                  </a:txBody>
                  <a:tcPr/>
                </a:tc>
                <a:tc>
                  <a:txBody>
                    <a:bodyPr/>
                    <a:lstStyle/>
                    <a:p>
                      <a:r>
                        <a:rPr lang="en-US" sz="1000"/>
                        <a:t>139.33333333333</a:t>
                      </a:r>
                    </a:p>
                  </a:txBody>
                  <a:tcPr/>
                </a:tc>
                <a:tc>
                  <a:txBody>
                    <a:bodyPr/>
                    <a:lstStyle/>
                    <a:p>
                      <a:r>
                        <a:rPr lang="en-US" sz="1000"/>
                        <a:t>35.666666666667</a:t>
                      </a:r>
                    </a:p>
                  </a:txBody>
                  <a:tcPr/>
                </a:tc>
                <a:tc>
                  <a:txBody>
                    <a:bodyPr/>
                    <a:lstStyle/>
                    <a:p>
                      <a:r>
                        <a:rPr lang="en-US" sz="1000"/>
                        <a:t>2771.8888888889</a:t>
                      </a:r>
                    </a:p>
                  </a:txBody>
                  <a:tcPr/>
                </a:tc>
                <a:extLst>
                  <a:ext uri="{0D108BD9-81ED-4DB2-BD59-A6C34878D82A}">
                    <a16:rowId xmlns:a16="http://schemas.microsoft.com/office/drawing/2014/main" val="2814288599"/>
                  </a:ext>
                </a:extLst>
              </a:tr>
              <a:tr h="370840">
                <a:tc>
                  <a:txBody>
                    <a:bodyPr/>
                    <a:lstStyle/>
                    <a:p>
                      <a:r>
                        <a:rPr lang="en-US" sz="1000"/>
                        <a:t>#YRA</a:t>
                      </a:r>
                    </a:p>
                  </a:txBody>
                  <a:tcPr/>
                </a:tc>
                <a:tc>
                  <a:txBody>
                    <a:bodyPr/>
                    <a:lstStyle/>
                    <a:p>
                      <a:r>
                        <a:rPr lang="en-US" sz="1000"/>
                        <a:t>8</a:t>
                      </a:r>
                    </a:p>
                  </a:txBody>
                  <a:tcPr/>
                </a:tc>
                <a:tc>
                  <a:txBody>
                    <a:bodyPr/>
                    <a:lstStyle/>
                    <a:p>
                      <a:r>
                        <a:rPr lang="en-US" sz="1000"/>
                        <a:t>57.25</a:t>
                      </a:r>
                    </a:p>
                  </a:txBody>
                  <a:tcPr/>
                </a:tc>
                <a:tc>
                  <a:txBody>
                    <a:bodyPr/>
                    <a:lstStyle/>
                    <a:p>
                      <a:r>
                        <a:rPr lang="en-US" sz="1000"/>
                        <a:t>2.625</a:t>
                      </a:r>
                    </a:p>
                  </a:txBody>
                  <a:tcPr/>
                </a:tc>
                <a:tc>
                  <a:txBody>
                    <a:bodyPr/>
                    <a:lstStyle/>
                    <a:p>
                      <a:r>
                        <a:rPr lang="en-US" sz="1000"/>
                        <a:t>6.25</a:t>
                      </a:r>
                    </a:p>
                  </a:txBody>
                  <a:tcPr/>
                </a:tc>
                <a:tc>
                  <a:txBody>
                    <a:bodyPr/>
                    <a:lstStyle/>
                    <a:p>
                      <a:r>
                        <a:rPr lang="en-US" sz="1000"/>
                        <a:t>66.125</a:t>
                      </a:r>
                    </a:p>
                  </a:txBody>
                  <a:tcPr/>
                </a:tc>
                <a:extLst>
                  <a:ext uri="{0D108BD9-81ED-4DB2-BD59-A6C34878D82A}">
                    <a16:rowId xmlns:a16="http://schemas.microsoft.com/office/drawing/2014/main" val="341184919"/>
                  </a:ext>
                </a:extLst>
              </a:tr>
              <a:tr h="370840">
                <a:tc>
                  <a:txBody>
                    <a:bodyPr/>
                    <a:lstStyle/>
                    <a:p>
                      <a:r>
                        <a:rPr lang="en-US" sz="1000"/>
                        <a:t>#YamahaATV</a:t>
                      </a:r>
                    </a:p>
                  </a:txBody>
                  <a:tcPr/>
                </a:tc>
                <a:tc>
                  <a:txBody>
                    <a:bodyPr/>
                    <a:lstStyle/>
                    <a:p>
                      <a:r>
                        <a:rPr lang="en-US" sz="1000"/>
                        <a:t>8</a:t>
                      </a:r>
                    </a:p>
                  </a:txBody>
                  <a:tcPr/>
                </a:tc>
                <a:tc>
                  <a:txBody>
                    <a:bodyPr/>
                    <a:lstStyle/>
                    <a:p>
                      <a:r>
                        <a:rPr lang="en-US" sz="1000"/>
                        <a:t>57.25</a:t>
                      </a:r>
                    </a:p>
                  </a:txBody>
                  <a:tcPr/>
                </a:tc>
                <a:tc>
                  <a:txBody>
                    <a:bodyPr/>
                    <a:lstStyle/>
                    <a:p>
                      <a:r>
                        <a:rPr lang="en-US" sz="1000"/>
                        <a:t>2.625</a:t>
                      </a:r>
                    </a:p>
                  </a:txBody>
                  <a:tcPr/>
                </a:tc>
                <a:tc>
                  <a:txBody>
                    <a:bodyPr/>
                    <a:lstStyle/>
                    <a:p>
                      <a:r>
                        <a:rPr lang="en-US" sz="1000"/>
                        <a:t>6.25</a:t>
                      </a:r>
                    </a:p>
                  </a:txBody>
                  <a:tcPr/>
                </a:tc>
                <a:tc>
                  <a:txBody>
                    <a:bodyPr/>
                    <a:lstStyle/>
                    <a:p>
                      <a:r>
                        <a:rPr lang="en-US" sz="1000"/>
                        <a:t>66.125</a:t>
                      </a:r>
                    </a:p>
                  </a:txBody>
                  <a:tcPr/>
                </a:tc>
                <a:extLst>
                  <a:ext uri="{0D108BD9-81ED-4DB2-BD59-A6C34878D82A}">
                    <a16:rowId xmlns:a16="http://schemas.microsoft.com/office/drawing/2014/main" val="2030066266"/>
                  </a:ext>
                </a:extLst>
              </a:tr>
            </a:tbl>
          </a:graphicData>
        </a:graphic>
      </p:graphicFrame>
      <p:sp>
        <p:nvSpPr>
          <p:cNvPr id="4" name="Text Placeholder 3">
            <a:extLst>
              <a:ext uri="{FF2B5EF4-FFF2-40B4-BE49-F238E27FC236}">
                <a16:creationId xmlns:a16="http://schemas.microsoft.com/office/drawing/2014/main" id="{88B9FF2B-87E1-43AC-A060-0AFC0F9EE40E}"/>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222009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3051-8C1F-4511-A0D0-FA851B624210}"/>
              </a:ext>
            </a:extLst>
          </p:cNvPr>
          <p:cNvSpPr>
            <a:spLocks noGrp="1"/>
          </p:cNvSpPr>
          <p:nvPr>
            <p:ph type="title"/>
          </p:nvPr>
        </p:nvSpPr>
        <p:spPr/>
        <p:txBody>
          <a:bodyPr/>
          <a:lstStyle/>
          <a:p>
            <a:r>
              <a:rPr lang="en-US"/>
              <a:t>Facebook Post Table + Reactions | La Emilia - 1 of 12</a:t>
            </a:r>
          </a:p>
        </p:txBody>
      </p:sp>
      <p:graphicFrame>
        <p:nvGraphicFramePr>
          <p:cNvPr id="5" name="Table Placeholder 4">
            <a:extLst>
              <a:ext uri="{FF2B5EF4-FFF2-40B4-BE49-F238E27FC236}">
                <a16:creationId xmlns:a16="http://schemas.microsoft.com/office/drawing/2014/main" id="{5D84D92C-9766-411E-974E-DB2B10A0CFAD}"/>
              </a:ext>
            </a:extLst>
          </p:cNvPr>
          <p:cNvGraphicFramePr>
            <a:graphicFrameLocks noGrp="1"/>
          </p:cNvGraphicFramePr>
          <p:nvPr>
            <p:ph type="tbl" sz="quarter" idx="13"/>
            <p:extLst>
              <p:ext uri="{D42A27DB-BD31-4B8C-83A1-F6EECF244321}">
                <p14:modId xmlns:p14="http://schemas.microsoft.com/office/powerpoint/2010/main" val="200050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066016"/>
                    </a:ext>
                  </a:extLst>
                </a:gridCol>
                <a:gridCol w="493776">
                  <a:extLst>
                    <a:ext uri="{9D8B030D-6E8A-4147-A177-3AD203B41FA5}">
                      <a16:colId xmlns:a16="http://schemas.microsoft.com/office/drawing/2014/main" val="1267457590"/>
                    </a:ext>
                  </a:extLst>
                </a:gridCol>
                <a:gridCol w="493776">
                  <a:extLst>
                    <a:ext uri="{9D8B030D-6E8A-4147-A177-3AD203B41FA5}">
                      <a16:colId xmlns:a16="http://schemas.microsoft.com/office/drawing/2014/main" val="3119527582"/>
                    </a:ext>
                  </a:extLst>
                </a:gridCol>
                <a:gridCol w="493776">
                  <a:extLst>
                    <a:ext uri="{9D8B030D-6E8A-4147-A177-3AD203B41FA5}">
                      <a16:colId xmlns:a16="http://schemas.microsoft.com/office/drawing/2014/main" val="2644508968"/>
                    </a:ext>
                  </a:extLst>
                </a:gridCol>
                <a:gridCol w="493776">
                  <a:extLst>
                    <a:ext uri="{9D8B030D-6E8A-4147-A177-3AD203B41FA5}">
                      <a16:colId xmlns:a16="http://schemas.microsoft.com/office/drawing/2014/main" val="1454364639"/>
                    </a:ext>
                  </a:extLst>
                </a:gridCol>
                <a:gridCol w="493776">
                  <a:extLst>
                    <a:ext uri="{9D8B030D-6E8A-4147-A177-3AD203B41FA5}">
                      <a16:colId xmlns:a16="http://schemas.microsoft.com/office/drawing/2014/main" val="1088570573"/>
                    </a:ext>
                  </a:extLst>
                </a:gridCol>
                <a:gridCol w="493776">
                  <a:extLst>
                    <a:ext uri="{9D8B030D-6E8A-4147-A177-3AD203B41FA5}">
                      <a16:colId xmlns:a16="http://schemas.microsoft.com/office/drawing/2014/main" val="3931235793"/>
                    </a:ext>
                  </a:extLst>
                </a:gridCol>
                <a:gridCol w="493776">
                  <a:extLst>
                    <a:ext uri="{9D8B030D-6E8A-4147-A177-3AD203B41FA5}">
                      <a16:colId xmlns:a16="http://schemas.microsoft.com/office/drawing/2014/main" val="1787046762"/>
                    </a:ext>
                  </a:extLst>
                </a:gridCol>
                <a:gridCol w="493776">
                  <a:extLst>
                    <a:ext uri="{9D8B030D-6E8A-4147-A177-3AD203B41FA5}">
                      <a16:colId xmlns:a16="http://schemas.microsoft.com/office/drawing/2014/main" val="474573490"/>
                    </a:ext>
                  </a:extLst>
                </a:gridCol>
                <a:gridCol w="493776">
                  <a:extLst>
                    <a:ext uri="{9D8B030D-6E8A-4147-A177-3AD203B41FA5}">
                      <a16:colId xmlns:a16="http://schemas.microsoft.com/office/drawing/2014/main" val="3682516017"/>
                    </a:ext>
                  </a:extLst>
                </a:gridCol>
                <a:gridCol w="493776">
                  <a:extLst>
                    <a:ext uri="{9D8B030D-6E8A-4147-A177-3AD203B41FA5}">
                      <a16:colId xmlns:a16="http://schemas.microsoft.com/office/drawing/2014/main" val="3655211266"/>
                    </a:ext>
                  </a:extLst>
                </a:gridCol>
                <a:gridCol w="493776">
                  <a:extLst>
                    <a:ext uri="{9D8B030D-6E8A-4147-A177-3AD203B41FA5}">
                      <a16:colId xmlns:a16="http://schemas.microsoft.com/office/drawing/2014/main" val="2031717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604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- 2022-02-02 18:00:17</a:t>
                      </a:r>
                      <a:r>
                        <a:rPr kumimoji="0" lang="en-US" sz="1000" b="0" i="0" u="none" strike="noStrike" kern="1200" cap="none" spc="0" normalizeH="0" baseline="0" noProof="0">
                          <a:ln>
                            <a:noFill/>
                          </a:ln>
                          <a:solidFill>
                            <a:prstClr val="black"/>
                          </a:solidFill>
                          <a:effectLst/>
                          <a:uLnTx/>
                          <a:uFillTx/>
                          <a:latin typeface="+mn-lt"/>
                          <a:ea typeface="+mn-ea"/>
                          <a:cs typeface="+mn-cs"/>
                        </a:rPr>
                        <a:t>
 Accedé a tu Yamaha 0KM en 60 cuotas. Conocé Yamaha Plan de Ahorro en: bit.ly/YamahaPlan
#yamahaplandeahorro #plandeahorro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10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- 2022-01-20 18:00:05</a:t>
                      </a:r>
                      <a:r>
                        <a:rPr kumimoji="0" lang="es-ES" sz="1000" b="0" i="0" u="none" strike="noStrike" kern="1200" cap="none" spc="0" normalizeH="0" baseline="0" noProof="0">
                          <a:ln>
                            <a:noFill/>
                          </a:ln>
                          <a:solidFill>
                            <a:prstClr val="black"/>
                          </a:solidFill>
                          <a:effectLst/>
                          <a:uLnTx/>
                          <a:uFillTx/>
                          <a:latin typeface="+mn-lt"/>
                          <a:ea typeface="+mn-ea"/>
                          <a:cs typeface="+mn-cs"/>
                        </a:rPr>
                        <a:t>
 Accedé a tu Yamaha en 60 cuotas sin interés y sin tarjeta de crédito.
Hacelo ingresando en 👉 bit.ly/YamahaPlan
#yamahaplandeahorro #plandeahorro #yamaha #60cuotas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9025495"/>
                  </a:ext>
                </a:extLst>
              </a:tr>
            </a:tbl>
          </a:graphicData>
        </a:graphic>
      </p:graphicFrame>
      <p:sp>
        <p:nvSpPr>
          <p:cNvPr id="4" name="Text Placeholder 3">
            <a:extLst>
              <a:ext uri="{FF2B5EF4-FFF2-40B4-BE49-F238E27FC236}">
                <a16:creationId xmlns:a16="http://schemas.microsoft.com/office/drawing/2014/main" id="{B05EE8E6-10AB-47AC-9996-839B6DF4AE3C}"/>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784062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5E3B0-A56A-4D02-8FBB-8C6602586E1F}"/>
              </a:ext>
            </a:extLst>
          </p:cNvPr>
          <p:cNvSpPr>
            <a:spLocks noGrp="1"/>
          </p:cNvSpPr>
          <p:nvPr>
            <p:ph type="title"/>
          </p:nvPr>
        </p:nvSpPr>
        <p:spPr/>
        <p:txBody>
          <a:bodyPr/>
          <a:lstStyle/>
          <a:p>
            <a:r>
              <a:rPr lang="en-US"/>
              <a:t>Facebook Post Table + Reactions | La Emilia - 2 of 12</a:t>
            </a:r>
          </a:p>
        </p:txBody>
      </p:sp>
      <p:graphicFrame>
        <p:nvGraphicFramePr>
          <p:cNvPr id="5" name="Table Placeholder 4">
            <a:extLst>
              <a:ext uri="{FF2B5EF4-FFF2-40B4-BE49-F238E27FC236}">
                <a16:creationId xmlns:a16="http://schemas.microsoft.com/office/drawing/2014/main" id="{540438CE-AB7C-4D58-B32E-67EAF4C5685E}"/>
              </a:ext>
            </a:extLst>
          </p:cNvPr>
          <p:cNvGraphicFramePr>
            <a:graphicFrameLocks noGrp="1"/>
          </p:cNvGraphicFramePr>
          <p:nvPr>
            <p:ph type="tbl" sz="quarter" idx="13"/>
            <p:extLst>
              <p:ext uri="{D42A27DB-BD31-4B8C-83A1-F6EECF244321}">
                <p14:modId xmlns:p14="http://schemas.microsoft.com/office/powerpoint/2010/main" val="2621159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4376988"/>
                    </a:ext>
                  </a:extLst>
                </a:gridCol>
                <a:gridCol w="493776">
                  <a:extLst>
                    <a:ext uri="{9D8B030D-6E8A-4147-A177-3AD203B41FA5}">
                      <a16:colId xmlns:a16="http://schemas.microsoft.com/office/drawing/2014/main" val="962623662"/>
                    </a:ext>
                  </a:extLst>
                </a:gridCol>
                <a:gridCol w="493776">
                  <a:extLst>
                    <a:ext uri="{9D8B030D-6E8A-4147-A177-3AD203B41FA5}">
                      <a16:colId xmlns:a16="http://schemas.microsoft.com/office/drawing/2014/main" val="4089012084"/>
                    </a:ext>
                  </a:extLst>
                </a:gridCol>
                <a:gridCol w="493776">
                  <a:extLst>
                    <a:ext uri="{9D8B030D-6E8A-4147-A177-3AD203B41FA5}">
                      <a16:colId xmlns:a16="http://schemas.microsoft.com/office/drawing/2014/main" val="870226283"/>
                    </a:ext>
                  </a:extLst>
                </a:gridCol>
                <a:gridCol w="493776">
                  <a:extLst>
                    <a:ext uri="{9D8B030D-6E8A-4147-A177-3AD203B41FA5}">
                      <a16:colId xmlns:a16="http://schemas.microsoft.com/office/drawing/2014/main" val="76134359"/>
                    </a:ext>
                  </a:extLst>
                </a:gridCol>
                <a:gridCol w="493776">
                  <a:extLst>
                    <a:ext uri="{9D8B030D-6E8A-4147-A177-3AD203B41FA5}">
                      <a16:colId xmlns:a16="http://schemas.microsoft.com/office/drawing/2014/main" val="2116100316"/>
                    </a:ext>
                  </a:extLst>
                </a:gridCol>
                <a:gridCol w="493776">
                  <a:extLst>
                    <a:ext uri="{9D8B030D-6E8A-4147-A177-3AD203B41FA5}">
                      <a16:colId xmlns:a16="http://schemas.microsoft.com/office/drawing/2014/main" val="148314507"/>
                    </a:ext>
                  </a:extLst>
                </a:gridCol>
                <a:gridCol w="493776">
                  <a:extLst>
                    <a:ext uri="{9D8B030D-6E8A-4147-A177-3AD203B41FA5}">
                      <a16:colId xmlns:a16="http://schemas.microsoft.com/office/drawing/2014/main" val="3327214888"/>
                    </a:ext>
                  </a:extLst>
                </a:gridCol>
                <a:gridCol w="493776">
                  <a:extLst>
                    <a:ext uri="{9D8B030D-6E8A-4147-A177-3AD203B41FA5}">
                      <a16:colId xmlns:a16="http://schemas.microsoft.com/office/drawing/2014/main" val="3271838883"/>
                    </a:ext>
                  </a:extLst>
                </a:gridCol>
                <a:gridCol w="493776">
                  <a:extLst>
                    <a:ext uri="{9D8B030D-6E8A-4147-A177-3AD203B41FA5}">
                      <a16:colId xmlns:a16="http://schemas.microsoft.com/office/drawing/2014/main" val="147118590"/>
                    </a:ext>
                  </a:extLst>
                </a:gridCol>
                <a:gridCol w="493776">
                  <a:extLst>
                    <a:ext uri="{9D8B030D-6E8A-4147-A177-3AD203B41FA5}">
                      <a16:colId xmlns:a16="http://schemas.microsoft.com/office/drawing/2014/main" val="2383656140"/>
                    </a:ext>
                  </a:extLst>
                </a:gridCol>
                <a:gridCol w="493776">
                  <a:extLst>
                    <a:ext uri="{9D8B030D-6E8A-4147-A177-3AD203B41FA5}">
                      <a16:colId xmlns:a16="http://schemas.microsoft.com/office/drawing/2014/main" val="1499458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204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- 2022-01-24 16:00:34</a:t>
                      </a:r>
                      <a:r>
                        <a:rPr kumimoji="0" lang="en-US" sz="1000" b="0" i="0" u="none" strike="noStrike" kern="1200" cap="none" spc="0" normalizeH="0" baseline="0" noProof="0">
                          <a:ln>
                            <a:noFill/>
                          </a:ln>
                          <a:solidFill>
                            <a:prstClr val="black"/>
                          </a:solidFill>
                          <a:effectLst/>
                          <a:uLnTx/>
                          <a:uFillTx/>
                          <a:latin typeface="+mn-lt"/>
                          <a:ea typeface="+mn-ea"/>
                          <a:cs typeface="+mn-cs"/>
                        </a:rPr>
                        <a:t>
 Este 2022 accedé a tu Yamaha 0KM en 60 cuotas sin interés.
Conocé Yamaha Plan de Ahorro en 👉 bit.ly/YamahaPlan
#yamahaplandeahorro #plandeahorro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775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- 2022-01-21 16:00:23</a:t>
                      </a:r>
                      <a:r>
                        <a:rPr kumimoji="0" lang="es-ES" sz="1000" b="0" i="0" u="none" strike="noStrike" kern="1200" cap="none" spc="0" normalizeH="0" baseline="0" noProof="0">
                          <a:ln>
                            <a:noFill/>
                          </a:ln>
                          <a:solidFill>
                            <a:prstClr val="black"/>
                          </a:solidFill>
                          <a:effectLst/>
                          <a:uLnTx/>
                          <a:uFillTx/>
                          <a:latin typeface="+mn-lt"/>
                          <a:ea typeface="+mn-ea"/>
                          <a:cs typeface="+mn-cs"/>
                        </a:rPr>
                        <a:t>
 La Yamaha que siempre quisiste, ahora en 60 cuotas.
Conocé Yamaha Plan de Ahorro en: bit.ly/YamahaPlan
#yamahaplandeahorro #plandeahorro #yamaha #60cuotas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0383536"/>
                  </a:ext>
                </a:extLst>
              </a:tr>
            </a:tbl>
          </a:graphicData>
        </a:graphic>
      </p:graphicFrame>
      <p:sp>
        <p:nvSpPr>
          <p:cNvPr id="4" name="Text Placeholder 3">
            <a:extLst>
              <a:ext uri="{FF2B5EF4-FFF2-40B4-BE49-F238E27FC236}">
                <a16:creationId xmlns:a16="http://schemas.microsoft.com/office/drawing/2014/main" id="{4582BC5C-2F90-42C2-9B35-9EF3EFD2797C}"/>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4235739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586D-D669-4C18-808E-642836482745}"/>
              </a:ext>
            </a:extLst>
          </p:cNvPr>
          <p:cNvSpPr>
            <a:spLocks noGrp="1"/>
          </p:cNvSpPr>
          <p:nvPr>
            <p:ph type="title"/>
          </p:nvPr>
        </p:nvSpPr>
        <p:spPr/>
        <p:txBody>
          <a:bodyPr/>
          <a:lstStyle/>
          <a:p>
            <a:r>
              <a:rPr lang="en-US"/>
              <a:t>Facebook Post Table + Reactions | La Emilia - 3 of 12</a:t>
            </a:r>
          </a:p>
        </p:txBody>
      </p:sp>
      <p:graphicFrame>
        <p:nvGraphicFramePr>
          <p:cNvPr id="5" name="Table Placeholder 4">
            <a:extLst>
              <a:ext uri="{FF2B5EF4-FFF2-40B4-BE49-F238E27FC236}">
                <a16:creationId xmlns:a16="http://schemas.microsoft.com/office/drawing/2014/main" id="{C1B0D226-6EC4-442C-845A-6A5B48D84386}"/>
              </a:ext>
            </a:extLst>
          </p:cNvPr>
          <p:cNvGraphicFramePr>
            <a:graphicFrameLocks noGrp="1"/>
          </p:cNvGraphicFramePr>
          <p:nvPr>
            <p:ph type="tbl" sz="quarter" idx="13"/>
            <p:extLst>
              <p:ext uri="{D42A27DB-BD31-4B8C-83A1-F6EECF244321}">
                <p14:modId xmlns:p14="http://schemas.microsoft.com/office/powerpoint/2010/main" val="586996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1908435"/>
                    </a:ext>
                  </a:extLst>
                </a:gridCol>
                <a:gridCol w="493776">
                  <a:extLst>
                    <a:ext uri="{9D8B030D-6E8A-4147-A177-3AD203B41FA5}">
                      <a16:colId xmlns:a16="http://schemas.microsoft.com/office/drawing/2014/main" val="395166783"/>
                    </a:ext>
                  </a:extLst>
                </a:gridCol>
                <a:gridCol w="493776">
                  <a:extLst>
                    <a:ext uri="{9D8B030D-6E8A-4147-A177-3AD203B41FA5}">
                      <a16:colId xmlns:a16="http://schemas.microsoft.com/office/drawing/2014/main" val="1154317334"/>
                    </a:ext>
                  </a:extLst>
                </a:gridCol>
                <a:gridCol w="493776">
                  <a:extLst>
                    <a:ext uri="{9D8B030D-6E8A-4147-A177-3AD203B41FA5}">
                      <a16:colId xmlns:a16="http://schemas.microsoft.com/office/drawing/2014/main" val="191593855"/>
                    </a:ext>
                  </a:extLst>
                </a:gridCol>
                <a:gridCol w="493776">
                  <a:extLst>
                    <a:ext uri="{9D8B030D-6E8A-4147-A177-3AD203B41FA5}">
                      <a16:colId xmlns:a16="http://schemas.microsoft.com/office/drawing/2014/main" val="233725579"/>
                    </a:ext>
                  </a:extLst>
                </a:gridCol>
                <a:gridCol w="493776">
                  <a:extLst>
                    <a:ext uri="{9D8B030D-6E8A-4147-A177-3AD203B41FA5}">
                      <a16:colId xmlns:a16="http://schemas.microsoft.com/office/drawing/2014/main" val="3076183512"/>
                    </a:ext>
                  </a:extLst>
                </a:gridCol>
                <a:gridCol w="493776">
                  <a:extLst>
                    <a:ext uri="{9D8B030D-6E8A-4147-A177-3AD203B41FA5}">
                      <a16:colId xmlns:a16="http://schemas.microsoft.com/office/drawing/2014/main" val="2813991257"/>
                    </a:ext>
                  </a:extLst>
                </a:gridCol>
                <a:gridCol w="493776">
                  <a:extLst>
                    <a:ext uri="{9D8B030D-6E8A-4147-A177-3AD203B41FA5}">
                      <a16:colId xmlns:a16="http://schemas.microsoft.com/office/drawing/2014/main" val="91089886"/>
                    </a:ext>
                  </a:extLst>
                </a:gridCol>
                <a:gridCol w="493776">
                  <a:extLst>
                    <a:ext uri="{9D8B030D-6E8A-4147-A177-3AD203B41FA5}">
                      <a16:colId xmlns:a16="http://schemas.microsoft.com/office/drawing/2014/main" val="486753410"/>
                    </a:ext>
                  </a:extLst>
                </a:gridCol>
                <a:gridCol w="493776">
                  <a:extLst>
                    <a:ext uri="{9D8B030D-6E8A-4147-A177-3AD203B41FA5}">
                      <a16:colId xmlns:a16="http://schemas.microsoft.com/office/drawing/2014/main" val="2306967940"/>
                    </a:ext>
                  </a:extLst>
                </a:gridCol>
                <a:gridCol w="493776">
                  <a:extLst>
                    <a:ext uri="{9D8B030D-6E8A-4147-A177-3AD203B41FA5}">
                      <a16:colId xmlns:a16="http://schemas.microsoft.com/office/drawing/2014/main" val="3378283730"/>
                    </a:ext>
                  </a:extLst>
                </a:gridCol>
                <a:gridCol w="493776">
                  <a:extLst>
                    <a:ext uri="{9D8B030D-6E8A-4147-A177-3AD203B41FA5}">
                      <a16:colId xmlns:a16="http://schemas.microsoft.com/office/drawing/2014/main" val="1039032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941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- 2022-01-20 09:00:01</a:t>
                      </a:r>
                      <a:r>
                        <a:rPr kumimoji="0" lang="es-ES" sz="1000" b="0" i="0" u="none" strike="noStrike" kern="1200" cap="none" spc="0" normalizeH="0" baseline="0" noProof="0">
                          <a:ln>
                            <a:noFill/>
                          </a:ln>
                          <a:solidFill>
                            <a:prstClr val="black"/>
                          </a:solidFill>
                          <a:effectLst/>
                          <a:uLnTx/>
                          <a:uFillTx/>
                          <a:latin typeface="+mn-lt"/>
                          <a:ea typeface="+mn-ea"/>
                          <a:cs typeface="+mn-cs"/>
                        </a:rPr>
                        <a:t>
 En este video te enseñamos cual es la postura correcta a la hora de manejar tu cuatriciclo. 
¡¡Recordá siempre hacerlo de forma segura!!!
#YRA #Yamaha #YamahaATV #ATV #ManejoSeguro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3164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- 2022-01-20 14:00:00</a:t>
                      </a:r>
                      <a:r>
                        <a:rPr kumimoji="0" lang="es-ES" sz="1000" b="0" i="0" u="none" strike="noStrike" kern="1200" cap="none" spc="0" normalizeH="0" baseline="0" noProof="0">
                          <a:ln>
                            <a:noFill/>
                          </a:ln>
                          <a:solidFill>
                            <a:prstClr val="black"/>
                          </a:solidFill>
                          <a:effectLst/>
                          <a:uLnTx/>
                          <a:uFillTx/>
                          <a:latin typeface="+mn-lt"/>
                          <a:ea typeface="+mn-ea"/>
                          <a:cs typeface="+mn-cs"/>
                        </a:rPr>
                        <a:t>
 Sí, lo sabemos. La roja es histórica, legendaria, pero el plateado también tiene su magia. 
¿A vos qué Twister te gusta más?
#Twister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0228362"/>
                  </a:ext>
                </a:extLst>
              </a:tr>
            </a:tbl>
          </a:graphicData>
        </a:graphic>
      </p:graphicFrame>
      <p:sp>
        <p:nvSpPr>
          <p:cNvPr id="4" name="Text Placeholder 3">
            <a:extLst>
              <a:ext uri="{FF2B5EF4-FFF2-40B4-BE49-F238E27FC236}">
                <a16:creationId xmlns:a16="http://schemas.microsoft.com/office/drawing/2014/main" id="{BA730565-B810-41C0-B660-B5F19EDC385D}"/>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79083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0E48E-EA21-4945-9065-CD6BA3ECF48C}"/>
              </a:ext>
            </a:extLst>
          </p:cNvPr>
          <p:cNvSpPr>
            <a:spLocks noGrp="1"/>
          </p:cNvSpPr>
          <p:nvPr>
            <p:ph type="title"/>
          </p:nvPr>
        </p:nvSpPr>
        <p:spPr/>
        <p:txBody>
          <a:bodyPr/>
          <a:lstStyle/>
          <a:p>
            <a:r>
              <a:rPr lang="en-US"/>
              <a:t>Facebook Post Table + Reactions | La Emilia - 4 of 12</a:t>
            </a:r>
          </a:p>
        </p:txBody>
      </p:sp>
      <p:graphicFrame>
        <p:nvGraphicFramePr>
          <p:cNvPr id="5" name="Table Placeholder 4">
            <a:extLst>
              <a:ext uri="{FF2B5EF4-FFF2-40B4-BE49-F238E27FC236}">
                <a16:creationId xmlns:a16="http://schemas.microsoft.com/office/drawing/2014/main" id="{9A47C594-FF03-4981-BE00-DDB6EE1B2185}"/>
              </a:ext>
            </a:extLst>
          </p:cNvPr>
          <p:cNvGraphicFramePr>
            <a:graphicFrameLocks noGrp="1"/>
          </p:cNvGraphicFramePr>
          <p:nvPr>
            <p:ph type="tbl" sz="quarter" idx="13"/>
            <p:extLst>
              <p:ext uri="{D42A27DB-BD31-4B8C-83A1-F6EECF244321}">
                <p14:modId xmlns:p14="http://schemas.microsoft.com/office/powerpoint/2010/main" val="436401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8597328"/>
                    </a:ext>
                  </a:extLst>
                </a:gridCol>
                <a:gridCol w="493776">
                  <a:extLst>
                    <a:ext uri="{9D8B030D-6E8A-4147-A177-3AD203B41FA5}">
                      <a16:colId xmlns:a16="http://schemas.microsoft.com/office/drawing/2014/main" val="900128914"/>
                    </a:ext>
                  </a:extLst>
                </a:gridCol>
                <a:gridCol w="493776">
                  <a:extLst>
                    <a:ext uri="{9D8B030D-6E8A-4147-A177-3AD203B41FA5}">
                      <a16:colId xmlns:a16="http://schemas.microsoft.com/office/drawing/2014/main" val="3356701943"/>
                    </a:ext>
                  </a:extLst>
                </a:gridCol>
                <a:gridCol w="493776">
                  <a:extLst>
                    <a:ext uri="{9D8B030D-6E8A-4147-A177-3AD203B41FA5}">
                      <a16:colId xmlns:a16="http://schemas.microsoft.com/office/drawing/2014/main" val="2828545876"/>
                    </a:ext>
                  </a:extLst>
                </a:gridCol>
                <a:gridCol w="493776">
                  <a:extLst>
                    <a:ext uri="{9D8B030D-6E8A-4147-A177-3AD203B41FA5}">
                      <a16:colId xmlns:a16="http://schemas.microsoft.com/office/drawing/2014/main" val="3881370909"/>
                    </a:ext>
                  </a:extLst>
                </a:gridCol>
                <a:gridCol w="493776">
                  <a:extLst>
                    <a:ext uri="{9D8B030D-6E8A-4147-A177-3AD203B41FA5}">
                      <a16:colId xmlns:a16="http://schemas.microsoft.com/office/drawing/2014/main" val="3347854029"/>
                    </a:ext>
                  </a:extLst>
                </a:gridCol>
                <a:gridCol w="493776">
                  <a:extLst>
                    <a:ext uri="{9D8B030D-6E8A-4147-A177-3AD203B41FA5}">
                      <a16:colId xmlns:a16="http://schemas.microsoft.com/office/drawing/2014/main" val="2151694015"/>
                    </a:ext>
                  </a:extLst>
                </a:gridCol>
                <a:gridCol w="493776">
                  <a:extLst>
                    <a:ext uri="{9D8B030D-6E8A-4147-A177-3AD203B41FA5}">
                      <a16:colId xmlns:a16="http://schemas.microsoft.com/office/drawing/2014/main" val="1085143453"/>
                    </a:ext>
                  </a:extLst>
                </a:gridCol>
                <a:gridCol w="493776">
                  <a:extLst>
                    <a:ext uri="{9D8B030D-6E8A-4147-A177-3AD203B41FA5}">
                      <a16:colId xmlns:a16="http://schemas.microsoft.com/office/drawing/2014/main" val="1407699183"/>
                    </a:ext>
                  </a:extLst>
                </a:gridCol>
                <a:gridCol w="493776">
                  <a:extLst>
                    <a:ext uri="{9D8B030D-6E8A-4147-A177-3AD203B41FA5}">
                      <a16:colId xmlns:a16="http://schemas.microsoft.com/office/drawing/2014/main" val="3680060196"/>
                    </a:ext>
                  </a:extLst>
                </a:gridCol>
                <a:gridCol w="493776">
                  <a:extLst>
                    <a:ext uri="{9D8B030D-6E8A-4147-A177-3AD203B41FA5}">
                      <a16:colId xmlns:a16="http://schemas.microsoft.com/office/drawing/2014/main" val="1474307336"/>
                    </a:ext>
                  </a:extLst>
                </a:gridCol>
                <a:gridCol w="493776">
                  <a:extLst>
                    <a:ext uri="{9D8B030D-6E8A-4147-A177-3AD203B41FA5}">
                      <a16:colId xmlns:a16="http://schemas.microsoft.com/office/drawing/2014/main" val="709553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97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- 2022-01-21 12:40:00</a:t>
                      </a:r>
                      <a:r>
                        <a:rPr kumimoji="0" lang="es-ES" sz="1000" b="0" i="0" u="none" strike="noStrike" kern="1200" cap="none" spc="0" normalizeH="0" baseline="0" noProof="0">
                          <a:ln>
                            <a:noFill/>
                          </a:ln>
                          <a:solidFill>
                            <a:prstClr val="black"/>
                          </a:solidFill>
                          <a:effectLst/>
                          <a:uLnTx/>
                          <a:uFillTx/>
                          <a:latin typeface="+mn-lt"/>
                          <a:ea typeface="+mn-ea"/>
                          <a:cs typeface="+mn-cs"/>
                        </a:rPr>
                        <a:t>
 🌕 La luz de la Luna ilumina a esta hermosa Africa Twin. 😍 Vení a enamorarte de ella y de nuestros otros modelos en Av. Divisadero y Cerezo, Cariló. Estamos todos los días a partir de las 18 ¡No faltes!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887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- 2022-02-09 15:01:06</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6213277"/>
                  </a:ext>
                </a:extLst>
              </a:tr>
            </a:tbl>
          </a:graphicData>
        </a:graphic>
      </p:graphicFrame>
      <p:sp>
        <p:nvSpPr>
          <p:cNvPr id="4" name="Text Placeholder 3">
            <a:extLst>
              <a:ext uri="{FF2B5EF4-FFF2-40B4-BE49-F238E27FC236}">
                <a16:creationId xmlns:a16="http://schemas.microsoft.com/office/drawing/2014/main" id="{FBBD1952-EAD7-4746-8A63-48D73F83746F}"/>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983847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B0885-F7BA-49E7-AEA8-90755F1EB3C8}"/>
              </a:ext>
            </a:extLst>
          </p:cNvPr>
          <p:cNvSpPr>
            <a:spLocks noGrp="1"/>
          </p:cNvSpPr>
          <p:nvPr>
            <p:ph type="title"/>
          </p:nvPr>
        </p:nvSpPr>
        <p:spPr/>
        <p:txBody>
          <a:bodyPr/>
          <a:lstStyle/>
          <a:p>
            <a:r>
              <a:rPr lang="en-US"/>
              <a:t>Facebook Post Table + Reactions | La Emilia - 5 of 12</a:t>
            </a:r>
          </a:p>
        </p:txBody>
      </p:sp>
      <p:graphicFrame>
        <p:nvGraphicFramePr>
          <p:cNvPr id="5" name="Table Placeholder 4">
            <a:extLst>
              <a:ext uri="{FF2B5EF4-FFF2-40B4-BE49-F238E27FC236}">
                <a16:creationId xmlns:a16="http://schemas.microsoft.com/office/drawing/2014/main" id="{56C2F8F4-1650-42E4-8DFC-C48CF78FE461}"/>
              </a:ext>
            </a:extLst>
          </p:cNvPr>
          <p:cNvGraphicFramePr>
            <a:graphicFrameLocks noGrp="1"/>
          </p:cNvGraphicFramePr>
          <p:nvPr>
            <p:ph type="tbl" sz="quarter" idx="13"/>
            <p:extLst>
              <p:ext uri="{D42A27DB-BD31-4B8C-83A1-F6EECF244321}">
                <p14:modId xmlns:p14="http://schemas.microsoft.com/office/powerpoint/2010/main" val="272044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2883580"/>
                    </a:ext>
                  </a:extLst>
                </a:gridCol>
                <a:gridCol w="493776">
                  <a:extLst>
                    <a:ext uri="{9D8B030D-6E8A-4147-A177-3AD203B41FA5}">
                      <a16:colId xmlns:a16="http://schemas.microsoft.com/office/drawing/2014/main" val="803888596"/>
                    </a:ext>
                  </a:extLst>
                </a:gridCol>
                <a:gridCol w="493776">
                  <a:extLst>
                    <a:ext uri="{9D8B030D-6E8A-4147-A177-3AD203B41FA5}">
                      <a16:colId xmlns:a16="http://schemas.microsoft.com/office/drawing/2014/main" val="2672775220"/>
                    </a:ext>
                  </a:extLst>
                </a:gridCol>
                <a:gridCol w="493776">
                  <a:extLst>
                    <a:ext uri="{9D8B030D-6E8A-4147-A177-3AD203B41FA5}">
                      <a16:colId xmlns:a16="http://schemas.microsoft.com/office/drawing/2014/main" val="1770431275"/>
                    </a:ext>
                  </a:extLst>
                </a:gridCol>
                <a:gridCol w="493776">
                  <a:extLst>
                    <a:ext uri="{9D8B030D-6E8A-4147-A177-3AD203B41FA5}">
                      <a16:colId xmlns:a16="http://schemas.microsoft.com/office/drawing/2014/main" val="1281102721"/>
                    </a:ext>
                  </a:extLst>
                </a:gridCol>
                <a:gridCol w="493776">
                  <a:extLst>
                    <a:ext uri="{9D8B030D-6E8A-4147-A177-3AD203B41FA5}">
                      <a16:colId xmlns:a16="http://schemas.microsoft.com/office/drawing/2014/main" val="4255186079"/>
                    </a:ext>
                  </a:extLst>
                </a:gridCol>
                <a:gridCol w="493776">
                  <a:extLst>
                    <a:ext uri="{9D8B030D-6E8A-4147-A177-3AD203B41FA5}">
                      <a16:colId xmlns:a16="http://schemas.microsoft.com/office/drawing/2014/main" val="3929722897"/>
                    </a:ext>
                  </a:extLst>
                </a:gridCol>
                <a:gridCol w="493776">
                  <a:extLst>
                    <a:ext uri="{9D8B030D-6E8A-4147-A177-3AD203B41FA5}">
                      <a16:colId xmlns:a16="http://schemas.microsoft.com/office/drawing/2014/main" val="3582718932"/>
                    </a:ext>
                  </a:extLst>
                </a:gridCol>
                <a:gridCol w="493776">
                  <a:extLst>
                    <a:ext uri="{9D8B030D-6E8A-4147-A177-3AD203B41FA5}">
                      <a16:colId xmlns:a16="http://schemas.microsoft.com/office/drawing/2014/main" val="470177398"/>
                    </a:ext>
                  </a:extLst>
                </a:gridCol>
                <a:gridCol w="493776">
                  <a:extLst>
                    <a:ext uri="{9D8B030D-6E8A-4147-A177-3AD203B41FA5}">
                      <a16:colId xmlns:a16="http://schemas.microsoft.com/office/drawing/2014/main" val="1862868456"/>
                    </a:ext>
                  </a:extLst>
                </a:gridCol>
                <a:gridCol w="493776">
                  <a:extLst>
                    <a:ext uri="{9D8B030D-6E8A-4147-A177-3AD203B41FA5}">
                      <a16:colId xmlns:a16="http://schemas.microsoft.com/office/drawing/2014/main" val="69122541"/>
                    </a:ext>
                  </a:extLst>
                </a:gridCol>
                <a:gridCol w="493776">
                  <a:extLst>
                    <a:ext uri="{9D8B030D-6E8A-4147-A177-3AD203B41FA5}">
                      <a16:colId xmlns:a16="http://schemas.microsoft.com/office/drawing/2014/main" val="3327450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211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- 2022-02-13 23:31:47</a:t>
                      </a:r>
                      <a:r>
                        <a:rPr kumimoji="0" lang="es-ES" sz="1000" b="0" i="0" u="none" strike="noStrike" kern="1200" cap="none" spc="0" normalizeH="0" baseline="0" noProof="0">
                          <a:ln>
                            <a:noFill/>
                          </a:ln>
                          <a:solidFill>
                            <a:prstClr val="black"/>
                          </a:solidFill>
                          <a:effectLst/>
                          <a:uLnTx/>
                          <a:uFillTx/>
                          <a:latin typeface="+mn-lt"/>
                          <a:ea typeface="+mn-ea"/>
                          <a:cs typeface="+mn-cs"/>
                        </a:rPr>
                        <a:t>
 ¡Se terminó otra temporada en Cariló! Gracias a todos los que pasaron por nuestro stand para conocer de cerca a Honda y participar de las actividades de este verano 🥳
¡A meterle Honda a este 2022! 🔥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697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- 2022-01-20 20:28:50</a:t>
                      </a:r>
                      <a:r>
                        <a:rPr kumimoji="0" lang="es-ES" sz="1000" b="0" i="0" u="none" strike="noStrike" kern="1200" cap="none" spc="0" normalizeH="0" baseline="0" noProof="0">
                          <a:ln>
                            <a:noFill/>
                          </a:ln>
                          <a:solidFill>
                            <a:prstClr val="black"/>
                          </a:solidFill>
                          <a:effectLst/>
                          <a:uLnTx/>
                          <a:uFillTx/>
                          <a:latin typeface="+mn-lt"/>
                          <a:ea typeface="+mn-ea"/>
                          <a:cs typeface="+mn-cs"/>
                        </a:rPr>
                        <a:t>
 #TBT 
¿Sabías que la primer Suzuki Katana se desarrolló entre 1979 y 1980 a pedido de Suzuki Alemania para el mercado de su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2308513"/>
                  </a:ext>
                </a:extLst>
              </a:tr>
            </a:tbl>
          </a:graphicData>
        </a:graphic>
      </p:graphicFrame>
      <p:sp>
        <p:nvSpPr>
          <p:cNvPr id="4" name="Text Placeholder 3">
            <a:extLst>
              <a:ext uri="{FF2B5EF4-FFF2-40B4-BE49-F238E27FC236}">
                <a16:creationId xmlns:a16="http://schemas.microsoft.com/office/drawing/2014/main" id="{61206118-EB40-472F-BCA2-36839C3E44C3}"/>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2348887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3C3C4-66D1-4B4F-8D5B-8706B665113B}"/>
              </a:ext>
            </a:extLst>
          </p:cNvPr>
          <p:cNvSpPr>
            <a:spLocks noGrp="1"/>
          </p:cNvSpPr>
          <p:nvPr>
            <p:ph type="title"/>
          </p:nvPr>
        </p:nvSpPr>
        <p:spPr/>
        <p:txBody>
          <a:bodyPr/>
          <a:lstStyle/>
          <a:p>
            <a:r>
              <a:rPr lang="en-US"/>
              <a:t>Facebook Post Table + Reactions | La Emilia - 6 of 12</a:t>
            </a:r>
          </a:p>
        </p:txBody>
      </p:sp>
      <p:graphicFrame>
        <p:nvGraphicFramePr>
          <p:cNvPr id="5" name="Table Placeholder 4">
            <a:extLst>
              <a:ext uri="{FF2B5EF4-FFF2-40B4-BE49-F238E27FC236}">
                <a16:creationId xmlns:a16="http://schemas.microsoft.com/office/drawing/2014/main" id="{8803BE9D-6DD7-4D4E-9B40-373C141B0E67}"/>
              </a:ext>
            </a:extLst>
          </p:cNvPr>
          <p:cNvGraphicFramePr>
            <a:graphicFrameLocks noGrp="1"/>
          </p:cNvGraphicFramePr>
          <p:nvPr>
            <p:ph type="tbl" sz="quarter" idx="13"/>
            <p:extLst>
              <p:ext uri="{D42A27DB-BD31-4B8C-83A1-F6EECF244321}">
                <p14:modId xmlns:p14="http://schemas.microsoft.com/office/powerpoint/2010/main" val="5335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0434878"/>
                    </a:ext>
                  </a:extLst>
                </a:gridCol>
                <a:gridCol w="493776">
                  <a:extLst>
                    <a:ext uri="{9D8B030D-6E8A-4147-A177-3AD203B41FA5}">
                      <a16:colId xmlns:a16="http://schemas.microsoft.com/office/drawing/2014/main" val="784404454"/>
                    </a:ext>
                  </a:extLst>
                </a:gridCol>
                <a:gridCol w="493776">
                  <a:extLst>
                    <a:ext uri="{9D8B030D-6E8A-4147-A177-3AD203B41FA5}">
                      <a16:colId xmlns:a16="http://schemas.microsoft.com/office/drawing/2014/main" val="682525987"/>
                    </a:ext>
                  </a:extLst>
                </a:gridCol>
                <a:gridCol w="493776">
                  <a:extLst>
                    <a:ext uri="{9D8B030D-6E8A-4147-A177-3AD203B41FA5}">
                      <a16:colId xmlns:a16="http://schemas.microsoft.com/office/drawing/2014/main" val="365000669"/>
                    </a:ext>
                  </a:extLst>
                </a:gridCol>
                <a:gridCol w="493776">
                  <a:extLst>
                    <a:ext uri="{9D8B030D-6E8A-4147-A177-3AD203B41FA5}">
                      <a16:colId xmlns:a16="http://schemas.microsoft.com/office/drawing/2014/main" val="1639104880"/>
                    </a:ext>
                  </a:extLst>
                </a:gridCol>
                <a:gridCol w="493776">
                  <a:extLst>
                    <a:ext uri="{9D8B030D-6E8A-4147-A177-3AD203B41FA5}">
                      <a16:colId xmlns:a16="http://schemas.microsoft.com/office/drawing/2014/main" val="3154317580"/>
                    </a:ext>
                  </a:extLst>
                </a:gridCol>
                <a:gridCol w="493776">
                  <a:extLst>
                    <a:ext uri="{9D8B030D-6E8A-4147-A177-3AD203B41FA5}">
                      <a16:colId xmlns:a16="http://schemas.microsoft.com/office/drawing/2014/main" val="2851807763"/>
                    </a:ext>
                  </a:extLst>
                </a:gridCol>
                <a:gridCol w="493776">
                  <a:extLst>
                    <a:ext uri="{9D8B030D-6E8A-4147-A177-3AD203B41FA5}">
                      <a16:colId xmlns:a16="http://schemas.microsoft.com/office/drawing/2014/main" val="3533018154"/>
                    </a:ext>
                  </a:extLst>
                </a:gridCol>
                <a:gridCol w="493776">
                  <a:extLst>
                    <a:ext uri="{9D8B030D-6E8A-4147-A177-3AD203B41FA5}">
                      <a16:colId xmlns:a16="http://schemas.microsoft.com/office/drawing/2014/main" val="1958944182"/>
                    </a:ext>
                  </a:extLst>
                </a:gridCol>
                <a:gridCol w="493776">
                  <a:extLst>
                    <a:ext uri="{9D8B030D-6E8A-4147-A177-3AD203B41FA5}">
                      <a16:colId xmlns:a16="http://schemas.microsoft.com/office/drawing/2014/main" val="4165734651"/>
                    </a:ext>
                  </a:extLst>
                </a:gridCol>
                <a:gridCol w="493776">
                  <a:extLst>
                    <a:ext uri="{9D8B030D-6E8A-4147-A177-3AD203B41FA5}">
                      <a16:colId xmlns:a16="http://schemas.microsoft.com/office/drawing/2014/main" val="3946320840"/>
                    </a:ext>
                  </a:extLst>
                </a:gridCol>
                <a:gridCol w="493776">
                  <a:extLst>
                    <a:ext uri="{9D8B030D-6E8A-4147-A177-3AD203B41FA5}">
                      <a16:colId xmlns:a16="http://schemas.microsoft.com/office/drawing/2014/main" val="3090750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2441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- 2022-02-13 19:24:13</a:t>
                      </a:r>
                      <a:r>
                        <a:rPr kumimoji="0" lang="es-ES" sz="1000" b="0" i="0" u="none" strike="noStrike" kern="1200" cap="none" spc="0" normalizeH="0" baseline="0" noProof="0">
                          <a:ln>
                            <a:noFill/>
                          </a:ln>
                          <a:solidFill>
                            <a:prstClr val="black"/>
                          </a:solidFill>
                          <a:effectLst/>
                          <a:uLnTx/>
                          <a:uFillTx/>
                          <a:latin typeface="+mn-lt"/>
                          <a:ea typeface="+mn-ea"/>
                          <a:cs typeface="+mn-cs"/>
                        </a:rPr>
                        <a:t>
 El todo y los detalles. El secreto de la AX100 está a la vista.
¿Ya te acercaste a un concesionario?
Encontrá el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7435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- 2022-02-05 18:00:07</a:t>
                      </a:r>
                      <a:r>
                        <a:rPr kumimoji="0" lang="es-ES" sz="1000" b="0" i="0" u="none" strike="noStrike" kern="1200" cap="none" spc="0" normalizeH="0" baseline="0" noProof="0">
                          <a:ln>
                            <a:noFill/>
                          </a:ln>
                          <a:solidFill>
                            <a:prstClr val="black"/>
                          </a:solidFill>
                          <a:effectLst/>
                          <a:uLnTx/>
                          <a:uFillTx/>
                          <a:latin typeface="+mn-lt"/>
                          <a:ea typeface="+mn-ea"/>
                          <a:cs typeface="+mn-cs"/>
                        </a:rPr>
                        <a:t>
 ¡La reina del stand te espera en Cariló!👑  Acercate a Av.Divisadero y Cerezo todos los días desde las 18:00 para conocer la Africa Twin y otros modelos de Honda 🤩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4209835"/>
                  </a:ext>
                </a:extLst>
              </a:tr>
            </a:tbl>
          </a:graphicData>
        </a:graphic>
      </p:graphicFrame>
      <p:sp>
        <p:nvSpPr>
          <p:cNvPr id="4" name="Text Placeholder 3">
            <a:extLst>
              <a:ext uri="{FF2B5EF4-FFF2-40B4-BE49-F238E27FC236}">
                <a16:creationId xmlns:a16="http://schemas.microsoft.com/office/drawing/2014/main" id="{D31EED79-4B80-40F5-A578-1BDF9F76447C}"/>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863305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47D11-3848-4EBC-87DE-465D9C10B44C}"/>
              </a:ext>
            </a:extLst>
          </p:cNvPr>
          <p:cNvSpPr>
            <a:spLocks noGrp="1"/>
          </p:cNvSpPr>
          <p:nvPr>
            <p:ph type="title"/>
          </p:nvPr>
        </p:nvSpPr>
        <p:spPr/>
        <p:txBody>
          <a:bodyPr/>
          <a:lstStyle/>
          <a:p>
            <a:r>
              <a:rPr lang="en-US"/>
              <a:t>Facebook Post Table + Reactions | La Emilia - 7 of 12</a:t>
            </a:r>
          </a:p>
        </p:txBody>
      </p:sp>
      <p:graphicFrame>
        <p:nvGraphicFramePr>
          <p:cNvPr id="5" name="Table Placeholder 4">
            <a:extLst>
              <a:ext uri="{FF2B5EF4-FFF2-40B4-BE49-F238E27FC236}">
                <a16:creationId xmlns:a16="http://schemas.microsoft.com/office/drawing/2014/main" id="{A8A8C2A0-96DC-412E-8F44-2FBFDA9B49C7}"/>
              </a:ext>
            </a:extLst>
          </p:cNvPr>
          <p:cNvGraphicFramePr>
            <a:graphicFrameLocks noGrp="1"/>
          </p:cNvGraphicFramePr>
          <p:nvPr>
            <p:ph type="tbl" sz="quarter" idx="13"/>
            <p:extLst>
              <p:ext uri="{D42A27DB-BD31-4B8C-83A1-F6EECF244321}">
                <p14:modId xmlns:p14="http://schemas.microsoft.com/office/powerpoint/2010/main" val="13093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5087689"/>
                    </a:ext>
                  </a:extLst>
                </a:gridCol>
                <a:gridCol w="493776">
                  <a:extLst>
                    <a:ext uri="{9D8B030D-6E8A-4147-A177-3AD203B41FA5}">
                      <a16:colId xmlns:a16="http://schemas.microsoft.com/office/drawing/2014/main" val="261003513"/>
                    </a:ext>
                  </a:extLst>
                </a:gridCol>
                <a:gridCol w="493776">
                  <a:extLst>
                    <a:ext uri="{9D8B030D-6E8A-4147-A177-3AD203B41FA5}">
                      <a16:colId xmlns:a16="http://schemas.microsoft.com/office/drawing/2014/main" val="1566101988"/>
                    </a:ext>
                  </a:extLst>
                </a:gridCol>
                <a:gridCol w="493776">
                  <a:extLst>
                    <a:ext uri="{9D8B030D-6E8A-4147-A177-3AD203B41FA5}">
                      <a16:colId xmlns:a16="http://schemas.microsoft.com/office/drawing/2014/main" val="2848503013"/>
                    </a:ext>
                  </a:extLst>
                </a:gridCol>
                <a:gridCol w="493776">
                  <a:extLst>
                    <a:ext uri="{9D8B030D-6E8A-4147-A177-3AD203B41FA5}">
                      <a16:colId xmlns:a16="http://schemas.microsoft.com/office/drawing/2014/main" val="96882439"/>
                    </a:ext>
                  </a:extLst>
                </a:gridCol>
                <a:gridCol w="493776">
                  <a:extLst>
                    <a:ext uri="{9D8B030D-6E8A-4147-A177-3AD203B41FA5}">
                      <a16:colId xmlns:a16="http://schemas.microsoft.com/office/drawing/2014/main" val="2499741407"/>
                    </a:ext>
                  </a:extLst>
                </a:gridCol>
                <a:gridCol w="493776">
                  <a:extLst>
                    <a:ext uri="{9D8B030D-6E8A-4147-A177-3AD203B41FA5}">
                      <a16:colId xmlns:a16="http://schemas.microsoft.com/office/drawing/2014/main" val="3219103561"/>
                    </a:ext>
                  </a:extLst>
                </a:gridCol>
                <a:gridCol w="493776">
                  <a:extLst>
                    <a:ext uri="{9D8B030D-6E8A-4147-A177-3AD203B41FA5}">
                      <a16:colId xmlns:a16="http://schemas.microsoft.com/office/drawing/2014/main" val="3932514689"/>
                    </a:ext>
                  </a:extLst>
                </a:gridCol>
                <a:gridCol w="493776">
                  <a:extLst>
                    <a:ext uri="{9D8B030D-6E8A-4147-A177-3AD203B41FA5}">
                      <a16:colId xmlns:a16="http://schemas.microsoft.com/office/drawing/2014/main" val="1115159608"/>
                    </a:ext>
                  </a:extLst>
                </a:gridCol>
                <a:gridCol w="493776">
                  <a:extLst>
                    <a:ext uri="{9D8B030D-6E8A-4147-A177-3AD203B41FA5}">
                      <a16:colId xmlns:a16="http://schemas.microsoft.com/office/drawing/2014/main" val="919492732"/>
                    </a:ext>
                  </a:extLst>
                </a:gridCol>
                <a:gridCol w="493776">
                  <a:extLst>
                    <a:ext uri="{9D8B030D-6E8A-4147-A177-3AD203B41FA5}">
                      <a16:colId xmlns:a16="http://schemas.microsoft.com/office/drawing/2014/main" val="183436894"/>
                    </a:ext>
                  </a:extLst>
                </a:gridCol>
                <a:gridCol w="493776">
                  <a:extLst>
                    <a:ext uri="{9D8B030D-6E8A-4147-A177-3AD203B41FA5}">
                      <a16:colId xmlns:a16="http://schemas.microsoft.com/office/drawing/2014/main" val="1942709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088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- 2022-02-04 09:41:41</a:t>
                      </a:r>
                      <a:r>
                        <a:rPr kumimoji="0" lang="es-ES" sz="1000" b="0" i="0" u="none" strike="noStrike" kern="1200" cap="none" spc="0" normalizeH="0" baseline="0" noProof="0">
                          <a:ln>
                            <a:noFill/>
                          </a:ln>
                          <a:solidFill>
                            <a:prstClr val="black"/>
                          </a:solidFill>
                          <a:effectLst/>
                          <a:uLnTx/>
                          <a:uFillTx/>
                          <a:latin typeface="+mn-lt"/>
                          <a:ea typeface="+mn-ea"/>
                          <a:cs typeface="+mn-cs"/>
                        </a:rPr>
                        <a:t>
 Hoy, el team Monster Energy Yamaha MotoGP realizó su presentación para abrir oficialmente su campaña 2022. Encabezado por dos pilotos jóvenes y competitivos, Fabio Quartararo, campeón en 2021, y Franco Morbidelli, el equipo está ansioso por el inicio del Campeonato Mundial de MotoGP 2022 en Qatar en marzo.
#yamaha #motogp #motogp2022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650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- 2022-02-09 18:53:04</a:t>
                      </a:r>
                      <a:r>
                        <a:rPr kumimoji="0" lang="es-ES" sz="1000" b="0" i="0" u="none" strike="noStrike" kern="1200" cap="none" spc="0" normalizeH="0" baseline="0" noProof="0">
                          <a:ln>
                            <a:noFill/>
                          </a:ln>
                          <a:solidFill>
                            <a:prstClr val="black"/>
                          </a:solidFill>
                          <a:effectLst/>
                          <a:uLnTx/>
                          <a:uFillTx/>
                          <a:latin typeface="+mn-lt"/>
                          <a:ea typeface="+mn-ea"/>
                          <a:cs typeface="+mn-cs"/>
                        </a:rPr>
                        <a:t>
 Desde todos los ángulos.
Así es la nueva GSX-RR de MotoGP del Team Suzuki Ecstar 
#GearingUp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7708442"/>
                  </a:ext>
                </a:extLst>
              </a:tr>
            </a:tbl>
          </a:graphicData>
        </a:graphic>
      </p:graphicFrame>
      <p:sp>
        <p:nvSpPr>
          <p:cNvPr id="4" name="Text Placeholder 3">
            <a:extLst>
              <a:ext uri="{FF2B5EF4-FFF2-40B4-BE49-F238E27FC236}">
                <a16:creationId xmlns:a16="http://schemas.microsoft.com/office/drawing/2014/main" id="{9EB8FA0C-3BA9-4B1F-8085-7C446C54510C}"/>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8158775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2615F-F353-4643-A582-35D10A972200}"/>
              </a:ext>
            </a:extLst>
          </p:cNvPr>
          <p:cNvSpPr>
            <a:spLocks noGrp="1"/>
          </p:cNvSpPr>
          <p:nvPr>
            <p:ph type="title"/>
          </p:nvPr>
        </p:nvSpPr>
        <p:spPr/>
        <p:txBody>
          <a:bodyPr/>
          <a:lstStyle/>
          <a:p>
            <a:r>
              <a:rPr lang="en-US"/>
              <a:t>Facebook Post Table + Reactions | La Emilia - 8 of 12</a:t>
            </a:r>
          </a:p>
        </p:txBody>
      </p:sp>
      <p:graphicFrame>
        <p:nvGraphicFramePr>
          <p:cNvPr id="5" name="Table Placeholder 4">
            <a:extLst>
              <a:ext uri="{FF2B5EF4-FFF2-40B4-BE49-F238E27FC236}">
                <a16:creationId xmlns:a16="http://schemas.microsoft.com/office/drawing/2014/main" id="{2312CE2B-0CB3-4924-A895-5240D20DA641}"/>
              </a:ext>
            </a:extLst>
          </p:cNvPr>
          <p:cNvGraphicFramePr>
            <a:graphicFrameLocks noGrp="1"/>
          </p:cNvGraphicFramePr>
          <p:nvPr>
            <p:ph type="tbl" sz="quarter" idx="13"/>
            <p:extLst>
              <p:ext uri="{D42A27DB-BD31-4B8C-83A1-F6EECF244321}">
                <p14:modId xmlns:p14="http://schemas.microsoft.com/office/powerpoint/2010/main" val="883282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7686166"/>
                    </a:ext>
                  </a:extLst>
                </a:gridCol>
                <a:gridCol w="493776">
                  <a:extLst>
                    <a:ext uri="{9D8B030D-6E8A-4147-A177-3AD203B41FA5}">
                      <a16:colId xmlns:a16="http://schemas.microsoft.com/office/drawing/2014/main" val="3812890133"/>
                    </a:ext>
                  </a:extLst>
                </a:gridCol>
                <a:gridCol w="493776">
                  <a:extLst>
                    <a:ext uri="{9D8B030D-6E8A-4147-A177-3AD203B41FA5}">
                      <a16:colId xmlns:a16="http://schemas.microsoft.com/office/drawing/2014/main" val="1910490427"/>
                    </a:ext>
                  </a:extLst>
                </a:gridCol>
                <a:gridCol w="493776">
                  <a:extLst>
                    <a:ext uri="{9D8B030D-6E8A-4147-A177-3AD203B41FA5}">
                      <a16:colId xmlns:a16="http://schemas.microsoft.com/office/drawing/2014/main" val="2222240260"/>
                    </a:ext>
                  </a:extLst>
                </a:gridCol>
                <a:gridCol w="493776">
                  <a:extLst>
                    <a:ext uri="{9D8B030D-6E8A-4147-A177-3AD203B41FA5}">
                      <a16:colId xmlns:a16="http://schemas.microsoft.com/office/drawing/2014/main" val="3989942719"/>
                    </a:ext>
                  </a:extLst>
                </a:gridCol>
                <a:gridCol w="493776">
                  <a:extLst>
                    <a:ext uri="{9D8B030D-6E8A-4147-A177-3AD203B41FA5}">
                      <a16:colId xmlns:a16="http://schemas.microsoft.com/office/drawing/2014/main" val="3373851441"/>
                    </a:ext>
                  </a:extLst>
                </a:gridCol>
                <a:gridCol w="493776">
                  <a:extLst>
                    <a:ext uri="{9D8B030D-6E8A-4147-A177-3AD203B41FA5}">
                      <a16:colId xmlns:a16="http://schemas.microsoft.com/office/drawing/2014/main" val="3160241157"/>
                    </a:ext>
                  </a:extLst>
                </a:gridCol>
                <a:gridCol w="493776">
                  <a:extLst>
                    <a:ext uri="{9D8B030D-6E8A-4147-A177-3AD203B41FA5}">
                      <a16:colId xmlns:a16="http://schemas.microsoft.com/office/drawing/2014/main" val="4167285443"/>
                    </a:ext>
                  </a:extLst>
                </a:gridCol>
                <a:gridCol w="493776">
                  <a:extLst>
                    <a:ext uri="{9D8B030D-6E8A-4147-A177-3AD203B41FA5}">
                      <a16:colId xmlns:a16="http://schemas.microsoft.com/office/drawing/2014/main" val="1005322977"/>
                    </a:ext>
                  </a:extLst>
                </a:gridCol>
                <a:gridCol w="493776">
                  <a:extLst>
                    <a:ext uri="{9D8B030D-6E8A-4147-A177-3AD203B41FA5}">
                      <a16:colId xmlns:a16="http://schemas.microsoft.com/office/drawing/2014/main" val="2550910586"/>
                    </a:ext>
                  </a:extLst>
                </a:gridCol>
                <a:gridCol w="493776">
                  <a:extLst>
                    <a:ext uri="{9D8B030D-6E8A-4147-A177-3AD203B41FA5}">
                      <a16:colId xmlns:a16="http://schemas.microsoft.com/office/drawing/2014/main" val="4278217252"/>
                    </a:ext>
                  </a:extLst>
                </a:gridCol>
                <a:gridCol w="493776">
                  <a:extLst>
                    <a:ext uri="{9D8B030D-6E8A-4147-A177-3AD203B41FA5}">
                      <a16:colId xmlns:a16="http://schemas.microsoft.com/office/drawing/2014/main" val="2830735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768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- 2022-02-01 22:07:19</a:t>
                      </a:r>
                      <a:r>
                        <a:rPr kumimoji="0" lang="es-ES" sz="1000" b="0" i="0" u="none" strike="noStrike" kern="1200" cap="none" spc="0" normalizeH="0" baseline="0" noProof="0">
                          <a:ln>
                            <a:noFill/>
                          </a:ln>
                          <a:solidFill>
                            <a:prstClr val="black"/>
                          </a:solidFill>
                          <a:effectLst/>
                          <a:uLnTx/>
                          <a:uFillTx/>
                          <a:latin typeface="+mn-lt"/>
                          <a:ea typeface="+mn-ea"/>
                          <a:cs typeface="+mn-cs"/>
                        </a:rPr>
                        <a:t>
 Tu primera moto puede ser una Suzuki. Acercate a nuestros concesionarios y enterate lo cerca que estás de una AX 100.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055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- 2022-01-24 17:57:12</a:t>
                      </a:r>
                      <a:r>
                        <a:rPr kumimoji="0" lang="es-ES" sz="1000" b="0" i="0" u="none" strike="noStrike" kern="1200" cap="none" spc="0" normalizeH="0" baseline="0" noProof="0">
                          <a:ln>
                            <a:noFill/>
                          </a:ln>
                          <a:solidFill>
                            <a:prstClr val="black"/>
                          </a:solidFill>
                          <a:effectLst/>
                          <a:uLnTx/>
                          <a:uFillTx/>
                          <a:latin typeface="+mn-lt"/>
                          <a:ea typeface="+mn-ea"/>
                          <a:cs typeface="+mn-cs"/>
                        </a:rPr>
                        <a:t>
 Dominá cualquier tipo de terreno con la 𝐓𝐑𝐊 𝟓𝟎𝟐𝐗, una moto pensada para vivir aventuras únicas.
La '𝐗' te reta a cruzar la línea y viajar sin miedo a partes desconocidas. ¿Te animás?
Más información sobre este modelo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7006863"/>
                  </a:ext>
                </a:extLst>
              </a:tr>
            </a:tbl>
          </a:graphicData>
        </a:graphic>
      </p:graphicFrame>
      <p:sp>
        <p:nvSpPr>
          <p:cNvPr id="4" name="Text Placeholder 3">
            <a:extLst>
              <a:ext uri="{FF2B5EF4-FFF2-40B4-BE49-F238E27FC236}">
                <a16:creationId xmlns:a16="http://schemas.microsoft.com/office/drawing/2014/main" id="{B0484450-3049-44D3-9E42-E399B0EC5D52}"/>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704260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98240-EE50-4BBA-A015-62032A57B35B}"/>
              </a:ext>
            </a:extLst>
          </p:cNvPr>
          <p:cNvSpPr>
            <a:spLocks noGrp="1"/>
          </p:cNvSpPr>
          <p:nvPr>
            <p:ph type="title"/>
          </p:nvPr>
        </p:nvSpPr>
        <p:spPr/>
        <p:txBody>
          <a:bodyPr/>
          <a:lstStyle/>
          <a:p>
            <a:r>
              <a:rPr lang="en-US"/>
              <a:t>Facebook Post Table + Reactions | La Emilia - 9 of 12</a:t>
            </a:r>
          </a:p>
        </p:txBody>
      </p:sp>
      <p:graphicFrame>
        <p:nvGraphicFramePr>
          <p:cNvPr id="5" name="Table Placeholder 4">
            <a:extLst>
              <a:ext uri="{FF2B5EF4-FFF2-40B4-BE49-F238E27FC236}">
                <a16:creationId xmlns:a16="http://schemas.microsoft.com/office/drawing/2014/main" id="{56AE4FAF-AAA6-4ED9-B3D6-43E5D47810BA}"/>
              </a:ext>
            </a:extLst>
          </p:cNvPr>
          <p:cNvGraphicFramePr>
            <a:graphicFrameLocks noGrp="1"/>
          </p:cNvGraphicFramePr>
          <p:nvPr>
            <p:ph type="tbl" sz="quarter" idx="13"/>
            <p:extLst>
              <p:ext uri="{D42A27DB-BD31-4B8C-83A1-F6EECF244321}">
                <p14:modId xmlns:p14="http://schemas.microsoft.com/office/powerpoint/2010/main" val="139600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2060354"/>
                    </a:ext>
                  </a:extLst>
                </a:gridCol>
                <a:gridCol w="493776">
                  <a:extLst>
                    <a:ext uri="{9D8B030D-6E8A-4147-A177-3AD203B41FA5}">
                      <a16:colId xmlns:a16="http://schemas.microsoft.com/office/drawing/2014/main" val="1679499380"/>
                    </a:ext>
                  </a:extLst>
                </a:gridCol>
                <a:gridCol w="493776">
                  <a:extLst>
                    <a:ext uri="{9D8B030D-6E8A-4147-A177-3AD203B41FA5}">
                      <a16:colId xmlns:a16="http://schemas.microsoft.com/office/drawing/2014/main" val="3185470800"/>
                    </a:ext>
                  </a:extLst>
                </a:gridCol>
                <a:gridCol w="493776">
                  <a:extLst>
                    <a:ext uri="{9D8B030D-6E8A-4147-A177-3AD203B41FA5}">
                      <a16:colId xmlns:a16="http://schemas.microsoft.com/office/drawing/2014/main" val="3293246864"/>
                    </a:ext>
                  </a:extLst>
                </a:gridCol>
                <a:gridCol w="493776">
                  <a:extLst>
                    <a:ext uri="{9D8B030D-6E8A-4147-A177-3AD203B41FA5}">
                      <a16:colId xmlns:a16="http://schemas.microsoft.com/office/drawing/2014/main" val="767689847"/>
                    </a:ext>
                  </a:extLst>
                </a:gridCol>
                <a:gridCol w="493776">
                  <a:extLst>
                    <a:ext uri="{9D8B030D-6E8A-4147-A177-3AD203B41FA5}">
                      <a16:colId xmlns:a16="http://schemas.microsoft.com/office/drawing/2014/main" val="1070209125"/>
                    </a:ext>
                  </a:extLst>
                </a:gridCol>
                <a:gridCol w="493776">
                  <a:extLst>
                    <a:ext uri="{9D8B030D-6E8A-4147-A177-3AD203B41FA5}">
                      <a16:colId xmlns:a16="http://schemas.microsoft.com/office/drawing/2014/main" val="4000145073"/>
                    </a:ext>
                  </a:extLst>
                </a:gridCol>
                <a:gridCol w="493776">
                  <a:extLst>
                    <a:ext uri="{9D8B030D-6E8A-4147-A177-3AD203B41FA5}">
                      <a16:colId xmlns:a16="http://schemas.microsoft.com/office/drawing/2014/main" val="3090182682"/>
                    </a:ext>
                  </a:extLst>
                </a:gridCol>
                <a:gridCol w="493776">
                  <a:extLst>
                    <a:ext uri="{9D8B030D-6E8A-4147-A177-3AD203B41FA5}">
                      <a16:colId xmlns:a16="http://schemas.microsoft.com/office/drawing/2014/main" val="3153518929"/>
                    </a:ext>
                  </a:extLst>
                </a:gridCol>
                <a:gridCol w="493776">
                  <a:extLst>
                    <a:ext uri="{9D8B030D-6E8A-4147-A177-3AD203B41FA5}">
                      <a16:colId xmlns:a16="http://schemas.microsoft.com/office/drawing/2014/main" val="1130307207"/>
                    </a:ext>
                  </a:extLst>
                </a:gridCol>
                <a:gridCol w="493776">
                  <a:extLst>
                    <a:ext uri="{9D8B030D-6E8A-4147-A177-3AD203B41FA5}">
                      <a16:colId xmlns:a16="http://schemas.microsoft.com/office/drawing/2014/main" val="890033352"/>
                    </a:ext>
                  </a:extLst>
                </a:gridCol>
                <a:gridCol w="493776">
                  <a:extLst>
                    <a:ext uri="{9D8B030D-6E8A-4147-A177-3AD203B41FA5}">
                      <a16:colId xmlns:a16="http://schemas.microsoft.com/office/drawing/2014/main" val="3497973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361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- 2022-02-05 17:00:27</a:t>
                      </a:r>
                      <a:r>
                        <a:rPr kumimoji="0" lang="en-US" sz="1000" b="0" i="0" u="none" strike="noStrike" kern="1200" cap="none" spc="0" normalizeH="0" baseline="0" noProof="0">
                          <a:ln>
                            <a:noFill/>
                          </a:ln>
                          <a:solidFill>
                            <a:prstClr val="black"/>
                          </a:solidFill>
                          <a:effectLst/>
                          <a:uLnTx/>
                          <a:uFillTx/>
                          <a:latin typeface="+mn-lt"/>
                          <a:ea typeface="+mn-ea"/>
                          <a:cs typeface="+mn-cs"/>
                        </a:rPr>
                        <a:t>
 Les compartimos algunas imágenes junto a la gente de @motoblogcom  disfrutando de la 𝟕𝟓𝟐𝐒 durante la última edición de 𝐁𝐞𝐧𝐞𝐥𝐥𝐢 𝗪𝐞𝐞𝐤 en Córdoba.
¿Estuviste ahí? Si te lo perdiste, podés ver un resumen de todo lo vivido con nuestro 𝐯𝐢𝐝𝐞𝐨 𝐝𝐞 𝐜𝐨𝐛𝐞𝐫𝐭𝐮𝐫𝐚 𝐨𝐟𝐢𝐜𝐢𝐚𝐥.
Link en bio.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579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- 2022-02-07 13:00:02</a:t>
                      </a:r>
                      <a:r>
                        <a:rPr kumimoji="0" lang="es-ES" sz="1000" b="0" i="0" u="none" strike="noStrike" kern="1200" cap="none" spc="0" normalizeH="0" baseline="0" noProof="0">
                          <a:ln>
                            <a:noFill/>
                          </a:ln>
                          <a:solidFill>
                            <a:prstClr val="black"/>
                          </a:solidFill>
                          <a:effectLst/>
                          <a:uLnTx/>
                          <a:uFillTx/>
                          <a:latin typeface="+mn-lt"/>
                          <a:ea typeface="+mn-ea"/>
                          <a:cs typeface="+mn-cs"/>
                        </a:rPr>
                        <a:t>
 Tu rutina puede convertirse en una aventura por día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1585485"/>
                  </a:ext>
                </a:extLst>
              </a:tr>
            </a:tbl>
          </a:graphicData>
        </a:graphic>
      </p:graphicFrame>
      <p:sp>
        <p:nvSpPr>
          <p:cNvPr id="4" name="Text Placeholder 3">
            <a:extLst>
              <a:ext uri="{FF2B5EF4-FFF2-40B4-BE49-F238E27FC236}">
                <a16:creationId xmlns:a16="http://schemas.microsoft.com/office/drawing/2014/main" id="{7468EA34-DE61-4D2E-8F55-188D38308B98}"/>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525076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87D2-3BD4-4688-A9B5-375ADC0BF46C}"/>
              </a:ext>
            </a:extLst>
          </p:cNvPr>
          <p:cNvSpPr>
            <a:spLocks noGrp="1"/>
          </p:cNvSpPr>
          <p:nvPr>
            <p:ph type="title"/>
          </p:nvPr>
        </p:nvSpPr>
        <p:spPr/>
        <p:txBody>
          <a:bodyPr/>
          <a:lstStyle/>
          <a:p>
            <a:r>
              <a:rPr lang="en-US"/>
              <a:t>Facebook Post Table + Reactions | La Emilia - 10 of 12</a:t>
            </a:r>
          </a:p>
        </p:txBody>
      </p:sp>
      <p:graphicFrame>
        <p:nvGraphicFramePr>
          <p:cNvPr id="5" name="Table Placeholder 4">
            <a:extLst>
              <a:ext uri="{FF2B5EF4-FFF2-40B4-BE49-F238E27FC236}">
                <a16:creationId xmlns:a16="http://schemas.microsoft.com/office/drawing/2014/main" id="{3B7B9C8C-163C-4520-BBCD-F4AA6F5FEF61}"/>
              </a:ext>
            </a:extLst>
          </p:cNvPr>
          <p:cNvGraphicFramePr>
            <a:graphicFrameLocks noGrp="1"/>
          </p:cNvGraphicFramePr>
          <p:nvPr>
            <p:ph type="tbl" sz="quarter" idx="13"/>
            <p:extLst>
              <p:ext uri="{D42A27DB-BD31-4B8C-83A1-F6EECF244321}">
                <p14:modId xmlns:p14="http://schemas.microsoft.com/office/powerpoint/2010/main" val="380622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2193731"/>
                    </a:ext>
                  </a:extLst>
                </a:gridCol>
                <a:gridCol w="493776">
                  <a:extLst>
                    <a:ext uri="{9D8B030D-6E8A-4147-A177-3AD203B41FA5}">
                      <a16:colId xmlns:a16="http://schemas.microsoft.com/office/drawing/2014/main" val="4041376416"/>
                    </a:ext>
                  </a:extLst>
                </a:gridCol>
                <a:gridCol w="493776">
                  <a:extLst>
                    <a:ext uri="{9D8B030D-6E8A-4147-A177-3AD203B41FA5}">
                      <a16:colId xmlns:a16="http://schemas.microsoft.com/office/drawing/2014/main" val="3312552038"/>
                    </a:ext>
                  </a:extLst>
                </a:gridCol>
                <a:gridCol w="493776">
                  <a:extLst>
                    <a:ext uri="{9D8B030D-6E8A-4147-A177-3AD203B41FA5}">
                      <a16:colId xmlns:a16="http://schemas.microsoft.com/office/drawing/2014/main" val="3404280232"/>
                    </a:ext>
                  </a:extLst>
                </a:gridCol>
                <a:gridCol w="493776">
                  <a:extLst>
                    <a:ext uri="{9D8B030D-6E8A-4147-A177-3AD203B41FA5}">
                      <a16:colId xmlns:a16="http://schemas.microsoft.com/office/drawing/2014/main" val="336803567"/>
                    </a:ext>
                  </a:extLst>
                </a:gridCol>
                <a:gridCol w="493776">
                  <a:extLst>
                    <a:ext uri="{9D8B030D-6E8A-4147-A177-3AD203B41FA5}">
                      <a16:colId xmlns:a16="http://schemas.microsoft.com/office/drawing/2014/main" val="2413923119"/>
                    </a:ext>
                  </a:extLst>
                </a:gridCol>
                <a:gridCol w="493776">
                  <a:extLst>
                    <a:ext uri="{9D8B030D-6E8A-4147-A177-3AD203B41FA5}">
                      <a16:colId xmlns:a16="http://schemas.microsoft.com/office/drawing/2014/main" val="2411700617"/>
                    </a:ext>
                  </a:extLst>
                </a:gridCol>
                <a:gridCol w="493776">
                  <a:extLst>
                    <a:ext uri="{9D8B030D-6E8A-4147-A177-3AD203B41FA5}">
                      <a16:colId xmlns:a16="http://schemas.microsoft.com/office/drawing/2014/main" val="129626455"/>
                    </a:ext>
                  </a:extLst>
                </a:gridCol>
                <a:gridCol w="493776">
                  <a:extLst>
                    <a:ext uri="{9D8B030D-6E8A-4147-A177-3AD203B41FA5}">
                      <a16:colId xmlns:a16="http://schemas.microsoft.com/office/drawing/2014/main" val="1779484088"/>
                    </a:ext>
                  </a:extLst>
                </a:gridCol>
                <a:gridCol w="493776">
                  <a:extLst>
                    <a:ext uri="{9D8B030D-6E8A-4147-A177-3AD203B41FA5}">
                      <a16:colId xmlns:a16="http://schemas.microsoft.com/office/drawing/2014/main" val="346558167"/>
                    </a:ext>
                  </a:extLst>
                </a:gridCol>
                <a:gridCol w="493776">
                  <a:extLst>
                    <a:ext uri="{9D8B030D-6E8A-4147-A177-3AD203B41FA5}">
                      <a16:colId xmlns:a16="http://schemas.microsoft.com/office/drawing/2014/main" val="1819328239"/>
                    </a:ext>
                  </a:extLst>
                </a:gridCol>
                <a:gridCol w="493776">
                  <a:extLst>
                    <a:ext uri="{9D8B030D-6E8A-4147-A177-3AD203B41FA5}">
                      <a16:colId xmlns:a16="http://schemas.microsoft.com/office/drawing/2014/main" val="1633155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795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- 2022-01-24 17:01:39</a:t>
                      </a:r>
                      <a:r>
                        <a:rPr kumimoji="0" lang="es-ES" sz="1000" b="0" i="0" u="none" strike="noStrike" kern="1200" cap="none" spc="0" normalizeH="0" baseline="0" noProof="0">
                          <a:ln>
                            <a:noFill/>
                          </a:ln>
                          <a:solidFill>
                            <a:prstClr val="black"/>
                          </a:solidFill>
                          <a:effectLst/>
                          <a:uLnTx/>
                          <a:uFillTx/>
                          <a:latin typeface="+mn-lt"/>
                          <a:ea typeface="+mn-ea"/>
                          <a:cs typeface="+mn-cs"/>
                        </a:rPr>
                        <a:t>
 En Cariló hay una CBR que espera por tu visita 🔥 Acercate a Av. Divisadero y Cerezo y conocé a toda la familia Honda. ¡Estamos todos los días a partir de las 18!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417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- 2022-01-31 15:00:49</a:t>
                      </a:r>
                      <a:r>
                        <a:rPr kumimoji="0" lang="es-ES" sz="1000" b="0" i="0" u="none" strike="noStrike" kern="1200" cap="none" spc="0" normalizeH="0" baseline="0" noProof="0">
                          <a:ln>
                            <a:noFill/>
                          </a:ln>
                          <a:solidFill>
                            <a:prstClr val="black"/>
                          </a:solidFill>
                          <a:effectLst/>
                          <a:uLnTx/>
                          <a:uFillTx/>
                          <a:latin typeface="+mn-lt"/>
                          <a:ea typeface="+mn-ea"/>
                          <a:cs typeface="+mn-cs"/>
                        </a:rPr>
                        <a:t>
 3 años de garantía en nuestras motocicletas, para que tengas la tranquilidad de disfrutar tu Yamaha. #Yamaha #3añosdegarantia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576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- 2022-01-28 18:00:27</a:t>
                      </a:r>
                      <a:r>
                        <a:rPr kumimoji="0" lang="en-US" sz="1000" b="0" i="0" u="none" strike="noStrike" kern="1200" cap="none" spc="0" normalizeH="0" baseline="0" noProof="0">
                          <a:ln>
                            <a:noFill/>
                          </a:ln>
                          <a:solidFill>
                            <a:prstClr val="black"/>
                          </a:solidFill>
                          <a:effectLst/>
                          <a:uLnTx/>
                          <a:uFillTx/>
                          <a:latin typeface="+mn-lt"/>
                          <a:ea typeface="+mn-ea"/>
                          <a:cs typeface="+mn-cs"/>
                        </a:rPr>
                        <a:t>
 Este 2022 accedé a tu Yamaha 0KM en 60 cuotas. Conocé Yamaha Plan de Ahorro en: bit.ly/YamahaPlan
#yamahaplandeahorro #plandeahorro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7530765"/>
                  </a:ext>
                </a:extLst>
              </a:tr>
            </a:tbl>
          </a:graphicData>
        </a:graphic>
      </p:graphicFrame>
      <p:sp>
        <p:nvSpPr>
          <p:cNvPr id="4" name="Text Placeholder 3">
            <a:extLst>
              <a:ext uri="{FF2B5EF4-FFF2-40B4-BE49-F238E27FC236}">
                <a16:creationId xmlns:a16="http://schemas.microsoft.com/office/drawing/2014/main" id="{D7B1ECC7-A0F7-431A-801B-18895E67043F}"/>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1576416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82AE8-9FC4-4957-BE74-13EC5FDD087D}"/>
              </a:ext>
            </a:extLst>
          </p:cNvPr>
          <p:cNvSpPr>
            <a:spLocks noGrp="1"/>
          </p:cNvSpPr>
          <p:nvPr>
            <p:ph type="title"/>
          </p:nvPr>
        </p:nvSpPr>
        <p:spPr/>
        <p:txBody>
          <a:bodyPr/>
          <a:lstStyle/>
          <a:p>
            <a:r>
              <a:rPr lang="en-US"/>
              <a:t>Facebook Post Table + Reactions | La Emilia - 11 of 12</a:t>
            </a:r>
          </a:p>
        </p:txBody>
      </p:sp>
      <p:graphicFrame>
        <p:nvGraphicFramePr>
          <p:cNvPr id="5" name="Table Placeholder 4">
            <a:extLst>
              <a:ext uri="{FF2B5EF4-FFF2-40B4-BE49-F238E27FC236}">
                <a16:creationId xmlns:a16="http://schemas.microsoft.com/office/drawing/2014/main" id="{19200E39-BB12-4E18-928A-61DC4E694227}"/>
              </a:ext>
            </a:extLst>
          </p:cNvPr>
          <p:cNvGraphicFramePr>
            <a:graphicFrameLocks noGrp="1"/>
          </p:cNvGraphicFramePr>
          <p:nvPr>
            <p:ph type="tbl" sz="quarter" idx="13"/>
            <p:extLst>
              <p:ext uri="{D42A27DB-BD31-4B8C-83A1-F6EECF244321}">
                <p14:modId xmlns:p14="http://schemas.microsoft.com/office/powerpoint/2010/main" val="4003441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5964907"/>
                    </a:ext>
                  </a:extLst>
                </a:gridCol>
                <a:gridCol w="493776">
                  <a:extLst>
                    <a:ext uri="{9D8B030D-6E8A-4147-A177-3AD203B41FA5}">
                      <a16:colId xmlns:a16="http://schemas.microsoft.com/office/drawing/2014/main" val="4274636197"/>
                    </a:ext>
                  </a:extLst>
                </a:gridCol>
                <a:gridCol w="493776">
                  <a:extLst>
                    <a:ext uri="{9D8B030D-6E8A-4147-A177-3AD203B41FA5}">
                      <a16:colId xmlns:a16="http://schemas.microsoft.com/office/drawing/2014/main" val="1107729327"/>
                    </a:ext>
                  </a:extLst>
                </a:gridCol>
                <a:gridCol w="493776">
                  <a:extLst>
                    <a:ext uri="{9D8B030D-6E8A-4147-A177-3AD203B41FA5}">
                      <a16:colId xmlns:a16="http://schemas.microsoft.com/office/drawing/2014/main" val="3540424652"/>
                    </a:ext>
                  </a:extLst>
                </a:gridCol>
                <a:gridCol w="493776">
                  <a:extLst>
                    <a:ext uri="{9D8B030D-6E8A-4147-A177-3AD203B41FA5}">
                      <a16:colId xmlns:a16="http://schemas.microsoft.com/office/drawing/2014/main" val="49524160"/>
                    </a:ext>
                  </a:extLst>
                </a:gridCol>
                <a:gridCol w="493776">
                  <a:extLst>
                    <a:ext uri="{9D8B030D-6E8A-4147-A177-3AD203B41FA5}">
                      <a16:colId xmlns:a16="http://schemas.microsoft.com/office/drawing/2014/main" val="3413321280"/>
                    </a:ext>
                  </a:extLst>
                </a:gridCol>
                <a:gridCol w="493776">
                  <a:extLst>
                    <a:ext uri="{9D8B030D-6E8A-4147-A177-3AD203B41FA5}">
                      <a16:colId xmlns:a16="http://schemas.microsoft.com/office/drawing/2014/main" val="3629012936"/>
                    </a:ext>
                  </a:extLst>
                </a:gridCol>
                <a:gridCol w="493776">
                  <a:extLst>
                    <a:ext uri="{9D8B030D-6E8A-4147-A177-3AD203B41FA5}">
                      <a16:colId xmlns:a16="http://schemas.microsoft.com/office/drawing/2014/main" val="2577453658"/>
                    </a:ext>
                  </a:extLst>
                </a:gridCol>
                <a:gridCol w="493776">
                  <a:extLst>
                    <a:ext uri="{9D8B030D-6E8A-4147-A177-3AD203B41FA5}">
                      <a16:colId xmlns:a16="http://schemas.microsoft.com/office/drawing/2014/main" val="1224146705"/>
                    </a:ext>
                  </a:extLst>
                </a:gridCol>
                <a:gridCol w="493776">
                  <a:extLst>
                    <a:ext uri="{9D8B030D-6E8A-4147-A177-3AD203B41FA5}">
                      <a16:colId xmlns:a16="http://schemas.microsoft.com/office/drawing/2014/main" val="226754469"/>
                    </a:ext>
                  </a:extLst>
                </a:gridCol>
                <a:gridCol w="493776">
                  <a:extLst>
                    <a:ext uri="{9D8B030D-6E8A-4147-A177-3AD203B41FA5}">
                      <a16:colId xmlns:a16="http://schemas.microsoft.com/office/drawing/2014/main" val="1990363430"/>
                    </a:ext>
                  </a:extLst>
                </a:gridCol>
                <a:gridCol w="493776">
                  <a:extLst>
                    <a:ext uri="{9D8B030D-6E8A-4147-A177-3AD203B41FA5}">
                      <a16:colId xmlns:a16="http://schemas.microsoft.com/office/drawing/2014/main" val="2509043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67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- 2022-01-26 12:00:00</a:t>
                      </a:r>
                      <a:r>
                        <a:rPr kumimoji="0" lang="es-ES" sz="1000" b="0" i="0" u="none" strike="noStrike" kern="1200" cap="none" spc="0" normalizeH="0" baseline="0" noProof="0">
                          <a:ln>
                            <a:noFill/>
                          </a:ln>
                          <a:solidFill>
                            <a:prstClr val="black"/>
                          </a:solidFill>
                          <a:effectLst/>
                          <a:uLnTx/>
                          <a:uFillTx/>
                          <a:latin typeface="+mn-lt"/>
                          <a:ea typeface="+mn-ea"/>
                          <a:cs typeface="+mn-cs"/>
                        </a:rPr>
                        <a:t>
 ¡Córdoba se lleva una nueva edición de #MiLeyenda! Andrés Rivolta (@rivoltaa) es de Alejandro Roca, pero con su Wave se fue a recorrer la Patagonia argentina, ¡y hasta se pasó a Chile! Más de 20.000 kilómetros hacen de su Honda una verdadera Leyenda.
También tiene viajes a Gualeguaychú, a Uruguay y hasta la frontera con Brasil. Córdoba, por supuesto, la conoce de punta a punta.
¿Vos qué esperás para compartir tu historia con nuestra comunidad? ¡Envianos un MD!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57941239"/>
                  </a:ext>
                </a:extLst>
              </a:tr>
            </a:tbl>
          </a:graphicData>
        </a:graphic>
      </p:graphicFrame>
      <p:sp>
        <p:nvSpPr>
          <p:cNvPr id="4" name="Text Placeholder 3">
            <a:extLst>
              <a:ext uri="{FF2B5EF4-FFF2-40B4-BE49-F238E27FC236}">
                <a16:creationId xmlns:a16="http://schemas.microsoft.com/office/drawing/2014/main" id="{1A22B45C-EF04-4746-9999-87E5D8B8AC7D}"/>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301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19271-CB67-4414-8A5C-19EBBAD12C9F}"/>
              </a:ext>
            </a:extLst>
          </p:cNvPr>
          <p:cNvSpPr>
            <a:spLocks noGrp="1"/>
          </p:cNvSpPr>
          <p:nvPr>
            <p:ph type="title"/>
          </p:nvPr>
        </p:nvSpPr>
        <p:spPr/>
        <p:txBody>
          <a:bodyPr/>
          <a:lstStyle/>
          <a:p>
            <a:r>
              <a:rPr lang="en-US"/>
              <a:t>Facebook Post Table + Reactions | La Emilia - 12 of 12</a:t>
            </a:r>
          </a:p>
        </p:txBody>
      </p:sp>
      <p:graphicFrame>
        <p:nvGraphicFramePr>
          <p:cNvPr id="5" name="Table Placeholder 4">
            <a:extLst>
              <a:ext uri="{FF2B5EF4-FFF2-40B4-BE49-F238E27FC236}">
                <a16:creationId xmlns:a16="http://schemas.microsoft.com/office/drawing/2014/main" id="{34774896-8417-45FA-B866-7875F04522A9}"/>
              </a:ext>
            </a:extLst>
          </p:cNvPr>
          <p:cNvGraphicFramePr>
            <a:graphicFrameLocks noGrp="1"/>
          </p:cNvGraphicFramePr>
          <p:nvPr>
            <p:ph type="tbl" sz="quarter" idx="13"/>
            <p:extLst>
              <p:ext uri="{D42A27DB-BD31-4B8C-83A1-F6EECF244321}">
                <p14:modId xmlns:p14="http://schemas.microsoft.com/office/powerpoint/2010/main" val="4148161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3901519"/>
                    </a:ext>
                  </a:extLst>
                </a:gridCol>
                <a:gridCol w="493776">
                  <a:extLst>
                    <a:ext uri="{9D8B030D-6E8A-4147-A177-3AD203B41FA5}">
                      <a16:colId xmlns:a16="http://schemas.microsoft.com/office/drawing/2014/main" val="1674798517"/>
                    </a:ext>
                  </a:extLst>
                </a:gridCol>
                <a:gridCol w="493776">
                  <a:extLst>
                    <a:ext uri="{9D8B030D-6E8A-4147-A177-3AD203B41FA5}">
                      <a16:colId xmlns:a16="http://schemas.microsoft.com/office/drawing/2014/main" val="1022492226"/>
                    </a:ext>
                  </a:extLst>
                </a:gridCol>
                <a:gridCol w="493776">
                  <a:extLst>
                    <a:ext uri="{9D8B030D-6E8A-4147-A177-3AD203B41FA5}">
                      <a16:colId xmlns:a16="http://schemas.microsoft.com/office/drawing/2014/main" val="2238580889"/>
                    </a:ext>
                  </a:extLst>
                </a:gridCol>
                <a:gridCol w="493776">
                  <a:extLst>
                    <a:ext uri="{9D8B030D-6E8A-4147-A177-3AD203B41FA5}">
                      <a16:colId xmlns:a16="http://schemas.microsoft.com/office/drawing/2014/main" val="3533965768"/>
                    </a:ext>
                  </a:extLst>
                </a:gridCol>
                <a:gridCol w="493776">
                  <a:extLst>
                    <a:ext uri="{9D8B030D-6E8A-4147-A177-3AD203B41FA5}">
                      <a16:colId xmlns:a16="http://schemas.microsoft.com/office/drawing/2014/main" val="2196419197"/>
                    </a:ext>
                  </a:extLst>
                </a:gridCol>
                <a:gridCol w="493776">
                  <a:extLst>
                    <a:ext uri="{9D8B030D-6E8A-4147-A177-3AD203B41FA5}">
                      <a16:colId xmlns:a16="http://schemas.microsoft.com/office/drawing/2014/main" val="2337826041"/>
                    </a:ext>
                  </a:extLst>
                </a:gridCol>
                <a:gridCol w="493776">
                  <a:extLst>
                    <a:ext uri="{9D8B030D-6E8A-4147-A177-3AD203B41FA5}">
                      <a16:colId xmlns:a16="http://schemas.microsoft.com/office/drawing/2014/main" val="3646129007"/>
                    </a:ext>
                  </a:extLst>
                </a:gridCol>
                <a:gridCol w="493776">
                  <a:extLst>
                    <a:ext uri="{9D8B030D-6E8A-4147-A177-3AD203B41FA5}">
                      <a16:colId xmlns:a16="http://schemas.microsoft.com/office/drawing/2014/main" val="1312796553"/>
                    </a:ext>
                  </a:extLst>
                </a:gridCol>
                <a:gridCol w="493776">
                  <a:extLst>
                    <a:ext uri="{9D8B030D-6E8A-4147-A177-3AD203B41FA5}">
                      <a16:colId xmlns:a16="http://schemas.microsoft.com/office/drawing/2014/main" val="3541935152"/>
                    </a:ext>
                  </a:extLst>
                </a:gridCol>
                <a:gridCol w="493776">
                  <a:extLst>
                    <a:ext uri="{9D8B030D-6E8A-4147-A177-3AD203B41FA5}">
                      <a16:colId xmlns:a16="http://schemas.microsoft.com/office/drawing/2014/main" val="2412922043"/>
                    </a:ext>
                  </a:extLst>
                </a:gridCol>
                <a:gridCol w="493776">
                  <a:extLst>
                    <a:ext uri="{9D8B030D-6E8A-4147-A177-3AD203B41FA5}">
                      <a16:colId xmlns:a16="http://schemas.microsoft.com/office/drawing/2014/main" val="372787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328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- 2022-02-08 12:00:39</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770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- 2022-01-19 08:37:02</a:t>
                      </a:r>
                      <a:r>
                        <a:rPr kumimoji="0" lang="es-ES" sz="1000" b="0" i="0" u="none" strike="noStrike" kern="1200" cap="none" spc="0" normalizeH="0" baseline="0" noProof="0">
                          <a:ln>
                            <a:noFill/>
                          </a:ln>
                          <a:solidFill>
                            <a:prstClr val="black"/>
                          </a:solidFill>
                          <a:effectLst/>
                          <a:uLnTx/>
                          <a:uFillTx/>
                          <a:latin typeface="+mn-lt"/>
                          <a:ea typeface="+mn-ea"/>
                          <a:cs typeface="+mn-cs"/>
                        </a:rPr>
                        <a:t>
 Hacé como Sebastian Porto #19  , cuidá tu Suzuki con combustibles AXION energy  y lubricantes Castrol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716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- 2022-02-03 18:00:22</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8684840"/>
                  </a:ext>
                </a:extLst>
              </a:tr>
            </a:tbl>
          </a:graphicData>
        </a:graphic>
      </p:graphicFrame>
      <p:sp>
        <p:nvSpPr>
          <p:cNvPr id="4" name="Text Placeholder 3">
            <a:extLst>
              <a:ext uri="{FF2B5EF4-FFF2-40B4-BE49-F238E27FC236}">
                <a16:creationId xmlns:a16="http://schemas.microsoft.com/office/drawing/2014/main" id="{5293A591-A0B9-4EF3-B4E9-B6296AC8E6F5}"/>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539118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BDB6-9B8C-40CB-A0DD-9D1443E8C946}"/>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8DABF197-4AE9-4E61-8335-789BDD3DF53B}"/>
              </a:ext>
            </a:extLst>
          </p:cNvPr>
          <p:cNvGraphicFramePr>
            <a:graphicFrameLocks noGrp="1"/>
          </p:cNvGraphicFramePr>
          <p:nvPr>
            <p:ph type="chart" sz="quarter" idx="13"/>
            <p:extLst>
              <p:ext uri="{D42A27DB-BD31-4B8C-83A1-F6EECF244321}">
                <p14:modId xmlns:p14="http://schemas.microsoft.com/office/powerpoint/2010/main" val="1275233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ECF55F-88D1-4366-9BC1-D9ED0C994107}"/>
              </a:ext>
            </a:extLst>
          </p:cNvPr>
          <p:cNvSpPr>
            <a:spLocks noGrp="1"/>
          </p:cNvSpPr>
          <p:nvPr>
            <p:ph type="body" sz="quarter" idx="14"/>
          </p:nvPr>
        </p:nvSpPr>
        <p:spPr/>
        <p:txBody>
          <a:bodyPr/>
          <a:lstStyle/>
          <a:p>
            <a:r>
              <a:rPr lang="en-US"/>
              <a:t>01/19/2022 - 02/14/2022</a:t>
            </a:r>
          </a:p>
        </p:txBody>
      </p:sp>
      <p:sp>
        <p:nvSpPr>
          <p:cNvPr id="5" name="Footer Placeholder 4">
            <a:extLst>
              <a:ext uri="{FF2B5EF4-FFF2-40B4-BE49-F238E27FC236}">
                <a16:creationId xmlns:a16="http://schemas.microsoft.com/office/drawing/2014/main" id="{79E89AAF-D0BB-47DD-AAAA-8C71E7BF17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9695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7016E-E20C-4632-920D-9F0957E0624C}"/>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A2EC81D4-C9E5-409F-9CB2-3AD7796E3122}"/>
              </a:ext>
            </a:extLst>
          </p:cNvPr>
          <p:cNvGraphicFramePr>
            <a:graphicFrameLocks noGrp="1"/>
          </p:cNvGraphicFramePr>
          <p:nvPr>
            <p:ph type="tbl" sz="quarter" idx="13"/>
            <p:extLst>
              <p:ext uri="{D42A27DB-BD31-4B8C-83A1-F6EECF244321}">
                <p14:modId xmlns:p14="http://schemas.microsoft.com/office/powerpoint/2010/main" val="2904622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66284237"/>
                    </a:ext>
                  </a:extLst>
                </a:gridCol>
                <a:gridCol w="1152144">
                  <a:extLst>
                    <a:ext uri="{9D8B030D-6E8A-4147-A177-3AD203B41FA5}">
                      <a16:colId xmlns:a16="http://schemas.microsoft.com/office/drawing/2014/main" val="2432201506"/>
                    </a:ext>
                  </a:extLst>
                </a:gridCol>
                <a:gridCol w="1152144">
                  <a:extLst>
                    <a:ext uri="{9D8B030D-6E8A-4147-A177-3AD203B41FA5}">
                      <a16:colId xmlns:a16="http://schemas.microsoft.com/office/drawing/2014/main" val="468207446"/>
                    </a:ext>
                  </a:extLst>
                </a:gridCol>
                <a:gridCol w="1152144">
                  <a:extLst>
                    <a:ext uri="{9D8B030D-6E8A-4147-A177-3AD203B41FA5}">
                      <a16:colId xmlns:a16="http://schemas.microsoft.com/office/drawing/2014/main" val="4061810763"/>
                    </a:ext>
                  </a:extLst>
                </a:gridCol>
                <a:gridCol w="1152144">
                  <a:extLst>
                    <a:ext uri="{9D8B030D-6E8A-4147-A177-3AD203B41FA5}">
                      <a16:colId xmlns:a16="http://schemas.microsoft.com/office/drawing/2014/main" val="191580647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881092615"/>
                  </a:ext>
                </a:extLst>
              </a:tr>
              <a:tr h="370840">
                <a:tc>
                  <a:txBody>
                    <a:bodyPr/>
                    <a:lstStyle/>
                    <a:p>
                      <a:r>
                        <a:rPr lang="es-ES" sz="1000" b="1"/>
                        <a:t>Bajaj Argentina - 2022-02-09 19:07:50</a:t>
                      </a:r>
                      <a:r>
                        <a:rPr lang="es-ES" sz="1000"/>
                        <a:t>
 Bajaj Rouser NS 125.
Podes financiar hasta $ 250.000 en 12 cuotas sin interes con tarjeta de crédito con sistema AHORA 12.
Vení y llevate tu NS.
#RouserNS
#NS125
#Bajaj
Bajaj Argentina
Agromotor Santa Fe</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689470167"/>
                  </a:ext>
                </a:extLst>
              </a:tr>
              <a:tr h="370840">
                <a:tc>
                  <a:txBody>
                    <a:bodyPr/>
                    <a:lstStyle/>
                    <a:p>
                      <a:r>
                        <a:rPr lang="es-ES" sz="1000" b="1"/>
                        <a:t>Suzuki Motos Argentina - 2022-02-06 00:03:45</a:t>
                      </a:r>
                      <a:r>
                        <a:rPr lang="es-ES" sz="1000"/>
                        <a:t>
 La.mejor moto que tuve la suzuki fx 110</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197755205"/>
                  </a:ext>
                </a:extLst>
              </a:tr>
              <a:tr h="370840">
                <a:tc>
                  <a:txBody>
                    <a:bodyPr/>
                    <a:lstStyle/>
                    <a:p>
                      <a:r>
                        <a:rPr lang="en-US" sz="1000" b="1"/>
                        <a:t>Suzuki Motos Argentina - 2022-02-06 18:12:43</a:t>
                      </a:r>
                      <a:r>
                        <a:rPr lang="en-US" sz="1000"/>
                        <a:t>
 Hola necesito batería para ax 100 que vale</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657252185"/>
                  </a:ext>
                </a:extLst>
              </a:tr>
              <a:tr h="370840">
                <a:tc>
                  <a:txBody>
                    <a:bodyPr/>
                    <a:lstStyle/>
                    <a:p>
                      <a:r>
                        <a:rPr lang="es-ES" sz="1000" b="1"/>
                        <a:t>Suzuki Motos Argentina - 2022-02-06 19:14:46</a:t>
                      </a:r>
                      <a:r>
                        <a:rPr lang="es-ES" sz="1000"/>
                        <a:t>
 Quiero saber si venden 0km y precio porfavor me interesaria</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747263186"/>
                  </a:ext>
                </a:extLst>
              </a:tr>
            </a:tbl>
          </a:graphicData>
        </a:graphic>
      </p:graphicFrame>
      <p:sp>
        <p:nvSpPr>
          <p:cNvPr id="4" name="Text Placeholder 3">
            <a:extLst>
              <a:ext uri="{FF2B5EF4-FFF2-40B4-BE49-F238E27FC236}">
                <a16:creationId xmlns:a16="http://schemas.microsoft.com/office/drawing/2014/main" id="{2B257A6F-EBEB-45A6-A168-C1C187FD43A6}"/>
              </a:ext>
            </a:extLst>
          </p:cNvPr>
          <p:cNvSpPr>
            <a:spLocks noGrp="1"/>
          </p:cNvSpPr>
          <p:nvPr>
            <p:ph type="body" sz="quarter" idx="14"/>
          </p:nvPr>
        </p:nvSpPr>
        <p:spPr/>
        <p:txBody>
          <a:bodyPr/>
          <a:lstStyle/>
          <a:p>
            <a:r>
              <a:rPr lang="en-US"/>
              <a:t>01/19/2022 - 02/14/2022</a:t>
            </a:r>
          </a:p>
        </p:txBody>
      </p:sp>
    </p:spTree>
    <p:extLst>
      <p:ext uri="{BB962C8B-B14F-4D97-AF65-F5344CB8AC3E}">
        <p14:creationId xmlns:p14="http://schemas.microsoft.com/office/powerpoint/2010/main" val="8818827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1274</Words>
  <Application>Microsoft Office PowerPoint</Application>
  <PresentationFormat>On-screen Show (4:3)</PresentationFormat>
  <Paragraphs>684</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FACEBOOK NUEVO - La emilia usar</vt:lpstr>
      <vt:lpstr>Facebook Key Metrics Table | La Emilia</vt:lpstr>
      <vt:lpstr>Facebook Key Metrics Radar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12</vt:lpstr>
      <vt:lpstr>Facebook Post Table + Reactions | La Emilia - 2 of 12</vt:lpstr>
      <vt:lpstr>Facebook Post Table + Reactions | La Emilia - 3 of 12</vt:lpstr>
      <vt:lpstr>Facebook Post Table + Reactions | La Emilia - 4 of 12</vt:lpstr>
      <vt:lpstr>Facebook Post Table + Reactions | La Emilia - 5 of 12</vt:lpstr>
      <vt:lpstr>Facebook Post Table + Reactions | La Emilia - 6 of 12</vt:lpstr>
      <vt:lpstr>Facebook Post Table + Reactions | La Emilia - 7 of 12</vt:lpstr>
      <vt:lpstr>Facebook Post Table + Reactions | La Emilia - 8 of 12</vt:lpstr>
      <vt:lpstr>Facebook Post Table + Reactions | La Emilia - 9 of 12</vt:lpstr>
      <vt:lpstr>Facebook Post Table + Reactions | La Emilia - 10 of 12</vt:lpstr>
      <vt:lpstr>Facebook Post Table + Reactions | La Emilia - 11 of 12</vt:lpstr>
      <vt:lpstr>Facebook Post Table + Reactions | La Emilia - 12 of 12</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2022-02-16T12:51:44Z</dcterms:created>
  <dcterms:modified xsi:type="dcterms:W3CDTF">2022-02-16T12:52:57Z</dcterms:modified>
</cp:coreProperties>
</file>