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4.6818999999999997</c:v>
                </c:pt>
                <c:pt idx="1">
                  <c:v>50</c:v>
                </c:pt>
                <c:pt idx="2">
                  <c:v>3.5590999999999999</c:v>
                </c:pt>
                <c:pt idx="3">
                  <c:v>0</c:v>
                </c:pt>
                <c:pt idx="4">
                  <c:v>100</c:v>
                </c:pt>
                <c:pt idx="5">
                  <c:v>23.255800000000001</c:v>
                </c:pt>
              </c:numCache>
            </c:numRef>
          </c:val>
          <c:extLst>
            <c:ext xmlns:c16="http://schemas.microsoft.com/office/drawing/2014/chart" uri="{C3380CC4-5D6E-409C-BE32-E72D297353CC}">
              <c16:uniqueId val="{00000000-AE89-452B-9E0E-D40D32407494}"/>
            </c:ext>
          </c:extLst>
        </c:ser>
        <c:ser>
          <c:idx val="1"/>
          <c:order val="1"/>
          <c:tx>
            <c:strRef>
              <c:f>Sheet1!$C$1</c:f>
              <c:strCache>
                <c:ptCount val="1"/>
                <c:pt idx="0">
                  <c:v>Motomel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39.503</c:v>
                </c:pt>
                <c:pt idx="1">
                  <c:v>100</c:v>
                </c:pt>
                <c:pt idx="2">
                  <c:v>4.7873999999999999</c:v>
                </c:pt>
                <c:pt idx="3">
                  <c:v>0</c:v>
                </c:pt>
                <c:pt idx="4">
                  <c:v>7.9916</c:v>
                </c:pt>
                <c:pt idx="5">
                  <c:v>100</c:v>
                </c:pt>
              </c:numCache>
            </c:numRef>
          </c:val>
          <c:extLst>
            <c:ext xmlns:c16="http://schemas.microsoft.com/office/drawing/2014/chart" uri="{C3380CC4-5D6E-409C-BE32-E72D297353CC}">
              <c16:uniqueId val="{00000001-AE89-452B-9E0E-D40D32407494}"/>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12.138400000000001</c:v>
                </c:pt>
                <c:pt idx="1">
                  <c:v>42.857100000000003</c:v>
                </c:pt>
                <c:pt idx="2">
                  <c:v>1.3070999999999999</c:v>
                </c:pt>
                <c:pt idx="3">
                  <c:v>0</c:v>
                </c:pt>
                <c:pt idx="4">
                  <c:v>16.5106</c:v>
                </c:pt>
                <c:pt idx="5">
                  <c:v>-5.3372999999999999</c:v>
                </c:pt>
              </c:numCache>
            </c:numRef>
          </c:val>
          <c:extLst>
            <c:ext xmlns:c16="http://schemas.microsoft.com/office/drawing/2014/chart" uri="{C3380CC4-5D6E-409C-BE32-E72D297353CC}">
              <c16:uniqueId val="{00000002-AE89-452B-9E0E-D40D32407494}"/>
            </c:ext>
          </c:extLst>
        </c:ser>
        <c:ser>
          <c:idx val="3"/>
          <c:order val="3"/>
          <c:tx>
            <c:strRef>
              <c:f>Sheet1!$E$1</c:f>
              <c:strCache>
                <c:ptCount val="1"/>
                <c:pt idx="0">
                  <c:v>Zanella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92.857100000000003</c:v>
                </c:pt>
                <c:pt idx="2">
                  <c:v>100</c:v>
                </c:pt>
                <c:pt idx="3">
                  <c:v>0</c:v>
                </c:pt>
                <c:pt idx="4">
                  <c:v>70.751999999999995</c:v>
                </c:pt>
                <c:pt idx="5">
                  <c:v>-11.3226</c:v>
                </c:pt>
              </c:numCache>
            </c:numRef>
          </c:val>
          <c:extLst>
            <c:ext xmlns:c16="http://schemas.microsoft.com/office/drawing/2014/chart" uri="{C3380CC4-5D6E-409C-BE32-E72D297353CC}">
              <c16:uniqueId val="{00000003-AE89-452B-9E0E-D40D32407494}"/>
            </c:ext>
          </c:extLst>
        </c:ser>
        <c:dLbls>
          <c:showLegendKey val="0"/>
          <c:showVal val="0"/>
          <c:showCatName val="0"/>
          <c:showSerName val="0"/>
          <c:showPercent val="0"/>
          <c:showBubbleSize val="0"/>
        </c:dLbls>
        <c:axId val="372434352"/>
        <c:axId val="372438616"/>
      </c:radarChart>
      <c:catAx>
        <c:axId val="37243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8616"/>
        <c:crosses val="autoZero"/>
        <c:auto val="1"/>
        <c:lblAlgn val="ctr"/>
        <c:lblOffset val="100"/>
        <c:noMultiLvlLbl val="0"/>
      </c:catAx>
      <c:valAx>
        <c:axId val="37243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33477</c:v>
                </c:pt>
                <c:pt idx="1">
                  <c:v>33477</c:v>
                </c:pt>
                <c:pt idx="2">
                  <c:v>33478</c:v>
                </c:pt>
                <c:pt idx="3">
                  <c:v>33478</c:v>
                </c:pt>
                <c:pt idx="4">
                  <c:v>33480</c:v>
                </c:pt>
                <c:pt idx="5">
                  <c:v>33482</c:v>
                </c:pt>
                <c:pt idx="6">
                  <c:v>33483</c:v>
                </c:pt>
                <c:pt idx="7">
                  <c:v>33483</c:v>
                </c:pt>
                <c:pt idx="8">
                  <c:v>33485</c:v>
                </c:pt>
                <c:pt idx="9">
                  <c:v>33486</c:v>
                </c:pt>
                <c:pt idx="10">
                  <c:v>33488</c:v>
                </c:pt>
                <c:pt idx="11">
                  <c:v>33489</c:v>
                </c:pt>
                <c:pt idx="12">
                  <c:v>33494</c:v>
                </c:pt>
                <c:pt idx="13">
                  <c:v>33494</c:v>
                </c:pt>
                <c:pt idx="14">
                  <c:v>33497</c:v>
                </c:pt>
                <c:pt idx="15">
                  <c:v>33497</c:v>
                </c:pt>
                <c:pt idx="16">
                  <c:v>33500</c:v>
                </c:pt>
                <c:pt idx="17">
                  <c:v>33501</c:v>
                </c:pt>
                <c:pt idx="18">
                  <c:v>33503</c:v>
                </c:pt>
                <c:pt idx="19">
                  <c:v>33507</c:v>
                </c:pt>
                <c:pt idx="20">
                  <c:v>33511</c:v>
                </c:pt>
                <c:pt idx="21">
                  <c:v>33513</c:v>
                </c:pt>
                <c:pt idx="22">
                  <c:v>33519</c:v>
                </c:pt>
                <c:pt idx="23">
                  <c:v>33525</c:v>
                </c:pt>
                <c:pt idx="24">
                  <c:v>33526</c:v>
                </c:pt>
                <c:pt idx="25">
                  <c:v>33528</c:v>
                </c:pt>
                <c:pt idx="26">
                  <c:v>33528</c:v>
                </c:pt>
              </c:numCache>
            </c:numRef>
          </c:val>
          <c:smooth val="0"/>
          <c:extLst>
            <c:ext xmlns:c16="http://schemas.microsoft.com/office/drawing/2014/chart" uri="{C3380CC4-5D6E-409C-BE32-E72D297353CC}">
              <c16:uniqueId val="{00000000-5A7D-4CF0-9AA5-3B320F7A39B1}"/>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281101</c:v>
                </c:pt>
                <c:pt idx="1">
                  <c:v>281170</c:v>
                </c:pt>
                <c:pt idx="2">
                  <c:v>281237</c:v>
                </c:pt>
                <c:pt idx="3">
                  <c:v>281319</c:v>
                </c:pt>
                <c:pt idx="4">
                  <c:v>281395</c:v>
                </c:pt>
                <c:pt idx="5">
                  <c:v>281469</c:v>
                </c:pt>
                <c:pt idx="6">
                  <c:v>281563</c:v>
                </c:pt>
                <c:pt idx="7">
                  <c:v>281639</c:v>
                </c:pt>
                <c:pt idx="8">
                  <c:v>281721</c:v>
                </c:pt>
                <c:pt idx="9">
                  <c:v>281774</c:v>
                </c:pt>
                <c:pt idx="10">
                  <c:v>281851</c:v>
                </c:pt>
                <c:pt idx="11">
                  <c:v>281910</c:v>
                </c:pt>
                <c:pt idx="12">
                  <c:v>281956</c:v>
                </c:pt>
                <c:pt idx="13">
                  <c:v>282047</c:v>
                </c:pt>
                <c:pt idx="14">
                  <c:v>282128</c:v>
                </c:pt>
                <c:pt idx="15">
                  <c:v>282206</c:v>
                </c:pt>
                <c:pt idx="16">
                  <c:v>282226</c:v>
                </c:pt>
                <c:pt idx="17">
                  <c:v>282270</c:v>
                </c:pt>
                <c:pt idx="18">
                  <c:v>282353</c:v>
                </c:pt>
                <c:pt idx="19">
                  <c:v>282442</c:v>
                </c:pt>
                <c:pt idx="20">
                  <c:v>282500</c:v>
                </c:pt>
                <c:pt idx="21">
                  <c:v>282557</c:v>
                </c:pt>
                <c:pt idx="22">
                  <c:v>282612</c:v>
                </c:pt>
                <c:pt idx="23">
                  <c:v>282694</c:v>
                </c:pt>
                <c:pt idx="24">
                  <c:v>282750</c:v>
                </c:pt>
                <c:pt idx="25">
                  <c:v>282808</c:v>
                </c:pt>
                <c:pt idx="26">
                  <c:v>282890</c:v>
                </c:pt>
              </c:numCache>
            </c:numRef>
          </c:val>
          <c:smooth val="0"/>
          <c:extLst>
            <c:ext xmlns:c16="http://schemas.microsoft.com/office/drawing/2014/chart" uri="{C3380CC4-5D6E-409C-BE32-E72D297353CC}">
              <c16:uniqueId val="{00000001-5A7D-4CF0-9AA5-3B320F7A39B1}"/>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86962</c:v>
                </c:pt>
                <c:pt idx="1">
                  <c:v>86958</c:v>
                </c:pt>
                <c:pt idx="2">
                  <c:v>86956</c:v>
                </c:pt>
                <c:pt idx="3">
                  <c:v>86957</c:v>
                </c:pt>
                <c:pt idx="4">
                  <c:v>86955</c:v>
                </c:pt>
                <c:pt idx="5">
                  <c:v>86952</c:v>
                </c:pt>
                <c:pt idx="6">
                  <c:v>86950</c:v>
                </c:pt>
                <c:pt idx="7">
                  <c:v>86947</c:v>
                </c:pt>
                <c:pt idx="8">
                  <c:v>86941</c:v>
                </c:pt>
                <c:pt idx="9">
                  <c:v>86936</c:v>
                </c:pt>
                <c:pt idx="10">
                  <c:v>86934</c:v>
                </c:pt>
                <c:pt idx="11">
                  <c:v>86930</c:v>
                </c:pt>
                <c:pt idx="12">
                  <c:v>86929</c:v>
                </c:pt>
                <c:pt idx="13">
                  <c:v>86929</c:v>
                </c:pt>
                <c:pt idx="14">
                  <c:v>86930</c:v>
                </c:pt>
                <c:pt idx="15">
                  <c:v>86930</c:v>
                </c:pt>
                <c:pt idx="16">
                  <c:v>86934</c:v>
                </c:pt>
                <c:pt idx="17">
                  <c:v>86929</c:v>
                </c:pt>
                <c:pt idx="18">
                  <c:v>86931</c:v>
                </c:pt>
                <c:pt idx="19">
                  <c:v>86926</c:v>
                </c:pt>
                <c:pt idx="20">
                  <c:v>86931</c:v>
                </c:pt>
                <c:pt idx="21">
                  <c:v>86925</c:v>
                </c:pt>
                <c:pt idx="22">
                  <c:v>86928</c:v>
                </c:pt>
                <c:pt idx="23">
                  <c:v>86928</c:v>
                </c:pt>
                <c:pt idx="24">
                  <c:v>86928</c:v>
                </c:pt>
                <c:pt idx="25">
                  <c:v>86923</c:v>
                </c:pt>
                <c:pt idx="26">
                  <c:v>86926</c:v>
                </c:pt>
              </c:numCache>
            </c:numRef>
          </c:val>
          <c:smooth val="0"/>
          <c:extLst>
            <c:ext xmlns:c16="http://schemas.microsoft.com/office/drawing/2014/chart" uri="{C3380CC4-5D6E-409C-BE32-E72D297353CC}">
              <c16:uniqueId val="{00000002-5A7D-4CF0-9AA5-3B320F7A39B1}"/>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716653</c:v>
                </c:pt>
                <c:pt idx="1">
                  <c:v>716626</c:v>
                </c:pt>
                <c:pt idx="2">
                  <c:v>716606</c:v>
                </c:pt>
                <c:pt idx="3">
                  <c:v>716584</c:v>
                </c:pt>
                <c:pt idx="4">
                  <c:v>716573</c:v>
                </c:pt>
                <c:pt idx="5">
                  <c:v>716557</c:v>
                </c:pt>
                <c:pt idx="6">
                  <c:v>716542</c:v>
                </c:pt>
                <c:pt idx="7">
                  <c:v>716517</c:v>
                </c:pt>
                <c:pt idx="8">
                  <c:v>716499</c:v>
                </c:pt>
                <c:pt idx="9">
                  <c:v>716473</c:v>
                </c:pt>
                <c:pt idx="10">
                  <c:v>716454</c:v>
                </c:pt>
                <c:pt idx="11">
                  <c:v>716429</c:v>
                </c:pt>
                <c:pt idx="12">
                  <c:v>716397</c:v>
                </c:pt>
                <c:pt idx="13">
                  <c:v>716388</c:v>
                </c:pt>
                <c:pt idx="14">
                  <c:v>716390</c:v>
                </c:pt>
                <c:pt idx="15">
                  <c:v>716374</c:v>
                </c:pt>
                <c:pt idx="16">
                  <c:v>716351</c:v>
                </c:pt>
                <c:pt idx="17">
                  <c:v>716329</c:v>
                </c:pt>
                <c:pt idx="18">
                  <c:v>716309</c:v>
                </c:pt>
                <c:pt idx="19">
                  <c:v>716280</c:v>
                </c:pt>
                <c:pt idx="20">
                  <c:v>716282</c:v>
                </c:pt>
                <c:pt idx="21">
                  <c:v>716260</c:v>
                </c:pt>
                <c:pt idx="22">
                  <c:v>716233</c:v>
                </c:pt>
                <c:pt idx="23">
                  <c:v>716205</c:v>
                </c:pt>
                <c:pt idx="24">
                  <c:v>716176</c:v>
                </c:pt>
                <c:pt idx="25">
                  <c:v>716147</c:v>
                </c:pt>
                <c:pt idx="26">
                  <c:v>716123</c:v>
                </c:pt>
              </c:numCache>
            </c:numRef>
          </c:val>
          <c:smooth val="0"/>
          <c:extLst>
            <c:ext xmlns:c16="http://schemas.microsoft.com/office/drawing/2014/chart" uri="{C3380CC4-5D6E-409C-BE32-E72D297353CC}">
              <c16:uniqueId val="{00000003-5A7D-4CF0-9AA5-3B320F7A39B1}"/>
            </c:ext>
          </c:extLst>
        </c:ser>
        <c:dLbls>
          <c:showLegendKey val="0"/>
          <c:showVal val="0"/>
          <c:showCatName val="0"/>
          <c:showSerName val="0"/>
          <c:showPercent val="0"/>
          <c:showBubbleSize val="0"/>
        </c:dLbls>
        <c:smooth val="0"/>
        <c:axId val="382748320"/>
        <c:axId val="382753240"/>
      </c:lineChart>
      <c:dateAx>
        <c:axId val="38274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53240"/>
        <c:crosses val="autoZero"/>
        <c:auto val="1"/>
        <c:lblOffset val="100"/>
        <c:baseTimeUnit val="days"/>
      </c:dateAx>
      <c:valAx>
        <c:axId val="38275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1</c:v>
                </c:pt>
                <c:pt idx="1">
                  <c:v>0</c:v>
                </c:pt>
                <c:pt idx="2">
                  <c:v>1</c:v>
                </c:pt>
                <c:pt idx="3">
                  <c:v>0</c:v>
                </c:pt>
                <c:pt idx="4">
                  <c:v>2</c:v>
                </c:pt>
                <c:pt idx="5">
                  <c:v>2</c:v>
                </c:pt>
                <c:pt idx="6">
                  <c:v>1</c:v>
                </c:pt>
                <c:pt idx="7">
                  <c:v>0</c:v>
                </c:pt>
                <c:pt idx="8">
                  <c:v>2</c:v>
                </c:pt>
                <c:pt idx="9">
                  <c:v>1</c:v>
                </c:pt>
                <c:pt idx="10">
                  <c:v>2</c:v>
                </c:pt>
                <c:pt idx="11">
                  <c:v>1</c:v>
                </c:pt>
                <c:pt idx="12">
                  <c:v>5</c:v>
                </c:pt>
                <c:pt idx="13">
                  <c:v>0</c:v>
                </c:pt>
                <c:pt idx="14">
                  <c:v>3</c:v>
                </c:pt>
                <c:pt idx="15">
                  <c:v>0</c:v>
                </c:pt>
                <c:pt idx="16">
                  <c:v>3</c:v>
                </c:pt>
                <c:pt idx="17">
                  <c:v>1</c:v>
                </c:pt>
                <c:pt idx="18">
                  <c:v>2</c:v>
                </c:pt>
                <c:pt idx="19">
                  <c:v>4</c:v>
                </c:pt>
                <c:pt idx="20">
                  <c:v>4</c:v>
                </c:pt>
                <c:pt idx="21">
                  <c:v>2</c:v>
                </c:pt>
                <c:pt idx="22">
                  <c:v>6</c:v>
                </c:pt>
                <c:pt idx="23">
                  <c:v>6</c:v>
                </c:pt>
                <c:pt idx="24">
                  <c:v>1</c:v>
                </c:pt>
                <c:pt idx="25">
                  <c:v>2</c:v>
                </c:pt>
                <c:pt idx="26">
                  <c:v>0</c:v>
                </c:pt>
              </c:numCache>
            </c:numRef>
          </c:val>
          <c:smooth val="0"/>
          <c:extLst>
            <c:ext xmlns:c16="http://schemas.microsoft.com/office/drawing/2014/chart" uri="{C3380CC4-5D6E-409C-BE32-E72D297353CC}">
              <c16:uniqueId val="{00000000-68D6-43FA-9341-04DCD1916B2D}"/>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88</c:v>
                </c:pt>
                <c:pt idx="1">
                  <c:v>69</c:v>
                </c:pt>
                <c:pt idx="2">
                  <c:v>67</c:v>
                </c:pt>
                <c:pt idx="3">
                  <c:v>82</c:v>
                </c:pt>
                <c:pt idx="4">
                  <c:v>76</c:v>
                </c:pt>
                <c:pt idx="5">
                  <c:v>74</c:v>
                </c:pt>
                <c:pt idx="6">
                  <c:v>94</c:v>
                </c:pt>
                <c:pt idx="7">
                  <c:v>76</c:v>
                </c:pt>
                <c:pt idx="8">
                  <c:v>82</c:v>
                </c:pt>
                <c:pt idx="9">
                  <c:v>53</c:v>
                </c:pt>
                <c:pt idx="10">
                  <c:v>77</c:v>
                </c:pt>
                <c:pt idx="11">
                  <c:v>59</c:v>
                </c:pt>
                <c:pt idx="12">
                  <c:v>46</c:v>
                </c:pt>
                <c:pt idx="13">
                  <c:v>91</c:v>
                </c:pt>
                <c:pt idx="14">
                  <c:v>81</c:v>
                </c:pt>
                <c:pt idx="15">
                  <c:v>78</c:v>
                </c:pt>
                <c:pt idx="16">
                  <c:v>20</c:v>
                </c:pt>
                <c:pt idx="17">
                  <c:v>44</c:v>
                </c:pt>
                <c:pt idx="18">
                  <c:v>83</c:v>
                </c:pt>
                <c:pt idx="19">
                  <c:v>89</c:v>
                </c:pt>
                <c:pt idx="20">
                  <c:v>58</c:v>
                </c:pt>
                <c:pt idx="21">
                  <c:v>57</c:v>
                </c:pt>
                <c:pt idx="22">
                  <c:v>55</c:v>
                </c:pt>
                <c:pt idx="23">
                  <c:v>82</c:v>
                </c:pt>
                <c:pt idx="24">
                  <c:v>56</c:v>
                </c:pt>
                <c:pt idx="25">
                  <c:v>58</c:v>
                </c:pt>
                <c:pt idx="26">
                  <c:v>82</c:v>
                </c:pt>
              </c:numCache>
            </c:numRef>
          </c:val>
          <c:smooth val="0"/>
          <c:extLst>
            <c:ext xmlns:c16="http://schemas.microsoft.com/office/drawing/2014/chart" uri="{C3380CC4-5D6E-409C-BE32-E72D297353CC}">
              <c16:uniqueId val="{00000001-68D6-43FA-9341-04DCD1916B2D}"/>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5</c:v>
                </c:pt>
                <c:pt idx="1">
                  <c:v>-4</c:v>
                </c:pt>
                <c:pt idx="2">
                  <c:v>-2</c:v>
                </c:pt>
                <c:pt idx="3">
                  <c:v>1</c:v>
                </c:pt>
                <c:pt idx="4">
                  <c:v>-2</c:v>
                </c:pt>
                <c:pt idx="5">
                  <c:v>-3</c:v>
                </c:pt>
                <c:pt idx="6">
                  <c:v>-2</c:v>
                </c:pt>
                <c:pt idx="7">
                  <c:v>-3</c:v>
                </c:pt>
                <c:pt idx="8">
                  <c:v>-6</c:v>
                </c:pt>
                <c:pt idx="9">
                  <c:v>-5</c:v>
                </c:pt>
                <c:pt idx="10">
                  <c:v>-2</c:v>
                </c:pt>
                <c:pt idx="11">
                  <c:v>-4</c:v>
                </c:pt>
                <c:pt idx="12">
                  <c:v>-1</c:v>
                </c:pt>
                <c:pt idx="13">
                  <c:v>0</c:v>
                </c:pt>
                <c:pt idx="14">
                  <c:v>1</c:v>
                </c:pt>
                <c:pt idx="15">
                  <c:v>0</c:v>
                </c:pt>
                <c:pt idx="16">
                  <c:v>4</c:v>
                </c:pt>
                <c:pt idx="17">
                  <c:v>-5</c:v>
                </c:pt>
                <c:pt idx="18">
                  <c:v>2</c:v>
                </c:pt>
                <c:pt idx="19">
                  <c:v>-5</c:v>
                </c:pt>
                <c:pt idx="20">
                  <c:v>5</c:v>
                </c:pt>
                <c:pt idx="21">
                  <c:v>-6</c:v>
                </c:pt>
                <c:pt idx="22">
                  <c:v>3</c:v>
                </c:pt>
                <c:pt idx="23">
                  <c:v>0</c:v>
                </c:pt>
                <c:pt idx="24">
                  <c:v>0</c:v>
                </c:pt>
                <c:pt idx="25">
                  <c:v>-5</c:v>
                </c:pt>
                <c:pt idx="26">
                  <c:v>3</c:v>
                </c:pt>
              </c:numCache>
            </c:numRef>
          </c:val>
          <c:smooth val="0"/>
          <c:extLst>
            <c:ext xmlns:c16="http://schemas.microsoft.com/office/drawing/2014/chart" uri="{C3380CC4-5D6E-409C-BE32-E72D297353CC}">
              <c16:uniqueId val="{00000002-68D6-43FA-9341-04DCD1916B2D}"/>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-12</c:v>
                </c:pt>
                <c:pt idx="1">
                  <c:v>-27</c:v>
                </c:pt>
                <c:pt idx="2">
                  <c:v>-20</c:v>
                </c:pt>
                <c:pt idx="3">
                  <c:v>-22</c:v>
                </c:pt>
                <c:pt idx="4">
                  <c:v>-11</c:v>
                </c:pt>
                <c:pt idx="5">
                  <c:v>-16</c:v>
                </c:pt>
                <c:pt idx="6">
                  <c:v>-15</c:v>
                </c:pt>
                <c:pt idx="7">
                  <c:v>-25</c:v>
                </c:pt>
                <c:pt idx="8">
                  <c:v>-18</c:v>
                </c:pt>
                <c:pt idx="9">
                  <c:v>-26</c:v>
                </c:pt>
                <c:pt idx="10">
                  <c:v>-19</c:v>
                </c:pt>
                <c:pt idx="11">
                  <c:v>-25</c:v>
                </c:pt>
                <c:pt idx="12">
                  <c:v>-32</c:v>
                </c:pt>
                <c:pt idx="13">
                  <c:v>-9</c:v>
                </c:pt>
                <c:pt idx="14">
                  <c:v>2</c:v>
                </c:pt>
                <c:pt idx="15">
                  <c:v>-16</c:v>
                </c:pt>
                <c:pt idx="16">
                  <c:v>-23</c:v>
                </c:pt>
                <c:pt idx="17">
                  <c:v>-22</c:v>
                </c:pt>
                <c:pt idx="18">
                  <c:v>-20</c:v>
                </c:pt>
                <c:pt idx="19">
                  <c:v>-29</c:v>
                </c:pt>
                <c:pt idx="20">
                  <c:v>2</c:v>
                </c:pt>
                <c:pt idx="21">
                  <c:v>-22</c:v>
                </c:pt>
                <c:pt idx="22">
                  <c:v>-27</c:v>
                </c:pt>
                <c:pt idx="23">
                  <c:v>-28</c:v>
                </c:pt>
                <c:pt idx="24">
                  <c:v>-29</c:v>
                </c:pt>
                <c:pt idx="25">
                  <c:v>-29</c:v>
                </c:pt>
                <c:pt idx="26">
                  <c:v>-24</c:v>
                </c:pt>
              </c:numCache>
            </c:numRef>
          </c:val>
          <c:smooth val="0"/>
          <c:extLst>
            <c:ext xmlns:c16="http://schemas.microsoft.com/office/drawing/2014/chart" uri="{C3380CC4-5D6E-409C-BE32-E72D297353CC}">
              <c16:uniqueId val="{00000003-68D6-43FA-9341-04DCD1916B2D}"/>
            </c:ext>
          </c:extLst>
        </c:ser>
        <c:dLbls>
          <c:showLegendKey val="0"/>
          <c:showVal val="0"/>
          <c:showCatName val="0"/>
          <c:showSerName val="0"/>
          <c:showPercent val="0"/>
          <c:showBubbleSize val="0"/>
        </c:dLbls>
        <c:smooth val="0"/>
        <c:axId val="382748976"/>
        <c:axId val="382755864"/>
      </c:lineChart>
      <c:dateAx>
        <c:axId val="38274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55864"/>
        <c:crosses val="autoZero"/>
        <c:auto val="1"/>
        <c:lblOffset val="100"/>
        <c:baseTimeUnit val="days"/>
      </c:dateAx>
      <c:valAx>
        <c:axId val="38275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4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2</c:v>
                </c:pt>
                <c:pt idx="4">
                  <c:v>3</c:v>
                </c:pt>
                <c:pt idx="5">
                  <c:v>1</c:v>
                </c:pt>
                <c:pt idx="6">
                  <c:v>2</c:v>
                </c:pt>
              </c:numCache>
            </c:numRef>
          </c:val>
          <c:extLst>
            <c:ext xmlns:c16="http://schemas.microsoft.com/office/drawing/2014/chart" uri="{C3380CC4-5D6E-409C-BE32-E72D297353CC}">
              <c16:uniqueId val="{00000000-4BC6-4C10-8528-008BFA096721}"/>
            </c:ext>
          </c:extLst>
        </c:ser>
        <c:ser>
          <c:idx val="1"/>
          <c:order val="1"/>
          <c:tx>
            <c:strRef>
              <c:f>Sheet1!$C$1</c:f>
              <c:strCache>
                <c:ptCount val="1"/>
                <c:pt idx="0">
                  <c:v>Motomel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73</c:v>
                </c:pt>
                <c:pt idx="1">
                  <c:v>81</c:v>
                </c:pt>
                <c:pt idx="2">
                  <c:v>76</c:v>
                </c:pt>
                <c:pt idx="3">
                  <c:v>71</c:v>
                </c:pt>
                <c:pt idx="4">
                  <c:v>56</c:v>
                </c:pt>
                <c:pt idx="5">
                  <c:v>65</c:v>
                </c:pt>
                <c:pt idx="6">
                  <c:v>69</c:v>
                </c:pt>
              </c:numCache>
            </c:numRef>
          </c:val>
          <c:extLst>
            <c:ext xmlns:c16="http://schemas.microsoft.com/office/drawing/2014/chart" uri="{C3380CC4-5D6E-409C-BE32-E72D297353CC}">
              <c16:uniqueId val="{00000001-4BC6-4C10-8528-008BFA096721}"/>
            </c:ext>
          </c:extLst>
        </c:ser>
        <c:ser>
          <c:idx val="2"/>
          <c:order val="2"/>
          <c:tx>
            <c:strRef>
              <c:f>Sheet1!$D$1</c:f>
              <c:strCache>
                <c:ptCount val="1"/>
                <c:pt idx="0">
                  <c:v>Corven 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-1</c:v>
                </c:pt>
                <c:pt idx="3">
                  <c:v>-2</c:v>
                </c:pt>
                <c:pt idx="4">
                  <c:v>-1</c:v>
                </c:pt>
                <c:pt idx="5">
                  <c:v>-2</c:v>
                </c:pt>
                <c:pt idx="6">
                  <c:v>-2</c:v>
                </c:pt>
              </c:numCache>
            </c:numRef>
          </c:val>
          <c:extLst>
            <c:ext xmlns:c16="http://schemas.microsoft.com/office/drawing/2014/chart" uri="{C3380CC4-5D6E-409C-BE32-E72D297353CC}">
              <c16:uniqueId val="{00000002-4BC6-4C10-8528-008BFA096721}"/>
            </c:ext>
          </c:extLst>
        </c:ser>
        <c:ser>
          <c:idx val="3"/>
          <c:order val="3"/>
          <c:tx>
            <c:strRef>
              <c:f>Sheet1!$E$1</c:f>
              <c:strCache>
                <c:ptCount val="1"/>
                <c:pt idx="0">
                  <c:v>Zanella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c:v>
                </c:pt>
                <c:pt idx="1">
                  <c:v>-7</c:v>
                </c:pt>
                <c:pt idx="2">
                  <c:v>-14</c:v>
                </c:pt>
                <c:pt idx="3">
                  <c:v>-22</c:v>
                </c:pt>
                <c:pt idx="4">
                  <c:v>-24</c:v>
                </c:pt>
                <c:pt idx="5">
                  <c:v>-23</c:v>
                </c:pt>
                <c:pt idx="6">
                  <c:v>-21</c:v>
                </c:pt>
              </c:numCache>
            </c:numRef>
          </c:val>
          <c:extLst>
            <c:ext xmlns:c16="http://schemas.microsoft.com/office/drawing/2014/chart" uri="{C3380CC4-5D6E-409C-BE32-E72D297353CC}">
              <c16:uniqueId val="{00000003-4BC6-4C10-8528-008BFA096721}"/>
            </c:ext>
          </c:extLst>
        </c:ser>
        <c:dLbls>
          <c:showLegendKey val="0"/>
          <c:showVal val="0"/>
          <c:showCatName val="0"/>
          <c:showSerName val="0"/>
          <c:showPercent val="0"/>
          <c:showBubbleSize val="0"/>
        </c:dLbls>
        <c:gapWidth val="219"/>
        <c:overlap val="-27"/>
        <c:axId val="382759472"/>
        <c:axId val="382760784"/>
      </c:barChart>
      <c:catAx>
        <c:axId val="38275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60784"/>
        <c:crosses val="autoZero"/>
        <c:auto val="1"/>
        <c:lblAlgn val="ctr"/>
        <c:lblOffset val="100"/>
        <c:noMultiLvlLbl val="0"/>
      </c:catAx>
      <c:valAx>
        <c:axId val="38276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5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2.98721472099414E-3</c:v>
                </c:pt>
                <c:pt idx="1">
                  <c:v>0</c:v>
                </c:pt>
                <c:pt idx="2">
                  <c:v>2.9871254891418002E-3</c:v>
                </c:pt>
                <c:pt idx="3">
                  <c:v>0</c:v>
                </c:pt>
                <c:pt idx="4">
                  <c:v>5.97407252524046E-3</c:v>
                </c:pt>
                <c:pt idx="5">
                  <c:v>5.9737156511350097E-3</c:v>
                </c:pt>
                <c:pt idx="6">
                  <c:v>2.9866794098321499E-3</c:v>
                </c:pt>
                <c:pt idx="7">
                  <c:v>0</c:v>
                </c:pt>
                <c:pt idx="8">
                  <c:v>5.9731804199145803E-3</c:v>
                </c:pt>
                <c:pt idx="9">
                  <c:v>2.9864118261908302E-3</c:v>
                </c:pt>
                <c:pt idx="10">
                  <c:v>5.9726452845965498E-3</c:v>
                </c:pt>
                <c:pt idx="11">
                  <c:v>2.98614429049212E-3</c:v>
                </c:pt>
                <c:pt idx="12">
                  <c:v>1.4930275612887799E-2</c:v>
                </c:pt>
                <c:pt idx="13">
                  <c:v>0</c:v>
                </c:pt>
                <c:pt idx="14">
                  <c:v>8.9568280886128896E-3</c:v>
                </c:pt>
                <c:pt idx="15">
                  <c:v>0</c:v>
                </c:pt>
                <c:pt idx="16">
                  <c:v>8.95602591276831E-3</c:v>
                </c:pt>
                <c:pt idx="17">
                  <c:v>2.9850746268656699E-3</c:v>
                </c:pt>
                <c:pt idx="18">
                  <c:v>5.9699710456404299E-3</c:v>
                </c:pt>
                <c:pt idx="19">
                  <c:v>1.19392293227472E-2</c:v>
                </c:pt>
                <c:pt idx="20">
                  <c:v>1.1937804040946701E-2</c:v>
                </c:pt>
                <c:pt idx="21">
                  <c:v>5.9681895497001002E-3</c:v>
                </c:pt>
                <c:pt idx="22">
                  <c:v>1.7903500134276301E-2</c:v>
                </c:pt>
                <c:pt idx="23">
                  <c:v>1.7900295354873402E-2</c:v>
                </c:pt>
                <c:pt idx="24">
                  <c:v>2.9828486204325098E-3</c:v>
                </c:pt>
                <c:pt idx="25">
                  <c:v>5.9655192984549299E-3</c:v>
                </c:pt>
                <c:pt idx="26">
                  <c:v>0</c:v>
                </c:pt>
              </c:numCache>
            </c:numRef>
          </c:val>
          <c:smooth val="0"/>
          <c:extLst>
            <c:ext xmlns:c16="http://schemas.microsoft.com/office/drawing/2014/chart" uri="{C3380CC4-5D6E-409C-BE32-E72D297353CC}">
              <c16:uniqueId val="{00000000-CFB7-4C65-BB7D-600591FBDD3B}"/>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3.1315277229167299E-2</c:v>
                </c:pt>
                <c:pt idx="1">
                  <c:v>2.4546337437433501E-2</c:v>
                </c:pt>
                <c:pt idx="2">
                  <c:v>2.38290002489597E-2</c:v>
                </c:pt>
                <c:pt idx="3">
                  <c:v>2.9156903252416998E-2</c:v>
                </c:pt>
                <c:pt idx="4">
                  <c:v>2.7015594396396999E-2</c:v>
                </c:pt>
                <c:pt idx="5">
                  <c:v>2.6297553261429699E-2</c:v>
                </c:pt>
                <c:pt idx="6">
                  <c:v>3.3396217700705902E-2</c:v>
                </c:pt>
                <c:pt idx="7">
                  <c:v>2.6992182921761702E-2</c:v>
                </c:pt>
                <c:pt idx="8">
                  <c:v>2.9115285880151501E-2</c:v>
                </c:pt>
                <c:pt idx="9">
                  <c:v>1.8812939042527899E-2</c:v>
                </c:pt>
                <c:pt idx="10">
                  <c:v>2.7326864792351298E-2</c:v>
                </c:pt>
                <c:pt idx="11">
                  <c:v>2.0933046183976602E-2</c:v>
                </c:pt>
                <c:pt idx="12">
                  <c:v>1.63172643751552E-2</c:v>
                </c:pt>
                <c:pt idx="13">
                  <c:v>3.2274539289818299E-2</c:v>
                </c:pt>
                <c:pt idx="14">
                  <c:v>2.8718617819015999E-2</c:v>
                </c:pt>
                <c:pt idx="15">
                  <c:v>2.7647025463619398E-2</c:v>
                </c:pt>
                <c:pt idx="16">
                  <c:v>7.0870215374584499E-3</c:v>
                </c:pt>
                <c:pt idx="17">
                  <c:v>1.55903424914785E-2</c:v>
                </c:pt>
                <c:pt idx="18">
                  <c:v>2.94044708966592E-2</c:v>
                </c:pt>
                <c:pt idx="19">
                  <c:v>3.1520826766494398E-2</c:v>
                </c:pt>
                <c:pt idx="20">
                  <c:v>2.0535189525637099E-2</c:v>
                </c:pt>
                <c:pt idx="21">
                  <c:v>2.01769911504425E-2</c:v>
                </c:pt>
                <c:pt idx="22">
                  <c:v>1.94650990773543E-2</c:v>
                </c:pt>
                <c:pt idx="23">
                  <c:v>2.9015045362546499E-2</c:v>
                </c:pt>
                <c:pt idx="24">
                  <c:v>1.9809405222608201E-2</c:v>
                </c:pt>
                <c:pt idx="25">
                  <c:v>2.0512820512820499E-2</c:v>
                </c:pt>
                <c:pt idx="26">
                  <c:v>2.89949364940171E-2</c:v>
                </c:pt>
              </c:numCache>
            </c:numRef>
          </c:val>
          <c:smooth val="0"/>
          <c:extLst>
            <c:ext xmlns:c16="http://schemas.microsoft.com/office/drawing/2014/chart" uri="{C3380CC4-5D6E-409C-BE32-E72D297353CC}">
              <c16:uniqueId val="{00000001-CFB7-4C65-BB7D-600591FBDD3B}"/>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5.7499683751739399E-3</c:v>
                </c:pt>
                <c:pt idx="1">
                  <c:v>-4.5997102182562498E-3</c:v>
                </c:pt>
                <c:pt idx="2">
                  <c:v>-2.2999609006646902E-3</c:v>
                </c:pt>
                <c:pt idx="3">
                  <c:v>1.1500069000414E-3</c:v>
                </c:pt>
                <c:pt idx="4">
                  <c:v>-2.29998735006957E-3</c:v>
                </c:pt>
                <c:pt idx="5">
                  <c:v>-3.45006037605658E-3</c:v>
                </c:pt>
                <c:pt idx="6">
                  <c:v>-2.3001196062195201E-3</c:v>
                </c:pt>
                <c:pt idx="7">
                  <c:v>-3.4502587694077102E-3</c:v>
                </c:pt>
                <c:pt idx="8">
                  <c:v>-6.9007556327417797E-3</c:v>
                </c:pt>
                <c:pt idx="9">
                  <c:v>-5.7510265582406501E-3</c:v>
                </c:pt>
                <c:pt idx="10">
                  <c:v>-2.3005429281310399E-3</c:v>
                </c:pt>
                <c:pt idx="11">
                  <c:v>-4.6011917086525404E-3</c:v>
                </c:pt>
                <c:pt idx="12">
                  <c:v>-1.1503508570113901E-3</c:v>
                </c:pt>
                <c:pt idx="13">
                  <c:v>0</c:v>
                </c:pt>
                <c:pt idx="14">
                  <c:v>1.1503640902345599E-3</c:v>
                </c:pt>
                <c:pt idx="15">
                  <c:v>0</c:v>
                </c:pt>
                <c:pt idx="16">
                  <c:v>4.60140342804555E-3</c:v>
                </c:pt>
                <c:pt idx="17">
                  <c:v>-5.7514896358156799E-3</c:v>
                </c:pt>
                <c:pt idx="18">
                  <c:v>2.3007281804691198E-3</c:v>
                </c:pt>
                <c:pt idx="19">
                  <c:v>-5.7516881204633602E-3</c:v>
                </c:pt>
                <c:pt idx="20">
                  <c:v>5.7520189586544902E-3</c:v>
                </c:pt>
                <c:pt idx="21">
                  <c:v>-6.9020257445560297E-3</c:v>
                </c:pt>
                <c:pt idx="22">
                  <c:v>3.45125107851596E-3</c:v>
                </c:pt>
                <c:pt idx="23">
                  <c:v>0</c:v>
                </c:pt>
                <c:pt idx="24">
                  <c:v>0</c:v>
                </c:pt>
                <c:pt idx="25">
                  <c:v>-5.7518866188109698E-3</c:v>
                </c:pt>
                <c:pt idx="26">
                  <c:v>3.4513304879030902E-3</c:v>
                </c:pt>
              </c:numCache>
            </c:numRef>
          </c:val>
          <c:smooth val="0"/>
          <c:extLst>
            <c:ext xmlns:c16="http://schemas.microsoft.com/office/drawing/2014/chart" uri="{C3380CC4-5D6E-409C-BE32-E72D297353CC}">
              <c16:uniqueId val="{00000002-CFB7-4C65-BB7D-600591FBDD3B}"/>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-1.6744224986569699E-3</c:v>
                </c:pt>
                <c:pt idx="1">
                  <c:v>-3.7675137060753298E-3</c:v>
                </c:pt>
                <c:pt idx="2">
                  <c:v>-2.7908560392729299E-3</c:v>
                </c:pt>
                <c:pt idx="3">
                  <c:v>-3.07002732324318E-3</c:v>
                </c:pt>
                <c:pt idx="4">
                  <c:v>-1.5350607884072199E-3</c:v>
                </c:pt>
                <c:pt idx="5">
                  <c:v>-2.2328499678330102E-3</c:v>
                </c:pt>
                <c:pt idx="6">
                  <c:v>-2.09334358606503E-3</c:v>
                </c:pt>
                <c:pt idx="7">
                  <c:v>-3.4889790130934401E-3</c:v>
                </c:pt>
                <c:pt idx="8">
                  <c:v>-2.5121525379021002E-3</c:v>
                </c:pt>
                <c:pt idx="9">
                  <c:v>-3.62875593685406E-3</c:v>
                </c:pt>
                <c:pt idx="10">
                  <c:v>-2.65187941485583E-3</c:v>
                </c:pt>
                <c:pt idx="11">
                  <c:v>-3.4894075544277801E-3</c:v>
                </c:pt>
                <c:pt idx="12">
                  <c:v>-4.4665975274591103E-3</c:v>
                </c:pt>
                <c:pt idx="13">
                  <c:v>-1.25628666786712E-3</c:v>
                </c:pt>
                <c:pt idx="14">
                  <c:v>2.7917832236162501E-4</c:v>
                </c:pt>
                <c:pt idx="15">
                  <c:v>-2.23342034366756E-3</c:v>
                </c:pt>
                <c:pt idx="16">
                  <c:v>-3.2106134505160699E-3</c:v>
                </c:pt>
                <c:pt idx="17">
                  <c:v>-3.0711201631602402E-3</c:v>
                </c:pt>
                <c:pt idx="18">
                  <c:v>-2.7920131671340998E-3</c:v>
                </c:pt>
                <c:pt idx="19">
                  <c:v>-4.0485321278945297E-3</c:v>
                </c:pt>
                <c:pt idx="20">
                  <c:v>2.7922041659686199E-4</c:v>
                </c:pt>
                <c:pt idx="21">
                  <c:v>-3.07141600654491E-3</c:v>
                </c:pt>
                <c:pt idx="22">
                  <c:v>-3.7695808784519599E-3</c:v>
                </c:pt>
                <c:pt idx="23">
                  <c:v>-3.9093423508830202E-3</c:v>
                </c:pt>
                <c:pt idx="24">
                  <c:v>-4.0491200145209797E-3</c:v>
                </c:pt>
                <c:pt idx="25">
                  <c:v>-4.0492839748888501E-3</c:v>
                </c:pt>
                <c:pt idx="26">
                  <c:v>-3.3512672677536901E-3</c:v>
                </c:pt>
              </c:numCache>
            </c:numRef>
          </c:val>
          <c:smooth val="0"/>
          <c:extLst>
            <c:ext xmlns:c16="http://schemas.microsoft.com/office/drawing/2014/chart" uri="{C3380CC4-5D6E-409C-BE32-E72D297353CC}">
              <c16:uniqueId val="{00000003-CFB7-4C65-BB7D-600591FBDD3B}"/>
            </c:ext>
          </c:extLst>
        </c:ser>
        <c:dLbls>
          <c:showLegendKey val="0"/>
          <c:showVal val="0"/>
          <c:showCatName val="0"/>
          <c:showSerName val="0"/>
          <c:showPercent val="0"/>
          <c:showBubbleSize val="0"/>
        </c:dLbls>
        <c:smooth val="0"/>
        <c:axId val="382757176"/>
        <c:axId val="382757504"/>
      </c:lineChart>
      <c:dateAx>
        <c:axId val="38275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57504"/>
        <c:crosses val="autoZero"/>
        <c:auto val="1"/>
        <c:lblOffset val="100"/>
        <c:baseTimeUnit val="days"/>
      </c:dateAx>
      <c:valAx>
        <c:axId val="38275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5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0</c:v>
                </c:pt>
                <c:pt idx="1">
                  <c:v>1</c:v>
                </c:pt>
                <c:pt idx="2">
                  <c:v>0</c:v>
                </c:pt>
                <c:pt idx="3">
                  <c:v>0</c:v>
                </c:pt>
                <c:pt idx="4">
                  <c:v>0</c:v>
                </c:pt>
                <c:pt idx="5">
                  <c:v>0</c:v>
                </c:pt>
                <c:pt idx="6">
                  <c:v>1</c:v>
                </c:pt>
                <c:pt idx="7">
                  <c:v>0</c:v>
                </c:pt>
                <c:pt idx="8">
                  <c:v>1</c:v>
                </c:pt>
                <c:pt idx="9">
                  <c:v>0</c:v>
                </c:pt>
                <c:pt idx="10">
                  <c:v>0</c:v>
                </c:pt>
                <c:pt idx="11">
                  <c:v>0</c:v>
                </c:pt>
                <c:pt idx="12">
                  <c:v>0</c:v>
                </c:pt>
                <c:pt idx="13">
                  <c:v>1</c:v>
                </c:pt>
                <c:pt idx="14">
                  <c:v>0</c:v>
                </c:pt>
                <c:pt idx="15">
                  <c:v>1</c:v>
                </c:pt>
                <c:pt idx="16">
                  <c:v>0</c:v>
                </c:pt>
                <c:pt idx="17">
                  <c:v>0</c:v>
                </c:pt>
                <c:pt idx="18">
                  <c:v>0</c:v>
                </c:pt>
                <c:pt idx="19">
                  <c:v>0</c:v>
                </c:pt>
                <c:pt idx="20">
                  <c:v>1</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0-D321-480C-8EE5-785E0BECB91C}"/>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1</c:v>
                </c:pt>
                <c:pt idx="1">
                  <c:v>1</c:v>
                </c:pt>
                <c:pt idx="2">
                  <c:v>0</c:v>
                </c:pt>
                <c:pt idx="3">
                  <c:v>0</c:v>
                </c:pt>
                <c:pt idx="4">
                  <c:v>0</c:v>
                </c:pt>
                <c:pt idx="5">
                  <c:v>1</c:v>
                </c:pt>
                <c:pt idx="6">
                  <c:v>1</c:v>
                </c:pt>
                <c:pt idx="7">
                  <c:v>1</c:v>
                </c:pt>
                <c:pt idx="8">
                  <c:v>0</c:v>
                </c:pt>
                <c:pt idx="9">
                  <c:v>0</c:v>
                </c:pt>
                <c:pt idx="10">
                  <c:v>0</c:v>
                </c:pt>
                <c:pt idx="11">
                  <c:v>0</c:v>
                </c:pt>
                <c:pt idx="12">
                  <c:v>0</c:v>
                </c:pt>
                <c:pt idx="13">
                  <c:v>0</c:v>
                </c:pt>
                <c:pt idx="14">
                  <c:v>1</c:v>
                </c:pt>
                <c:pt idx="15">
                  <c:v>1</c:v>
                </c:pt>
                <c:pt idx="16">
                  <c:v>1</c:v>
                </c:pt>
                <c:pt idx="17">
                  <c:v>1</c:v>
                </c:pt>
                <c:pt idx="18">
                  <c:v>0</c:v>
                </c:pt>
                <c:pt idx="19">
                  <c:v>1</c:v>
                </c:pt>
                <c:pt idx="20">
                  <c:v>1</c:v>
                </c:pt>
                <c:pt idx="21">
                  <c:v>1</c:v>
                </c:pt>
                <c:pt idx="22">
                  <c:v>1</c:v>
                </c:pt>
                <c:pt idx="23">
                  <c:v>0</c:v>
                </c:pt>
                <c:pt idx="24">
                  <c:v>0</c:v>
                </c:pt>
                <c:pt idx="25">
                  <c:v>0</c:v>
                </c:pt>
                <c:pt idx="26">
                  <c:v>1</c:v>
                </c:pt>
              </c:numCache>
            </c:numRef>
          </c:val>
          <c:smooth val="0"/>
          <c:extLst>
            <c:ext xmlns:c16="http://schemas.microsoft.com/office/drawing/2014/chart" uri="{C3380CC4-5D6E-409C-BE32-E72D297353CC}">
              <c16:uniqueId val="{00000001-D321-480C-8EE5-785E0BECB91C}"/>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0</c:v>
                </c:pt>
                <c:pt idx="1">
                  <c:v>0</c:v>
                </c:pt>
                <c:pt idx="2">
                  <c:v>0</c:v>
                </c:pt>
                <c:pt idx="3">
                  <c:v>0</c:v>
                </c:pt>
                <c:pt idx="4">
                  <c:v>0</c:v>
                </c:pt>
                <c:pt idx="5">
                  <c:v>1</c:v>
                </c:pt>
                <c:pt idx="6">
                  <c:v>0</c:v>
                </c:pt>
                <c:pt idx="7">
                  <c:v>0</c:v>
                </c:pt>
                <c:pt idx="8">
                  <c:v>1</c:v>
                </c:pt>
                <c:pt idx="9">
                  <c:v>0</c:v>
                </c:pt>
                <c:pt idx="10">
                  <c:v>0</c:v>
                </c:pt>
                <c:pt idx="11">
                  <c:v>0</c:v>
                </c:pt>
                <c:pt idx="12">
                  <c:v>1</c:v>
                </c:pt>
                <c:pt idx="13">
                  <c:v>0</c:v>
                </c:pt>
                <c:pt idx="14">
                  <c:v>0</c:v>
                </c:pt>
                <c:pt idx="15">
                  <c:v>0</c:v>
                </c:pt>
                <c:pt idx="16">
                  <c:v>0</c:v>
                </c:pt>
                <c:pt idx="17">
                  <c:v>0</c:v>
                </c:pt>
                <c:pt idx="18">
                  <c:v>0</c:v>
                </c:pt>
                <c:pt idx="19">
                  <c:v>1</c:v>
                </c:pt>
                <c:pt idx="20">
                  <c:v>0</c:v>
                </c:pt>
                <c:pt idx="21">
                  <c:v>1</c:v>
                </c:pt>
                <c:pt idx="22">
                  <c:v>0</c:v>
                </c:pt>
                <c:pt idx="23">
                  <c:v>0</c:v>
                </c:pt>
                <c:pt idx="24">
                  <c:v>0</c:v>
                </c:pt>
                <c:pt idx="25">
                  <c:v>0</c:v>
                </c:pt>
                <c:pt idx="26">
                  <c:v>1</c:v>
                </c:pt>
              </c:numCache>
            </c:numRef>
          </c:val>
          <c:smooth val="0"/>
          <c:extLst>
            <c:ext xmlns:c16="http://schemas.microsoft.com/office/drawing/2014/chart" uri="{C3380CC4-5D6E-409C-BE32-E72D297353CC}">
              <c16:uniqueId val="{00000002-D321-480C-8EE5-785E0BECB91C}"/>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1</c:v>
                </c:pt>
                <c:pt idx="2">
                  <c:v>1</c:v>
                </c:pt>
                <c:pt idx="3">
                  <c:v>1</c:v>
                </c:pt>
                <c:pt idx="4">
                  <c:v>0</c:v>
                </c:pt>
                <c:pt idx="5">
                  <c:v>0</c:v>
                </c:pt>
                <c:pt idx="6">
                  <c:v>0</c:v>
                </c:pt>
                <c:pt idx="7">
                  <c:v>0</c:v>
                </c:pt>
                <c:pt idx="8">
                  <c:v>2</c:v>
                </c:pt>
                <c:pt idx="9">
                  <c:v>1</c:v>
                </c:pt>
                <c:pt idx="10">
                  <c:v>0</c:v>
                </c:pt>
                <c:pt idx="11">
                  <c:v>1</c:v>
                </c:pt>
                <c:pt idx="12">
                  <c:v>2</c:v>
                </c:pt>
                <c:pt idx="13">
                  <c:v>0</c:v>
                </c:pt>
                <c:pt idx="14">
                  <c:v>1</c:v>
                </c:pt>
                <c:pt idx="15">
                  <c:v>0</c:v>
                </c:pt>
                <c:pt idx="16">
                  <c:v>1</c:v>
                </c:pt>
                <c:pt idx="17">
                  <c:v>0</c:v>
                </c:pt>
                <c:pt idx="18">
                  <c:v>0</c:v>
                </c:pt>
                <c:pt idx="19">
                  <c:v>0</c:v>
                </c:pt>
                <c:pt idx="20">
                  <c:v>0</c:v>
                </c:pt>
                <c:pt idx="21">
                  <c:v>0</c:v>
                </c:pt>
                <c:pt idx="22">
                  <c:v>1</c:v>
                </c:pt>
                <c:pt idx="23">
                  <c:v>1</c:v>
                </c:pt>
                <c:pt idx="24">
                  <c:v>0</c:v>
                </c:pt>
                <c:pt idx="25">
                  <c:v>0</c:v>
                </c:pt>
                <c:pt idx="26">
                  <c:v>0</c:v>
                </c:pt>
              </c:numCache>
            </c:numRef>
          </c:val>
          <c:smooth val="0"/>
          <c:extLst>
            <c:ext xmlns:c16="http://schemas.microsoft.com/office/drawing/2014/chart" uri="{C3380CC4-5D6E-409C-BE32-E72D297353CC}">
              <c16:uniqueId val="{00000003-D321-480C-8EE5-785E0BECB91C}"/>
            </c:ext>
          </c:extLst>
        </c:ser>
        <c:dLbls>
          <c:showLegendKey val="0"/>
          <c:showVal val="0"/>
          <c:showCatName val="0"/>
          <c:showSerName val="0"/>
          <c:showPercent val="0"/>
          <c:showBubbleSize val="0"/>
        </c:dLbls>
        <c:smooth val="0"/>
        <c:axId val="385076488"/>
        <c:axId val="385082720"/>
      </c:lineChart>
      <c:dateAx>
        <c:axId val="38507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2720"/>
        <c:crosses val="autoZero"/>
        <c:auto val="1"/>
        <c:lblOffset val="100"/>
        <c:baseTimeUnit val="days"/>
      </c:dateAx>
      <c:valAx>
        <c:axId val="38508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7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7</c:v>
                </c:pt>
                <c:pt idx="20">
                  <c:v>0</c:v>
                </c:pt>
                <c:pt idx="21">
                  <c:v>0</c:v>
                </c:pt>
                <c:pt idx="22">
                  <c:v>0</c:v>
                </c:pt>
                <c:pt idx="23">
                  <c:v>0</c:v>
                </c:pt>
              </c:numCache>
            </c:numRef>
          </c:val>
          <c:smooth val="0"/>
          <c:extLst>
            <c:ext xmlns:c16="http://schemas.microsoft.com/office/drawing/2014/chart" uri="{C3380CC4-5D6E-409C-BE32-E72D297353CC}">
              <c16:uniqueId val="{00000000-5F09-42DF-97AF-66615D9CEC0D}"/>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1</c:v>
                </c:pt>
                <c:pt idx="14">
                  <c:v>0</c:v>
                </c:pt>
                <c:pt idx="15">
                  <c:v>1</c:v>
                </c:pt>
                <c:pt idx="16">
                  <c:v>3</c:v>
                </c:pt>
                <c:pt idx="17">
                  <c:v>5</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5F09-42DF-97AF-66615D9CEC0D}"/>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3</c:v>
                </c:pt>
                <c:pt idx="10">
                  <c:v>1</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F09-42DF-97AF-66615D9CEC0D}"/>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1</c:v>
                </c:pt>
                <c:pt idx="16">
                  <c:v>1</c:v>
                </c:pt>
                <c:pt idx="17">
                  <c:v>7</c:v>
                </c:pt>
                <c:pt idx="18">
                  <c:v>1</c:v>
                </c:pt>
                <c:pt idx="19">
                  <c:v>0</c:v>
                </c:pt>
                <c:pt idx="20">
                  <c:v>0</c:v>
                </c:pt>
                <c:pt idx="21">
                  <c:v>0</c:v>
                </c:pt>
                <c:pt idx="22">
                  <c:v>0</c:v>
                </c:pt>
                <c:pt idx="23">
                  <c:v>1</c:v>
                </c:pt>
              </c:numCache>
            </c:numRef>
          </c:val>
          <c:smooth val="0"/>
          <c:extLst>
            <c:ext xmlns:c16="http://schemas.microsoft.com/office/drawing/2014/chart" uri="{C3380CC4-5D6E-409C-BE32-E72D297353CC}">
              <c16:uniqueId val="{00000003-5F09-42DF-97AF-66615D9CEC0D}"/>
            </c:ext>
          </c:extLst>
        </c:ser>
        <c:dLbls>
          <c:showLegendKey val="0"/>
          <c:showVal val="0"/>
          <c:showCatName val="0"/>
          <c:showSerName val="0"/>
          <c:showPercent val="0"/>
          <c:showBubbleSize val="0"/>
        </c:dLbls>
        <c:smooth val="0"/>
        <c:axId val="385073208"/>
        <c:axId val="385079440"/>
      </c:lineChart>
      <c:catAx>
        <c:axId val="38507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79440"/>
        <c:crosses val="autoZero"/>
        <c:auto val="1"/>
        <c:lblAlgn val="ctr"/>
        <c:lblOffset val="100"/>
        <c:noMultiLvlLbl val="0"/>
      </c:catAx>
      <c:valAx>
        <c:axId val="38507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7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0</c:v>
                </c:pt>
                <c:pt idx="3">
                  <c:v>4</c:v>
                </c:pt>
                <c:pt idx="4">
                  <c:v>0</c:v>
                </c:pt>
                <c:pt idx="5">
                  <c:v>0</c:v>
                </c:pt>
                <c:pt idx="6">
                  <c:v>0</c:v>
                </c:pt>
              </c:numCache>
            </c:numRef>
          </c:val>
          <c:extLst>
            <c:ext xmlns:c16="http://schemas.microsoft.com/office/drawing/2014/chart" uri="{C3380CC4-5D6E-409C-BE32-E72D297353CC}">
              <c16:uniqueId val="{00000000-49B5-45A4-AB32-E32D16A253D9}"/>
            </c:ext>
          </c:extLst>
        </c:ser>
        <c:ser>
          <c:idx val="1"/>
          <c:order val="1"/>
          <c:tx>
            <c:strRef>
              <c:f>Sheet1!$C$1</c:f>
              <c:strCache>
                <c:ptCount val="1"/>
                <c:pt idx="0">
                  <c:v>Motomel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4</c:v>
                </c:pt>
                <c:pt idx="3">
                  <c:v>3</c:v>
                </c:pt>
                <c:pt idx="4">
                  <c:v>1</c:v>
                </c:pt>
                <c:pt idx="5">
                  <c:v>1</c:v>
                </c:pt>
                <c:pt idx="6">
                  <c:v>0</c:v>
                </c:pt>
              </c:numCache>
            </c:numRef>
          </c:val>
          <c:extLst>
            <c:ext xmlns:c16="http://schemas.microsoft.com/office/drawing/2014/chart" uri="{C3380CC4-5D6E-409C-BE32-E72D297353CC}">
              <c16:uniqueId val="{00000001-49B5-45A4-AB32-E32D16A253D9}"/>
            </c:ext>
          </c:extLst>
        </c:ser>
        <c:ser>
          <c:idx val="2"/>
          <c:order val="2"/>
          <c:tx>
            <c:strRef>
              <c:f>Sheet1!$D$1</c:f>
              <c:strCache>
                <c:ptCount val="1"/>
                <c:pt idx="0">
                  <c:v>Corven 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0</c:v>
                </c:pt>
                <c:pt idx="2">
                  <c:v>1</c:v>
                </c:pt>
                <c:pt idx="3">
                  <c:v>1</c:v>
                </c:pt>
                <c:pt idx="4">
                  <c:v>0</c:v>
                </c:pt>
                <c:pt idx="5">
                  <c:v>0</c:v>
                </c:pt>
                <c:pt idx="6">
                  <c:v>0</c:v>
                </c:pt>
              </c:numCache>
            </c:numRef>
          </c:val>
          <c:extLst>
            <c:ext xmlns:c16="http://schemas.microsoft.com/office/drawing/2014/chart" uri="{C3380CC4-5D6E-409C-BE32-E72D297353CC}">
              <c16:uniqueId val="{00000002-49B5-45A4-AB32-E32D16A253D9}"/>
            </c:ext>
          </c:extLst>
        </c:ser>
        <c:ser>
          <c:idx val="3"/>
          <c:order val="3"/>
          <c:tx>
            <c:strRef>
              <c:f>Sheet1!$E$1</c:f>
              <c:strCache>
                <c:ptCount val="1"/>
                <c:pt idx="0">
                  <c:v>Zanella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1</c:v>
                </c:pt>
                <c:pt idx="3">
                  <c:v>4</c:v>
                </c:pt>
                <c:pt idx="4">
                  <c:v>4</c:v>
                </c:pt>
                <c:pt idx="5">
                  <c:v>1</c:v>
                </c:pt>
                <c:pt idx="6">
                  <c:v>1</c:v>
                </c:pt>
              </c:numCache>
            </c:numRef>
          </c:val>
          <c:extLst>
            <c:ext xmlns:c16="http://schemas.microsoft.com/office/drawing/2014/chart" uri="{C3380CC4-5D6E-409C-BE32-E72D297353CC}">
              <c16:uniqueId val="{00000003-49B5-45A4-AB32-E32D16A253D9}"/>
            </c:ext>
          </c:extLst>
        </c:ser>
        <c:dLbls>
          <c:showLegendKey val="0"/>
          <c:showVal val="0"/>
          <c:showCatName val="0"/>
          <c:showSerName val="0"/>
          <c:showPercent val="0"/>
          <c:showBubbleSize val="0"/>
        </c:dLbls>
        <c:gapWidth val="219"/>
        <c:overlap val="-27"/>
        <c:axId val="385080424"/>
        <c:axId val="385087312"/>
      </c:barChart>
      <c:catAx>
        <c:axId val="38508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7312"/>
        <c:crosses val="autoZero"/>
        <c:auto val="1"/>
        <c:lblAlgn val="ctr"/>
        <c:lblOffset val="100"/>
        <c:noMultiLvlLbl val="0"/>
      </c:catAx>
      <c:valAx>
        <c:axId val="38508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Sheet1!$B$2:$B$5</c:f>
              <c:numCache>
                <c:formatCode>General</c:formatCode>
                <c:ptCount val="4"/>
                <c:pt idx="0">
                  <c:v>146</c:v>
                </c:pt>
                <c:pt idx="1">
                  <c:v>196</c:v>
                </c:pt>
                <c:pt idx="2">
                  <c:v>62</c:v>
                </c:pt>
                <c:pt idx="3">
                  <c:v>5813</c:v>
                </c:pt>
              </c:numCache>
            </c:numRef>
          </c:val>
          <c:extLst>
            <c:ext xmlns:c16="http://schemas.microsoft.com/office/drawing/2014/chart" uri="{C3380CC4-5D6E-409C-BE32-E72D297353CC}">
              <c16:uniqueId val="{00000000-795C-46D7-A58A-96E18DEF11C9}"/>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Sheet1!$C$2:$C$5</c:f>
              <c:numCache>
                <c:formatCode>General</c:formatCode>
                <c:ptCount val="4"/>
                <c:pt idx="0">
                  <c:v>12</c:v>
                </c:pt>
                <c:pt idx="1">
                  <c:v>7</c:v>
                </c:pt>
                <c:pt idx="2">
                  <c:v>3</c:v>
                </c:pt>
                <c:pt idx="3">
                  <c:v>300</c:v>
                </c:pt>
              </c:numCache>
            </c:numRef>
          </c:val>
          <c:extLst>
            <c:ext xmlns:c16="http://schemas.microsoft.com/office/drawing/2014/chart" uri="{C3380CC4-5D6E-409C-BE32-E72D297353CC}">
              <c16:uniqueId val="{00000001-795C-46D7-A58A-96E18DEF11C9}"/>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Sheet1!$D$2:$D$5</c:f>
              <c:numCache>
                <c:formatCode>General</c:formatCode>
                <c:ptCount val="4"/>
                <c:pt idx="0">
                  <c:v>0</c:v>
                </c:pt>
                <c:pt idx="1">
                  <c:v>0</c:v>
                </c:pt>
                <c:pt idx="2">
                  <c:v>0</c:v>
                </c:pt>
                <c:pt idx="3">
                  <c:v>19</c:v>
                </c:pt>
              </c:numCache>
            </c:numRef>
          </c:val>
          <c:extLst>
            <c:ext xmlns:c16="http://schemas.microsoft.com/office/drawing/2014/chart" uri="{C3380CC4-5D6E-409C-BE32-E72D297353CC}">
              <c16:uniqueId val="{00000002-795C-46D7-A58A-96E18DEF11C9}"/>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Sheet1!$E$2:$E$5</c:f>
              <c:numCache>
                <c:formatCode>General</c:formatCode>
                <c:ptCount val="4"/>
                <c:pt idx="0">
                  <c:v>0</c:v>
                </c:pt>
                <c:pt idx="1">
                  <c:v>0</c:v>
                </c:pt>
                <c:pt idx="2">
                  <c:v>0</c:v>
                </c:pt>
                <c:pt idx="3">
                  <c:v>8</c:v>
                </c:pt>
              </c:numCache>
            </c:numRef>
          </c:val>
          <c:extLst>
            <c:ext xmlns:c16="http://schemas.microsoft.com/office/drawing/2014/chart" uri="{C3380CC4-5D6E-409C-BE32-E72D297353CC}">
              <c16:uniqueId val="{00000003-795C-46D7-A58A-96E18DEF11C9}"/>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795C-46D7-A58A-96E18DEF11C9}"/>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Sheet1!$G$2:$G$5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5-795C-46D7-A58A-96E18DEF11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Sheet1!$H$2:$H$5</c:f>
              <c:numCache>
                <c:formatCode>General</c:formatCode>
                <c:ptCount val="4"/>
                <c:pt idx="0">
                  <c:v>31</c:v>
                </c:pt>
                <c:pt idx="1">
                  <c:v>68</c:v>
                </c:pt>
                <c:pt idx="2">
                  <c:v>8</c:v>
                </c:pt>
                <c:pt idx="3">
                  <c:v>104</c:v>
                </c:pt>
              </c:numCache>
            </c:numRef>
          </c:val>
          <c:extLst>
            <c:ext xmlns:c16="http://schemas.microsoft.com/office/drawing/2014/chart" uri="{C3380CC4-5D6E-409C-BE32-E72D297353CC}">
              <c16:uniqueId val="{00000006-795C-46D7-A58A-96E18DEF11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Sheet1!$I$2:$I$5</c:f>
              <c:numCache>
                <c:formatCode>General</c:formatCode>
                <c:ptCount val="4"/>
                <c:pt idx="0">
                  <c:v>37</c:v>
                </c:pt>
                <c:pt idx="1">
                  <c:v>33</c:v>
                </c:pt>
                <c:pt idx="2">
                  <c:v>9</c:v>
                </c:pt>
                <c:pt idx="3">
                  <c:v>106</c:v>
                </c:pt>
              </c:numCache>
            </c:numRef>
          </c:val>
          <c:extLst>
            <c:ext xmlns:c16="http://schemas.microsoft.com/office/drawing/2014/chart" uri="{C3380CC4-5D6E-409C-BE32-E72D297353CC}">
              <c16:uniqueId val="{00000007-795C-46D7-A58A-96E18DEF11C9}"/>
            </c:ext>
          </c:extLst>
        </c:ser>
        <c:dLbls>
          <c:showLegendKey val="0"/>
          <c:showVal val="0"/>
          <c:showCatName val="0"/>
          <c:showSerName val="0"/>
          <c:showPercent val="0"/>
          <c:showBubbleSize val="0"/>
        </c:dLbls>
        <c:gapWidth val="150"/>
        <c:overlap val="100"/>
        <c:axId val="385088296"/>
        <c:axId val="385088624"/>
      </c:barChart>
      <c:catAx>
        <c:axId val="38508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8624"/>
        <c:crosses val="autoZero"/>
        <c:auto val="1"/>
        <c:lblAlgn val="ctr"/>
        <c:lblOffset val="100"/>
        <c:noMultiLvlLbl val="0"/>
      </c:catAx>
      <c:valAx>
        <c:axId val="385088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Sheet1!$B$2:$B$5</c:f>
              <c:numCache>
                <c:formatCode>General</c:formatCode>
                <c:ptCount val="4"/>
                <c:pt idx="0">
                  <c:v>3</c:v>
                </c:pt>
                <c:pt idx="1">
                  <c:v>4</c:v>
                </c:pt>
                <c:pt idx="2">
                  <c:v>0</c:v>
                </c:pt>
                <c:pt idx="3">
                  <c:v>2</c:v>
                </c:pt>
              </c:numCache>
            </c:numRef>
          </c:val>
          <c:extLst>
            <c:ext xmlns:c16="http://schemas.microsoft.com/office/drawing/2014/chart" uri="{C3380CC4-5D6E-409C-BE32-E72D297353CC}">
              <c16:uniqueId val="{00000000-CBC9-4A08-A9C6-64749EBAEB46}"/>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Sheet1!$C$2:$C$5</c:f>
              <c:numCache>
                <c:formatCode>General</c:formatCode>
                <c:ptCount val="4"/>
                <c:pt idx="0">
                  <c:v>0</c:v>
                </c:pt>
                <c:pt idx="1">
                  <c:v>0</c:v>
                </c:pt>
                <c:pt idx="2">
                  <c:v>0</c:v>
                </c:pt>
                <c:pt idx="3">
                  <c:v>3</c:v>
                </c:pt>
              </c:numCache>
            </c:numRef>
          </c:val>
          <c:extLst>
            <c:ext xmlns:c16="http://schemas.microsoft.com/office/drawing/2014/chart" uri="{C3380CC4-5D6E-409C-BE32-E72D297353CC}">
              <c16:uniqueId val="{00000001-CBC9-4A08-A9C6-64749EBAEB46}"/>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Sheet1!$D$2:$D$5</c:f>
              <c:numCache>
                <c:formatCode>General</c:formatCode>
                <c:ptCount val="4"/>
                <c:pt idx="0">
                  <c:v>4</c:v>
                </c:pt>
                <c:pt idx="1">
                  <c:v>7</c:v>
                </c:pt>
                <c:pt idx="2">
                  <c:v>6</c:v>
                </c:pt>
                <c:pt idx="3">
                  <c:v>5</c:v>
                </c:pt>
              </c:numCache>
            </c:numRef>
          </c:val>
          <c:extLst>
            <c:ext xmlns:c16="http://schemas.microsoft.com/office/drawing/2014/chart" uri="{C3380CC4-5D6E-409C-BE32-E72D297353CC}">
              <c16:uniqueId val="{00000002-CBC9-4A08-A9C6-64749EBAEB46}"/>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Gilera Motors Argentina</c:v>
                </c:pt>
                <c:pt idx="1">
                  <c:v>Motomel</c:v>
                </c:pt>
                <c:pt idx="2">
                  <c:v>Corven Motos</c:v>
                </c:pt>
                <c:pt idx="3">
                  <c:v>Zanella</c:v>
                </c:pt>
              </c:strCache>
            </c:strRef>
          </c:cat>
          <c:val>
            <c:numRef>
              <c:f>Sheet1!$E$2:$E$5</c:f>
              <c:numCache>
                <c:formatCode>General</c:formatCode>
                <c:ptCount val="4"/>
                <c:pt idx="0">
                  <c:v>0</c:v>
                </c:pt>
                <c:pt idx="1">
                  <c:v>3</c:v>
                </c:pt>
                <c:pt idx="2">
                  <c:v>0</c:v>
                </c:pt>
                <c:pt idx="3">
                  <c:v>3</c:v>
                </c:pt>
              </c:numCache>
            </c:numRef>
          </c:val>
          <c:extLst>
            <c:ext xmlns:c16="http://schemas.microsoft.com/office/drawing/2014/chart" uri="{C3380CC4-5D6E-409C-BE32-E72D297353CC}">
              <c16:uniqueId val="{00000003-CBC9-4A08-A9C6-64749EBAEB46}"/>
            </c:ext>
          </c:extLst>
        </c:ser>
        <c:dLbls>
          <c:showLegendKey val="0"/>
          <c:showVal val="0"/>
          <c:showCatName val="0"/>
          <c:showSerName val="0"/>
          <c:showPercent val="0"/>
          <c:showBubbleSize val="0"/>
        </c:dLbls>
        <c:gapWidth val="150"/>
        <c:overlap val="100"/>
        <c:axId val="382502560"/>
        <c:axId val="382502888"/>
      </c:barChart>
      <c:catAx>
        <c:axId val="38250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02888"/>
        <c:crosses val="autoZero"/>
        <c:auto val="1"/>
        <c:lblAlgn val="ctr"/>
        <c:lblOffset val="100"/>
        <c:noMultiLvlLbl val="0"/>
      </c:catAx>
      <c:valAx>
        <c:axId val="382502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0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9.4521720096312697E-2</c:v>
                </c:pt>
                <c:pt idx="3">
                  <c:v>9.7755357889081199E-2</c:v>
                </c:pt>
              </c:numCache>
            </c:numRef>
          </c:val>
          <c:extLst>
            <c:ext xmlns:c16="http://schemas.microsoft.com/office/drawing/2014/chart" uri="{C3380CC4-5D6E-409C-BE32-E72D297353CC}">
              <c16:uniqueId val="{00000000-B3D4-41DD-A754-BCC9D7E600F5}"/>
            </c:ext>
          </c:extLst>
        </c:ser>
        <c:ser>
          <c:idx val="1"/>
          <c:order val="1"/>
          <c:tx>
            <c:strRef>
              <c:f>Sheet1!$C$1</c:f>
              <c:strCache>
                <c:ptCount val="1"/>
                <c:pt idx="0">
                  <c:v>Motomel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1.52484973137822E-2</c:v>
                </c:pt>
                <c:pt idx="1">
                  <c:v>1.2411567580985501E-3</c:v>
                </c:pt>
                <c:pt idx="2">
                  <c:v>9.3086756857391102E-3</c:v>
                </c:pt>
                <c:pt idx="3">
                  <c:v>4.8464216268609998E-3</c:v>
                </c:pt>
                <c:pt idx="4">
                  <c:v>5.6738594655933597E-3</c:v>
                </c:pt>
                <c:pt idx="5">
                  <c:v>2.12769729959751E-3</c:v>
                </c:pt>
              </c:numCache>
            </c:numRef>
          </c:val>
          <c:extLst>
            <c:ext xmlns:c16="http://schemas.microsoft.com/office/drawing/2014/chart" uri="{C3380CC4-5D6E-409C-BE32-E72D297353CC}">
              <c16:uniqueId val="{00000001-B3D4-41DD-A754-BCC9D7E600F5}"/>
            </c:ext>
          </c:extLst>
        </c:ser>
        <c:ser>
          <c:idx val="2"/>
          <c:order val="2"/>
          <c:tx>
            <c:strRef>
              <c:f>Sheet1!$D$1</c:f>
              <c:strCache>
                <c:ptCount val="1"/>
                <c:pt idx="0">
                  <c:v>Corven 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2.3003312476996701E-2</c:v>
                </c:pt>
                <c:pt idx="2">
                  <c:v>2.3003312476996699E-3</c:v>
                </c:pt>
                <c:pt idx="3">
                  <c:v>1.15016562384983E-3</c:v>
                </c:pt>
              </c:numCache>
            </c:numRef>
          </c:val>
          <c:extLst>
            <c:ext xmlns:c16="http://schemas.microsoft.com/office/drawing/2014/chart" uri="{C3380CC4-5D6E-409C-BE32-E72D297353CC}">
              <c16:uniqueId val="{00000002-B3D4-41DD-A754-BCC9D7E600F5}"/>
            </c:ext>
          </c:extLst>
        </c:ser>
        <c:ser>
          <c:idx val="3"/>
          <c:order val="3"/>
          <c:tx>
            <c:strRef>
              <c:f>Sheet1!$E$1</c:f>
              <c:strCache>
                <c:ptCount val="1"/>
                <c:pt idx="0">
                  <c:v>Zanella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2.6521940624354401E-3</c:v>
                </c:pt>
                <c:pt idx="2">
                  <c:v>8.2357605096679502E-3</c:v>
                </c:pt>
                <c:pt idx="3">
                  <c:v>1.29119974092252E-3</c:v>
                </c:pt>
                <c:pt idx="4">
                  <c:v>0.12870120660870901</c:v>
                </c:pt>
                <c:pt idx="5">
                  <c:v>1.1167132894465001E-3</c:v>
                </c:pt>
                <c:pt idx="6">
                  <c:v>0.35176468617564799</c:v>
                </c:pt>
              </c:numCache>
            </c:numRef>
          </c:val>
          <c:extLst>
            <c:ext xmlns:c16="http://schemas.microsoft.com/office/drawing/2014/chart" uri="{C3380CC4-5D6E-409C-BE32-E72D297353CC}">
              <c16:uniqueId val="{00000003-B3D4-41DD-A754-BCC9D7E600F5}"/>
            </c:ext>
          </c:extLst>
        </c:ser>
        <c:dLbls>
          <c:showLegendKey val="0"/>
          <c:showVal val="0"/>
          <c:showCatName val="0"/>
          <c:showSerName val="0"/>
          <c:showPercent val="0"/>
          <c:showBubbleSize val="0"/>
        </c:dLbls>
        <c:gapWidth val="219"/>
        <c:overlap val="-27"/>
        <c:axId val="382504200"/>
        <c:axId val="382510432"/>
      </c:barChart>
      <c:catAx>
        <c:axId val="38250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10432"/>
        <c:crosses val="autoZero"/>
        <c:auto val="1"/>
        <c:lblAlgn val="ctr"/>
        <c:lblOffset val="100"/>
        <c:noMultiLvlLbl val="0"/>
      </c:catAx>
      <c:valAx>
        <c:axId val="3825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0</c:v>
                </c:pt>
                <c:pt idx="1">
                  <c:v>0.11649789407653</c:v>
                </c:pt>
                <c:pt idx="2">
                  <c:v>0</c:v>
                </c:pt>
                <c:pt idx="3">
                  <c:v>0</c:v>
                </c:pt>
                <c:pt idx="4">
                  <c:v>0</c:v>
                </c:pt>
                <c:pt idx="5">
                  <c:v>0</c:v>
                </c:pt>
                <c:pt idx="6">
                  <c:v>6.2720267606475102E-2</c:v>
                </c:pt>
                <c:pt idx="7">
                  <c:v>0</c:v>
                </c:pt>
                <c:pt idx="8">
                  <c:v>8.6608529446900007E-2</c:v>
                </c:pt>
                <c:pt idx="9">
                  <c:v>0</c:v>
                </c:pt>
                <c:pt idx="10">
                  <c:v>0</c:v>
                </c:pt>
                <c:pt idx="11">
                  <c:v>0</c:v>
                </c:pt>
                <c:pt idx="12">
                  <c:v>0</c:v>
                </c:pt>
                <c:pt idx="13">
                  <c:v>0.17913656177225801</c:v>
                </c:pt>
                <c:pt idx="14">
                  <c:v>0</c:v>
                </c:pt>
                <c:pt idx="15">
                  <c:v>0.110457652924142</c:v>
                </c:pt>
                <c:pt idx="16">
                  <c:v>0</c:v>
                </c:pt>
                <c:pt idx="17">
                  <c:v>0</c:v>
                </c:pt>
                <c:pt idx="18">
                  <c:v>0</c:v>
                </c:pt>
                <c:pt idx="19">
                  <c:v>0</c:v>
                </c:pt>
                <c:pt idx="20">
                  <c:v>4.1779820346772502E-2</c:v>
                </c:pt>
                <c:pt idx="21">
                  <c:v>0</c:v>
                </c:pt>
                <c:pt idx="22">
                  <c:v>7.7574889604964795E-2</c:v>
                </c:pt>
                <c:pt idx="23">
                  <c:v>0</c:v>
                </c:pt>
                <c:pt idx="24">
                  <c:v>0</c:v>
                </c:pt>
                <c:pt idx="25">
                  <c:v>0</c:v>
                </c:pt>
                <c:pt idx="26">
                  <c:v>0</c:v>
                </c:pt>
              </c:numCache>
            </c:numRef>
          </c:val>
          <c:smooth val="0"/>
          <c:extLst>
            <c:ext xmlns:c16="http://schemas.microsoft.com/office/drawing/2014/chart" uri="{C3380CC4-5D6E-409C-BE32-E72D297353CC}">
              <c16:uniqueId val="{00000000-822C-4A80-80C6-532BBD646146}"/>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1.28087896761155E-2</c:v>
                </c:pt>
                <c:pt idx="1">
                  <c:v>4.9798139683781802E-3</c:v>
                </c:pt>
                <c:pt idx="2">
                  <c:v>0</c:v>
                </c:pt>
                <c:pt idx="3">
                  <c:v>0</c:v>
                </c:pt>
                <c:pt idx="4">
                  <c:v>0</c:v>
                </c:pt>
                <c:pt idx="5">
                  <c:v>2.0253560362716399E-2</c:v>
                </c:pt>
                <c:pt idx="6">
                  <c:v>1.4208783870188499E-3</c:v>
                </c:pt>
                <c:pt idx="7">
                  <c:v>4.6164608790451702E-3</c:v>
                </c:pt>
                <c:pt idx="8">
                  <c:v>0</c:v>
                </c:pt>
                <c:pt idx="9">
                  <c:v>0</c:v>
                </c:pt>
                <c:pt idx="10">
                  <c:v>0</c:v>
                </c:pt>
                <c:pt idx="11">
                  <c:v>0</c:v>
                </c:pt>
                <c:pt idx="12">
                  <c:v>0</c:v>
                </c:pt>
                <c:pt idx="13">
                  <c:v>0</c:v>
                </c:pt>
                <c:pt idx="14">
                  <c:v>8.5080134852013704E-3</c:v>
                </c:pt>
                <c:pt idx="15">
                  <c:v>3.1896004848192701E-3</c:v>
                </c:pt>
                <c:pt idx="16">
                  <c:v>5.6694163335884598E-3</c:v>
                </c:pt>
                <c:pt idx="17">
                  <c:v>2.12579008531504E-3</c:v>
                </c:pt>
                <c:pt idx="18">
                  <c:v>0</c:v>
                </c:pt>
                <c:pt idx="19">
                  <c:v>2.2309018863514801E-2</c:v>
                </c:pt>
                <c:pt idx="20">
                  <c:v>1.06205592786516E-3</c:v>
                </c:pt>
                <c:pt idx="21">
                  <c:v>1.13263110205006E-2</c:v>
                </c:pt>
                <c:pt idx="22">
                  <c:v>6.3697873906519804E-3</c:v>
                </c:pt>
                <c:pt idx="23">
                  <c:v>0</c:v>
                </c:pt>
                <c:pt idx="24">
                  <c:v>0</c:v>
                </c:pt>
                <c:pt idx="25">
                  <c:v>0</c:v>
                </c:pt>
                <c:pt idx="26">
                  <c:v>3.1819097822513099E-3</c:v>
                </c:pt>
              </c:numCache>
            </c:numRef>
          </c:val>
          <c:smooth val="0"/>
          <c:extLst>
            <c:ext xmlns:c16="http://schemas.microsoft.com/office/drawing/2014/chart" uri="{C3380CC4-5D6E-409C-BE32-E72D297353CC}">
              <c16:uniqueId val="{00000001-822C-4A80-80C6-532BBD646146}"/>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0</c:v>
                </c:pt>
                <c:pt idx="1">
                  <c:v>0</c:v>
                </c:pt>
                <c:pt idx="2">
                  <c:v>0</c:v>
                </c:pt>
                <c:pt idx="3">
                  <c:v>0</c:v>
                </c:pt>
                <c:pt idx="4">
                  <c:v>0</c:v>
                </c:pt>
                <c:pt idx="5">
                  <c:v>4.1401676767909103E-2</c:v>
                </c:pt>
                <c:pt idx="6">
                  <c:v>0</c:v>
                </c:pt>
                <c:pt idx="7">
                  <c:v>0</c:v>
                </c:pt>
                <c:pt idx="8">
                  <c:v>1.15016562384983E-3</c:v>
                </c:pt>
                <c:pt idx="9">
                  <c:v>0</c:v>
                </c:pt>
                <c:pt idx="10">
                  <c:v>0</c:v>
                </c:pt>
                <c:pt idx="11">
                  <c:v>0</c:v>
                </c:pt>
                <c:pt idx="12">
                  <c:v>2.30072818046912E-2</c:v>
                </c:pt>
                <c:pt idx="13">
                  <c:v>0</c:v>
                </c:pt>
                <c:pt idx="14">
                  <c:v>0</c:v>
                </c:pt>
                <c:pt idx="15">
                  <c:v>0</c:v>
                </c:pt>
                <c:pt idx="16">
                  <c:v>0</c:v>
                </c:pt>
                <c:pt idx="17">
                  <c:v>0</c:v>
                </c:pt>
                <c:pt idx="18">
                  <c:v>0</c:v>
                </c:pt>
                <c:pt idx="19">
                  <c:v>2.1857169151481701E-2</c:v>
                </c:pt>
                <c:pt idx="20">
                  <c:v>0</c:v>
                </c:pt>
                <c:pt idx="21">
                  <c:v>2.3007546475243899E-3</c:v>
                </c:pt>
                <c:pt idx="22">
                  <c:v>0</c:v>
                </c:pt>
                <c:pt idx="23">
                  <c:v>0</c:v>
                </c:pt>
                <c:pt idx="24">
                  <c:v>0</c:v>
                </c:pt>
                <c:pt idx="25">
                  <c:v>0</c:v>
                </c:pt>
                <c:pt idx="26">
                  <c:v>5.7521513045879196E-3</c:v>
                </c:pt>
              </c:numCache>
            </c:numRef>
          </c:val>
          <c:smooth val="0"/>
          <c:extLst>
            <c:ext xmlns:c16="http://schemas.microsoft.com/office/drawing/2014/chart" uri="{C3380CC4-5D6E-409C-BE32-E72D297353CC}">
              <c16:uniqueId val="{00000002-822C-4A80-80C6-532BBD646146}"/>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0</c:v>
                </c:pt>
                <c:pt idx="2">
                  <c:v>2.3722607365729998E-3</c:v>
                </c:pt>
                <c:pt idx="3">
                  <c:v>1.1163907088383299E-3</c:v>
                </c:pt>
                <c:pt idx="4">
                  <c:v>0</c:v>
                </c:pt>
                <c:pt idx="5">
                  <c:v>0</c:v>
                </c:pt>
                <c:pt idx="6">
                  <c:v>0</c:v>
                </c:pt>
                <c:pt idx="7">
                  <c:v>0</c:v>
                </c:pt>
                <c:pt idx="8">
                  <c:v>1.60500650376548E-3</c:v>
                </c:pt>
                <c:pt idx="9">
                  <c:v>0.485982978034463</c:v>
                </c:pt>
                <c:pt idx="10">
                  <c:v>0</c:v>
                </c:pt>
                <c:pt idx="11">
                  <c:v>0.35173866375598301</c:v>
                </c:pt>
                <c:pt idx="12">
                  <c:v>2.6521015112791098E-3</c:v>
                </c:pt>
                <c:pt idx="13">
                  <c:v>0</c:v>
                </c:pt>
                <c:pt idx="14">
                  <c:v>8.2357490134549807E-3</c:v>
                </c:pt>
                <c:pt idx="15">
                  <c:v>0</c:v>
                </c:pt>
                <c:pt idx="16">
                  <c:v>3.6294499149871198E-3</c:v>
                </c:pt>
                <c:pt idx="17">
                  <c:v>0</c:v>
                </c:pt>
                <c:pt idx="18">
                  <c:v>0</c:v>
                </c:pt>
                <c:pt idx="19">
                  <c:v>0</c:v>
                </c:pt>
                <c:pt idx="20">
                  <c:v>0</c:v>
                </c:pt>
                <c:pt idx="21">
                  <c:v>0</c:v>
                </c:pt>
                <c:pt idx="22">
                  <c:v>1.9546356977909801E-3</c:v>
                </c:pt>
                <c:pt idx="23">
                  <c:v>2.2758402108852199E-2</c:v>
                </c:pt>
                <c:pt idx="24">
                  <c:v>0</c:v>
                </c:pt>
                <c:pt idx="25">
                  <c:v>0</c:v>
                </c:pt>
                <c:pt idx="26">
                  <c:v>0</c:v>
                </c:pt>
              </c:numCache>
            </c:numRef>
          </c:val>
          <c:smooth val="0"/>
          <c:extLst>
            <c:ext xmlns:c16="http://schemas.microsoft.com/office/drawing/2014/chart" uri="{C3380CC4-5D6E-409C-BE32-E72D297353CC}">
              <c16:uniqueId val="{00000003-822C-4A80-80C6-532BBD646146}"/>
            </c:ext>
          </c:extLst>
        </c:ser>
        <c:dLbls>
          <c:showLegendKey val="0"/>
          <c:showVal val="0"/>
          <c:showCatName val="0"/>
          <c:showSerName val="0"/>
          <c:showPercent val="0"/>
          <c:showBubbleSize val="0"/>
        </c:dLbls>
        <c:smooth val="0"/>
        <c:axId val="382512072"/>
        <c:axId val="382513712"/>
      </c:lineChart>
      <c:dateAx>
        <c:axId val="38251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13712"/>
        <c:crosses val="autoZero"/>
        <c:auto val="1"/>
        <c:lblOffset val="100"/>
        <c:baseTimeUnit val="days"/>
      </c:dateAx>
      <c:valAx>
        <c:axId val="38251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1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 Motors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0.13536403625764301</c:v>
                </c:pt>
                <c:pt idx="1">
                  <c:v>0</c:v>
                </c:pt>
                <c:pt idx="2">
                  <c:v>6.7167402688580596E-2</c:v>
                </c:pt>
                <c:pt idx="3">
                  <c:v>0</c:v>
                </c:pt>
              </c:numCache>
            </c:numRef>
          </c:val>
          <c:extLst>
            <c:ext xmlns:c16="http://schemas.microsoft.com/office/drawing/2014/chart" uri="{C3380CC4-5D6E-409C-BE32-E72D297353CC}">
              <c16:uniqueId val="{00000000-7AEA-41DA-A3EB-FE9CB8C5C10B}"/>
            </c:ext>
          </c:extLst>
        </c:ser>
        <c:ser>
          <c:idx val="1"/>
          <c:order val="1"/>
          <c:tx>
            <c:strRef>
              <c:f>Sheet1!$C$1</c:f>
              <c:strCache>
                <c:ptCount val="1"/>
                <c:pt idx="0">
                  <c:v>Motomel</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1.30378486348638E-2</c:v>
                </c:pt>
                <c:pt idx="1">
                  <c:v>0</c:v>
                </c:pt>
                <c:pt idx="2">
                  <c:v>5.7754816429468102E-3</c:v>
                </c:pt>
                <c:pt idx="3">
                  <c:v>5.0758438141328696E-3</c:v>
                </c:pt>
              </c:numCache>
            </c:numRef>
          </c:val>
          <c:extLst>
            <c:ext xmlns:c16="http://schemas.microsoft.com/office/drawing/2014/chart" uri="{C3380CC4-5D6E-409C-BE32-E72D297353CC}">
              <c16:uniqueId val="{00000001-7AEA-41DA-A3EB-FE9CB8C5C10B}"/>
            </c:ext>
          </c:extLst>
        </c:ser>
        <c:ser>
          <c:idx val="2"/>
          <c:order val="2"/>
          <c:tx>
            <c:strRef>
              <c:f>Sheet1!$D$1</c:f>
              <c:strCache>
                <c:ptCount val="1"/>
                <c:pt idx="0">
                  <c:v>Corven Motos</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1.5911694180362701E-2</c:v>
                </c:pt>
                <c:pt idx="3">
                  <c:v>0</c:v>
                </c:pt>
              </c:numCache>
            </c:numRef>
          </c:val>
          <c:extLst>
            <c:ext xmlns:c16="http://schemas.microsoft.com/office/drawing/2014/chart" uri="{C3380CC4-5D6E-409C-BE32-E72D297353CC}">
              <c16:uniqueId val="{00000002-7AEA-41DA-A3EB-FE9CB8C5C10B}"/>
            </c:ext>
          </c:extLst>
        </c:ser>
        <c:ser>
          <c:idx val="3"/>
          <c:order val="3"/>
          <c:tx>
            <c:strRef>
              <c:f>Sheet1!$E$1</c:f>
              <c:strCache>
                <c:ptCount val="1"/>
                <c:pt idx="0">
                  <c:v>Zanella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3.0012457877823199E-3</c:v>
                </c:pt>
                <c:pt idx="1">
                  <c:v>1.67500817533858E-3</c:v>
                </c:pt>
                <c:pt idx="2">
                  <c:v>0.17433245425274599</c:v>
                </c:pt>
                <c:pt idx="3">
                  <c:v>1.20946722166118E-3</c:v>
                </c:pt>
              </c:numCache>
            </c:numRef>
          </c:val>
          <c:extLst>
            <c:ext xmlns:c16="http://schemas.microsoft.com/office/drawing/2014/chart" uri="{C3380CC4-5D6E-409C-BE32-E72D297353CC}">
              <c16:uniqueId val="{00000003-7AEA-41DA-A3EB-FE9CB8C5C10B}"/>
            </c:ext>
          </c:extLst>
        </c:ser>
        <c:dLbls>
          <c:showLegendKey val="0"/>
          <c:showVal val="0"/>
          <c:showCatName val="0"/>
          <c:showSerName val="0"/>
          <c:showPercent val="0"/>
          <c:showBubbleSize val="0"/>
        </c:dLbls>
        <c:gapWidth val="219"/>
        <c:overlap val="-27"/>
        <c:axId val="382511416"/>
        <c:axId val="382512728"/>
      </c:barChart>
      <c:catAx>
        <c:axId val="38251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12728"/>
        <c:crosses val="autoZero"/>
        <c:auto val="1"/>
        <c:lblAlgn val="ctr"/>
        <c:lblOffset val="100"/>
        <c:noMultiLvlLbl val="0"/>
      </c:catAx>
      <c:valAx>
        <c:axId val="38251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1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9.6366636676459699E-2</c:v>
                </c:pt>
                <c:pt idx="20">
                  <c:v>0</c:v>
                </c:pt>
                <c:pt idx="21">
                  <c:v>0</c:v>
                </c:pt>
                <c:pt idx="22">
                  <c:v>0</c:v>
                </c:pt>
                <c:pt idx="23">
                  <c:v>0</c:v>
                </c:pt>
              </c:numCache>
            </c:numRef>
          </c:val>
          <c:smooth val="0"/>
          <c:extLst>
            <c:ext xmlns:c16="http://schemas.microsoft.com/office/drawing/2014/chart" uri="{C3380CC4-5D6E-409C-BE32-E72D297353CC}">
              <c16:uniqueId val="{00000000-A548-4EC3-AEC4-4A4EEF9DA78D}"/>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3.3101621979477001E-3</c:v>
                </c:pt>
                <c:pt idx="13">
                  <c:v>2.1279614129663801E-3</c:v>
                </c:pt>
                <c:pt idx="14">
                  <c:v>0</c:v>
                </c:pt>
                <c:pt idx="15">
                  <c:v>1.27677684777983E-2</c:v>
                </c:pt>
                <c:pt idx="16">
                  <c:v>5.7927838464084704E-3</c:v>
                </c:pt>
                <c:pt idx="17">
                  <c:v>9.0793020286565503E-3</c:v>
                </c:pt>
                <c:pt idx="18">
                  <c:v>2.0215633423180598E-2</c:v>
                </c:pt>
                <c:pt idx="19">
                  <c:v>0</c:v>
                </c:pt>
                <c:pt idx="20">
                  <c:v>0</c:v>
                </c:pt>
                <c:pt idx="21">
                  <c:v>0</c:v>
                </c:pt>
                <c:pt idx="22">
                  <c:v>0</c:v>
                </c:pt>
                <c:pt idx="23">
                  <c:v>0</c:v>
                </c:pt>
              </c:numCache>
            </c:numRef>
          </c:val>
          <c:smooth val="0"/>
          <c:extLst>
            <c:ext xmlns:c16="http://schemas.microsoft.com/office/drawing/2014/chart" uri="{C3380CC4-5D6E-409C-BE32-E72D297353CC}">
              <c16:uniqueId val="{00000001-A548-4EC3-AEC4-4A4EEF9DA78D}"/>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2.3003577056232198E-3</c:v>
                </c:pt>
                <c:pt idx="9">
                  <c:v>1.53357180374882E-2</c:v>
                </c:pt>
                <c:pt idx="10">
                  <c:v>4.1406438701217997E-2</c:v>
                </c:pt>
                <c:pt idx="11">
                  <c:v>0</c:v>
                </c:pt>
                <c:pt idx="12">
                  <c:v>0</c:v>
                </c:pt>
                <c:pt idx="13">
                  <c:v>0</c:v>
                </c:pt>
                <c:pt idx="14">
                  <c:v>0</c:v>
                </c:pt>
                <c:pt idx="15">
                  <c:v>0</c:v>
                </c:pt>
                <c:pt idx="16">
                  <c:v>5.7508942640580596E-3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548-4EC3-AEC4-4A4EEF9DA78D}"/>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2.0240287104982902E-3</c:v>
                </c:pt>
                <c:pt idx="12">
                  <c:v>0</c:v>
                </c:pt>
                <c:pt idx="13">
                  <c:v>0</c:v>
                </c:pt>
                <c:pt idx="14">
                  <c:v>0</c:v>
                </c:pt>
                <c:pt idx="15">
                  <c:v>1.9542346170328298E-3</c:v>
                </c:pt>
                <c:pt idx="16">
                  <c:v>0</c:v>
                </c:pt>
                <c:pt idx="17">
                  <c:v>0.122000075377621</c:v>
                </c:pt>
                <c:pt idx="18">
                  <c:v>3.6292928602038301E-3</c:v>
                </c:pt>
                <c:pt idx="19">
                  <c:v>0</c:v>
                </c:pt>
                <c:pt idx="20">
                  <c:v>0</c:v>
                </c:pt>
                <c:pt idx="21">
                  <c:v>0</c:v>
                </c:pt>
                <c:pt idx="22">
                  <c:v>0</c:v>
                </c:pt>
                <c:pt idx="23">
                  <c:v>2.2752874469739399E-2</c:v>
                </c:pt>
              </c:numCache>
            </c:numRef>
          </c:val>
          <c:smooth val="0"/>
          <c:extLst>
            <c:ext xmlns:c16="http://schemas.microsoft.com/office/drawing/2014/chart" uri="{C3380CC4-5D6E-409C-BE32-E72D297353CC}">
              <c16:uniqueId val="{00000003-A548-4EC3-AEC4-4A4EEF9DA78D}"/>
            </c:ext>
          </c:extLst>
        </c:ser>
        <c:dLbls>
          <c:showLegendKey val="0"/>
          <c:showVal val="0"/>
          <c:showCatName val="0"/>
          <c:showSerName val="0"/>
          <c:showPercent val="0"/>
          <c:showBubbleSize val="0"/>
        </c:dLbls>
        <c:smooth val="0"/>
        <c:axId val="382761112"/>
        <c:axId val="382762424"/>
      </c:lineChart>
      <c:catAx>
        <c:axId val="38276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62424"/>
        <c:crosses val="autoZero"/>
        <c:auto val="1"/>
        <c:lblAlgn val="ctr"/>
        <c:lblOffset val="100"/>
        <c:noMultiLvlLbl val="0"/>
      </c:catAx>
      <c:valAx>
        <c:axId val="38276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6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 Motors Argentina</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6AF5-4DEF-81EA-ECC29C520B18}"/>
            </c:ext>
          </c:extLst>
        </c:ser>
        <c:ser>
          <c:idx val="1"/>
          <c:order val="1"/>
          <c:tx>
            <c:strRef>
              <c:f>Sheet1!$C$1</c:f>
              <c:strCache>
                <c:ptCount val="1"/>
                <c:pt idx="0">
                  <c:v>Motomel</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6AF5-4DEF-81EA-ECC29C520B18}"/>
            </c:ext>
          </c:extLst>
        </c:ser>
        <c:ser>
          <c:idx val="2"/>
          <c:order val="2"/>
          <c:tx>
            <c:strRef>
              <c:f>Sheet1!$D$1</c:f>
              <c:strCache>
                <c:ptCount val="1"/>
                <c:pt idx="0">
                  <c:v>Corven 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6AF5-4DEF-81EA-ECC29C520B18}"/>
            </c:ext>
          </c:extLst>
        </c:ser>
        <c:ser>
          <c:idx val="3"/>
          <c:order val="3"/>
          <c:tx>
            <c:strRef>
              <c:f>Sheet1!$E$1</c:f>
              <c:strCache>
                <c:ptCount val="1"/>
                <c:pt idx="0">
                  <c:v>Zanella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6AF5-4DEF-81EA-ECC29C520B18}"/>
            </c:ext>
          </c:extLst>
        </c:ser>
        <c:dLbls>
          <c:showLegendKey val="0"/>
          <c:showVal val="0"/>
          <c:showCatName val="0"/>
          <c:showSerName val="0"/>
          <c:showPercent val="0"/>
          <c:showBubbleSize val="0"/>
        </c:dLbls>
        <c:smooth val="0"/>
        <c:axId val="491631512"/>
        <c:axId val="491624624"/>
      </c:lineChart>
      <c:dateAx>
        <c:axId val="49163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24624"/>
        <c:crosses val="autoZero"/>
        <c:auto val="1"/>
        <c:lblOffset val="100"/>
        <c:baseTimeUnit val="days"/>
      </c:dateAx>
      <c:valAx>
        <c:axId val="49162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3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E6C76-4F13-4384-92BC-273A3E8A2D0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F5890E6-CA9A-43C3-858A-F4D165A59EC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3855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6790-027C-4B0A-B1BB-786EBC3A7BC7}"/>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4F1019EE-7116-4D85-9F5E-EC7B673EE3DC}"/>
              </a:ext>
            </a:extLst>
          </p:cNvPr>
          <p:cNvGraphicFramePr>
            <a:graphicFrameLocks noGrp="1"/>
          </p:cNvGraphicFramePr>
          <p:nvPr>
            <p:ph type="tbl" sz="quarter" idx="13"/>
            <p:extLst>
              <p:ext uri="{D42A27DB-BD31-4B8C-83A1-F6EECF244321}">
                <p14:modId xmlns:p14="http://schemas.microsoft.com/office/powerpoint/2010/main" val="81629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56976905"/>
                    </a:ext>
                  </a:extLst>
                </a:gridCol>
                <a:gridCol w="740664">
                  <a:extLst>
                    <a:ext uri="{9D8B030D-6E8A-4147-A177-3AD203B41FA5}">
                      <a16:colId xmlns:a16="http://schemas.microsoft.com/office/drawing/2014/main" val="1917824587"/>
                    </a:ext>
                  </a:extLst>
                </a:gridCol>
                <a:gridCol w="740664">
                  <a:extLst>
                    <a:ext uri="{9D8B030D-6E8A-4147-A177-3AD203B41FA5}">
                      <a16:colId xmlns:a16="http://schemas.microsoft.com/office/drawing/2014/main" val="205236294"/>
                    </a:ext>
                  </a:extLst>
                </a:gridCol>
                <a:gridCol w="740664">
                  <a:extLst>
                    <a:ext uri="{9D8B030D-6E8A-4147-A177-3AD203B41FA5}">
                      <a16:colId xmlns:a16="http://schemas.microsoft.com/office/drawing/2014/main" val="3639787690"/>
                    </a:ext>
                  </a:extLst>
                </a:gridCol>
                <a:gridCol w="740664">
                  <a:extLst>
                    <a:ext uri="{9D8B030D-6E8A-4147-A177-3AD203B41FA5}">
                      <a16:colId xmlns:a16="http://schemas.microsoft.com/office/drawing/2014/main" val="205720516"/>
                    </a:ext>
                  </a:extLst>
                </a:gridCol>
                <a:gridCol w="740664">
                  <a:extLst>
                    <a:ext uri="{9D8B030D-6E8A-4147-A177-3AD203B41FA5}">
                      <a16:colId xmlns:a16="http://schemas.microsoft.com/office/drawing/2014/main" val="714675034"/>
                    </a:ext>
                  </a:extLst>
                </a:gridCol>
                <a:gridCol w="740664">
                  <a:extLst>
                    <a:ext uri="{9D8B030D-6E8A-4147-A177-3AD203B41FA5}">
                      <a16:colId xmlns:a16="http://schemas.microsoft.com/office/drawing/2014/main" val="4201678454"/>
                    </a:ext>
                  </a:extLst>
                </a:gridCol>
                <a:gridCol w="740664">
                  <a:extLst>
                    <a:ext uri="{9D8B030D-6E8A-4147-A177-3AD203B41FA5}">
                      <a16:colId xmlns:a16="http://schemas.microsoft.com/office/drawing/2014/main" val="1931561908"/>
                    </a:ext>
                  </a:extLst>
                </a:gridCol>
                <a:gridCol w="740664">
                  <a:extLst>
                    <a:ext uri="{9D8B030D-6E8A-4147-A177-3AD203B41FA5}">
                      <a16:colId xmlns:a16="http://schemas.microsoft.com/office/drawing/2014/main" val="24552376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003265076"/>
                  </a:ext>
                </a:extLst>
              </a:tr>
              <a:tr h="370840">
                <a:tc>
                  <a:txBody>
                    <a:bodyPr/>
                    <a:lstStyle/>
                    <a:p>
                      <a:r>
                        <a:rPr lang="en-US" sz="1000"/>
                        <a:t>Zanella</a:t>
                      </a:r>
                    </a:p>
                  </a:txBody>
                  <a:tcPr/>
                </a:tc>
                <a:tc>
                  <a:txBody>
                    <a:bodyPr/>
                    <a:lstStyle/>
                    <a:p>
                      <a:r>
                        <a:rPr lang="en-US" sz="1000"/>
                        <a:t>716123</a:t>
                      </a:r>
                    </a:p>
                  </a:txBody>
                  <a:tcPr/>
                </a:tc>
                <a:tc>
                  <a:txBody>
                    <a:bodyPr/>
                    <a:lstStyle/>
                    <a:p>
                      <a:r>
                        <a:rPr lang="en-US" sz="1000"/>
                        <a:t>-542</a:t>
                      </a:r>
                    </a:p>
                  </a:txBody>
                  <a:tcPr/>
                </a:tc>
                <a:tc>
                  <a:txBody>
                    <a:bodyPr/>
                    <a:lstStyle/>
                    <a:p>
                      <a:r>
                        <a:rPr lang="en-US" sz="1000"/>
                        <a:t>13</a:t>
                      </a:r>
                    </a:p>
                  </a:txBody>
                  <a:tcPr/>
                </a:tc>
                <a:tc>
                  <a:txBody>
                    <a:bodyPr/>
                    <a:lstStyle/>
                    <a:p>
                      <a:r>
                        <a:rPr lang="en-US" sz="1000"/>
                        <a:t>6140</a:t>
                      </a:r>
                    </a:p>
                  </a:txBody>
                  <a:tcPr/>
                </a:tc>
                <a:tc>
                  <a:txBody>
                    <a:bodyPr/>
                    <a:lstStyle/>
                    <a:p>
                      <a:r>
                        <a:rPr lang="en-US" sz="1000"/>
                        <a:t>104</a:t>
                      </a:r>
                    </a:p>
                  </a:txBody>
                  <a:tcPr/>
                </a:tc>
                <a:tc>
                  <a:txBody>
                    <a:bodyPr/>
                    <a:lstStyle/>
                    <a:p>
                      <a:r>
                        <a:rPr lang="en-US" sz="1000"/>
                        <a:t>106</a:t>
                      </a:r>
                    </a:p>
                  </a:txBody>
                  <a:tcPr/>
                </a:tc>
                <a:tc>
                  <a:txBody>
                    <a:bodyPr/>
                    <a:lstStyle/>
                    <a:p>
                      <a:r>
                        <a:rPr lang="en-US" sz="1000"/>
                        <a:t>0</a:t>
                      </a:r>
                    </a:p>
                  </a:txBody>
                  <a:tcPr/>
                </a:tc>
                <a:tc>
                  <a:txBody>
                    <a:bodyPr/>
                    <a:lstStyle/>
                    <a:p>
                      <a:r>
                        <a:rPr lang="en-US" sz="1000"/>
                        <a:t>0.0682 %</a:t>
                      </a:r>
                    </a:p>
                  </a:txBody>
                  <a:tcPr/>
                </a:tc>
                <a:extLst>
                  <a:ext uri="{0D108BD9-81ED-4DB2-BD59-A6C34878D82A}">
                    <a16:rowId xmlns:a16="http://schemas.microsoft.com/office/drawing/2014/main" val="1057573813"/>
                  </a:ext>
                </a:extLst>
              </a:tr>
              <a:tr h="370840">
                <a:tc>
                  <a:txBody>
                    <a:bodyPr/>
                    <a:lstStyle/>
                    <a:p>
                      <a:r>
                        <a:rPr lang="en-US" sz="1000"/>
                        <a:t>Motomel</a:t>
                      </a:r>
                    </a:p>
                  </a:txBody>
                  <a:tcPr/>
                </a:tc>
                <a:tc>
                  <a:txBody>
                    <a:bodyPr/>
                    <a:lstStyle/>
                    <a:p>
                      <a:r>
                        <a:rPr lang="en-US" sz="1000"/>
                        <a:t>282890</a:t>
                      </a:r>
                    </a:p>
                  </a:txBody>
                  <a:tcPr/>
                </a:tc>
                <a:tc>
                  <a:txBody>
                    <a:bodyPr/>
                    <a:lstStyle/>
                    <a:p>
                      <a:r>
                        <a:rPr lang="en-US" sz="1000"/>
                        <a:t>1877</a:t>
                      </a:r>
                    </a:p>
                  </a:txBody>
                  <a:tcPr/>
                </a:tc>
                <a:tc>
                  <a:txBody>
                    <a:bodyPr/>
                    <a:lstStyle/>
                    <a:p>
                      <a:r>
                        <a:rPr lang="en-US" sz="1000"/>
                        <a:t>14</a:t>
                      </a:r>
                    </a:p>
                  </a:txBody>
                  <a:tcPr/>
                </a:tc>
                <a:tc>
                  <a:txBody>
                    <a:bodyPr/>
                    <a:lstStyle/>
                    <a:p>
                      <a:r>
                        <a:rPr lang="en-US" sz="1000"/>
                        <a:t>203</a:t>
                      </a:r>
                    </a:p>
                  </a:txBody>
                  <a:tcPr/>
                </a:tc>
                <a:tc>
                  <a:txBody>
                    <a:bodyPr/>
                    <a:lstStyle/>
                    <a:p>
                      <a:r>
                        <a:rPr lang="en-US" sz="1000"/>
                        <a:t>68</a:t>
                      </a:r>
                    </a:p>
                  </a:txBody>
                  <a:tcPr/>
                </a:tc>
                <a:tc>
                  <a:txBody>
                    <a:bodyPr/>
                    <a:lstStyle/>
                    <a:p>
                      <a:r>
                        <a:rPr lang="en-US" sz="1000"/>
                        <a:t>33</a:t>
                      </a:r>
                    </a:p>
                  </a:txBody>
                  <a:tcPr/>
                </a:tc>
                <a:tc>
                  <a:txBody>
                    <a:bodyPr/>
                    <a:lstStyle/>
                    <a:p>
                      <a:r>
                        <a:rPr lang="en-US" sz="1000"/>
                        <a:t>0</a:t>
                      </a:r>
                    </a:p>
                  </a:txBody>
                  <a:tcPr/>
                </a:tc>
                <a:tc>
                  <a:txBody>
                    <a:bodyPr/>
                    <a:lstStyle/>
                    <a:p>
                      <a:r>
                        <a:rPr lang="en-US" sz="1000"/>
                        <a:t>0.0077 %</a:t>
                      </a:r>
                    </a:p>
                  </a:txBody>
                  <a:tcPr/>
                </a:tc>
                <a:extLst>
                  <a:ext uri="{0D108BD9-81ED-4DB2-BD59-A6C34878D82A}">
                    <a16:rowId xmlns:a16="http://schemas.microsoft.com/office/drawing/2014/main" val="3522954059"/>
                  </a:ext>
                </a:extLst>
              </a:tr>
              <a:tr h="370840">
                <a:tc>
                  <a:txBody>
                    <a:bodyPr/>
                    <a:lstStyle/>
                    <a:p>
                      <a:r>
                        <a:rPr lang="en-US" sz="1000"/>
                        <a:t>Corven Motos</a:t>
                      </a:r>
                    </a:p>
                  </a:txBody>
                  <a:tcPr/>
                </a:tc>
                <a:tc>
                  <a:txBody>
                    <a:bodyPr/>
                    <a:lstStyle/>
                    <a:p>
                      <a:r>
                        <a:rPr lang="en-US" sz="1000"/>
                        <a:t>86926</a:t>
                      </a:r>
                    </a:p>
                  </a:txBody>
                  <a:tcPr/>
                </a:tc>
                <a:tc>
                  <a:txBody>
                    <a:bodyPr/>
                    <a:lstStyle/>
                    <a:p>
                      <a:r>
                        <a:rPr lang="en-US" sz="1000"/>
                        <a:t>-31</a:t>
                      </a:r>
                    </a:p>
                  </a:txBody>
                  <a:tcPr/>
                </a:tc>
                <a:tc>
                  <a:txBody>
                    <a:bodyPr/>
                    <a:lstStyle/>
                    <a:p>
                      <a:r>
                        <a:rPr lang="en-US" sz="1000"/>
                        <a:t>6</a:t>
                      </a:r>
                    </a:p>
                  </a:txBody>
                  <a:tcPr/>
                </a:tc>
                <a:tc>
                  <a:txBody>
                    <a:bodyPr/>
                    <a:lstStyle/>
                    <a:p>
                      <a:r>
                        <a:rPr lang="en-US" sz="1000"/>
                        <a:t>66</a:t>
                      </a:r>
                    </a:p>
                  </a:txBody>
                  <a:tcPr/>
                </a:tc>
                <a:tc>
                  <a:txBody>
                    <a:bodyPr/>
                    <a:lstStyle/>
                    <a:p>
                      <a:r>
                        <a:rPr lang="en-US" sz="1000"/>
                        <a:t>8</a:t>
                      </a:r>
                    </a:p>
                  </a:txBody>
                  <a:tcPr/>
                </a:tc>
                <a:tc>
                  <a:txBody>
                    <a:bodyPr/>
                    <a:lstStyle/>
                    <a:p>
                      <a:r>
                        <a:rPr lang="en-US" sz="1000"/>
                        <a:t>9</a:t>
                      </a:r>
                    </a:p>
                  </a:txBody>
                  <a:tcPr/>
                </a:tc>
                <a:tc>
                  <a:txBody>
                    <a:bodyPr/>
                    <a:lstStyle/>
                    <a:p>
                      <a:r>
                        <a:rPr lang="en-US" sz="1000"/>
                        <a:t>0</a:t>
                      </a:r>
                    </a:p>
                  </a:txBody>
                  <a:tcPr/>
                </a:tc>
                <a:tc>
                  <a:txBody>
                    <a:bodyPr/>
                    <a:lstStyle/>
                    <a:p>
                      <a:r>
                        <a:rPr lang="en-US" sz="1000"/>
                        <a:t>0.0159 %</a:t>
                      </a:r>
                    </a:p>
                  </a:txBody>
                  <a:tcPr/>
                </a:tc>
                <a:extLst>
                  <a:ext uri="{0D108BD9-81ED-4DB2-BD59-A6C34878D82A}">
                    <a16:rowId xmlns:a16="http://schemas.microsoft.com/office/drawing/2014/main" val="1043181321"/>
                  </a:ext>
                </a:extLst>
              </a:tr>
              <a:tr h="370840">
                <a:tc>
                  <a:txBody>
                    <a:bodyPr/>
                    <a:lstStyle/>
                    <a:p>
                      <a:r>
                        <a:rPr lang="en-US" sz="1000"/>
                        <a:t>Gilera Motors Argentina</a:t>
                      </a:r>
                    </a:p>
                  </a:txBody>
                  <a:tcPr/>
                </a:tc>
                <a:tc>
                  <a:txBody>
                    <a:bodyPr/>
                    <a:lstStyle/>
                    <a:p>
                      <a:r>
                        <a:rPr lang="en-US" sz="1000"/>
                        <a:t>33528</a:t>
                      </a:r>
                    </a:p>
                  </a:txBody>
                  <a:tcPr/>
                </a:tc>
                <a:tc>
                  <a:txBody>
                    <a:bodyPr/>
                    <a:lstStyle/>
                    <a:p>
                      <a:r>
                        <a:rPr lang="en-US" sz="1000"/>
                        <a:t>52</a:t>
                      </a:r>
                    </a:p>
                  </a:txBody>
                  <a:tcPr/>
                </a:tc>
                <a:tc>
                  <a:txBody>
                    <a:bodyPr/>
                    <a:lstStyle/>
                    <a:p>
                      <a:r>
                        <a:rPr lang="en-US" sz="1000"/>
                        <a:t>7</a:t>
                      </a:r>
                    </a:p>
                  </a:txBody>
                  <a:tcPr/>
                </a:tc>
                <a:tc>
                  <a:txBody>
                    <a:bodyPr/>
                    <a:lstStyle/>
                    <a:p>
                      <a:r>
                        <a:rPr lang="en-US" sz="1000"/>
                        <a:t>158</a:t>
                      </a:r>
                    </a:p>
                  </a:txBody>
                  <a:tcPr/>
                </a:tc>
                <a:tc>
                  <a:txBody>
                    <a:bodyPr/>
                    <a:lstStyle/>
                    <a:p>
                      <a:r>
                        <a:rPr lang="en-US" sz="1000"/>
                        <a:t>31</a:t>
                      </a:r>
                    </a:p>
                  </a:txBody>
                  <a:tcPr/>
                </a:tc>
                <a:tc>
                  <a:txBody>
                    <a:bodyPr/>
                    <a:lstStyle/>
                    <a:p>
                      <a:r>
                        <a:rPr lang="en-US" sz="1000"/>
                        <a:t>37</a:t>
                      </a:r>
                    </a:p>
                  </a:txBody>
                  <a:tcPr/>
                </a:tc>
                <a:tc>
                  <a:txBody>
                    <a:bodyPr/>
                    <a:lstStyle/>
                    <a:p>
                      <a:r>
                        <a:rPr lang="en-US" sz="1000"/>
                        <a:t>0</a:t>
                      </a:r>
                    </a:p>
                  </a:txBody>
                  <a:tcPr/>
                </a:tc>
                <a:tc>
                  <a:txBody>
                    <a:bodyPr/>
                    <a:lstStyle/>
                    <a:p>
                      <a:r>
                        <a:rPr lang="en-US" sz="1000"/>
                        <a:t>0.0964 %</a:t>
                      </a:r>
                    </a:p>
                  </a:txBody>
                  <a:tcPr/>
                </a:tc>
                <a:extLst>
                  <a:ext uri="{0D108BD9-81ED-4DB2-BD59-A6C34878D82A}">
                    <a16:rowId xmlns:a16="http://schemas.microsoft.com/office/drawing/2014/main" val="2801303171"/>
                  </a:ext>
                </a:extLst>
              </a:tr>
            </a:tbl>
          </a:graphicData>
        </a:graphic>
      </p:graphicFrame>
      <p:sp>
        <p:nvSpPr>
          <p:cNvPr id="4" name="Text Placeholder 3">
            <a:extLst>
              <a:ext uri="{FF2B5EF4-FFF2-40B4-BE49-F238E27FC236}">
                <a16:creationId xmlns:a16="http://schemas.microsoft.com/office/drawing/2014/main" id="{39B88008-5F73-4538-B158-54D72B234D2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954885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FDF6-3A30-4947-AA30-6137F53D9F1D}"/>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BC9C1596-AF9A-4008-968B-14EF3004BB17}"/>
              </a:ext>
            </a:extLst>
          </p:cNvPr>
          <p:cNvGraphicFramePr>
            <a:graphicFrameLocks noGrp="1"/>
          </p:cNvGraphicFramePr>
          <p:nvPr>
            <p:ph type="chart" sz="quarter" idx="13"/>
            <p:extLst>
              <p:ext uri="{D42A27DB-BD31-4B8C-83A1-F6EECF244321}">
                <p14:modId xmlns:p14="http://schemas.microsoft.com/office/powerpoint/2010/main" val="1634902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92AB02-E3EE-4515-BE3A-25B91087BBA6}"/>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2F12CD5E-AA4C-42AE-8123-128F59318B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010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C3E4-7F77-479B-B665-03D2E3D2E075}"/>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1183EFA5-D8F6-41D0-BE31-5EBBF61030D5}"/>
              </a:ext>
            </a:extLst>
          </p:cNvPr>
          <p:cNvGraphicFramePr>
            <a:graphicFrameLocks noGrp="1"/>
          </p:cNvGraphicFramePr>
          <p:nvPr>
            <p:ph type="chart" sz="quarter" idx="13"/>
            <p:extLst>
              <p:ext uri="{D42A27DB-BD31-4B8C-83A1-F6EECF244321}">
                <p14:modId xmlns:p14="http://schemas.microsoft.com/office/powerpoint/2010/main" val="4244828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04690-3CE2-4EC4-9D76-41EEBED488FD}"/>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2CAF019B-01D0-4959-9953-5B9D140E5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032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AD94-D324-4C12-A238-07B03C50CDE7}"/>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4BE99DFB-66A2-4D68-83FB-EFB865A00DDE}"/>
              </a:ext>
            </a:extLst>
          </p:cNvPr>
          <p:cNvGraphicFramePr>
            <a:graphicFrameLocks noGrp="1"/>
          </p:cNvGraphicFramePr>
          <p:nvPr>
            <p:ph type="chart" sz="quarter" idx="13"/>
            <p:extLst>
              <p:ext uri="{D42A27DB-BD31-4B8C-83A1-F6EECF244321}">
                <p14:modId xmlns:p14="http://schemas.microsoft.com/office/powerpoint/2010/main" val="1788953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185392-6C70-4181-BA8B-B4EDB40E622A}"/>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F98B0C7-337C-484F-9EFC-FE3505378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075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B350-3DAB-4D27-B1D1-C4305FCE97CE}"/>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9BC61381-3707-4C85-AE23-6991EED824BB}"/>
              </a:ext>
            </a:extLst>
          </p:cNvPr>
          <p:cNvGraphicFramePr>
            <a:graphicFrameLocks noGrp="1"/>
          </p:cNvGraphicFramePr>
          <p:nvPr>
            <p:ph type="chart" sz="quarter" idx="13"/>
            <p:extLst>
              <p:ext uri="{D42A27DB-BD31-4B8C-83A1-F6EECF244321}">
                <p14:modId xmlns:p14="http://schemas.microsoft.com/office/powerpoint/2010/main" val="1200134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799FD-892E-4C2D-A2E1-C085AFDBC78E}"/>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064D7CBB-4E6E-4BD1-9F6A-ED764BB66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34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A040A-B061-4A8F-A6A6-313EACAF1E43}"/>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90008CD5-EA02-49E8-B129-CBFEA5C03F4D}"/>
              </a:ext>
            </a:extLst>
          </p:cNvPr>
          <p:cNvGraphicFramePr>
            <a:graphicFrameLocks noGrp="1"/>
          </p:cNvGraphicFramePr>
          <p:nvPr>
            <p:ph type="chart" sz="quarter" idx="13"/>
            <p:extLst>
              <p:ext uri="{D42A27DB-BD31-4B8C-83A1-F6EECF244321}">
                <p14:modId xmlns:p14="http://schemas.microsoft.com/office/powerpoint/2010/main" val="4290983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0A9544-DE6C-4428-AAF3-1DC82CE9C57A}"/>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3EF54A0E-57DB-45B4-A3A3-4D1C715A6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33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D7234-DC31-4837-805B-BD97E16F8BAB}"/>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DA7091E6-9559-42EF-8724-96F5B18C3E4F}"/>
              </a:ext>
            </a:extLst>
          </p:cNvPr>
          <p:cNvGraphicFramePr>
            <a:graphicFrameLocks noGrp="1"/>
          </p:cNvGraphicFramePr>
          <p:nvPr>
            <p:ph type="chart" sz="quarter" idx="13"/>
            <p:extLst>
              <p:ext uri="{D42A27DB-BD31-4B8C-83A1-F6EECF244321}">
                <p14:modId xmlns:p14="http://schemas.microsoft.com/office/powerpoint/2010/main" val="1060260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77393-5DF8-4DE5-9A52-DAD49102460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202AC74D-BFC7-486A-80BD-0A0E0D6469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57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13FF-5232-44FD-9C26-FF9A7B514706}"/>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C8E558EA-37B6-47E4-B782-F49AA3611316}"/>
              </a:ext>
            </a:extLst>
          </p:cNvPr>
          <p:cNvGraphicFramePr>
            <a:graphicFrameLocks noGrp="1"/>
          </p:cNvGraphicFramePr>
          <p:nvPr>
            <p:ph type="chart" sz="quarter" idx="13"/>
            <p:extLst>
              <p:ext uri="{D42A27DB-BD31-4B8C-83A1-F6EECF244321}">
                <p14:modId xmlns:p14="http://schemas.microsoft.com/office/powerpoint/2010/main" val="3747010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47A0D-B04E-4AFF-A65F-0607FEC5CA7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876418E-9DFE-4C31-8E1C-46D059CC7A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296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0273-5343-4F37-B3C7-B079AA3B350E}"/>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C4E2763B-AA04-4816-A30C-6ACE3C5A9E40}"/>
              </a:ext>
            </a:extLst>
          </p:cNvPr>
          <p:cNvGraphicFramePr>
            <a:graphicFrameLocks noGrp="1"/>
          </p:cNvGraphicFramePr>
          <p:nvPr>
            <p:ph type="chart" sz="quarter" idx="13"/>
            <p:extLst>
              <p:ext uri="{D42A27DB-BD31-4B8C-83A1-F6EECF244321}">
                <p14:modId xmlns:p14="http://schemas.microsoft.com/office/powerpoint/2010/main" val="2472111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88CC1-6C75-46FB-9ED1-E217BF094B58}"/>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976CB4A1-B89E-48A1-B1DB-CDE99FCF0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349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2920-1B50-49FC-9E94-792196C9DBF1}"/>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8DD97B0B-405C-4CFB-9574-5272AA1A3D5D}"/>
              </a:ext>
            </a:extLst>
          </p:cNvPr>
          <p:cNvGraphicFramePr>
            <a:graphicFrameLocks noGrp="1"/>
          </p:cNvGraphicFramePr>
          <p:nvPr>
            <p:ph type="chart" sz="quarter" idx="13"/>
            <p:extLst>
              <p:ext uri="{D42A27DB-BD31-4B8C-83A1-F6EECF244321}">
                <p14:modId xmlns:p14="http://schemas.microsoft.com/office/powerpoint/2010/main" val="3248193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B7B3F-2E6E-4DC0-BB87-3E294AF1FCE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AB4FF4E1-F82E-47FC-B017-3FF2CC98F4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428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24A0-44A0-47CD-B516-8DB4BFE00B4B}"/>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59D8BA4E-478D-410F-BC88-8DAC2B906C96}"/>
              </a:ext>
            </a:extLst>
          </p:cNvPr>
          <p:cNvGraphicFramePr>
            <a:graphicFrameLocks noGrp="1"/>
          </p:cNvGraphicFramePr>
          <p:nvPr>
            <p:ph type="chart" sz="quarter" idx="13"/>
            <p:extLst>
              <p:ext uri="{D42A27DB-BD31-4B8C-83A1-F6EECF244321}">
                <p14:modId xmlns:p14="http://schemas.microsoft.com/office/powerpoint/2010/main" val="1498607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F4F1D-E22C-42EE-A5E9-48E5979D7EC2}"/>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D20A641C-9862-4216-965B-2E608C728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177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504C5-42D7-4BB6-B0BE-758FE197029B}"/>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E742825E-B776-4F84-AC7C-33B5CE12FA95}"/>
              </a:ext>
            </a:extLst>
          </p:cNvPr>
          <p:cNvGraphicFramePr>
            <a:graphicFrameLocks noGrp="1"/>
          </p:cNvGraphicFramePr>
          <p:nvPr>
            <p:ph type="chart" sz="quarter" idx="13"/>
            <p:extLst>
              <p:ext uri="{D42A27DB-BD31-4B8C-83A1-F6EECF244321}">
                <p14:modId xmlns:p14="http://schemas.microsoft.com/office/powerpoint/2010/main" val="3924452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5A97B9-DAD8-4759-9DD3-99E92E913165}"/>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63F52DC-5644-409F-BB1A-9F7F3F01E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391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E239-3835-4F19-99BD-963FC8B1FC0C}"/>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ADAE936D-E23E-4F98-94A7-5485B8E0D7C8}"/>
              </a:ext>
            </a:extLst>
          </p:cNvPr>
          <p:cNvGraphicFramePr>
            <a:graphicFrameLocks noGrp="1"/>
          </p:cNvGraphicFramePr>
          <p:nvPr>
            <p:ph type="chart" sz="quarter" idx="13"/>
            <p:extLst>
              <p:ext uri="{D42A27DB-BD31-4B8C-83A1-F6EECF244321}">
                <p14:modId xmlns:p14="http://schemas.microsoft.com/office/powerpoint/2010/main" val="1007838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D1222-F0FB-4056-9C30-FFF5D71F08C2}"/>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7ED1497F-172D-4BEB-96B0-A3FC67513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967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595C-1866-4F84-AA6F-37B8460F7BE8}"/>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707A6A9E-9DD7-4689-AFF3-71E232EC236D}"/>
              </a:ext>
            </a:extLst>
          </p:cNvPr>
          <p:cNvGraphicFramePr>
            <a:graphicFrameLocks noGrp="1"/>
          </p:cNvGraphicFramePr>
          <p:nvPr>
            <p:ph type="chart" sz="quarter" idx="13"/>
            <p:extLst>
              <p:ext uri="{D42A27DB-BD31-4B8C-83A1-F6EECF244321}">
                <p14:modId xmlns:p14="http://schemas.microsoft.com/office/powerpoint/2010/main" val="4215940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8CA05-7CB4-45B3-9123-D8EDEE9BCF5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59F1874C-1D94-4743-9CA7-E80F62B68F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80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0D30-3C82-4310-B5B1-0EAFB9FA911A}"/>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7C37DD7D-E564-4D0B-88DB-81375FFBEE70}"/>
              </a:ext>
            </a:extLst>
          </p:cNvPr>
          <p:cNvGraphicFramePr>
            <a:graphicFrameLocks noGrp="1"/>
          </p:cNvGraphicFramePr>
          <p:nvPr>
            <p:ph type="chart" sz="quarter" idx="13"/>
            <p:extLst>
              <p:ext uri="{D42A27DB-BD31-4B8C-83A1-F6EECF244321}">
                <p14:modId xmlns:p14="http://schemas.microsoft.com/office/powerpoint/2010/main" val="1714563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8BAFA-1F69-4C43-ACCF-ABEFE19E5775}"/>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9098DE04-1259-47DB-9FA2-DFB5ABD2C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6246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72383-D521-435D-9EDA-797274ECB425}"/>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5830D7D5-7FC8-48A8-860A-905BBD6B06B0}"/>
              </a:ext>
            </a:extLst>
          </p:cNvPr>
          <p:cNvGraphicFramePr>
            <a:graphicFrameLocks noGrp="1"/>
          </p:cNvGraphicFramePr>
          <p:nvPr>
            <p:ph type="tbl" sz="quarter" idx="13"/>
            <p:extLst>
              <p:ext uri="{D42A27DB-BD31-4B8C-83A1-F6EECF244321}">
                <p14:modId xmlns:p14="http://schemas.microsoft.com/office/powerpoint/2010/main" val="2789300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8882823"/>
                    </a:ext>
                  </a:extLst>
                </a:gridCol>
                <a:gridCol w="1152144">
                  <a:extLst>
                    <a:ext uri="{9D8B030D-6E8A-4147-A177-3AD203B41FA5}">
                      <a16:colId xmlns:a16="http://schemas.microsoft.com/office/drawing/2014/main" val="3147514772"/>
                    </a:ext>
                  </a:extLst>
                </a:gridCol>
                <a:gridCol w="1152144">
                  <a:extLst>
                    <a:ext uri="{9D8B030D-6E8A-4147-A177-3AD203B41FA5}">
                      <a16:colId xmlns:a16="http://schemas.microsoft.com/office/drawing/2014/main" val="3866080180"/>
                    </a:ext>
                  </a:extLst>
                </a:gridCol>
                <a:gridCol w="1152144">
                  <a:extLst>
                    <a:ext uri="{9D8B030D-6E8A-4147-A177-3AD203B41FA5}">
                      <a16:colId xmlns:a16="http://schemas.microsoft.com/office/drawing/2014/main" val="1005307483"/>
                    </a:ext>
                  </a:extLst>
                </a:gridCol>
                <a:gridCol w="1152144">
                  <a:extLst>
                    <a:ext uri="{9D8B030D-6E8A-4147-A177-3AD203B41FA5}">
                      <a16:colId xmlns:a16="http://schemas.microsoft.com/office/drawing/2014/main" val="3680064843"/>
                    </a:ext>
                  </a:extLst>
                </a:gridCol>
                <a:gridCol w="1152144">
                  <a:extLst>
                    <a:ext uri="{9D8B030D-6E8A-4147-A177-3AD203B41FA5}">
                      <a16:colId xmlns:a16="http://schemas.microsoft.com/office/drawing/2014/main" val="206929096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115513860"/>
                  </a:ext>
                </a:extLst>
              </a:tr>
              <a:tr h="370840">
                <a:tc>
                  <a:txBody>
                    <a:bodyPr/>
                    <a:lstStyle/>
                    <a:p>
                      <a:r>
                        <a:rPr lang="en-US" sz="1000"/>
                        <a:t>#MotomelTeBanca</a:t>
                      </a:r>
                    </a:p>
                  </a:txBody>
                  <a:tcPr/>
                </a:tc>
                <a:tc>
                  <a:txBody>
                    <a:bodyPr/>
                    <a:lstStyle/>
                    <a:p>
                      <a:r>
                        <a:rPr lang="en-US" sz="1000"/>
                        <a:t>13</a:t>
                      </a:r>
                    </a:p>
                  </a:txBody>
                  <a:tcPr/>
                </a:tc>
                <a:tc>
                  <a:txBody>
                    <a:bodyPr/>
                    <a:lstStyle/>
                    <a:p>
                      <a:r>
                        <a:rPr lang="en-US" sz="1000"/>
                        <a:t>14.615384615385</a:t>
                      </a:r>
                    </a:p>
                  </a:txBody>
                  <a:tcPr/>
                </a:tc>
                <a:tc>
                  <a:txBody>
                    <a:bodyPr/>
                    <a:lstStyle/>
                    <a:p>
                      <a:r>
                        <a:rPr lang="en-US" sz="1000"/>
                        <a:t>5.0769230769231</a:t>
                      </a:r>
                    </a:p>
                  </a:txBody>
                  <a:tcPr/>
                </a:tc>
                <a:tc>
                  <a:txBody>
                    <a:bodyPr/>
                    <a:lstStyle/>
                    <a:p>
                      <a:r>
                        <a:rPr lang="en-US" sz="1000"/>
                        <a:t>2.3076923076923</a:t>
                      </a:r>
                    </a:p>
                  </a:txBody>
                  <a:tcPr/>
                </a:tc>
                <a:tc>
                  <a:txBody>
                    <a:bodyPr/>
                    <a:lstStyle/>
                    <a:p>
                      <a:r>
                        <a:rPr lang="en-US" sz="1000"/>
                        <a:t>22</a:t>
                      </a:r>
                    </a:p>
                  </a:txBody>
                  <a:tcPr/>
                </a:tc>
                <a:extLst>
                  <a:ext uri="{0D108BD9-81ED-4DB2-BD59-A6C34878D82A}">
                    <a16:rowId xmlns:a16="http://schemas.microsoft.com/office/drawing/2014/main" val="2696606136"/>
                  </a:ext>
                </a:extLst>
              </a:tr>
              <a:tr h="370840">
                <a:tc>
                  <a:txBody>
                    <a:bodyPr/>
                    <a:lstStyle/>
                    <a:p>
                      <a:r>
                        <a:rPr lang="en-US" sz="1000"/>
                        <a:t>#Motomel</a:t>
                      </a:r>
                    </a:p>
                  </a:txBody>
                  <a:tcPr/>
                </a:tc>
                <a:tc>
                  <a:txBody>
                    <a:bodyPr/>
                    <a:lstStyle/>
                    <a:p>
                      <a:r>
                        <a:rPr lang="en-US" sz="1000"/>
                        <a:t>13</a:t>
                      </a:r>
                    </a:p>
                  </a:txBody>
                  <a:tcPr/>
                </a:tc>
                <a:tc>
                  <a:txBody>
                    <a:bodyPr/>
                    <a:lstStyle/>
                    <a:p>
                      <a:r>
                        <a:rPr lang="en-US" sz="1000"/>
                        <a:t>12.230769230769</a:t>
                      </a:r>
                    </a:p>
                  </a:txBody>
                  <a:tcPr/>
                </a:tc>
                <a:tc>
                  <a:txBody>
                    <a:bodyPr/>
                    <a:lstStyle/>
                    <a:p>
                      <a:r>
                        <a:rPr lang="en-US" sz="1000"/>
                        <a:t>4.0769230769231</a:t>
                      </a:r>
                    </a:p>
                  </a:txBody>
                  <a:tcPr/>
                </a:tc>
                <a:tc>
                  <a:txBody>
                    <a:bodyPr/>
                    <a:lstStyle/>
                    <a:p>
                      <a:r>
                        <a:rPr lang="en-US" sz="1000"/>
                        <a:t>2.2307692307692</a:t>
                      </a:r>
                    </a:p>
                  </a:txBody>
                  <a:tcPr/>
                </a:tc>
                <a:tc>
                  <a:txBody>
                    <a:bodyPr/>
                    <a:lstStyle/>
                    <a:p>
                      <a:r>
                        <a:rPr lang="en-US" sz="1000"/>
                        <a:t>18.538461538462</a:t>
                      </a:r>
                    </a:p>
                  </a:txBody>
                  <a:tcPr/>
                </a:tc>
                <a:extLst>
                  <a:ext uri="{0D108BD9-81ED-4DB2-BD59-A6C34878D82A}">
                    <a16:rowId xmlns:a16="http://schemas.microsoft.com/office/drawing/2014/main" val="2243898182"/>
                  </a:ext>
                </a:extLst>
              </a:tr>
              <a:tr h="370840">
                <a:tc>
                  <a:txBody>
                    <a:bodyPr/>
                    <a:lstStyle/>
                    <a:p>
                      <a:r>
                        <a:rPr lang="en-US" sz="1000"/>
                        <a:t>#Gilera</a:t>
                      </a:r>
                    </a:p>
                  </a:txBody>
                  <a:tcPr/>
                </a:tc>
                <a:tc>
                  <a:txBody>
                    <a:bodyPr/>
                    <a:lstStyle/>
                    <a:p>
                      <a:r>
                        <a:rPr lang="en-US" sz="1000"/>
                        <a:t>8</a:t>
                      </a:r>
                    </a:p>
                  </a:txBody>
                  <a:tcPr/>
                </a:tc>
                <a:tc>
                  <a:txBody>
                    <a:bodyPr/>
                    <a:lstStyle/>
                    <a:p>
                      <a:r>
                        <a:rPr lang="en-US" sz="1000"/>
                        <a:t>22.25</a:t>
                      </a:r>
                    </a:p>
                  </a:txBody>
                  <a:tcPr/>
                </a:tc>
                <a:tc>
                  <a:txBody>
                    <a:bodyPr/>
                    <a:lstStyle/>
                    <a:p>
                      <a:r>
                        <a:rPr lang="en-US" sz="1000"/>
                        <a:t>4</a:t>
                      </a:r>
                    </a:p>
                  </a:txBody>
                  <a:tcPr/>
                </a:tc>
                <a:tc>
                  <a:txBody>
                    <a:bodyPr/>
                    <a:lstStyle/>
                    <a:p>
                      <a:r>
                        <a:rPr lang="en-US" sz="1000"/>
                        <a:t>5.625</a:t>
                      </a:r>
                    </a:p>
                  </a:txBody>
                  <a:tcPr/>
                </a:tc>
                <a:tc>
                  <a:txBody>
                    <a:bodyPr/>
                    <a:lstStyle/>
                    <a:p>
                      <a:r>
                        <a:rPr lang="en-US" sz="1000"/>
                        <a:t>31.875</a:t>
                      </a:r>
                    </a:p>
                  </a:txBody>
                  <a:tcPr/>
                </a:tc>
                <a:extLst>
                  <a:ext uri="{0D108BD9-81ED-4DB2-BD59-A6C34878D82A}">
                    <a16:rowId xmlns:a16="http://schemas.microsoft.com/office/drawing/2014/main" val="3549845854"/>
                  </a:ext>
                </a:extLst>
              </a:tr>
              <a:tr h="370840">
                <a:tc>
                  <a:txBody>
                    <a:bodyPr/>
                    <a:lstStyle/>
                    <a:p>
                      <a:r>
                        <a:rPr lang="en-US" sz="1000"/>
                        <a:t>#motos</a:t>
                      </a:r>
                    </a:p>
                  </a:txBody>
                  <a:tcPr/>
                </a:tc>
                <a:tc>
                  <a:txBody>
                    <a:bodyPr/>
                    <a:lstStyle/>
                    <a:p>
                      <a:r>
                        <a:rPr lang="en-US" sz="1000"/>
                        <a:t>8</a:t>
                      </a:r>
                    </a:p>
                  </a:txBody>
                  <a:tcPr/>
                </a:tc>
                <a:tc>
                  <a:txBody>
                    <a:bodyPr/>
                    <a:lstStyle/>
                    <a:p>
                      <a:r>
                        <a:rPr lang="en-US" sz="1000"/>
                        <a:t>20.25</a:t>
                      </a:r>
                    </a:p>
                  </a:txBody>
                  <a:tcPr/>
                </a:tc>
                <a:tc>
                  <a:txBody>
                    <a:bodyPr/>
                    <a:lstStyle/>
                    <a:p>
                      <a:r>
                        <a:rPr lang="en-US" sz="1000"/>
                        <a:t>3.875</a:t>
                      </a:r>
                    </a:p>
                  </a:txBody>
                  <a:tcPr/>
                </a:tc>
                <a:tc>
                  <a:txBody>
                    <a:bodyPr/>
                    <a:lstStyle/>
                    <a:p>
                      <a:r>
                        <a:rPr lang="en-US" sz="1000"/>
                        <a:t>4.75</a:t>
                      </a:r>
                    </a:p>
                  </a:txBody>
                  <a:tcPr/>
                </a:tc>
                <a:tc>
                  <a:txBody>
                    <a:bodyPr/>
                    <a:lstStyle/>
                    <a:p>
                      <a:r>
                        <a:rPr lang="en-US" sz="1000"/>
                        <a:t>28.875</a:t>
                      </a:r>
                    </a:p>
                  </a:txBody>
                  <a:tcPr/>
                </a:tc>
                <a:extLst>
                  <a:ext uri="{0D108BD9-81ED-4DB2-BD59-A6C34878D82A}">
                    <a16:rowId xmlns:a16="http://schemas.microsoft.com/office/drawing/2014/main" val="1308636937"/>
                  </a:ext>
                </a:extLst>
              </a:tr>
              <a:tr h="370840">
                <a:tc>
                  <a:txBody>
                    <a:bodyPr/>
                    <a:lstStyle/>
                    <a:p>
                      <a:r>
                        <a:rPr lang="en-US" sz="1000"/>
                        <a:t>#GileraMotors</a:t>
                      </a:r>
                    </a:p>
                  </a:txBody>
                  <a:tcPr/>
                </a:tc>
                <a:tc>
                  <a:txBody>
                    <a:bodyPr/>
                    <a:lstStyle/>
                    <a:p>
                      <a:r>
                        <a:rPr lang="en-US" sz="1000"/>
                        <a:t>7</a:t>
                      </a:r>
                    </a:p>
                  </a:txBody>
                  <a:tcPr/>
                </a:tc>
                <a:tc>
                  <a:txBody>
                    <a:bodyPr/>
                    <a:lstStyle/>
                    <a:p>
                      <a:r>
                        <a:rPr lang="en-US" sz="1000"/>
                        <a:t>22.571428571429</a:t>
                      </a:r>
                    </a:p>
                  </a:txBody>
                  <a:tcPr/>
                </a:tc>
                <a:tc>
                  <a:txBody>
                    <a:bodyPr/>
                    <a:lstStyle/>
                    <a:p>
                      <a:r>
                        <a:rPr lang="en-US" sz="1000"/>
                        <a:t>4.4285714285714</a:t>
                      </a:r>
                    </a:p>
                  </a:txBody>
                  <a:tcPr/>
                </a:tc>
                <a:tc>
                  <a:txBody>
                    <a:bodyPr/>
                    <a:lstStyle/>
                    <a:p>
                      <a:r>
                        <a:rPr lang="en-US" sz="1000"/>
                        <a:t>5.2857142857143</a:t>
                      </a:r>
                    </a:p>
                  </a:txBody>
                  <a:tcPr/>
                </a:tc>
                <a:tc>
                  <a:txBody>
                    <a:bodyPr/>
                    <a:lstStyle/>
                    <a:p>
                      <a:r>
                        <a:rPr lang="en-US" sz="1000"/>
                        <a:t>32.285714285714</a:t>
                      </a:r>
                    </a:p>
                  </a:txBody>
                  <a:tcPr/>
                </a:tc>
                <a:extLst>
                  <a:ext uri="{0D108BD9-81ED-4DB2-BD59-A6C34878D82A}">
                    <a16:rowId xmlns:a16="http://schemas.microsoft.com/office/drawing/2014/main" val="640146784"/>
                  </a:ext>
                </a:extLst>
              </a:tr>
              <a:tr h="370840">
                <a:tc>
                  <a:txBody>
                    <a:bodyPr/>
                    <a:lstStyle/>
                    <a:p>
                      <a:r>
                        <a:rPr lang="en-US" sz="1000"/>
                        <a:t>#GileraArgentina</a:t>
                      </a:r>
                    </a:p>
                  </a:txBody>
                  <a:tcPr/>
                </a:tc>
                <a:tc>
                  <a:txBody>
                    <a:bodyPr/>
                    <a:lstStyle/>
                    <a:p>
                      <a:r>
                        <a:rPr lang="en-US" sz="1000"/>
                        <a:t>7</a:t>
                      </a:r>
                    </a:p>
                  </a:txBody>
                  <a:tcPr/>
                </a:tc>
                <a:tc>
                  <a:txBody>
                    <a:bodyPr/>
                    <a:lstStyle/>
                    <a:p>
                      <a:r>
                        <a:rPr lang="en-US" sz="1000"/>
                        <a:t>22.571428571429</a:t>
                      </a:r>
                    </a:p>
                  </a:txBody>
                  <a:tcPr/>
                </a:tc>
                <a:tc>
                  <a:txBody>
                    <a:bodyPr/>
                    <a:lstStyle/>
                    <a:p>
                      <a:r>
                        <a:rPr lang="en-US" sz="1000"/>
                        <a:t>4.4285714285714</a:t>
                      </a:r>
                    </a:p>
                  </a:txBody>
                  <a:tcPr/>
                </a:tc>
                <a:tc>
                  <a:txBody>
                    <a:bodyPr/>
                    <a:lstStyle/>
                    <a:p>
                      <a:r>
                        <a:rPr lang="en-US" sz="1000"/>
                        <a:t>5.2857142857143</a:t>
                      </a:r>
                    </a:p>
                  </a:txBody>
                  <a:tcPr/>
                </a:tc>
                <a:tc>
                  <a:txBody>
                    <a:bodyPr/>
                    <a:lstStyle/>
                    <a:p>
                      <a:r>
                        <a:rPr lang="en-US" sz="1000"/>
                        <a:t>32.285714285714</a:t>
                      </a:r>
                    </a:p>
                  </a:txBody>
                  <a:tcPr/>
                </a:tc>
                <a:extLst>
                  <a:ext uri="{0D108BD9-81ED-4DB2-BD59-A6C34878D82A}">
                    <a16:rowId xmlns:a16="http://schemas.microsoft.com/office/drawing/2014/main" val="1911502092"/>
                  </a:ext>
                </a:extLst>
              </a:tr>
              <a:tr h="370840">
                <a:tc>
                  <a:txBody>
                    <a:bodyPr/>
                    <a:lstStyle/>
                    <a:p>
                      <a:r>
                        <a:rPr lang="en-US" sz="1000"/>
                        <a:t>#InfinitosCaminosTeEsperan</a:t>
                      </a:r>
                    </a:p>
                  </a:txBody>
                  <a:tcPr/>
                </a:tc>
                <a:tc>
                  <a:txBody>
                    <a:bodyPr/>
                    <a:lstStyle/>
                    <a:p>
                      <a:r>
                        <a:rPr lang="en-US" sz="1000"/>
                        <a:t>7</a:t>
                      </a:r>
                    </a:p>
                  </a:txBody>
                  <a:tcPr/>
                </a:tc>
                <a:tc>
                  <a:txBody>
                    <a:bodyPr/>
                    <a:lstStyle/>
                    <a:p>
                      <a:r>
                        <a:rPr lang="en-US" sz="1000"/>
                        <a:t>22.571428571429</a:t>
                      </a:r>
                    </a:p>
                  </a:txBody>
                  <a:tcPr/>
                </a:tc>
                <a:tc>
                  <a:txBody>
                    <a:bodyPr/>
                    <a:lstStyle/>
                    <a:p>
                      <a:r>
                        <a:rPr lang="en-US" sz="1000"/>
                        <a:t>4.4285714285714</a:t>
                      </a:r>
                    </a:p>
                  </a:txBody>
                  <a:tcPr/>
                </a:tc>
                <a:tc>
                  <a:txBody>
                    <a:bodyPr/>
                    <a:lstStyle/>
                    <a:p>
                      <a:r>
                        <a:rPr lang="en-US" sz="1000"/>
                        <a:t>5.2857142857143</a:t>
                      </a:r>
                    </a:p>
                  </a:txBody>
                  <a:tcPr/>
                </a:tc>
                <a:tc>
                  <a:txBody>
                    <a:bodyPr/>
                    <a:lstStyle/>
                    <a:p>
                      <a:r>
                        <a:rPr lang="en-US" sz="1000"/>
                        <a:t>32.285714285714</a:t>
                      </a:r>
                    </a:p>
                  </a:txBody>
                  <a:tcPr/>
                </a:tc>
                <a:extLst>
                  <a:ext uri="{0D108BD9-81ED-4DB2-BD59-A6C34878D82A}">
                    <a16:rowId xmlns:a16="http://schemas.microsoft.com/office/drawing/2014/main" val="2285978000"/>
                  </a:ext>
                </a:extLst>
              </a:tr>
              <a:tr h="370840">
                <a:tc>
                  <a:txBody>
                    <a:bodyPr/>
                    <a:lstStyle/>
                    <a:p>
                      <a:r>
                        <a:rPr lang="en-US" sz="1000"/>
                        <a:t>#0km</a:t>
                      </a:r>
                    </a:p>
                  </a:txBody>
                  <a:tcPr/>
                </a:tc>
                <a:tc>
                  <a:txBody>
                    <a:bodyPr/>
                    <a:lstStyle/>
                    <a:p>
                      <a:r>
                        <a:rPr lang="en-US" sz="1000"/>
                        <a:t>7</a:t>
                      </a:r>
                    </a:p>
                  </a:txBody>
                  <a:tcPr/>
                </a:tc>
                <a:tc>
                  <a:txBody>
                    <a:bodyPr/>
                    <a:lstStyle/>
                    <a:p>
                      <a:r>
                        <a:rPr lang="en-US" sz="1000"/>
                        <a:t>22.571428571429</a:t>
                      </a:r>
                    </a:p>
                  </a:txBody>
                  <a:tcPr/>
                </a:tc>
                <a:tc>
                  <a:txBody>
                    <a:bodyPr/>
                    <a:lstStyle/>
                    <a:p>
                      <a:r>
                        <a:rPr lang="en-US" sz="1000"/>
                        <a:t>4.4285714285714</a:t>
                      </a:r>
                    </a:p>
                  </a:txBody>
                  <a:tcPr/>
                </a:tc>
                <a:tc>
                  <a:txBody>
                    <a:bodyPr/>
                    <a:lstStyle/>
                    <a:p>
                      <a:r>
                        <a:rPr lang="en-US" sz="1000"/>
                        <a:t>5.2857142857143</a:t>
                      </a:r>
                    </a:p>
                  </a:txBody>
                  <a:tcPr/>
                </a:tc>
                <a:tc>
                  <a:txBody>
                    <a:bodyPr/>
                    <a:lstStyle/>
                    <a:p>
                      <a:r>
                        <a:rPr lang="en-US" sz="1000"/>
                        <a:t>32.285714285714</a:t>
                      </a:r>
                    </a:p>
                  </a:txBody>
                  <a:tcPr/>
                </a:tc>
                <a:extLst>
                  <a:ext uri="{0D108BD9-81ED-4DB2-BD59-A6C34878D82A}">
                    <a16:rowId xmlns:a16="http://schemas.microsoft.com/office/drawing/2014/main" val="2870814540"/>
                  </a:ext>
                </a:extLst>
              </a:tr>
              <a:tr h="370840">
                <a:tc>
                  <a:txBody>
                    <a:bodyPr/>
                    <a:lstStyle/>
                    <a:p>
                      <a:r>
                        <a:rPr lang="en-US" sz="1000"/>
                        <a:t>#LaMarcadeSiempre</a:t>
                      </a:r>
                    </a:p>
                  </a:txBody>
                  <a:tcPr/>
                </a:tc>
                <a:tc>
                  <a:txBody>
                    <a:bodyPr/>
                    <a:lstStyle/>
                    <a:p>
                      <a:r>
                        <a:rPr lang="en-US" sz="1000"/>
                        <a:t>7</a:t>
                      </a:r>
                    </a:p>
                  </a:txBody>
                  <a:tcPr/>
                </a:tc>
                <a:tc>
                  <a:txBody>
                    <a:bodyPr/>
                    <a:lstStyle/>
                    <a:p>
                      <a:r>
                        <a:rPr lang="en-US" sz="1000"/>
                        <a:t>22.571428571429</a:t>
                      </a:r>
                    </a:p>
                  </a:txBody>
                  <a:tcPr/>
                </a:tc>
                <a:tc>
                  <a:txBody>
                    <a:bodyPr/>
                    <a:lstStyle/>
                    <a:p>
                      <a:r>
                        <a:rPr lang="en-US" sz="1000"/>
                        <a:t>4.4285714285714</a:t>
                      </a:r>
                    </a:p>
                  </a:txBody>
                  <a:tcPr/>
                </a:tc>
                <a:tc>
                  <a:txBody>
                    <a:bodyPr/>
                    <a:lstStyle/>
                    <a:p>
                      <a:r>
                        <a:rPr lang="en-US" sz="1000"/>
                        <a:t>5.2857142857143</a:t>
                      </a:r>
                    </a:p>
                  </a:txBody>
                  <a:tcPr/>
                </a:tc>
                <a:tc>
                  <a:txBody>
                    <a:bodyPr/>
                    <a:lstStyle/>
                    <a:p>
                      <a:r>
                        <a:rPr lang="en-US" sz="1000"/>
                        <a:t>32.285714285714</a:t>
                      </a:r>
                    </a:p>
                  </a:txBody>
                  <a:tcPr/>
                </a:tc>
                <a:extLst>
                  <a:ext uri="{0D108BD9-81ED-4DB2-BD59-A6C34878D82A}">
                    <a16:rowId xmlns:a16="http://schemas.microsoft.com/office/drawing/2014/main" val="4012825673"/>
                  </a:ext>
                </a:extLst>
              </a:tr>
              <a:tr h="370840">
                <a:tc>
                  <a:txBody>
                    <a:bodyPr/>
                    <a:lstStyle/>
                    <a:p>
                      <a:r>
                        <a:rPr lang="en-US" sz="1000"/>
                        <a:t>#Zanella</a:t>
                      </a:r>
                    </a:p>
                  </a:txBody>
                  <a:tcPr/>
                </a:tc>
                <a:tc>
                  <a:txBody>
                    <a:bodyPr/>
                    <a:lstStyle/>
                    <a:p>
                      <a:r>
                        <a:rPr lang="en-US" sz="1000"/>
                        <a:t>6</a:t>
                      </a:r>
                    </a:p>
                  </a:txBody>
                  <a:tcPr/>
                </a:tc>
                <a:tc>
                  <a:txBody>
                    <a:bodyPr/>
                    <a:lstStyle/>
                    <a:p>
                      <a:r>
                        <a:rPr lang="en-US" sz="1000"/>
                        <a:t>38.166666666667</a:t>
                      </a:r>
                    </a:p>
                  </a:txBody>
                  <a:tcPr/>
                </a:tc>
                <a:tc>
                  <a:txBody>
                    <a:bodyPr/>
                    <a:lstStyle/>
                    <a:p>
                      <a:r>
                        <a:rPr lang="en-US" sz="1000"/>
                        <a:t>5.3333333333333</a:t>
                      </a:r>
                    </a:p>
                  </a:txBody>
                  <a:tcPr/>
                </a:tc>
                <a:tc>
                  <a:txBody>
                    <a:bodyPr/>
                    <a:lstStyle/>
                    <a:p>
                      <a:r>
                        <a:rPr lang="en-US" sz="1000"/>
                        <a:t>2.1666666666667</a:t>
                      </a:r>
                    </a:p>
                  </a:txBody>
                  <a:tcPr/>
                </a:tc>
                <a:tc>
                  <a:txBody>
                    <a:bodyPr/>
                    <a:lstStyle/>
                    <a:p>
                      <a:r>
                        <a:rPr lang="en-US" sz="1000"/>
                        <a:t>45.666666666667</a:t>
                      </a:r>
                    </a:p>
                  </a:txBody>
                  <a:tcPr/>
                </a:tc>
                <a:extLst>
                  <a:ext uri="{0D108BD9-81ED-4DB2-BD59-A6C34878D82A}">
                    <a16:rowId xmlns:a16="http://schemas.microsoft.com/office/drawing/2014/main" val="2093927295"/>
                  </a:ext>
                </a:extLst>
              </a:tr>
            </a:tbl>
          </a:graphicData>
        </a:graphic>
      </p:graphicFrame>
      <p:sp>
        <p:nvSpPr>
          <p:cNvPr id="4" name="Text Placeholder 3">
            <a:extLst>
              <a:ext uri="{FF2B5EF4-FFF2-40B4-BE49-F238E27FC236}">
                <a16:creationId xmlns:a16="http://schemas.microsoft.com/office/drawing/2014/main" id="{27BA003D-2A9C-4310-AB7A-12760E00945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19155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84A0-6BDA-4476-92D2-C006D3E96299}"/>
              </a:ext>
            </a:extLst>
          </p:cNvPr>
          <p:cNvSpPr>
            <a:spLocks noGrp="1"/>
          </p:cNvSpPr>
          <p:nvPr>
            <p:ph type="title"/>
          </p:nvPr>
        </p:nvSpPr>
        <p:spPr/>
        <p:txBody>
          <a:bodyPr/>
          <a:lstStyle/>
          <a:p>
            <a:r>
              <a:rPr lang="en-US"/>
              <a:t>Facebook Post Table + Reactions | Motomel - 1 of 25</a:t>
            </a:r>
          </a:p>
        </p:txBody>
      </p:sp>
      <p:graphicFrame>
        <p:nvGraphicFramePr>
          <p:cNvPr id="5" name="Table Placeholder 4">
            <a:extLst>
              <a:ext uri="{FF2B5EF4-FFF2-40B4-BE49-F238E27FC236}">
                <a16:creationId xmlns:a16="http://schemas.microsoft.com/office/drawing/2014/main" id="{45F0CE57-B726-4C70-97DF-0314F3D9CDD7}"/>
              </a:ext>
            </a:extLst>
          </p:cNvPr>
          <p:cNvGraphicFramePr>
            <a:graphicFrameLocks noGrp="1"/>
          </p:cNvGraphicFramePr>
          <p:nvPr>
            <p:ph type="tbl" sz="quarter" idx="13"/>
            <p:extLst>
              <p:ext uri="{D42A27DB-BD31-4B8C-83A1-F6EECF244321}">
                <p14:modId xmlns:p14="http://schemas.microsoft.com/office/powerpoint/2010/main" val="354092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9428801"/>
                    </a:ext>
                  </a:extLst>
                </a:gridCol>
                <a:gridCol w="493776">
                  <a:extLst>
                    <a:ext uri="{9D8B030D-6E8A-4147-A177-3AD203B41FA5}">
                      <a16:colId xmlns:a16="http://schemas.microsoft.com/office/drawing/2014/main" val="502943"/>
                    </a:ext>
                  </a:extLst>
                </a:gridCol>
                <a:gridCol w="493776">
                  <a:extLst>
                    <a:ext uri="{9D8B030D-6E8A-4147-A177-3AD203B41FA5}">
                      <a16:colId xmlns:a16="http://schemas.microsoft.com/office/drawing/2014/main" val="431045439"/>
                    </a:ext>
                  </a:extLst>
                </a:gridCol>
                <a:gridCol w="493776">
                  <a:extLst>
                    <a:ext uri="{9D8B030D-6E8A-4147-A177-3AD203B41FA5}">
                      <a16:colId xmlns:a16="http://schemas.microsoft.com/office/drawing/2014/main" val="2168137507"/>
                    </a:ext>
                  </a:extLst>
                </a:gridCol>
                <a:gridCol w="493776">
                  <a:extLst>
                    <a:ext uri="{9D8B030D-6E8A-4147-A177-3AD203B41FA5}">
                      <a16:colId xmlns:a16="http://schemas.microsoft.com/office/drawing/2014/main" val="4113441086"/>
                    </a:ext>
                  </a:extLst>
                </a:gridCol>
                <a:gridCol w="493776">
                  <a:extLst>
                    <a:ext uri="{9D8B030D-6E8A-4147-A177-3AD203B41FA5}">
                      <a16:colId xmlns:a16="http://schemas.microsoft.com/office/drawing/2014/main" val="1070053541"/>
                    </a:ext>
                  </a:extLst>
                </a:gridCol>
                <a:gridCol w="493776">
                  <a:extLst>
                    <a:ext uri="{9D8B030D-6E8A-4147-A177-3AD203B41FA5}">
                      <a16:colId xmlns:a16="http://schemas.microsoft.com/office/drawing/2014/main" val="19382606"/>
                    </a:ext>
                  </a:extLst>
                </a:gridCol>
                <a:gridCol w="493776">
                  <a:extLst>
                    <a:ext uri="{9D8B030D-6E8A-4147-A177-3AD203B41FA5}">
                      <a16:colId xmlns:a16="http://schemas.microsoft.com/office/drawing/2014/main" val="926272424"/>
                    </a:ext>
                  </a:extLst>
                </a:gridCol>
                <a:gridCol w="493776">
                  <a:extLst>
                    <a:ext uri="{9D8B030D-6E8A-4147-A177-3AD203B41FA5}">
                      <a16:colId xmlns:a16="http://schemas.microsoft.com/office/drawing/2014/main" val="853376769"/>
                    </a:ext>
                  </a:extLst>
                </a:gridCol>
                <a:gridCol w="493776">
                  <a:extLst>
                    <a:ext uri="{9D8B030D-6E8A-4147-A177-3AD203B41FA5}">
                      <a16:colId xmlns:a16="http://schemas.microsoft.com/office/drawing/2014/main" val="2563523983"/>
                    </a:ext>
                  </a:extLst>
                </a:gridCol>
                <a:gridCol w="493776">
                  <a:extLst>
                    <a:ext uri="{9D8B030D-6E8A-4147-A177-3AD203B41FA5}">
                      <a16:colId xmlns:a16="http://schemas.microsoft.com/office/drawing/2014/main" val="3221793458"/>
                    </a:ext>
                  </a:extLst>
                </a:gridCol>
                <a:gridCol w="493776">
                  <a:extLst>
                    <a:ext uri="{9D8B030D-6E8A-4147-A177-3AD203B41FA5}">
                      <a16:colId xmlns:a16="http://schemas.microsoft.com/office/drawing/2014/main" val="38868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07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- 2022-01-28 17:51:15</a:t>
                      </a:r>
                      <a:r>
                        <a:rPr kumimoji="0" lang="es-ES" sz="1000" b="0" i="0" u="none" strike="noStrike" kern="1200" cap="none" spc="0" normalizeH="0" baseline="0" noProof="0">
                          <a:ln>
                            <a:noFill/>
                          </a:ln>
                          <a:solidFill>
                            <a:prstClr val="black"/>
                          </a:solidFill>
                          <a:effectLst/>
                          <a:uLnTx/>
                          <a:uFillTx/>
                          <a:latin typeface="+mn-lt"/>
                          <a:ea typeface="+mn-ea"/>
                          <a:cs typeface="+mn-cs"/>
                        </a:rPr>
                        <a:t>
 Faltan 3 dias para el #Cosquin Cuarteto 2022, ¿Te lo vas a perder?
El cuarteto nació en Córdoba y se baila sin parar en el festival dedicado exclusivamente al cuarteto, dos días a puro ritmo.
Disfrútalo vía streaming en nuestro canal de Youtube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979673"/>
                  </a:ext>
                </a:extLst>
              </a:tr>
            </a:tbl>
          </a:graphicData>
        </a:graphic>
      </p:graphicFrame>
      <p:sp>
        <p:nvSpPr>
          <p:cNvPr id="4" name="Text Placeholder 3">
            <a:extLst>
              <a:ext uri="{FF2B5EF4-FFF2-40B4-BE49-F238E27FC236}">
                <a16:creationId xmlns:a16="http://schemas.microsoft.com/office/drawing/2014/main" id="{D884CE9B-DDAE-444D-A1F2-7AC1A1D90F7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167566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5B4A-6217-4984-878D-FE2572FAC8B0}"/>
              </a:ext>
            </a:extLst>
          </p:cNvPr>
          <p:cNvSpPr>
            <a:spLocks noGrp="1"/>
          </p:cNvSpPr>
          <p:nvPr>
            <p:ph type="title"/>
          </p:nvPr>
        </p:nvSpPr>
        <p:spPr/>
        <p:txBody>
          <a:bodyPr/>
          <a:lstStyle/>
          <a:p>
            <a:r>
              <a:rPr lang="en-US"/>
              <a:t>Facebook Post Table + Reactions | Motomel - 2 of 25</a:t>
            </a:r>
          </a:p>
        </p:txBody>
      </p:sp>
      <p:graphicFrame>
        <p:nvGraphicFramePr>
          <p:cNvPr id="5" name="Table Placeholder 4">
            <a:extLst>
              <a:ext uri="{FF2B5EF4-FFF2-40B4-BE49-F238E27FC236}">
                <a16:creationId xmlns:a16="http://schemas.microsoft.com/office/drawing/2014/main" id="{DBC01466-CE90-4D63-892B-6FBF7FAA65A1}"/>
              </a:ext>
            </a:extLst>
          </p:cNvPr>
          <p:cNvGraphicFramePr>
            <a:graphicFrameLocks noGrp="1"/>
          </p:cNvGraphicFramePr>
          <p:nvPr>
            <p:ph type="tbl" sz="quarter" idx="13"/>
            <p:extLst>
              <p:ext uri="{D42A27DB-BD31-4B8C-83A1-F6EECF244321}">
                <p14:modId xmlns:p14="http://schemas.microsoft.com/office/powerpoint/2010/main" val="3990851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473712"/>
                    </a:ext>
                  </a:extLst>
                </a:gridCol>
                <a:gridCol w="493776">
                  <a:extLst>
                    <a:ext uri="{9D8B030D-6E8A-4147-A177-3AD203B41FA5}">
                      <a16:colId xmlns:a16="http://schemas.microsoft.com/office/drawing/2014/main" val="1533132957"/>
                    </a:ext>
                  </a:extLst>
                </a:gridCol>
                <a:gridCol w="493776">
                  <a:extLst>
                    <a:ext uri="{9D8B030D-6E8A-4147-A177-3AD203B41FA5}">
                      <a16:colId xmlns:a16="http://schemas.microsoft.com/office/drawing/2014/main" val="3080991638"/>
                    </a:ext>
                  </a:extLst>
                </a:gridCol>
                <a:gridCol w="493776">
                  <a:extLst>
                    <a:ext uri="{9D8B030D-6E8A-4147-A177-3AD203B41FA5}">
                      <a16:colId xmlns:a16="http://schemas.microsoft.com/office/drawing/2014/main" val="568473259"/>
                    </a:ext>
                  </a:extLst>
                </a:gridCol>
                <a:gridCol w="493776">
                  <a:extLst>
                    <a:ext uri="{9D8B030D-6E8A-4147-A177-3AD203B41FA5}">
                      <a16:colId xmlns:a16="http://schemas.microsoft.com/office/drawing/2014/main" val="4238432596"/>
                    </a:ext>
                  </a:extLst>
                </a:gridCol>
                <a:gridCol w="493776">
                  <a:extLst>
                    <a:ext uri="{9D8B030D-6E8A-4147-A177-3AD203B41FA5}">
                      <a16:colId xmlns:a16="http://schemas.microsoft.com/office/drawing/2014/main" val="1792291712"/>
                    </a:ext>
                  </a:extLst>
                </a:gridCol>
                <a:gridCol w="493776">
                  <a:extLst>
                    <a:ext uri="{9D8B030D-6E8A-4147-A177-3AD203B41FA5}">
                      <a16:colId xmlns:a16="http://schemas.microsoft.com/office/drawing/2014/main" val="3847461025"/>
                    </a:ext>
                  </a:extLst>
                </a:gridCol>
                <a:gridCol w="493776">
                  <a:extLst>
                    <a:ext uri="{9D8B030D-6E8A-4147-A177-3AD203B41FA5}">
                      <a16:colId xmlns:a16="http://schemas.microsoft.com/office/drawing/2014/main" val="2337952997"/>
                    </a:ext>
                  </a:extLst>
                </a:gridCol>
                <a:gridCol w="493776">
                  <a:extLst>
                    <a:ext uri="{9D8B030D-6E8A-4147-A177-3AD203B41FA5}">
                      <a16:colId xmlns:a16="http://schemas.microsoft.com/office/drawing/2014/main" val="330208388"/>
                    </a:ext>
                  </a:extLst>
                </a:gridCol>
                <a:gridCol w="493776">
                  <a:extLst>
                    <a:ext uri="{9D8B030D-6E8A-4147-A177-3AD203B41FA5}">
                      <a16:colId xmlns:a16="http://schemas.microsoft.com/office/drawing/2014/main" val="808335918"/>
                    </a:ext>
                  </a:extLst>
                </a:gridCol>
                <a:gridCol w="493776">
                  <a:extLst>
                    <a:ext uri="{9D8B030D-6E8A-4147-A177-3AD203B41FA5}">
                      <a16:colId xmlns:a16="http://schemas.microsoft.com/office/drawing/2014/main" val="1061166582"/>
                    </a:ext>
                  </a:extLst>
                </a:gridCol>
                <a:gridCol w="493776">
                  <a:extLst>
                    <a:ext uri="{9D8B030D-6E8A-4147-A177-3AD203B41FA5}">
                      <a16:colId xmlns:a16="http://schemas.microsoft.com/office/drawing/2014/main" val="258810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31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- 2022-01-30 17:00:00</a:t>
                      </a:r>
                      <a:r>
                        <a:rPr kumimoji="0" lang="es-ES" sz="1000" b="0" i="0" u="none" strike="noStrike" kern="1200" cap="none" spc="0" normalizeH="0" baseline="0" noProof="0">
                          <a:ln>
                            <a:noFill/>
                          </a:ln>
                          <a:solidFill>
                            <a:prstClr val="black"/>
                          </a:solidFill>
                          <a:effectLst/>
                          <a:uLnTx/>
                          <a:uFillTx/>
                          <a:latin typeface="+mn-lt"/>
                          <a:ea typeface="+mn-ea"/>
                          <a:cs typeface="+mn-cs"/>
                        </a:rPr>
                        <a:t>
 Te estamos esperando, si estas en Mar del Plata podes acercarte a nuestros tres paradores:
 - MEDITERRANEO - Balneario Nro. 20, Punta Mogotes.
 - PRIUS – Balneario Nro. 7, Playa Grande.
 - BAHIA VARESE – Jesus de Galindez s/n, Playa Varese.
Para disfrutar de una tarde llena de juegos, sorpresas y mucho entretenimiento.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7821528"/>
                  </a:ext>
                </a:extLst>
              </a:tr>
            </a:tbl>
          </a:graphicData>
        </a:graphic>
      </p:graphicFrame>
      <p:sp>
        <p:nvSpPr>
          <p:cNvPr id="4" name="Text Placeholder 3">
            <a:extLst>
              <a:ext uri="{FF2B5EF4-FFF2-40B4-BE49-F238E27FC236}">
                <a16:creationId xmlns:a16="http://schemas.microsoft.com/office/drawing/2014/main" id="{671D175E-82DB-4809-8541-FF9C881B787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289828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0479-A1D0-479F-A144-724D3053B4D2}"/>
              </a:ext>
            </a:extLst>
          </p:cNvPr>
          <p:cNvSpPr>
            <a:spLocks noGrp="1"/>
          </p:cNvSpPr>
          <p:nvPr>
            <p:ph type="title"/>
          </p:nvPr>
        </p:nvSpPr>
        <p:spPr/>
        <p:txBody>
          <a:bodyPr/>
          <a:lstStyle/>
          <a:p>
            <a:r>
              <a:rPr lang="en-US"/>
              <a:t>Facebook Post Table + Reactions | Motomel - 3 of 25</a:t>
            </a:r>
          </a:p>
        </p:txBody>
      </p:sp>
      <p:graphicFrame>
        <p:nvGraphicFramePr>
          <p:cNvPr id="5" name="Table Placeholder 4">
            <a:extLst>
              <a:ext uri="{FF2B5EF4-FFF2-40B4-BE49-F238E27FC236}">
                <a16:creationId xmlns:a16="http://schemas.microsoft.com/office/drawing/2014/main" id="{6B5075B9-DBEA-42F1-B65D-D4311185E860}"/>
              </a:ext>
            </a:extLst>
          </p:cNvPr>
          <p:cNvGraphicFramePr>
            <a:graphicFrameLocks noGrp="1"/>
          </p:cNvGraphicFramePr>
          <p:nvPr>
            <p:ph type="tbl" sz="quarter" idx="13"/>
            <p:extLst>
              <p:ext uri="{D42A27DB-BD31-4B8C-83A1-F6EECF244321}">
                <p14:modId xmlns:p14="http://schemas.microsoft.com/office/powerpoint/2010/main" val="272276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9553927"/>
                    </a:ext>
                  </a:extLst>
                </a:gridCol>
                <a:gridCol w="493776">
                  <a:extLst>
                    <a:ext uri="{9D8B030D-6E8A-4147-A177-3AD203B41FA5}">
                      <a16:colId xmlns:a16="http://schemas.microsoft.com/office/drawing/2014/main" val="2370040965"/>
                    </a:ext>
                  </a:extLst>
                </a:gridCol>
                <a:gridCol w="493776">
                  <a:extLst>
                    <a:ext uri="{9D8B030D-6E8A-4147-A177-3AD203B41FA5}">
                      <a16:colId xmlns:a16="http://schemas.microsoft.com/office/drawing/2014/main" val="2697361645"/>
                    </a:ext>
                  </a:extLst>
                </a:gridCol>
                <a:gridCol w="493776">
                  <a:extLst>
                    <a:ext uri="{9D8B030D-6E8A-4147-A177-3AD203B41FA5}">
                      <a16:colId xmlns:a16="http://schemas.microsoft.com/office/drawing/2014/main" val="1743567164"/>
                    </a:ext>
                  </a:extLst>
                </a:gridCol>
                <a:gridCol w="493776">
                  <a:extLst>
                    <a:ext uri="{9D8B030D-6E8A-4147-A177-3AD203B41FA5}">
                      <a16:colId xmlns:a16="http://schemas.microsoft.com/office/drawing/2014/main" val="1585690107"/>
                    </a:ext>
                  </a:extLst>
                </a:gridCol>
                <a:gridCol w="493776">
                  <a:extLst>
                    <a:ext uri="{9D8B030D-6E8A-4147-A177-3AD203B41FA5}">
                      <a16:colId xmlns:a16="http://schemas.microsoft.com/office/drawing/2014/main" val="3977524568"/>
                    </a:ext>
                  </a:extLst>
                </a:gridCol>
                <a:gridCol w="493776">
                  <a:extLst>
                    <a:ext uri="{9D8B030D-6E8A-4147-A177-3AD203B41FA5}">
                      <a16:colId xmlns:a16="http://schemas.microsoft.com/office/drawing/2014/main" val="156548917"/>
                    </a:ext>
                  </a:extLst>
                </a:gridCol>
                <a:gridCol w="493776">
                  <a:extLst>
                    <a:ext uri="{9D8B030D-6E8A-4147-A177-3AD203B41FA5}">
                      <a16:colId xmlns:a16="http://schemas.microsoft.com/office/drawing/2014/main" val="4008273994"/>
                    </a:ext>
                  </a:extLst>
                </a:gridCol>
                <a:gridCol w="493776">
                  <a:extLst>
                    <a:ext uri="{9D8B030D-6E8A-4147-A177-3AD203B41FA5}">
                      <a16:colId xmlns:a16="http://schemas.microsoft.com/office/drawing/2014/main" val="536728722"/>
                    </a:ext>
                  </a:extLst>
                </a:gridCol>
                <a:gridCol w="493776">
                  <a:extLst>
                    <a:ext uri="{9D8B030D-6E8A-4147-A177-3AD203B41FA5}">
                      <a16:colId xmlns:a16="http://schemas.microsoft.com/office/drawing/2014/main" val="1664326834"/>
                    </a:ext>
                  </a:extLst>
                </a:gridCol>
                <a:gridCol w="493776">
                  <a:extLst>
                    <a:ext uri="{9D8B030D-6E8A-4147-A177-3AD203B41FA5}">
                      <a16:colId xmlns:a16="http://schemas.microsoft.com/office/drawing/2014/main" val="3893528117"/>
                    </a:ext>
                  </a:extLst>
                </a:gridCol>
                <a:gridCol w="493776">
                  <a:extLst>
                    <a:ext uri="{9D8B030D-6E8A-4147-A177-3AD203B41FA5}">
                      <a16:colId xmlns:a16="http://schemas.microsoft.com/office/drawing/2014/main" val="93763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215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- 2022-02-11 23:22:45</a:t>
                      </a:r>
                      <a:r>
                        <a:rPr kumimoji="0" lang="es-ES" sz="1000" b="0" i="0" u="none" strike="noStrike" kern="1200" cap="none" spc="0" normalizeH="0" baseline="0" noProof="0">
                          <a:ln>
                            <a:noFill/>
                          </a:ln>
                          <a:solidFill>
                            <a:prstClr val="black"/>
                          </a:solidFill>
                          <a:effectLst/>
                          <a:uLnTx/>
                          <a:uFillTx/>
                          <a:latin typeface="+mn-lt"/>
                          <a:ea typeface="+mn-ea"/>
                          <a:cs typeface="+mn-cs"/>
                        </a:rPr>
                        <a:t>
 Las llamativas curvas y las líneas suaves del cuerpo se unen para dar una nueva versión del estilo clásico ceccatero. La Ceccato X 700 está marcada por el faro redondo de inspiración retro, los paneles laterales de aluminio del tanque de combustible, el asiento de cuero, las llantas de aleación de rayos múltiples y los neumáticos multipropósito. 
Además el peso en vacío de la Ceccato X 700 sea de solo 196 kg, lo que garantiza una alta relación potencia/peso.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2014706"/>
                  </a:ext>
                </a:extLst>
              </a:tr>
            </a:tbl>
          </a:graphicData>
        </a:graphic>
      </p:graphicFrame>
      <p:sp>
        <p:nvSpPr>
          <p:cNvPr id="4" name="Text Placeholder 3">
            <a:extLst>
              <a:ext uri="{FF2B5EF4-FFF2-40B4-BE49-F238E27FC236}">
                <a16:creationId xmlns:a16="http://schemas.microsoft.com/office/drawing/2014/main" id="{B041C76A-5B07-47C7-B211-F4A52840099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35503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0006B-D7FF-475D-8FD1-195E485B7E5E}"/>
              </a:ext>
            </a:extLst>
          </p:cNvPr>
          <p:cNvSpPr>
            <a:spLocks noGrp="1"/>
          </p:cNvSpPr>
          <p:nvPr>
            <p:ph type="title"/>
          </p:nvPr>
        </p:nvSpPr>
        <p:spPr/>
        <p:txBody>
          <a:bodyPr/>
          <a:lstStyle/>
          <a:p>
            <a:r>
              <a:rPr lang="en-US"/>
              <a:t>Facebook Post Table + Reactions | Motomel - 4 of 25</a:t>
            </a:r>
          </a:p>
        </p:txBody>
      </p:sp>
      <p:graphicFrame>
        <p:nvGraphicFramePr>
          <p:cNvPr id="5" name="Table Placeholder 4">
            <a:extLst>
              <a:ext uri="{FF2B5EF4-FFF2-40B4-BE49-F238E27FC236}">
                <a16:creationId xmlns:a16="http://schemas.microsoft.com/office/drawing/2014/main" id="{79E0E60E-C3C5-47C1-9B2C-35628EC9203A}"/>
              </a:ext>
            </a:extLst>
          </p:cNvPr>
          <p:cNvGraphicFramePr>
            <a:graphicFrameLocks noGrp="1"/>
          </p:cNvGraphicFramePr>
          <p:nvPr>
            <p:ph type="tbl" sz="quarter" idx="13"/>
            <p:extLst>
              <p:ext uri="{D42A27DB-BD31-4B8C-83A1-F6EECF244321}">
                <p14:modId xmlns:p14="http://schemas.microsoft.com/office/powerpoint/2010/main" val="4068255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4094205"/>
                    </a:ext>
                  </a:extLst>
                </a:gridCol>
                <a:gridCol w="493776">
                  <a:extLst>
                    <a:ext uri="{9D8B030D-6E8A-4147-A177-3AD203B41FA5}">
                      <a16:colId xmlns:a16="http://schemas.microsoft.com/office/drawing/2014/main" val="1994123921"/>
                    </a:ext>
                  </a:extLst>
                </a:gridCol>
                <a:gridCol w="493776">
                  <a:extLst>
                    <a:ext uri="{9D8B030D-6E8A-4147-A177-3AD203B41FA5}">
                      <a16:colId xmlns:a16="http://schemas.microsoft.com/office/drawing/2014/main" val="3468800125"/>
                    </a:ext>
                  </a:extLst>
                </a:gridCol>
                <a:gridCol w="493776">
                  <a:extLst>
                    <a:ext uri="{9D8B030D-6E8A-4147-A177-3AD203B41FA5}">
                      <a16:colId xmlns:a16="http://schemas.microsoft.com/office/drawing/2014/main" val="777765754"/>
                    </a:ext>
                  </a:extLst>
                </a:gridCol>
                <a:gridCol w="493776">
                  <a:extLst>
                    <a:ext uri="{9D8B030D-6E8A-4147-A177-3AD203B41FA5}">
                      <a16:colId xmlns:a16="http://schemas.microsoft.com/office/drawing/2014/main" val="740493713"/>
                    </a:ext>
                  </a:extLst>
                </a:gridCol>
                <a:gridCol w="493776">
                  <a:extLst>
                    <a:ext uri="{9D8B030D-6E8A-4147-A177-3AD203B41FA5}">
                      <a16:colId xmlns:a16="http://schemas.microsoft.com/office/drawing/2014/main" val="2106699975"/>
                    </a:ext>
                  </a:extLst>
                </a:gridCol>
                <a:gridCol w="493776">
                  <a:extLst>
                    <a:ext uri="{9D8B030D-6E8A-4147-A177-3AD203B41FA5}">
                      <a16:colId xmlns:a16="http://schemas.microsoft.com/office/drawing/2014/main" val="1566174288"/>
                    </a:ext>
                  </a:extLst>
                </a:gridCol>
                <a:gridCol w="493776">
                  <a:extLst>
                    <a:ext uri="{9D8B030D-6E8A-4147-A177-3AD203B41FA5}">
                      <a16:colId xmlns:a16="http://schemas.microsoft.com/office/drawing/2014/main" val="165779843"/>
                    </a:ext>
                  </a:extLst>
                </a:gridCol>
                <a:gridCol w="493776">
                  <a:extLst>
                    <a:ext uri="{9D8B030D-6E8A-4147-A177-3AD203B41FA5}">
                      <a16:colId xmlns:a16="http://schemas.microsoft.com/office/drawing/2014/main" val="4036034681"/>
                    </a:ext>
                  </a:extLst>
                </a:gridCol>
                <a:gridCol w="493776">
                  <a:extLst>
                    <a:ext uri="{9D8B030D-6E8A-4147-A177-3AD203B41FA5}">
                      <a16:colId xmlns:a16="http://schemas.microsoft.com/office/drawing/2014/main" val="104968223"/>
                    </a:ext>
                  </a:extLst>
                </a:gridCol>
                <a:gridCol w="493776">
                  <a:extLst>
                    <a:ext uri="{9D8B030D-6E8A-4147-A177-3AD203B41FA5}">
                      <a16:colId xmlns:a16="http://schemas.microsoft.com/office/drawing/2014/main" val="53792975"/>
                    </a:ext>
                  </a:extLst>
                </a:gridCol>
                <a:gridCol w="493776">
                  <a:extLst>
                    <a:ext uri="{9D8B030D-6E8A-4147-A177-3AD203B41FA5}">
                      <a16:colId xmlns:a16="http://schemas.microsoft.com/office/drawing/2014/main" val="1330460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257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- 2022-02-07 17:18:55</a:t>
                      </a:r>
                      <a:r>
                        <a:rPr kumimoji="0" lang="en-US" sz="1000" b="0" i="0" u="none" strike="noStrike" kern="1200" cap="none" spc="0" normalizeH="0" baseline="0" noProof="0">
                          <a:ln>
                            <a:noFill/>
                          </a:ln>
                          <a:solidFill>
                            <a:prstClr val="black"/>
                          </a:solidFill>
                          <a:effectLst/>
                          <a:uLnTx/>
                          <a:uFillTx/>
                          <a:latin typeface="+mn-lt"/>
                          <a:ea typeface="+mn-ea"/>
                          <a:cs typeface="+mn-cs"/>
                        </a:rPr>
                        <a:t>
 La 𝐒𝟐 𝟏𝟓𝟎 destaca por su 𝐫𝐞𝐬𝐢𝐬𝐭𝐞𝐧𝐭𝐞 𝐦𝐨𝐭𝐨𝐫 𝐂𝐆 𝐝𝐞 𝟒 𝐭𝐢𝐞𝐦𝐩𝐨𝐬 de 𝐛𝐚𝐣𝐨 𝐦𝐚𝐧𝐭𝐞𝐧𝐢𝐦𝐢𝐞𝐧𝐭𝐨 𝐲 𝐜𝐨𝐧𝐬𝐮𝐦𝐨 𝐫𝐞𝐝𝐮𝐜𝐢𝐝𝐨.
Además, viene con un 𝐦𝐚𝐧𝐢𝐥𝐥𝐚𝐫 súper cómodo para cualquier tipo de conducción y 𝐚𝐬𝐢𝐞𝐧𝐭𝐨 𝐛𝐢𝐩𝐥𝐚𝐳𝐚 𝐚𝐧𝐭𝐢𝐝𝐞𝐬𝐥𝐢𝐳𝐚𝐧𝐭𝐞 con agarre trasero ideal para que te copes y lleves a ese amigo que anda a pata 😅
Visitá nuestra web para conocerla más en detalle. Ingresá visitando el link en nuestra bio.
#MotomelTeBanca #Motome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2353406"/>
                  </a:ext>
                </a:extLst>
              </a:tr>
            </a:tbl>
          </a:graphicData>
        </a:graphic>
      </p:graphicFrame>
      <p:sp>
        <p:nvSpPr>
          <p:cNvPr id="4" name="Text Placeholder 3">
            <a:extLst>
              <a:ext uri="{FF2B5EF4-FFF2-40B4-BE49-F238E27FC236}">
                <a16:creationId xmlns:a16="http://schemas.microsoft.com/office/drawing/2014/main" id="{4E15A15B-7DC2-4714-982F-BE46CF321AD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86173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B437-ED0E-41DA-9C69-89C3A0D0FD3C}"/>
              </a:ext>
            </a:extLst>
          </p:cNvPr>
          <p:cNvSpPr>
            <a:spLocks noGrp="1"/>
          </p:cNvSpPr>
          <p:nvPr>
            <p:ph type="title"/>
          </p:nvPr>
        </p:nvSpPr>
        <p:spPr/>
        <p:txBody>
          <a:bodyPr/>
          <a:lstStyle/>
          <a:p>
            <a:r>
              <a:rPr lang="en-US"/>
              <a:t>Facebook Post Table + Reactions | Motomel - 5 of 25</a:t>
            </a:r>
          </a:p>
        </p:txBody>
      </p:sp>
      <p:graphicFrame>
        <p:nvGraphicFramePr>
          <p:cNvPr id="5" name="Table Placeholder 4">
            <a:extLst>
              <a:ext uri="{FF2B5EF4-FFF2-40B4-BE49-F238E27FC236}">
                <a16:creationId xmlns:a16="http://schemas.microsoft.com/office/drawing/2014/main" id="{FB6892A1-C404-42D7-AB02-B9ABE43429DA}"/>
              </a:ext>
            </a:extLst>
          </p:cNvPr>
          <p:cNvGraphicFramePr>
            <a:graphicFrameLocks noGrp="1"/>
          </p:cNvGraphicFramePr>
          <p:nvPr>
            <p:ph type="tbl" sz="quarter" idx="13"/>
            <p:extLst>
              <p:ext uri="{D42A27DB-BD31-4B8C-83A1-F6EECF244321}">
                <p14:modId xmlns:p14="http://schemas.microsoft.com/office/powerpoint/2010/main" val="217340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498326"/>
                    </a:ext>
                  </a:extLst>
                </a:gridCol>
                <a:gridCol w="493776">
                  <a:extLst>
                    <a:ext uri="{9D8B030D-6E8A-4147-A177-3AD203B41FA5}">
                      <a16:colId xmlns:a16="http://schemas.microsoft.com/office/drawing/2014/main" val="2837155451"/>
                    </a:ext>
                  </a:extLst>
                </a:gridCol>
                <a:gridCol w="493776">
                  <a:extLst>
                    <a:ext uri="{9D8B030D-6E8A-4147-A177-3AD203B41FA5}">
                      <a16:colId xmlns:a16="http://schemas.microsoft.com/office/drawing/2014/main" val="842792485"/>
                    </a:ext>
                  </a:extLst>
                </a:gridCol>
                <a:gridCol w="493776">
                  <a:extLst>
                    <a:ext uri="{9D8B030D-6E8A-4147-A177-3AD203B41FA5}">
                      <a16:colId xmlns:a16="http://schemas.microsoft.com/office/drawing/2014/main" val="3900196319"/>
                    </a:ext>
                  </a:extLst>
                </a:gridCol>
                <a:gridCol w="493776">
                  <a:extLst>
                    <a:ext uri="{9D8B030D-6E8A-4147-A177-3AD203B41FA5}">
                      <a16:colId xmlns:a16="http://schemas.microsoft.com/office/drawing/2014/main" val="3343705601"/>
                    </a:ext>
                  </a:extLst>
                </a:gridCol>
                <a:gridCol w="493776">
                  <a:extLst>
                    <a:ext uri="{9D8B030D-6E8A-4147-A177-3AD203B41FA5}">
                      <a16:colId xmlns:a16="http://schemas.microsoft.com/office/drawing/2014/main" val="2191872154"/>
                    </a:ext>
                  </a:extLst>
                </a:gridCol>
                <a:gridCol w="493776">
                  <a:extLst>
                    <a:ext uri="{9D8B030D-6E8A-4147-A177-3AD203B41FA5}">
                      <a16:colId xmlns:a16="http://schemas.microsoft.com/office/drawing/2014/main" val="2750452282"/>
                    </a:ext>
                  </a:extLst>
                </a:gridCol>
                <a:gridCol w="493776">
                  <a:extLst>
                    <a:ext uri="{9D8B030D-6E8A-4147-A177-3AD203B41FA5}">
                      <a16:colId xmlns:a16="http://schemas.microsoft.com/office/drawing/2014/main" val="990113383"/>
                    </a:ext>
                  </a:extLst>
                </a:gridCol>
                <a:gridCol w="493776">
                  <a:extLst>
                    <a:ext uri="{9D8B030D-6E8A-4147-A177-3AD203B41FA5}">
                      <a16:colId xmlns:a16="http://schemas.microsoft.com/office/drawing/2014/main" val="2135103741"/>
                    </a:ext>
                  </a:extLst>
                </a:gridCol>
                <a:gridCol w="493776">
                  <a:extLst>
                    <a:ext uri="{9D8B030D-6E8A-4147-A177-3AD203B41FA5}">
                      <a16:colId xmlns:a16="http://schemas.microsoft.com/office/drawing/2014/main" val="2881144514"/>
                    </a:ext>
                  </a:extLst>
                </a:gridCol>
                <a:gridCol w="493776">
                  <a:extLst>
                    <a:ext uri="{9D8B030D-6E8A-4147-A177-3AD203B41FA5}">
                      <a16:colId xmlns:a16="http://schemas.microsoft.com/office/drawing/2014/main" val="4199590931"/>
                    </a:ext>
                  </a:extLst>
                </a:gridCol>
                <a:gridCol w="493776">
                  <a:extLst>
                    <a:ext uri="{9D8B030D-6E8A-4147-A177-3AD203B41FA5}">
                      <a16:colId xmlns:a16="http://schemas.microsoft.com/office/drawing/2014/main" val="63899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329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- 2022-02-01 19:00:15</a:t>
                      </a:r>
                      <a:r>
                        <a:rPr kumimoji="0" lang="en-US" sz="1000" b="0" i="0" u="none" strike="noStrike" kern="1200" cap="none" spc="0" normalizeH="0" baseline="0" noProof="0">
                          <a:ln>
                            <a:noFill/>
                          </a:ln>
                          <a:solidFill>
                            <a:prstClr val="black"/>
                          </a:solidFill>
                          <a:effectLst/>
                          <a:uLnTx/>
                          <a:uFillTx/>
                          <a:latin typeface="+mn-lt"/>
                          <a:ea typeface="+mn-ea"/>
                          <a:cs typeface="+mn-cs"/>
                        </a:rPr>
                        <a:t>
 Gilera GX1 Sport 🏍️
Salí a la calle a divertirte!!
◻️ Motor 4 tiempos, refrigerado por aire
◻️ Transmisión de 4 marchas
◻️ Freno de disco, delantero y trasero
◻️ Tablero digital
◻️ Horquilla invertida
◻️ Monoshock trasero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202771"/>
                  </a:ext>
                </a:extLst>
              </a:tr>
            </a:tbl>
          </a:graphicData>
        </a:graphic>
      </p:graphicFrame>
      <p:sp>
        <p:nvSpPr>
          <p:cNvPr id="4" name="Text Placeholder 3">
            <a:extLst>
              <a:ext uri="{FF2B5EF4-FFF2-40B4-BE49-F238E27FC236}">
                <a16:creationId xmlns:a16="http://schemas.microsoft.com/office/drawing/2014/main" id="{3EF34DE9-A317-44C5-B93F-C1FEE61648E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333468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3C16-018C-4EE2-8245-19AC7DB5D876}"/>
              </a:ext>
            </a:extLst>
          </p:cNvPr>
          <p:cNvSpPr>
            <a:spLocks noGrp="1"/>
          </p:cNvSpPr>
          <p:nvPr>
            <p:ph type="title"/>
          </p:nvPr>
        </p:nvSpPr>
        <p:spPr/>
        <p:txBody>
          <a:bodyPr/>
          <a:lstStyle/>
          <a:p>
            <a:r>
              <a:rPr lang="en-US"/>
              <a:t>Facebook Post Table + Reactions | Motomel - 6 of 25</a:t>
            </a:r>
          </a:p>
        </p:txBody>
      </p:sp>
      <p:graphicFrame>
        <p:nvGraphicFramePr>
          <p:cNvPr id="5" name="Table Placeholder 4">
            <a:extLst>
              <a:ext uri="{FF2B5EF4-FFF2-40B4-BE49-F238E27FC236}">
                <a16:creationId xmlns:a16="http://schemas.microsoft.com/office/drawing/2014/main" id="{ABC3C1B2-8D9C-435D-A18D-ABB2A0BBE6D3}"/>
              </a:ext>
            </a:extLst>
          </p:cNvPr>
          <p:cNvGraphicFramePr>
            <a:graphicFrameLocks noGrp="1"/>
          </p:cNvGraphicFramePr>
          <p:nvPr>
            <p:ph type="tbl" sz="quarter" idx="13"/>
            <p:extLst>
              <p:ext uri="{D42A27DB-BD31-4B8C-83A1-F6EECF244321}">
                <p14:modId xmlns:p14="http://schemas.microsoft.com/office/powerpoint/2010/main" val="408771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01369"/>
                    </a:ext>
                  </a:extLst>
                </a:gridCol>
                <a:gridCol w="493776">
                  <a:extLst>
                    <a:ext uri="{9D8B030D-6E8A-4147-A177-3AD203B41FA5}">
                      <a16:colId xmlns:a16="http://schemas.microsoft.com/office/drawing/2014/main" val="1875476573"/>
                    </a:ext>
                  </a:extLst>
                </a:gridCol>
                <a:gridCol w="493776">
                  <a:extLst>
                    <a:ext uri="{9D8B030D-6E8A-4147-A177-3AD203B41FA5}">
                      <a16:colId xmlns:a16="http://schemas.microsoft.com/office/drawing/2014/main" val="1376273422"/>
                    </a:ext>
                  </a:extLst>
                </a:gridCol>
                <a:gridCol w="493776">
                  <a:extLst>
                    <a:ext uri="{9D8B030D-6E8A-4147-A177-3AD203B41FA5}">
                      <a16:colId xmlns:a16="http://schemas.microsoft.com/office/drawing/2014/main" val="1985122457"/>
                    </a:ext>
                  </a:extLst>
                </a:gridCol>
                <a:gridCol w="493776">
                  <a:extLst>
                    <a:ext uri="{9D8B030D-6E8A-4147-A177-3AD203B41FA5}">
                      <a16:colId xmlns:a16="http://schemas.microsoft.com/office/drawing/2014/main" val="823289357"/>
                    </a:ext>
                  </a:extLst>
                </a:gridCol>
                <a:gridCol w="493776">
                  <a:extLst>
                    <a:ext uri="{9D8B030D-6E8A-4147-A177-3AD203B41FA5}">
                      <a16:colId xmlns:a16="http://schemas.microsoft.com/office/drawing/2014/main" val="1068798894"/>
                    </a:ext>
                  </a:extLst>
                </a:gridCol>
                <a:gridCol w="493776">
                  <a:extLst>
                    <a:ext uri="{9D8B030D-6E8A-4147-A177-3AD203B41FA5}">
                      <a16:colId xmlns:a16="http://schemas.microsoft.com/office/drawing/2014/main" val="1266914054"/>
                    </a:ext>
                  </a:extLst>
                </a:gridCol>
                <a:gridCol w="493776">
                  <a:extLst>
                    <a:ext uri="{9D8B030D-6E8A-4147-A177-3AD203B41FA5}">
                      <a16:colId xmlns:a16="http://schemas.microsoft.com/office/drawing/2014/main" val="3070855943"/>
                    </a:ext>
                  </a:extLst>
                </a:gridCol>
                <a:gridCol w="493776">
                  <a:extLst>
                    <a:ext uri="{9D8B030D-6E8A-4147-A177-3AD203B41FA5}">
                      <a16:colId xmlns:a16="http://schemas.microsoft.com/office/drawing/2014/main" val="1850966012"/>
                    </a:ext>
                  </a:extLst>
                </a:gridCol>
                <a:gridCol w="493776">
                  <a:extLst>
                    <a:ext uri="{9D8B030D-6E8A-4147-A177-3AD203B41FA5}">
                      <a16:colId xmlns:a16="http://schemas.microsoft.com/office/drawing/2014/main" val="874188636"/>
                    </a:ext>
                  </a:extLst>
                </a:gridCol>
                <a:gridCol w="493776">
                  <a:extLst>
                    <a:ext uri="{9D8B030D-6E8A-4147-A177-3AD203B41FA5}">
                      <a16:colId xmlns:a16="http://schemas.microsoft.com/office/drawing/2014/main" val="2898837038"/>
                    </a:ext>
                  </a:extLst>
                </a:gridCol>
                <a:gridCol w="493776">
                  <a:extLst>
                    <a:ext uri="{9D8B030D-6E8A-4147-A177-3AD203B41FA5}">
                      <a16:colId xmlns:a16="http://schemas.microsoft.com/office/drawing/2014/main" val="27678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125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- 2022-02-02 17:56:36</a:t>
                      </a:r>
                      <a:r>
                        <a:rPr kumimoji="0" lang="es-ES" sz="1000" b="0" i="0" u="none" strike="noStrike" kern="1200" cap="none" spc="0" normalizeH="0" baseline="0" noProof="0">
                          <a:ln>
                            <a:noFill/>
                          </a:ln>
                          <a:solidFill>
                            <a:prstClr val="black"/>
                          </a:solidFill>
                          <a:effectLst/>
                          <a:uLnTx/>
                          <a:uFillTx/>
                          <a:latin typeface="+mn-lt"/>
                          <a:ea typeface="+mn-ea"/>
                          <a:cs typeface="+mn-cs"/>
                        </a:rPr>
                        <a:t>
 La Ceccato R150 es el perfecto equilibrio entre tradición y modernidad, una mezcla que lleva la esencia del motociclismo a la máxima expresión.
Te la podes llevar en: 
👉🏼Cuotas fijas con Ahora 12
👉🏼Cuotas fijas con Ahora 18
Vos elegís el camino, nosotros te llevamos. 
#Zanella #Ceccato150R #NosImpulsaNuestraHistoria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6198054"/>
                  </a:ext>
                </a:extLst>
              </a:tr>
            </a:tbl>
          </a:graphicData>
        </a:graphic>
      </p:graphicFrame>
      <p:sp>
        <p:nvSpPr>
          <p:cNvPr id="4" name="Text Placeholder 3">
            <a:extLst>
              <a:ext uri="{FF2B5EF4-FFF2-40B4-BE49-F238E27FC236}">
                <a16:creationId xmlns:a16="http://schemas.microsoft.com/office/drawing/2014/main" id="{1247E9CC-1A20-441E-A10C-243BC08F428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825598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7538-D6EC-4F03-9C28-940BDE0E849A}"/>
              </a:ext>
            </a:extLst>
          </p:cNvPr>
          <p:cNvSpPr>
            <a:spLocks noGrp="1"/>
          </p:cNvSpPr>
          <p:nvPr>
            <p:ph type="title"/>
          </p:nvPr>
        </p:nvSpPr>
        <p:spPr/>
        <p:txBody>
          <a:bodyPr/>
          <a:lstStyle/>
          <a:p>
            <a:r>
              <a:rPr lang="en-US"/>
              <a:t>Facebook Post Table + Reactions | Motomel - 7 of 25</a:t>
            </a:r>
          </a:p>
        </p:txBody>
      </p:sp>
      <p:graphicFrame>
        <p:nvGraphicFramePr>
          <p:cNvPr id="5" name="Table Placeholder 4">
            <a:extLst>
              <a:ext uri="{FF2B5EF4-FFF2-40B4-BE49-F238E27FC236}">
                <a16:creationId xmlns:a16="http://schemas.microsoft.com/office/drawing/2014/main" id="{C24A4860-985A-4223-9D06-3B7AACD24BBA}"/>
              </a:ext>
            </a:extLst>
          </p:cNvPr>
          <p:cNvGraphicFramePr>
            <a:graphicFrameLocks noGrp="1"/>
          </p:cNvGraphicFramePr>
          <p:nvPr>
            <p:ph type="tbl" sz="quarter" idx="13"/>
            <p:extLst>
              <p:ext uri="{D42A27DB-BD31-4B8C-83A1-F6EECF244321}">
                <p14:modId xmlns:p14="http://schemas.microsoft.com/office/powerpoint/2010/main" val="335737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9004600"/>
                    </a:ext>
                  </a:extLst>
                </a:gridCol>
                <a:gridCol w="493776">
                  <a:extLst>
                    <a:ext uri="{9D8B030D-6E8A-4147-A177-3AD203B41FA5}">
                      <a16:colId xmlns:a16="http://schemas.microsoft.com/office/drawing/2014/main" val="7370099"/>
                    </a:ext>
                  </a:extLst>
                </a:gridCol>
                <a:gridCol w="493776">
                  <a:extLst>
                    <a:ext uri="{9D8B030D-6E8A-4147-A177-3AD203B41FA5}">
                      <a16:colId xmlns:a16="http://schemas.microsoft.com/office/drawing/2014/main" val="42282927"/>
                    </a:ext>
                  </a:extLst>
                </a:gridCol>
                <a:gridCol w="493776">
                  <a:extLst>
                    <a:ext uri="{9D8B030D-6E8A-4147-A177-3AD203B41FA5}">
                      <a16:colId xmlns:a16="http://schemas.microsoft.com/office/drawing/2014/main" val="675030238"/>
                    </a:ext>
                  </a:extLst>
                </a:gridCol>
                <a:gridCol w="493776">
                  <a:extLst>
                    <a:ext uri="{9D8B030D-6E8A-4147-A177-3AD203B41FA5}">
                      <a16:colId xmlns:a16="http://schemas.microsoft.com/office/drawing/2014/main" val="3354699047"/>
                    </a:ext>
                  </a:extLst>
                </a:gridCol>
                <a:gridCol w="493776">
                  <a:extLst>
                    <a:ext uri="{9D8B030D-6E8A-4147-A177-3AD203B41FA5}">
                      <a16:colId xmlns:a16="http://schemas.microsoft.com/office/drawing/2014/main" val="2230499522"/>
                    </a:ext>
                  </a:extLst>
                </a:gridCol>
                <a:gridCol w="493776">
                  <a:extLst>
                    <a:ext uri="{9D8B030D-6E8A-4147-A177-3AD203B41FA5}">
                      <a16:colId xmlns:a16="http://schemas.microsoft.com/office/drawing/2014/main" val="419922094"/>
                    </a:ext>
                  </a:extLst>
                </a:gridCol>
                <a:gridCol w="493776">
                  <a:extLst>
                    <a:ext uri="{9D8B030D-6E8A-4147-A177-3AD203B41FA5}">
                      <a16:colId xmlns:a16="http://schemas.microsoft.com/office/drawing/2014/main" val="2540071138"/>
                    </a:ext>
                  </a:extLst>
                </a:gridCol>
                <a:gridCol w="493776">
                  <a:extLst>
                    <a:ext uri="{9D8B030D-6E8A-4147-A177-3AD203B41FA5}">
                      <a16:colId xmlns:a16="http://schemas.microsoft.com/office/drawing/2014/main" val="1597264636"/>
                    </a:ext>
                  </a:extLst>
                </a:gridCol>
                <a:gridCol w="493776">
                  <a:extLst>
                    <a:ext uri="{9D8B030D-6E8A-4147-A177-3AD203B41FA5}">
                      <a16:colId xmlns:a16="http://schemas.microsoft.com/office/drawing/2014/main" val="3088181744"/>
                    </a:ext>
                  </a:extLst>
                </a:gridCol>
                <a:gridCol w="493776">
                  <a:extLst>
                    <a:ext uri="{9D8B030D-6E8A-4147-A177-3AD203B41FA5}">
                      <a16:colId xmlns:a16="http://schemas.microsoft.com/office/drawing/2014/main" val="3315645155"/>
                    </a:ext>
                  </a:extLst>
                </a:gridCol>
                <a:gridCol w="493776">
                  <a:extLst>
                    <a:ext uri="{9D8B030D-6E8A-4147-A177-3AD203B41FA5}">
                      <a16:colId xmlns:a16="http://schemas.microsoft.com/office/drawing/2014/main" val="3752878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17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- 2022-01-24 18:09:05</a:t>
                      </a:r>
                      <a:r>
                        <a:rPr kumimoji="0" lang="en-US" sz="1000" b="0" i="0" u="none" strike="noStrike" kern="1200" cap="none" spc="0" normalizeH="0" baseline="0" noProof="0">
                          <a:ln>
                            <a:noFill/>
                          </a:ln>
                          <a:solidFill>
                            <a:prstClr val="black"/>
                          </a:solidFill>
                          <a:effectLst/>
                          <a:uLnTx/>
                          <a:uFillTx/>
                          <a:latin typeface="+mn-lt"/>
                          <a:ea typeface="+mn-ea"/>
                          <a:cs typeface="+mn-cs"/>
                        </a:rPr>
                        <a:t>
 Su 𝐠𝐫𝐚𝐧 𝐚𝐮𝐭𝐨𝐧𝐨𝐦𝐢́𝐚 y 𝐛𝐚𝐣𝐨 𝐜𝐨𝐬𝐭𝐨 𝐝𝐞 𝐦𝐚𝐧𝐭𝐞𝐧𝐢𝐦𝐢𝐞𝐧𝐭𝐨 hacen de la 𝐃𝐋𝐗 𝐃𝐞𝐥𝐮𝐱𝐞 tu fiel compañera 👩 🛵para moverte todos los días de forma simple y cuidando tu bolsillo 💸.
Te compartimos algunos de sus detalles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07725966"/>
                  </a:ext>
                </a:extLst>
              </a:tr>
            </a:tbl>
          </a:graphicData>
        </a:graphic>
      </p:graphicFrame>
      <p:sp>
        <p:nvSpPr>
          <p:cNvPr id="4" name="Text Placeholder 3">
            <a:extLst>
              <a:ext uri="{FF2B5EF4-FFF2-40B4-BE49-F238E27FC236}">
                <a16:creationId xmlns:a16="http://schemas.microsoft.com/office/drawing/2014/main" id="{00A1246E-6A23-4FAA-BB98-0E47BF1C0D6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33658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3CCE8-42E1-450B-8BB7-3F72857A2673}"/>
              </a:ext>
            </a:extLst>
          </p:cNvPr>
          <p:cNvSpPr>
            <a:spLocks noGrp="1"/>
          </p:cNvSpPr>
          <p:nvPr>
            <p:ph type="title"/>
          </p:nvPr>
        </p:nvSpPr>
        <p:spPr/>
        <p:txBody>
          <a:bodyPr/>
          <a:lstStyle/>
          <a:p>
            <a:r>
              <a:rPr lang="en-US"/>
              <a:t>Facebook Post Table + Reactions | Motomel - 8 of 25</a:t>
            </a:r>
          </a:p>
        </p:txBody>
      </p:sp>
      <p:graphicFrame>
        <p:nvGraphicFramePr>
          <p:cNvPr id="5" name="Table Placeholder 4">
            <a:extLst>
              <a:ext uri="{FF2B5EF4-FFF2-40B4-BE49-F238E27FC236}">
                <a16:creationId xmlns:a16="http://schemas.microsoft.com/office/drawing/2014/main" id="{5EC28861-9E06-4E60-B9D2-22144F6E4440}"/>
              </a:ext>
            </a:extLst>
          </p:cNvPr>
          <p:cNvGraphicFramePr>
            <a:graphicFrameLocks noGrp="1"/>
          </p:cNvGraphicFramePr>
          <p:nvPr>
            <p:ph type="tbl" sz="quarter" idx="13"/>
            <p:extLst>
              <p:ext uri="{D42A27DB-BD31-4B8C-83A1-F6EECF244321}">
                <p14:modId xmlns:p14="http://schemas.microsoft.com/office/powerpoint/2010/main" val="364707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4981521"/>
                    </a:ext>
                  </a:extLst>
                </a:gridCol>
                <a:gridCol w="493776">
                  <a:extLst>
                    <a:ext uri="{9D8B030D-6E8A-4147-A177-3AD203B41FA5}">
                      <a16:colId xmlns:a16="http://schemas.microsoft.com/office/drawing/2014/main" val="50567835"/>
                    </a:ext>
                  </a:extLst>
                </a:gridCol>
                <a:gridCol w="493776">
                  <a:extLst>
                    <a:ext uri="{9D8B030D-6E8A-4147-A177-3AD203B41FA5}">
                      <a16:colId xmlns:a16="http://schemas.microsoft.com/office/drawing/2014/main" val="710170603"/>
                    </a:ext>
                  </a:extLst>
                </a:gridCol>
                <a:gridCol w="493776">
                  <a:extLst>
                    <a:ext uri="{9D8B030D-6E8A-4147-A177-3AD203B41FA5}">
                      <a16:colId xmlns:a16="http://schemas.microsoft.com/office/drawing/2014/main" val="1507496109"/>
                    </a:ext>
                  </a:extLst>
                </a:gridCol>
                <a:gridCol w="493776">
                  <a:extLst>
                    <a:ext uri="{9D8B030D-6E8A-4147-A177-3AD203B41FA5}">
                      <a16:colId xmlns:a16="http://schemas.microsoft.com/office/drawing/2014/main" val="2790705175"/>
                    </a:ext>
                  </a:extLst>
                </a:gridCol>
                <a:gridCol w="493776">
                  <a:extLst>
                    <a:ext uri="{9D8B030D-6E8A-4147-A177-3AD203B41FA5}">
                      <a16:colId xmlns:a16="http://schemas.microsoft.com/office/drawing/2014/main" val="1514641980"/>
                    </a:ext>
                  </a:extLst>
                </a:gridCol>
                <a:gridCol w="493776">
                  <a:extLst>
                    <a:ext uri="{9D8B030D-6E8A-4147-A177-3AD203B41FA5}">
                      <a16:colId xmlns:a16="http://schemas.microsoft.com/office/drawing/2014/main" val="2249562658"/>
                    </a:ext>
                  </a:extLst>
                </a:gridCol>
                <a:gridCol w="493776">
                  <a:extLst>
                    <a:ext uri="{9D8B030D-6E8A-4147-A177-3AD203B41FA5}">
                      <a16:colId xmlns:a16="http://schemas.microsoft.com/office/drawing/2014/main" val="1247310628"/>
                    </a:ext>
                  </a:extLst>
                </a:gridCol>
                <a:gridCol w="493776">
                  <a:extLst>
                    <a:ext uri="{9D8B030D-6E8A-4147-A177-3AD203B41FA5}">
                      <a16:colId xmlns:a16="http://schemas.microsoft.com/office/drawing/2014/main" val="3201113324"/>
                    </a:ext>
                  </a:extLst>
                </a:gridCol>
                <a:gridCol w="493776">
                  <a:extLst>
                    <a:ext uri="{9D8B030D-6E8A-4147-A177-3AD203B41FA5}">
                      <a16:colId xmlns:a16="http://schemas.microsoft.com/office/drawing/2014/main" val="3540579739"/>
                    </a:ext>
                  </a:extLst>
                </a:gridCol>
                <a:gridCol w="493776">
                  <a:extLst>
                    <a:ext uri="{9D8B030D-6E8A-4147-A177-3AD203B41FA5}">
                      <a16:colId xmlns:a16="http://schemas.microsoft.com/office/drawing/2014/main" val="1922364526"/>
                    </a:ext>
                  </a:extLst>
                </a:gridCol>
                <a:gridCol w="493776">
                  <a:extLst>
                    <a:ext uri="{9D8B030D-6E8A-4147-A177-3AD203B41FA5}">
                      <a16:colId xmlns:a16="http://schemas.microsoft.com/office/drawing/2014/main" val="385363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837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- 2022-01-20 19:00:16</a:t>
                      </a:r>
                      <a:r>
                        <a:rPr kumimoji="0" lang="en-US" sz="1000" b="0" i="0" u="none" strike="noStrike" kern="1200" cap="none" spc="0" normalizeH="0" baseline="0" noProof="0">
                          <a:ln>
                            <a:noFill/>
                          </a:ln>
                          <a:solidFill>
                            <a:prstClr val="black"/>
                          </a:solidFill>
                          <a:effectLst/>
                          <a:uLnTx/>
                          <a:uFillTx/>
                          <a:latin typeface="+mn-lt"/>
                          <a:ea typeface="+mn-ea"/>
                          <a:cs typeface="+mn-cs"/>
                        </a:rPr>
                        <a:t>
 Este verano, viví tu aventura con la Gilera SMX 200 ADVENTURE ❗🏁
#AventuraModoOn
✔️ Motor 4 tiempos, refrigerado por aire
✔️ Transmisión 5 marchas
✔️ Potencia 15 hp a 7500rpm
✔️ Frenos Disco delantero y trasero
✔️ Neumáticos Delantero 90/90 - 19 / Trasero 110/90 - 17
✔️ Encendido Eléctrico y pedal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84730694"/>
                  </a:ext>
                </a:extLst>
              </a:tr>
            </a:tbl>
          </a:graphicData>
        </a:graphic>
      </p:graphicFrame>
      <p:sp>
        <p:nvSpPr>
          <p:cNvPr id="4" name="Text Placeholder 3">
            <a:extLst>
              <a:ext uri="{FF2B5EF4-FFF2-40B4-BE49-F238E27FC236}">
                <a16:creationId xmlns:a16="http://schemas.microsoft.com/office/drawing/2014/main" id="{02331DEC-6E30-4203-98B3-B9266F28CA4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685305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A6BF-66D9-4755-8CED-96BE5F4135C9}"/>
              </a:ext>
            </a:extLst>
          </p:cNvPr>
          <p:cNvSpPr>
            <a:spLocks noGrp="1"/>
          </p:cNvSpPr>
          <p:nvPr>
            <p:ph type="title"/>
          </p:nvPr>
        </p:nvSpPr>
        <p:spPr/>
        <p:txBody>
          <a:bodyPr/>
          <a:lstStyle/>
          <a:p>
            <a:r>
              <a:rPr lang="en-US"/>
              <a:t>Facebook Post Table + Reactions | Motomel - 9 of 25</a:t>
            </a:r>
          </a:p>
        </p:txBody>
      </p:sp>
      <p:graphicFrame>
        <p:nvGraphicFramePr>
          <p:cNvPr id="5" name="Table Placeholder 4">
            <a:extLst>
              <a:ext uri="{FF2B5EF4-FFF2-40B4-BE49-F238E27FC236}">
                <a16:creationId xmlns:a16="http://schemas.microsoft.com/office/drawing/2014/main" id="{32FA879D-D60E-419E-9CF4-8F060A543F16}"/>
              </a:ext>
            </a:extLst>
          </p:cNvPr>
          <p:cNvGraphicFramePr>
            <a:graphicFrameLocks noGrp="1"/>
          </p:cNvGraphicFramePr>
          <p:nvPr>
            <p:ph type="tbl" sz="quarter" idx="13"/>
            <p:extLst>
              <p:ext uri="{D42A27DB-BD31-4B8C-83A1-F6EECF244321}">
                <p14:modId xmlns:p14="http://schemas.microsoft.com/office/powerpoint/2010/main" val="2738068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6560560"/>
                    </a:ext>
                  </a:extLst>
                </a:gridCol>
                <a:gridCol w="493776">
                  <a:extLst>
                    <a:ext uri="{9D8B030D-6E8A-4147-A177-3AD203B41FA5}">
                      <a16:colId xmlns:a16="http://schemas.microsoft.com/office/drawing/2014/main" val="1828052024"/>
                    </a:ext>
                  </a:extLst>
                </a:gridCol>
                <a:gridCol w="493776">
                  <a:extLst>
                    <a:ext uri="{9D8B030D-6E8A-4147-A177-3AD203B41FA5}">
                      <a16:colId xmlns:a16="http://schemas.microsoft.com/office/drawing/2014/main" val="2788545748"/>
                    </a:ext>
                  </a:extLst>
                </a:gridCol>
                <a:gridCol w="493776">
                  <a:extLst>
                    <a:ext uri="{9D8B030D-6E8A-4147-A177-3AD203B41FA5}">
                      <a16:colId xmlns:a16="http://schemas.microsoft.com/office/drawing/2014/main" val="488514993"/>
                    </a:ext>
                  </a:extLst>
                </a:gridCol>
                <a:gridCol w="493776">
                  <a:extLst>
                    <a:ext uri="{9D8B030D-6E8A-4147-A177-3AD203B41FA5}">
                      <a16:colId xmlns:a16="http://schemas.microsoft.com/office/drawing/2014/main" val="2914286409"/>
                    </a:ext>
                  </a:extLst>
                </a:gridCol>
                <a:gridCol w="493776">
                  <a:extLst>
                    <a:ext uri="{9D8B030D-6E8A-4147-A177-3AD203B41FA5}">
                      <a16:colId xmlns:a16="http://schemas.microsoft.com/office/drawing/2014/main" val="2312466497"/>
                    </a:ext>
                  </a:extLst>
                </a:gridCol>
                <a:gridCol w="493776">
                  <a:extLst>
                    <a:ext uri="{9D8B030D-6E8A-4147-A177-3AD203B41FA5}">
                      <a16:colId xmlns:a16="http://schemas.microsoft.com/office/drawing/2014/main" val="1322962773"/>
                    </a:ext>
                  </a:extLst>
                </a:gridCol>
                <a:gridCol w="493776">
                  <a:extLst>
                    <a:ext uri="{9D8B030D-6E8A-4147-A177-3AD203B41FA5}">
                      <a16:colId xmlns:a16="http://schemas.microsoft.com/office/drawing/2014/main" val="4283752317"/>
                    </a:ext>
                  </a:extLst>
                </a:gridCol>
                <a:gridCol w="493776">
                  <a:extLst>
                    <a:ext uri="{9D8B030D-6E8A-4147-A177-3AD203B41FA5}">
                      <a16:colId xmlns:a16="http://schemas.microsoft.com/office/drawing/2014/main" val="1365717638"/>
                    </a:ext>
                  </a:extLst>
                </a:gridCol>
                <a:gridCol w="493776">
                  <a:extLst>
                    <a:ext uri="{9D8B030D-6E8A-4147-A177-3AD203B41FA5}">
                      <a16:colId xmlns:a16="http://schemas.microsoft.com/office/drawing/2014/main" val="3959682573"/>
                    </a:ext>
                  </a:extLst>
                </a:gridCol>
                <a:gridCol w="493776">
                  <a:extLst>
                    <a:ext uri="{9D8B030D-6E8A-4147-A177-3AD203B41FA5}">
                      <a16:colId xmlns:a16="http://schemas.microsoft.com/office/drawing/2014/main" val="3343291070"/>
                    </a:ext>
                  </a:extLst>
                </a:gridCol>
                <a:gridCol w="493776">
                  <a:extLst>
                    <a:ext uri="{9D8B030D-6E8A-4147-A177-3AD203B41FA5}">
                      <a16:colId xmlns:a16="http://schemas.microsoft.com/office/drawing/2014/main" val="390063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51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- 2022-02-03 19:00:23</a:t>
                      </a:r>
                      <a:r>
                        <a:rPr kumimoji="0" lang="en-US" sz="1000" b="0" i="0" u="none" strike="noStrike" kern="1200" cap="none" spc="0" normalizeH="0" baseline="0" noProof="0">
                          <a:ln>
                            <a:noFill/>
                          </a:ln>
                          <a:solidFill>
                            <a:prstClr val="black"/>
                          </a:solidFill>
                          <a:effectLst/>
                          <a:uLnTx/>
                          <a:uFillTx/>
                          <a:latin typeface="+mn-lt"/>
                          <a:ea typeface="+mn-ea"/>
                          <a:cs typeface="+mn-cs"/>
                        </a:rPr>
                        <a:t>
 Este verano se vive la aventura! #AventuraModoOn
🔘 Motor monocilíndrico
🔘 4 tiempos, refrigerado por aire
🔘 Freno delantero de disco
🔘 Tablero analógico - digital
🔘 Iluminación LED
Más detalles en nuestra nueva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27497403"/>
                  </a:ext>
                </a:extLst>
              </a:tr>
            </a:tbl>
          </a:graphicData>
        </a:graphic>
      </p:graphicFrame>
      <p:sp>
        <p:nvSpPr>
          <p:cNvPr id="4" name="Text Placeholder 3">
            <a:extLst>
              <a:ext uri="{FF2B5EF4-FFF2-40B4-BE49-F238E27FC236}">
                <a16:creationId xmlns:a16="http://schemas.microsoft.com/office/drawing/2014/main" id="{0DE07CA8-B81F-4B05-AE03-909545FD439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177287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66541-4807-4C4F-826E-D3317E1A0D92}"/>
              </a:ext>
            </a:extLst>
          </p:cNvPr>
          <p:cNvSpPr>
            <a:spLocks noGrp="1"/>
          </p:cNvSpPr>
          <p:nvPr>
            <p:ph type="title"/>
          </p:nvPr>
        </p:nvSpPr>
        <p:spPr/>
        <p:txBody>
          <a:bodyPr/>
          <a:lstStyle/>
          <a:p>
            <a:r>
              <a:rPr lang="en-US"/>
              <a:t>Facebook Post Table + Reactions | Motomel - 10 of 25</a:t>
            </a:r>
          </a:p>
        </p:txBody>
      </p:sp>
      <p:graphicFrame>
        <p:nvGraphicFramePr>
          <p:cNvPr id="5" name="Table Placeholder 4">
            <a:extLst>
              <a:ext uri="{FF2B5EF4-FFF2-40B4-BE49-F238E27FC236}">
                <a16:creationId xmlns:a16="http://schemas.microsoft.com/office/drawing/2014/main" id="{0881CB7B-FAD2-4CB2-A16E-458A25AEB649}"/>
              </a:ext>
            </a:extLst>
          </p:cNvPr>
          <p:cNvGraphicFramePr>
            <a:graphicFrameLocks noGrp="1"/>
          </p:cNvGraphicFramePr>
          <p:nvPr>
            <p:ph type="tbl" sz="quarter" idx="13"/>
            <p:extLst>
              <p:ext uri="{D42A27DB-BD31-4B8C-83A1-F6EECF244321}">
                <p14:modId xmlns:p14="http://schemas.microsoft.com/office/powerpoint/2010/main" val="93699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5818327"/>
                    </a:ext>
                  </a:extLst>
                </a:gridCol>
                <a:gridCol w="493776">
                  <a:extLst>
                    <a:ext uri="{9D8B030D-6E8A-4147-A177-3AD203B41FA5}">
                      <a16:colId xmlns:a16="http://schemas.microsoft.com/office/drawing/2014/main" val="1807763587"/>
                    </a:ext>
                  </a:extLst>
                </a:gridCol>
                <a:gridCol w="493776">
                  <a:extLst>
                    <a:ext uri="{9D8B030D-6E8A-4147-A177-3AD203B41FA5}">
                      <a16:colId xmlns:a16="http://schemas.microsoft.com/office/drawing/2014/main" val="467226885"/>
                    </a:ext>
                  </a:extLst>
                </a:gridCol>
                <a:gridCol w="493776">
                  <a:extLst>
                    <a:ext uri="{9D8B030D-6E8A-4147-A177-3AD203B41FA5}">
                      <a16:colId xmlns:a16="http://schemas.microsoft.com/office/drawing/2014/main" val="762921731"/>
                    </a:ext>
                  </a:extLst>
                </a:gridCol>
                <a:gridCol w="493776">
                  <a:extLst>
                    <a:ext uri="{9D8B030D-6E8A-4147-A177-3AD203B41FA5}">
                      <a16:colId xmlns:a16="http://schemas.microsoft.com/office/drawing/2014/main" val="4240870299"/>
                    </a:ext>
                  </a:extLst>
                </a:gridCol>
                <a:gridCol w="493776">
                  <a:extLst>
                    <a:ext uri="{9D8B030D-6E8A-4147-A177-3AD203B41FA5}">
                      <a16:colId xmlns:a16="http://schemas.microsoft.com/office/drawing/2014/main" val="4187535857"/>
                    </a:ext>
                  </a:extLst>
                </a:gridCol>
                <a:gridCol w="493776">
                  <a:extLst>
                    <a:ext uri="{9D8B030D-6E8A-4147-A177-3AD203B41FA5}">
                      <a16:colId xmlns:a16="http://schemas.microsoft.com/office/drawing/2014/main" val="1507088724"/>
                    </a:ext>
                  </a:extLst>
                </a:gridCol>
                <a:gridCol w="493776">
                  <a:extLst>
                    <a:ext uri="{9D8B030D-6E8A-4147-A177-3AD203B41FA5}">
                      <a16:colId xmlns:a16="http://schemas.microsoft.com/office/drawing/2014/main" val="1922875840"/>
                    </a:ext>
                  </a:extLst>
                </a:gridCol>
                <a:gridCol w="493776">
                  <a:extLst>
                    <a:ext uri="{9D8B030D-6E8A-4147-A177-3AD203B41FA5}">
                      <a16:colId xmlns:a16="http://schemas.microsoft.com/office/drawing/2014/main" val="2158344419"/>
                    </a:ext>
                  </a:extLst>
                </a:gridCol>
                <a:gridCol w="493776">
                  <a:extLst>
                    <a:ext uri="{9D8B030D-6E8A-4147-A177-3AD203B41FA5}">
                      <a16:colId xmlns:a16="http://schemas.microsoft.com/office/drawing/2014/main" val="706068454"/>
                    </a:ext>
                  </a:extLst>
                </a:gridCol>
                <a:gridCol w="493776">
                  <a:extLst>
                    <a:ext uri="{9D8B030D-6E8A-4147-A177-3AD203B41FA5}">
                      <a16:colId xmlns:a16="http://schemas.microsoft.com/office/drawing/2014/main" val="1938363861"/>
                    </a:ext>
                  </a:extLst>
                </a:gridCol>
                <a:gridCol w="493776">
                  <a:extLst>
                    <a:ext uri="{9D8B030D-6E8A-4147-A177-3AD203B41FA5}">
                      <a16:colId xmlns:a16="http://schemas.microsoft.com/office/drawing/2014/main" val="33522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284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- 2022-01-24 10:44:36</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Subite a la aventura de CORVEN TXR Triax 250X.
Descubrí una excelente opción para transitar todo tipo de caminos, de forma segura y con estilo.
Elegí tu propia aventura.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3747287"/>
                  </a:ext>
                </a:extLst>
              </a:tr>
            </a:tbl>
          </a:graphicData>
        </a:graphic>
      </p:graphicFrame>
      <p:sp>
        <p:nvSpPr>
          <p:cNvPr id="4" name="Text Placeholder 3">
            <a:extLst>
              <a:ext uri="{FF2B5EF4-FFF2-40B4-BE49-F238E27FC236}">
                <a16:creationId xmlns:a16="http://schemas.microsoft.com/office/drawing/2014/main" id="{B95CE8AE-6AE1-4FA2-9C53-EB76B7CD6C7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944904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477AB-DFAE-483F-B015-6E0240226866}"/>
              </a:ext>
            </a:extLst>
          </p:cNvPr>
          <p:cNvSpPr>
            <a:spLocks noGrp="1"/>
          </p:cNvSpPr>
          <p:nvPr>
            <p:ph type="title"/>
          </p:nvPr>
        </p:nvSpPr>
        <p:spPr/>
        <p:txBody>
          <a:bodyPr/>
          <a:lstStyle/>
          <a:p>
            <a:r>
              <a:rPr lang="en-US"/>
              <a:t>Facebook Post Table + Reactions | Motomel - 11 of 25</a:t>
            </a:r>
          </a:p>
        </p:txBody>
      </p:sp>
      <p:graphicFrame>
        <p:nvGraphicFramePr>
          <p:cNvPr id="5" name="Table Placeholder 4">
            <a:extLst>
              <a:ext uri="{FF2B5EF4-FFF2-40B4-BE49-F238E27FC236}">
                <a16:creationId xmlns:a16="http://schemas.microsoft.com/office/drawing/2014/main" id="{EC276EA2-FB9E-4223-A5CA-3E8B1299DB87}"/>
              </a:ext>
            </a:extLst>
          </p:cNvPr>
          <p:cNvGraphicFramePr>
            <a:graphicFrameLocks noGrp="1"/>
          </p:cNvGraphicFramePr>
          <p:nvPr>
            <p:ph type="tbl" sz="quarter" idx="13"/>
            <p:extLst>
              <p:ext uri="{D42A27DB-BD31-4B8C-83A1-F6EECF244321}">
                <p14:modId xmlns:p14="http://schemas.microsoft.com/office/powerpoint/2010/main" val="218412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8193520"/>
                    </a:ext>
                  </a:extLst>
                </a:gridCol>
                <a:gridCol w="493776">
                  <a:extLst>
                    <a:ext uri="{9D8B030D-6E8A-4147-A177-3AD203B41FA5}">
                      <a16:colId xmlns:a16="http://schemas.microsoft.com/office/drawing/2014/main" val="4238625810"/>
                    </a:ext>
                  </a:extLst>
                </a:gridCol>
                <a:gridCol w="493776">
                  <a:extLst>
                    <a:ext uri="{9D8B030D-6E8A-4147-A177-3AD203B41FA5}">
                      <a16:colId xmlns:a16="http://schemas.microsoft.com/office/drawing/2014/main" val="722697110"/>
                    </a:ext>
                  </a:extLst>
                </a:gridCol>
                <a:gridCol w="493776">
                  <a:extLst>
                    <a:ext uri="{9D8B030D-6E8A-4147-A177-3AD203B41FA5}">
                      <a16:colId xmlns:a16="http://schemas.microsoft.com/office/drawing/2014/main" val="1260786451"/>
                    </a:ext>
                  </a:extLst>
                </a:gridCol>
                <a:gridCol w="493776">
                  <a:extLst>
                    <a:ext uri="{9D8B030D-6E8A-4147-A177-3AD203B41FA5}">
                      <a16:colId xmlns:a16="http://schemas.microsoft.com/office/drawing/2014/main" val="1417932697"/>
                    </a:ext>
                  </a:extLst>
                </a:gridCol>
                <a:gridCol w="493776">
                  <a:extLst>
                    <a:ext uri="{9D8B030D-6E8A-4147-A177-3AD203B41FA5}">
                      <a16:colId xmlns:a16="http://schemas.microsoft.com/office/drawing/2014/main" val="2455713508"/>
                    </a:ext>
                  </a:extLst>
                </a:gridCol>
                <a:gridCol w="493776">
                  <a:extLst>
                    <a:ext uri="{9D8B030D-6E8A-4147-A177-3AD203B41FA5}">
                      <a16:colId xmlns:a16="http://schemas.microsoft.com/office/drawing/2014/main" val="3856685057"/>
                    </a:ext>
                  </a:extLst>
                </a:gridCol>
                <a:gridCol w="493776">
                  <a:extLst>
                    <a:ext uri="{9D8B030D-6E8A-4147-A177-3AD203B41FA5}">
                      <a16:colId xmlns:a16="http://schemas.microsoft.com/office/drawing/2014/main" val="1190944636"/>
                    </a:ext>
                  </a:extLst>
                </a:gridCol>
                <a:gridCol w="493776">
                  <a:extLst>
                    <a:ext uri="{9D8B030D-6E8A-4147-A177-3AD203B41FA5}">
                      <a16:colId xmlns:a16="http://schemas.microsoft.com/office/drawing/2014/main" val="559883432"/>
                    </a:ext>
                  </a:extLst>
                </a:gridCol>
                <a:gridCol w="493776">
                  <a:extLst>
                    <a:ext uri="{9D8B030D-6E8A-4147-A177-3AD203B41FA5}">
                      <a16:colId xmlns:a16="http://schemas.microsoft.com/office/drawing/2014/main" val="1698332091"/>
                    </a:ext>
                  </a:extLst>
                </a:gridCol>
                <a:gridCol w="493776">
                  <a:extLst>
                    <a:ext uri="{9D8B030D-6E8A-4147-A177-3AD203B41FA5}">
                      <a16:colId xmlns:a16="http://schemas.microsoft.com/office/drawing/2014/main" val="4234698864"/>
                    </a:ext>
                  </a:extLst>
                </a:gridCol>
                <a:gridCol w="493776">
                  <a:extLst>
                    <a:ext uri="{9D8B030D-6E8A-4147-A177-3AD203B41FA5}">
                      <a16:colId xmlns:a16="http://schemas.microsoft.com/office/drawing/2014/main" val="146902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103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- 2022-01-19 15:38:04</a:t>
                      </a:r>
                      <a:r>
                        <a:rPr kumimoji="0" lang="en-US" sz="1000" b="0" i="0" u="none" strike="noStrike" kern="1200" cap="none" spc="0" normalizeH="0" baseline="0" noProof="0">
                          <a:ln>
                            <a:noFill/>
                          </a:ln>
                          <a:solidFill>
                            <a:prstClr val="black"/>
                          </a:solidFill>
                          <a:effectLst/>
                          <a:uLnTx/>
                          <a:uFillTx/>
                          <a:latin typeface="+mn-lt"/>
                          <a:ea typeface="+mn-ea"/>
                          <a:cs typeface="+mn-cs"/>
                        </a:rPr>
                        <a:t>
 ¿Es posible enamorarse de una moto? 😍🛵
¡Por supuesto! Más si se trata de un scooter tan 𝐩𝐫𝐚́𝐜𝐭𝐢𝐜𝐨 y estéticamente 𝐛𝐞𝐥𝐥𝐨 como el 𝐒𝐭𝐫𝐚𝐭𝐨 𝐀𝐥𝐩𝐢𝐧𝐨 𝟏𝟓𝟎.
¡Agregale estilo a tu día! ✨
En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7574045"/>
                  </a:ext>
                </a:extLst>
              </a:tr>
            </a:tbl>
          </a:graphicData>
        </a:graphic>
      </p:graphicFrame>
      <p:sp>
        <p:nvSpPr>
          <p:cNvPr id="4" name="Text Placeholder 3">
            <a:extLst>
              <a:ext uri="{FF2B5EF4-FFF2-40B4-BE49-F238E27FC236}">
                <a16:creationId xmlns:a16="http://schemas.microsoft.com/office/drawing/2014/main" id="{855D985E-B9B3-4FA6-AF7C-6182A37393A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593841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4E07F-2B1E-41A5-AF32-2000F8D292CD}"/>
              </a:ext>
            </a:extLst>
          </p:cNvPr>
          <p:cNvSpPr>
            <a:spLocks noGrp="1"/>
          </p:cNvSpPr>
          <p:nvPr>
            <p:ph type="title"/>
          </p:nvPr>
        </p:nvSpPr>
        <p:spPr/>
        <p:txBody>
          <a:bodyPr/>
          <a:lstStyle/>
          <a:p>
            <a:r>
              <a:rPr lang="en-US"/>
              <a:t>Facebook Post Table + Reactions | Motomel - 12 of 25</a:t>
            </a:r>
          </a:p>
        </p:txBody>
      </p:sp>
      <p:graphicFrame>
        <p:nvGraphicFramePr>
          <p:cNvPr id="5" name="Table Placeholder 4">
            <a:extLst>
              <a:ext uri="{FF2B5EF4-FFF2-40B4-BE49-F238E27FC236}">
                <a16:creationId xmlns:a16="http://schemas.microsoft.com/office/drawing/2014/main" id="{253C3035-DEB2-437C-8B6A-A312F745646D}"/>
              </a:ext>
            </a:extLst>
          </p:cNvPr>
          <p:cNvGraphicFramePr>
            <a:graphicFrameLocks noGrp="1"/>
          </p:cNvGraphicFramePr>
          <p:nvPr>
            <p:ph type="tbl" sz="quarter" idx="13"/>
            <p:extLst>
              <p:ext uri="{D42A27DB-BD31-4B8C-83A1-F6EECF244321}">
                <p14:modId xmlns:p14="http://schemas.microsoft.com/office/powerpoint/2010/main" val="209905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620051"/>
                    </a:ext>
                  </a:extLst>
                </a:gridCol>
                <a:gridCol w="493776">
                  <a:extLst>
                    <a:ext uri="{9D8B030D-6E8A-4147-A177-3AD203B41FA5}">
                      <a16:colId xmlns:a16="http://schemas.microsoft.com/office/drawing/2014/main" val="2383251679"/>
                    </a:ext>
                  </a:extLst>
                </a:gridCol>
                <a:gridCol w="493776">
                  <a:extLst>
                    <a:ext uri="{9D8B030D-6E8A-4147-A177-3AD203B41FA5}">
                      <a16:colId xmlns:a16="http://schemas.microsoft.com/office/drawing/2014/main" val="2885634071"/>
                    </a:ext>
                  </a:extLst>
                </a:gridCol>
                <a:gridCol w="493776">
                  <a:extLst>
                    <a:ext uri="{9D8B030D-6E8A-4147-A177-3AD203B41FA5}">
                      <a16:colId xmlns:a16="http://schemas.microsoft.com/office/drawing/2014/main" val="2029969999"/>
                    </a:ext>
                  </a:extLst>
                </a:gridCol>
                <a:gridCol w="493776">
                  <a:extLst>
                    <a:ext uri="{9D8B030D-6E8A-4147-A177-3AD203B41FA5}">
                      <a16:colId xmlns:a16="http://schemas.microsoft.com/office/drawing/2014/main" val="4053534769"/>
                    </a:ext>
                  </a:extLst>
                </a:gridCol>
                <a:gridCol w="493776">
                  <a:extLst>
                    <a:ext uri="{9D8B030D-6E8A-4147-A177-3AD203B41FA5}">
                      <a16:colId xmlns:a16="http://schemas.microsoft.com/office/drawing/2014/main" val="946246863"/>
                    </a:ext>
                  </a:extLst>
                </a:gridCol>
                <a:gridCol w="493776">
                  <a:extLst>
                    <a:ext uri="{9D8B030D-6E8A-4147-A177-3AD203B41FA5}">
                      <a16:colId xmlns:a16="http://schemas.microsoft.com/office/drawing/2014/main" val="1254370674"/>
                    </a:ext>
                  </a:extLst>
                </a:gridCol>
                <a:gridCol w="493776">
                  <a:extLst>
                    <a:ext uri="{9D8B030D-6E8A-4147-A177-3AD203B41FA5}">
                      <a16:colId xmlns:a16="http://schemas.microsoft.com/office/drawing/2014/main" val="1575457680"/>
                    </a:ext>
                  </a:extLst>
                </a:gridCol>
                <a:gridCol w="493776">
                  <a:extLst>
                    <a:ext uri="{9D8B030D-6E8A-4147-A177-3AD203B41FA5}">
                      <a16:colId xmlns:a16="http://schemas.microsoft.com/office/drawing/2014/main" val="1088727385"/>
                    </a:ext>
                  </a:extLst>
                </a:gridCol>
                <a:gridCol w="493776">
                  <a:extLst>
                    <a:ext uri="{9D8B030D-6E8A-4147-A177-3AD203B41FA5}">
                      <a16:colId xmlns:a16="http://schemas.microsoft.com/office/drawing/2014/main" val="1679669379"/>
                    </a:ext>
                  </a:extLst>
                </a:gridCol>
                <a:gridCol w="493776">
                  <a:extLst>
                    <a:ext uri="{9D8B030D-6E8A-4147-A177-3AD203B41FA5}">
                      <a16:colId xmlns:a16="http://schemas.microsoft.com/office/drawing/2014/main" val="3523797518"/>
                    </a:ext>
                  </a:extLst>
                </a:gridCol>
                <a:gridCol w="493776">
                  <a:extLst>
                    <a:ext uri="{9D8B030D-6E8A-4147-A177-3AD203B41FA5}">
                      <a16:colId xmlns:a16="http://schemas.microsoft.com/office/drawing/2014/main" val="338633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5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- 2022-02-09 16:26:05</a:t>
                      </a:r>
                      <a:r>
                        <a:rPr kumimoji="0" lang="en-US" sz="1000" b="0" i="0" u="none" strike="noStrike" kern="1200" cap="none" spc="0" normalizeH="0" baseline="0" noProof="0">
                          <a:ln>
                            <a:noFill/>
                          </a:ln>
                          <a:solidFill>
                            <a:prstClr val="black"/>
                          </a:solidFill>
                          <a:effectLst/>
                          <a:uLnTx/>
                          <a:uFillTx/>
                          <a:latin typeface="+mn-lt"/>
                          <a:ea typeface="+mn-ea"/>
                          <a:cs typeface="+mn-cs"/>
                        </a:rPr>
                        <a:t>
 Tierra, asfalto o adoquines, a la 𝐒𝐤𝐮𝐚 𝟏𝟓𝟎 no le importa 💪🏼
La moto 𝐎𝐍/𝐎𝐅𝐅 más elegida por los argentinos.
¡El camino lo elegís vos!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8913926"/>
                  </a:ext>
                </a:extLst>
              </a:tr>
            </a:tbl>
          </a:graphicData>
        </a:graphic>
      </p:graphicFrame>
      <p:sp>
        <p:nvSpPr>
          <p:cNvPr id="4" name="Text Placeholder 3">
            <a:extLst>
              <a:ext uri="{FF2B5EF4-FFF2-40B4-BE49-F238E27FC236}">
                <a16:creationId xmlns:a16="http://schemas.microsoft.com/office/drawing/2014/main" id="{09C5F6A6-13B9-487D-830D-E17886F4658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013421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DABD-23EB-4E10-9643-73457D8A211B}"/>
              </a:ext>
            </a:extLst>
          </p:cNvPr>
          <p:cNvSpPr>
            <a:spLocks noGrp="1"/>
          </p:cNvSpPr>
          <p:nvPr>
            <p:ph type="title"/>
          </p:nvPr>
        </p:nvSpPr>
        <p:spPr/>
        <p:txBody>
          <a:bodyPr/>
          <a:lstStyle/>
          <a:p>
            <a:r>
              <a:rPr lang="en-US"/>
              <a:t>Facebook Post Table + Reactions | Motomel - 13 of 25</a:t>
            </a:r>
          </a:p>
        </p:txBody>
      </p:sp>
      <p:graphicFrame>
        <p:nvGraphicFramePr>
          <p:cNvPr id="5" name="Table Placeholder 4">
            <a:extLst>
              <a:ext uri="{FF2B5EF4-FFF2-40B4-BE49-F238E27FC236}">
                <a16:creationId xmlns:a16="http://schemas.microsoft.com/office/drawing/2014/main" id="{E6487EDE-1403-41CE-8758-D61EFC526770}"/>
              </a:ext>
            </a:extLst>
          </p:cNvPr>
          <p:cNvGraphicFramePr>
            <a:graphicFrameLocks noGrp="1"/>
          </p:cNvGraphicFramePr>
          <p:nvPr>
            <p:ph type="tbl" sz="quarter" idx="13"/>
            <p:extLst>
              <p:ext uri="{D42A27DB-BD31-4B8C-83A1-F6EECF244321}">
                <p14:modId xmlns:p14="http://schemas.microsoft.com/office/powerpoint/2010/main" val="269834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3922393"/>
                    </a:ext>
                  </a:extLst>
                </a:gridCol>
                <a:gridCol w="493776">
                  <a:extLst>
                    <a:ext uri="{9D8B030D-6E8A-4147-A177-3AD203B41FA5}">
                      <a16:colId xmlns:a16="http://schemas.microsoft.com/office/drawing/2014/main" val="3011740295"/>
                    </a:ext>
                  </a:extLst>
                </a:gridCol>
                <a:gridCol w="493776">
                  <a:extLst>
                    <a:ext uri="{9D8B030D-6E8A-4147-A177-3AD203B41FA5}">
                      <a16:colId xmlns:a16="http://schemas.microsoft.com/office/drawing/2014/main" val="3475907290"/>
                    </a:ext>
                  </a:extLst>
                </a:gridCol>
                <a:gridCol w="493776">
                  <a:extLst>
                    <a:ext uri="{9D8B030D-6E8A-4147-A177-3AD203B41FA5}">
                      <a16:colId xmlns:a16="http://schemas.microsoft.com/office/drawing/2014/main" val="1867198209"/>
                    </a:ext>
                  </a:extLst>
                </a:gridCol>
                <a:gridCol w="493776">
                  <a:extLst>
                    <a:ext uri="{9D8B030D-6E8A-4147-A177-3AD203B41FA5}">
                      <a16:colId xmlns:a16="http://schemas.microsoft.com/office/drawing/2014/main" val="646762476"/>
                    </a:ext>
                  </a:extLst>
                </a:gridCol>
                <a:gridCol w="493776">
                  <a:extLst>
                    <a:ext uri="{9D8B030D-6E8A-4147-A177-3AD203B41FA5}">
                      <a16:colId xmlns:a16="http://schemas.microsoft.com/office/drawing/2014/main" val="4035296825"/>
                    </a:ext>
                  </a:extLst>
                </a:gridCol>
                <a:gridCol w="493776">
                  <a:extLst>
                    <a:ext uri="{9D8B030D-6E8A-4147-A177-3AD203B41FA5}">
                      <a16:colId xmlns:a16="http://schemas.microsoft.com/office/drawing/2014/main" val="1808469807"/>
                    </a:ext>
                  </a:extLst>
                </a:gridCol>
                <a:gridCol w="493776">
                  <a:extLst>
                    <a:ext uri="{9D8B030D-6E8A-4147-A177-3AD203B41FA5}">
                      <a16:colId xmlns:a16="http://schemas.microsoft.com/office/drawing/2014/main" val="3679459408"/>
                    </a:ext>
                  </a:extLst>
                </a:gridCol>
                <a:gridCol w="493776">
                  <a:extLst>
                    <a:ext uri="{9D8B030D-6E8A-4147-A177-3AD203B41FA5}">
                      <a16:colId xmlns:a16="http://schemas.microsoft.com/office/drawing/2014/main" val="2977876601"/>
                    </a:ext>
                  </a:extLst>
                </a:gridCol>
                <a:gridCol w="493776">
                  <a:extLst>
                    <a:ext uri="{9D8B030D-6E8A-4147-A177-3AD203B41FA5}">
                      <a16:colId xmlns:a16="http://schemas.microsoft.com/office/drawing/2014/main" val="3398854171"/>
                    </a:ext>
                  </a:extLst>
                </a:gridCol>
                <a:gridCol w="493776">
                  <a:extLst>
                    <a:ext uri="{9D8B030D-6E8A-4147-A177-3AD203B41FA5}">
                      <a16:colId xmlns:a16="http://schemas.microsoft.com/office/drawing/2014/main" val="1465164383"/>
                    </a:ext>
                  </a:extLst>
                </a:gridCol>
                <a:gridCol w="493776">
                  <a:extLst>
                    <a:ext uri="{9D8B030D-6E8A-4147-A177-3AD203B41FA5}">
                      <a16:colId xmlns:a16="http://schemas.microsoft.com/office/drawing/2014/main" val="55443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949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- 2022-01-27 19:00:12</a:t>
                      </a:r>
                      <a:r>
                        <a:rPr kumimoji="0" lang="en-US" sz="1000" b="0" i="0" u="none" strike="noStrike" kern="1200" cap="none" spc="0" normalizeH="0" baseline="0" noProof="0">
                          <a:ln>
                            <a:noFill/>
                          </a:ln>
                          <a:solidFill>
                            <a:prstClr val="black"/>
                          </a:solidFill>
                          <a:effectLst/>
                          <a:uLnTx/>
                          <a:uFillTx/>
                          <a:latin typeface="+mn-lt"/>
                          <a:ea typeface="+mn-ea"/>
                          <a:cs typeface="+mn-cs"/>
                        </a:rPr>
                        <a:t>
 Dejate deslumbrar por su diseño retro, la especial atención a la calidad, detalles y tecnología.💥⁣
⁣
🏁 Motor 223cc⁣
🏁 Potencia 17.7hp a 8500rpm⁣
🏁 Frenos: Disco Delantero y Trasero⁣
🏁 Neumáticos Delantero 100/80/17 - Trasero 130/70/17⁣
🏁 Encendido Electrónico⁣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8565122"/>
                  </a:ext>
                </a:extLst>
              </a:tr>
            </a:tbl>
          </a:graphicData>
        </a:graphic>
      </p:graphicFrame>
      <p:sp>
        <p:nvSpPr>
          <p:cNvPr id="4" name="Text Placeholder 3">
            <a:extLst>
              <a:ext uri="{FF2B5EF4-FFF2-40B4-BE49-F238E27FC236}">
                <a16:creationId xmlns:a16="http://schemas.microsoft.com/office/drawing/2014/main" id="{E34E68CE-9724-432C-B71B-1B9778A826C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453459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0069C-A575-436F-B9E2-0FC5CA2A9C34}"/>
              </a:ext>
            </a:extLst>
          </p:cNvPr>
          <p:cNvSpPr>
            <a:spLocks noGrp="1"/>
          </p:cNvSpPr>
          <p:nvPr>
            <p:ph type="title"/>
          </p:nvPr>
        </p:nvSpPr>
        <p:spPr/>
        <p:txBody>
          <a:bodyPr/>
          <a:lstStyle/>
          <a:p>
            <a:r>
              <a:rPr lang="en-US"/>
              <a:t>Facebook Post Table + Reactions | Motomel - 14 of 25</a:t>
            </a:r>
          </a:p>
        </p:txBody>
      </p:sp>
      <p:graphicFrame>
        <p:nvGraphicFramePr>
          <p:cNvPr id="5" name="Table Placeholder 4">
            <a:extLst>
              <a:ext uri="{FF2B5EF4-FFF2-40B4-BE49-F238E27FC236}">
                <a16:creationId xmlns:a16="http://schemas.microsoft.com/office/drawing/2014/main" id="{40BFEDBA-5F31-46A5-B956-086F455B54F6}"/>
              </a:ext>
            </a:extLst>
          </p:cNvPr>
          <p:cNvGraphicFramePr>
            <a:graphicFrameLocks noGrp="1"/>
          </p:cNvGraphicFramePr>
          <p:nvPr>
            <p:ph type="tbl" sz="quarter" idx="13"/>
            <p:extLst>
              <p:ext uri="{D42A27DB-BD31-4B8C-83A1-F6EECF244321}">
                <p14:modId xmlns:p14="http://schemas.microsoft.com/office/powerpoint/2010/main" val="174130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4116811"/>
                    </a:ext>
                  </a:extLst>
                </a:gridCol>
                <a:gridCol w="493776">
                  <a:extLst>
                    <a:ext uri="{9D8B030D-6E8A-4147-A177-3AD203B41FA5}">
                      <a16:colId xmlns:a16="http://schemas.microsoft.com/office/drawing/2014/main" val="1011868262"/>
                    </a:ext>
                  </a:extLst>
                </a:gridCol>
                <a:gridCol w="493776">
                  <a:extLst>
                    <a:ext uri="{9D8B030D-6E8A-4147-A177-3AD203B41FA5}">
                      <a16:colId xmlns:a16="http://schemas.microsoft.com/office/drawing/2014/main" val="3901187595"/>
                    </a:ext>
                  </a:extLst>
                </a:gridCol>
                <a:gridCol w="493776">
                  <a:extLst>
                    <a:ext uri="{9D8B030D-6E8A-4147-A177-3AD203B41FA5}">
                      <a16:colId xmlns:a16="http://schemas.microsoft.com/office/drawing/2014/main" val="1256093422"/>
                    </a:ext>
                  </a:extLst>
                </a:gridCol>
                <a:gridCol w="493776">
                  <a:extLst>
                    <a:ext uri="{9D8B030D-6E8A-4147-A177-3AD203B41FA5}">
                      <a16:colId xmlns:a16="http://schemas.microsoft.com/office/drawing/2014/main" val="3473768883"/>
                    </a:ext>
                  </a:extLst>
                </a:gridCol>
                <a:gridCol w="493776">
                  <a:extLst>
                    <a:ext uri="{9D8B030D-6E8A-4147-A177-3AD203B41FA5}">
                      <a16:colId xmlns:a16="http://schemas.microsoft.com/office/drawing/2014/main" val="800182867"/>
                    </a:ext>
                  </a:extLst>
                </a:gridCol>
                <a:gridCol w="493776">
                  <a:extLst>
                    <a:ext uri="{9D8B030D-6E8A-4147-A177-3AD203B41FA5}">
                      <a16:colId xmlns:a16="http://schemas.microsoft.com/office/drawing/2014/main" val="482217775"/>
                    </a:ext>
                  </a:extLst>
                </a:gridCol>
                <a:gridCol w="493776">
                  <a:extLst>
                    <a:ext uri="{9D8B030D-6E8A-4147-A177-3AD203B41FA5}">
                      <a16:colId xmlns:a16="http://schemas.microsoft.com/office/drawing/2014/main" val="1308347743"/>
                    </a:ext>
                  </a:extLst>
                </a:gridCol>
                <a:gridCol w="493776">
                  <a:extLst>
                    <a:ext uri="{9D8B030D-6E8A-4147-A177-3AD203B41FA5}">
                      <a16:colId xmlns:a16="http://schemas.microsoft.com/office/drawing/2014/main" val="3636683317"/>
                    </a:ext>
                  </a:extLst>
                </a:gridCol>
                <a:gridCol w="493776">
                  <a:extLst>
                    <a:ext uri="{9D8B030D-6E8A-4147-A177-3AD203B41FA5}">
                      <a16:colId xmlns:a16="http://schemas.microsoft.com/office/drawing/2014/main" val="3839426399"/>
                    </a:ext>
                  </a:extLst>
                </a:gridCol>
                <a:gridCol w="493776">
                  <a:extLst>
                    <a:ext uri="{9D8B030D-6E8A-4147-A177-3AD203B41FA5}">
                      <a16:colId xmlns:a16="http://schemas.microsoft.com/office/drawing/2014/main" val="2540634565"/>
                    </a:ext>
                  </a:extLst>
                </a:gridCol>
                <a:gridCol w="493776">
                  <a:extLst>
                    <a:ext uri="{9D8B030D-6E8A-4147-A177-3AD203B41FA5}">
                      <a16:colId xmlns:a16="http://schemas.microsoft.com/office/drawing/2014/main" val="265176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17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- 2022-02-10 19:00:09</a:t>
                      </a:r>
                      <a:r>
                        <a:rPr kumimoji="0" lang="en-US" sz="1000" b="0" i="0" u="none" strike="noStrike" kern="1200" cap="none" spc="0" normalizeH="0" baseline="0" noProof="0">
                          <a:ln>
                            <a:noFill/>
                          </a:ln>
                          <a:solidFill>
                            <a:prstClr val="black"/>
                          </a:solidFill>
                          <a:effectLst/>
                          <a:uLnTx/>
                          <a:uFillTx/>
                          <a:latin typeface="+mn-lt"/>
                          <a:ea typeface="+mn-ea"/>
                          <a:cs typeface="+mn-cs"/>
                        </a:rPr>
                        <a:t>
 ¡Nueva AC1! 🔥 Descubrí su diseño clásico 🙌😎
◼ Motor 4 tiempos, refrigerado por aire
◼ Transmisión 5 marchas
◼ Potencia 11.4 hp / 8000 rpm
◼ Freno delantero a disco y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2569621"/>
                  </a:ext>
                </a:extLst>
              </a:tr>
            </a:tbl>
          </a:graphicData>
        </a:graphic>
      </p:graphicFrame>
      <p:sp>
        <p:nvSpPr>
          <p:cNvPr id="4" name="Text Placeholder 3">
            <a:extLst>
              <a:ext uri="{FF2B5EF4-FFF2-40B4-BE49-F238E27FC236}">
                <a16:creationId xmlns:a16="http://schemas.microsoft.com/office/drawing/2014/main" id="{2BE67A99-2235-461D-98C6-E55890E813DB}"/>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660426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BDCF8-F2F3-46CC-855E-8508096E56D6}"/>
              </a:ext>
            </a:extLst>
          </p:cNvPr>
          <p:cNvSpPr>
            <a:spLocks noGrp="1"/>
          </p:cNvSpPr>
          <p:nvPr>
            <p:ph type="title"/>
          </p:nvPr>
        </p:nvSpPr>
        <p:spPr/>
        <p:txBody>
          <a:bodyPr/>
          <a:lstStyle/>
          <a:p>
            <a:r>
              <a:rPr lang="en-US"/>
              <a:t>Facebook Post Table + Reactions | Motomel - 15 of 25</a:t>
            </a:r>
          </a:p>
        </p:txBody>
      </p:sp>
      <p:graphicFrame>
        <p:nvGraphicFramePr>
          <p:cNvPr id="5" name="Table Placeholder 4">
            <a:extLst>
              <a:ext uri="{FF2B5EF4-FFF2-40B4-BE49-F238E27FC236}">
                <a16:creationId xmlns:a16="http://schemas.microsoft.com/office/drawing/2014/main" id="{9235ACD5-2012-4E60-97B1-1D36442E0937}"/>
              </a:ext>
            </a:extLst>
          </p:cNvPr>
          <p:cNvGraphicFramePr>
            <a:graphicFrameLocks noGrp="1"/>
          </p:cNvGraphicFramePr>
          <p:nvPr>
            <p:ph type="tbl" sz="quarter" idx="13"/>
            <p:extLst>
              <p:ext uri="{D42A27DB-BD31-4B8C-83A1-F6EECF244321}">
                <p14:modId xmlns:p14="http://schemas.microsoft.com/office/powerpoint/2010/main" val="10211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6233907"/>
                    </a:ext>
                  </a:extLst>
                </a:gridCol>
                <a:gridCol w="493776">
                  <a:extLst>
                    <a:ext uri="{9D8B030D-6E8A-4147-A177-3AD203B41FA5}">
                      <a16:colId xmlns:a16="http://schemas.microsoft.com/office/drawing/2014/main" val="2045922219"/>
                    </a:ext>
                  </a:extLst>
                </a:gridCol>
                <a:gridCol w="493776">
                  <a:extLst>
                    <a:ext uri="{9D8B030D-6E8A-4147-A177-3AD203B41FA5}">
                      <a16:colId xmlns:a16="http://schemas.microsoft.com/office/drawing/2014/main" val="3662452928"/>
                    </a:ext>
                  </a:extLst>
                </a:gridCol>
                <a:gridCol w="493776">
                  <a:extLst>
                    <a:ext uri="{9D8B030D-6E8A-4147-A177-3AD203B41FA5}">
                      <a16:colId xmlns:a16="http://schemas.microsoft.com/office/drawing/2014/main" val="4265797042"/>
                    </a:ext>
                  </a:extLst>
                </a:gridCol>
                <a:gridCol w="493776">
                  <a:extLst>
                    <a:ext uri="{9D8B030D-6E8A-4147-A177-3AD203B41FA5}">
                      <a16:colId xmlns:a16="http://schemas.microsoft.com/office/drawing/2014/main" val="2643501688"/>
                    </a:ext>
                  </a:extLst>
                </a:gridCol>
                <a:gridCol w="493776">
                  <a:extLst>
                    <a:ext uri="{9D8B030D-6E8A-4147-A177-3AD203B41FA5}">
                      <a16:colId xmlns:a16="http://schemas.microsoft.com/office/drawing/2014/main" val="2070938085"/>
                    </a:ext>
                  </a:extLst>
                </a:gridCol>
                <a:gridCol w="493776">
                  <a:extLst>
                    <a:ext uri="{9D8B030D-6E8A-4147-A177-3AD203B41FA5}">
                      <a16:colId xmlns:a16="http://schemas.microsoft.com/office/drawing/2014/main" val="2573825825"/>
                    </a:ext>
                  </a:extLst>
                </a:gridCol>
                <a:gridCol w="493776">
                  <a:extLst>
                    <a:ext uri="{9D8B030D-6E8A-4147-A177-3AD203B41FA5}">
                      <a16:colId xmlns:a16="http://schemas.microsoft.com/office/drawing/2014/main" val="1243200102"/>
                    </a:ext>
                  </a:extLst>
                </a:gridCol>
                <a:gridCol w="493776">
                  <a:extLst>
                    <a:ext uri="{9D8B030D-6E8A-4147-A177-3AD203B41FA5}">
                      <a16:colId xmlns:a16="http://schemas.microsoft.com/office/drawing/2014/main" val="3900159192"/>
                    </a:ext>
                  </a:extLst>
                </a:gridCol>
                <a:gridCol w="493776">
                  <a:extLst>
                    <a:ext uri="{9D8B030D-6E8A-4147-A177-3AD203B41FA5}">
                      <a16:colId xmlns:a16="http://schemas.microsoft.com/office/drawing/2014/main" val="3035543826"/>
                    </a:ext>
                  </a:extLst>
                </a:gridCol>
                <a:gridCol w="493776">
                  <a:extLst>
                    <a:ext uri="{9D8B030D-6E8A-4147-A177-3AD203B41FA5}">
                      <a16:colId xmlns:a16="http://schemas.microsoft.com/office/drawing/2014/main" val="2362182416"/>
                    </a:ext>
                  </a:extLst>
                </a:gridCol>
                <a:gridCol w="493776">
                  <a:extLst>
                    <a:ext uri="{9D8B030D-6E8A-4147-A177-3AD203B41FA5}">
                      <a16:colId xmlns:a16="http://schemas.microsoft.com/office/drawing/2014/main" val="1806037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512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- 2022-02-04 18:00:39</a:t>
                      </a:r>
                      <a:r>
                        <a:rPr kumimoji="0" lang="es-ES" sz="1000" b="0" i="0" u="none" strike="noStrike" kern="1200" cap="none" spc="0" normalizeH="0" baseline="0" noProof="0">
                          <a:ln>
                            <a:noFill/>
                          </a:ln>
                          <a:solidFill>
                            <a:prstClr val="black"/>
                          </a:solidFill>
                          <a:effectLst/>
                          <a:uLnTx/>
                          <a:uFillTx/>
                          <a:latin typeface="+mn-lt"/>
                          <a:ea typeface="+mn-ea"/>
                          <a:cs typeface="+mn-cs"/>
                        </a:rPr>
                        <a:t>
 Patagonian Eagle 150 ST el modelo street custom adaptado para todas tus necesidades, pensado para aquellos que desean vivir la adrenalina del camino,  al tiempo que disfrutan de la mejor calidad y seguridad gracias a su parabrisa de serie, motor en línea OHC de 13 HP, freno disco del, USB y su asiento doble altura. 
Te la podes llevar en: 
👉🏼Cuotas fijas con Ahora 12
👉🏼Cuotas fijas con Ahora 18
Vos elegís el camino, nosotros te llevamos. 
#BuiltToRide #Custom #Motorcycle⁣
#IndustriaNacional #Zanella #PatagonianEagle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3312285"/>
                  </a:ext>
                </a:extLst>
              </a:tr>
            </a:tbl>
          </a:graphicData>
        </a:graphic>
      </p:graphicFrame>
      <p:sp>
        <p:nvSpPr>
          <p:cNvPr id="4" name="Text Placeholder 3">
            <a:extLst>
              <a:ext uri="{FF2B5EF4-FFF2-40B4-BE49-F238E27FC236}">
                <a16:creationId xmlns:a16="http://schemas.microsoft.com/office/drawing/2014/main" id="{6A4B8AE8-FA5D-461F-B0FA-2BA63092640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848785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F2B0-38E3-48BC-BCBD-4651785B3129}"/>
              </a:ext>
            </a:extLst>
          </p:cNvPr>
          <p:cNvSpPr>
            <a:spLocks noGrp="1"/>
          </p:cNvSpPr>
          <p:nvPr>
            <p:ph type="title"/>
          </p:nvPr>
        </p:nvSpPr>
        <p:spPr/>
        <p:txBody>
          <a:bodyPr/>
          <a:lstStyle/>
          <a:p>
            <a:r>
              <a:rPr lang="en-US"/>
              <a:t>Facebook Post Table + Reactions | Motomel - 16 of 25</a:t>
            </a:r>
          </a:p>
        </p:txBody>
      </p:sp>
      <p:graphicFrame>
        <p:nvGraphicFramePr>
          <p:cNvPr id="5" name="Table Placeholder 4">
            <a:extLst>
              <a:ext uri="{FF2B5EF4-FFF2-40B4-BE49-F238E27FC236}">
                <a16:creationId xmlns:a16="http://schemas.microsoft.com/office/drawing/2014/main" id="{C098FCAB-0AAD-4D01-89BF-47EF1316A7F8}"/>
              </a:ext>
            </a:extLst>
          </p:cNvPr>
          <p:cNvGraphicFramePr>
            <a:graphicFrameLocks noGrp="1"/>
          </p:cNvGraphicFramePr>
          <p:nvPr>
            <p:ph type="tbl" sz="quarter" idx="13"/>
            <p:extLst>
              <p:ext uri="{D42A27DB-BD31-4B8C-83A1-F6EECF244321}">
                <p14:modId xmlns:p14="http://schemas.microsoft.com/office/powerpoint/2010/main" val="374499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6414285"/>
                    </a:ext>
                  </a:extLst>
                </a:gridCol>
                <a:gridCol w="493776">
                  <a:extLst>
                    <a:ext uri="{9D8B030D-6E8A-4147-A177-3AD203B41FA5}">
                      <a16:colId xmlns:a16="http://schemas.microsoft.com/office/drawing/2014/main" val="1862489364"/>
                    </a:ext>
                  </a:extLst>
                </a:gridCol>
                <a:gridCol w="493776">
                  <a:extLst>
                    <a:ext uri="{9D8B030D-6E8A-4147-A177-3AD203B41FA5}">
                      <a16:colId xmlns:a16="http://schemas.microsoft.com/office/drawing/2014/main" val="136023735"/>
                    </a:ext>
                  </a:extLst>
                </a:gridCol>
                <a:gridCol w="493776">
                  <a:extLst>
                    <a:ext uri="{9D8B030D-6E8A-4147-A177-3AD203B41FA5}">
                      <a16:colId xmlns:a16="http://schemas.microsoft.com/office/drawing/2014/main" val="3105391778"/>
                    </a:ext>
                  </a:extLst>
                </a:gridCol>
                <a:gridCol w="493776">
                  <a:extLst>
                    <a:ext uri="{9D8B030D-6E8A-4147-A177-3AD203B41FA5}">
                      <a16:colId xmlns:a16="http://schemas.microsoft.com/office/drawing/2014/main" val="3688344398"/>
                    </a:ext>
                  </a:extLst>
                </a:gridCol>
                <a:gridCol w="493776">
                  <a:extLst>
                    <a:ext uri="{9D8B030D-6E8A-4147-A177-3AD203B41FA5}">
                      <a16:colId xmlns:a16="http://schemas.microsoft.com/office/drawing/2014/main" val="1683201381"/>
                    </a:ext>
                  </a:extLst>
                </a:gridCol>
                <a:gridCol w="493776">
                  <a:extLst>
                    <a:ext uri="{9D8B030D-6E8A-4147-A177-3AD203B41FA5}">
                      <a16:colId xmlns:a16="http://schemas.microsoft.com/office/drawing/2014/main" val="3363696770"/>
                    </a:ext>
                  </a:extLst>
                </a:gridCol>
                <a:gridCol w="493776">
                  <a:extLst>
                    <a:ext uri="{9D8B030D-6E8A-4147-A177-3AD203B41FA5}">
                      <a16:colId xmlns:a16="http://schemas.microsoft.com/office/drawing/2014/main" val="870038825"/>
                    </a:ext>
                  </a:extLst>
                </a:gridCol>
                <a:gridCol w="493776">
                  <a:extLst>
                    <a:ext uri="{9D8B030D-6E8A-4147-A177-3AD203B41FA5}">
                      <a16:colId xmlns:a16="http://schemas.microsoft.com/office/drawing/2014/main" val="736758656"/>
                    </a:ext>
                  </a:extLst>
                </a:gridCol>
                <a:gridCol w="493776">
                  <a:extLst>
                    <a:ext uri="{9D8B030D-6E8A-4147-A177-3AD203B41FA5}">
                      <a16:colId xmlns:a16="http://schemas.microsoft.com/office/drawing/2014/main" val="1446210772"/>
                    </a:ext>
                  </a:extLst>
                </a:gridCol>
                <a:gridCol w="493776">
                  <a:extLst>
                    <a:ext uri="{9D8B030D-6E8A-4147-A177-3AD203B41FA5}">
                      <a16:colId xmlns:a16="http://schemas.microsoft.com/office/drawing/2014/main" val="3823777279"/>
                    </a:ext>
                  </a:extLst>
                </a:gridCol>
                <a:gridCol w="493776">
                  <a:extLst>
                    <a:ext uri="{9D8B030D-6E8A-4147-A177-3AD203B41FA5}">
                      <a16:colId xmlns:a16="http://schemas.microsoft.com/office/drawing/2014/main" val="40278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10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- 2022-02-02 17:39:15</a:t>
                      </a:r>
                      <a:r>
                        <a:rPr kumimoji="0" lang="es-ES" sz="1000" b="0" i="0" u="none" strike="noStrike" kern="1200" cap="none" spc="0" normalizeH="0" baseline="0" noProof="0">
                          <a:ln>
                            <a:noFill/>
                          </a:ln>
                          <a:solidFill>
                            <a:prstClr val="black"/>
                          </a:solidFill>
                          <a:effectLst/>
                          <a:uLnTx/>
                          <a:uFillTx/>
                          <a:latin typeface="+mn-lt"/>
                          <a:ea typeface="+mn-ea"/>
                          <a:cs typeface="+mn-cs"/>
                        </a:rPr>
                        <a:t>
 Desde 𝐌𝐨𝐭𝐨𝐦𝐞𝐥 estamos convencidos de que el 𝐚𝐦𝐨𝐫 ❤️ que existe entre una moto y su dueño es de los más auténticos, de esos que no conoce límites 😍 🛵
¿Cuántos momentos hermosos vivimos junto a ella?, ¿a cuántos lugares nos llevó sin pedir nada a cambio?
Por eso te proponemos que, en el 𝐦𝐞𝐬 𝐝𝐞𝐥 𝐚𝐦𝐨𝐫, #𝐄𝐧𝐚𝐦𝐨𝐫𝐚𝐭𝐞𝐃𝐞𝐓𝐮𝐌𝐨𝐭𝐨𝐦𝐞𝐥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2304832"/>
                  </a:ext>
                </a:extLst>
              </a:tr>
            </a:tbl>
          </a:graphicData>
        </a:graphic>
      </p:graphicFrame>
      <p:sp>
        <p:nvSpPr>
          <p:cNvPr id="4" name="Text Placeholder 3">
            <a:extLst>
              <a:ext uri="{FF2B5EF4-FFF2-40B4-BE49-F238E27FC236}">
                <a16:creationId xmlns:a16="http://schemas.microsoft.com/office/drawing/2014/main" id="{4679C131-1FD2-43B8-8616-E0C1909BCC1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81493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E2D1E-0779-4FFD-80DF-88F3D3D70FA5}"/>
              </a:ext>
            </a:extLst>
          </p:cNvPr>
          <p:cNvSpPr>
            <a:spLocks noGrp="1"/>
          </p:cNvSpPr>
          <p:nvPr>
            <p:ph type="title"/>
          </p:nvPr>
        </p:nvSpPr>
        <p:spPr/>
        <p:txBody>
          <a:bodyPr/>
          <a:lstStyle/>
          <a:p>
            <a:r>
              <a:rPr lang="en-US"/>
              <a:t>Facebook Post Table + Reactions | Motomel - 17 of 25</a:t>
            </a:r>
          </a:p>
        </p:txBody>
      </p:sp>
      <p:graphicFrame>
        <p:nvGraphicFramePr>
          <p:cNvPr id="5" name="Table Placeholder 4">
            <a:extLst>
              <a:ext uri="{FF2B5EF4-FFF2-40B4-BE49-F238E27FC236}">
                <a16:creationId xmlns:a16="http://schemas.microsoft.com/office/drawing/2014/main" id="{1CF885DB-323C-4C04-A2A2-8419303614AB}"/>
              </a:ext>
            </a:extLst>
          </p:cNvPr>
          <p:cNvGraphicFramePr>
            <a:graphicFrameLocks noGrp="1"/>
          </p:cNvGraphicFramePr>
          <p:nvPr>
            <p:ph type="tbl" sz="quarter" idx="13"/>
            <p:extLst>
              <p:ext uri="{D42A27DB-BD31-4B8C-83A1-F6EECF244321}">
                <p14:modId xmlns:p14="http://schemas.microsoft.com/office/powerpoint/2010/main" val="114527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8101384"/>
                    </a:ext>
                  </a:extLst>
                </a:gridCol>
                <a:gridCol w="493776">
                  <a:extLst>
                    <a:ext uri="{9D8B030D-6E8A-4147-A177-3AD203B41FA5}">
                      <a16:colId xmlns:a16="http://schemas.microsoft.com/office/drawing/2014/main" val="1269577635"/>
                    </a:ext>
                  </a:extLst>
                </a:gridCol>
                <a:gridCol w="493776">
                  <a:extLst>
                    <a:ext uri="{9D8B030D-6E8A-4147-A177-3AD203B41FA5}">
                      <a16:colId xmlns:a16="http://schemas.microsoft.com/office/drawing/2014/main" val="1982115682"/>
                    </a:ext>
                  </a:extLst>
                </a:gridCol>
                <a:gridCol w="493776">
                  <a:extLst>
                    <a:ext uri="{9D8B030D-6E8A-4147-A177-3AD203B41FA5}">
                      <a16:colId xmlns:a16="http://schemas.microsoft.com/office/drawing/2014/main" val="4294652594"/>
                    </a:ext>
                  </a:extLst>
                </a:gridCol>
                <a:gridCol w="493776">
                  <a:extLst>
                    <a:ext uri="{9D8B030D-6E8A-4147-A177-3AD203B41FA5}">
                      <a16:colId xmlns:a16="http://schemas.microsoft.com/office/drawing/2014/main" val="1870267261"/>
                    </a:ext>
                  </a:extLst>
                </a:gridCol>
                <a:gridCol w="493776">
                  <a:extLst>
                    <a:ext uri="{9D8B030D-6E8A-4147-A177-3AD203B41FA5}">
                      <a16:colId xmlns:a16="http://schemas.microsoft.com/office/drawing/2014/main" val="3090002642"/>
                    </a:ext>
                  </a:extLst>
                </a:gridCol>
                <a:gridCol w="493776">
                  <a:extLst>
                    <a:ext uri="{9D8B030D-6E8A-4147-A177-3AD203B41FA5}">
                      <a16:colId xmlns:a16="http://schemas.microsoft.com/office/drawing/2014/main" val="1313772544"/>
                    </a:ext>
                  </a:extLst>
                </a:gridCol>
                <a:gridCol w="493776">
                  <a:extLst>
                    <a:ext uri="{9D8B030D-6E8A-4147-A177-3AD203B41FA5}">
                      <a16:colId xmlns:a16="http://schemas.microsoft.com/office/drawing/2014/main" val="4125309689"/>
                    </a:ext>
                  </a:extLst>
                </a:gridCol>
                <a:gridCol w="493776">
                  <a:extLst>
                    <a:ext uri="{9D8B030D-6E8A-4147-A177-3AD203B41FA5}">
                      <a16:colId xmlns:a16="http://schemas.microsoft.com/office/drawing/2014/main" val="3650198581"/>
                    </a:ext>
                  </a:extLst>
                </a:gridCol>
                <a:gridCol w="493776">
                  <a:extLst>
                    <a:ext uri="{9D8B030D-6E8A-4147-A177-3AD203B41FA5}">
                      <a16:colId xmlns:a16="http://schemas.microsoft.com/office/drawing/2014/main" val="371411554"/>
                    </a:ext>
                  </a:extLst>
                </a:gridCol>
                <a:gridCol w="493776">
                  <a:extLst>
                    <a:ext uri="{9D8B030D-6E8A-4147-A177-3AD203B41FA5}">
                      <a16:colId xmlns:a16="http://schemas.microsoft.com/office/drawing/2014/main" val="3095599757"/>
                    </a:ext>
                  </a:extLst>
                </a:gridCol>
                <a:gridCol w="493776">
                  <a:extLst>
                    <a:ext uri="{9D8B030D-6E8A-4147-A177-3AD203B41FA5}">
                      <a16:colId xmlns:a16="http://schemas.microsoft.com/office/drawing/2014/main" val="2022533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296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- 2022-01-25 19:00:19</a:t>
                      </a:r>
                      <a:r>
                        <a:rPr kumimoji="0" lang="en-US" sz="1000" b="0" i="0" u="none" strike="noStrike" kern="1200" cap="none" spc="0" normalizeH="0" baseline="0" noProof="0">
                          <a:ln>
                            <a:noFill/>
                          </a:ln>
                          <a:solidFill>
                            <a:prstClr val="black"/>
                          </a:solidFill>
                          <a:effectLst/>
                          <a:uLnTx/>
                          <a:uFillTx/>
                          <a:latin typeface="+mn-lt"/>
                          <a:ea typeface="+mn-ea"/>
                          <a:cs typeface="+mn-cs"/>
                        </a:rPr>
                        <a:t>
 Para los amantes del diseño retro 🛵 Piccola SG 150 🇮🇹
✔ Motor monocilíndrico
✔ 4 tiempos, refrigerado por aire
✔ Freno delantero de disco
✔ Tablero analógico - digital
✔ Iluminación LED
Más detalles en nuestra nueva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7625242"/>
                  </a:ext>
                </a:extLst>
              </a:tr>
            </a:tbl>
          </a:graphicData>
        </a:graphic>
      </p:graphicFrame>
      <p:sp>
        <p:nvSpPr>
          <p:cNvPr id="4" name="Text Placeholder 3">
            <a:extLst>
              <a:ext uri="{FF2B5EF4-FFF2-40B4-BE49-F238E27FC236}">
                <a16:creationId xmlns:a16="http://schemas.microsoft.com/office/drawing/2014/main" id="{E2D2F711-AF28-427C-BEAD-EE0E4F106AD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659328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BDFF4-4103-4B3E-BC2F-F878165FC3E9}"/>
              </a:ext>
            </a:extLst>
          </p:cNvPr>
          <p:cNvSpPr>
            <a:spLocks noGrp="1"/>
          </p:cNvSpPr>
          <p:nvPr>
            <p:ph type="title"/>
          </p:nvPr>
        </p:nvSpPr>
        <p:spPr/>
        <p:txBody>
          <a:bodyPr/>
          <a:lstStyle/>
          <a:p>
            <a:r>
              <a:rPr lang="en-US"/>
              <a:t>Facebook Post Table + Reactions | Motomel - 18 of 25</a:t>
            </a:r>
          </a:p>
        </p:txBody>
      </p:sp>
      <p:graphicFrame>
        <p:nvGraphicFramePr>
          <p:cNvPr id="5" name="Table Placeholder 4">
            <a:extLst>
              <a:ext uri="{FF2B5EF4-FFF2-40B4-BE49-F238E27FC236}">
                <a16:creationId xmlns:a16="http://schemas.microsoft.com/office/drawing/2014/main" id="{10EEB3FD-1DC3-4BB5-A4C1-93E02CBF882A}"/>
              </a:ext>
            </a:extLst>
          </p:cNvPr>
          <p:cNvGraphicFramePr>
            <a:graphicFrameLocks noGrp="1"/>
          </p:cNvGraphicFramePr>
          <p:nvPr>
            <p:ph type="tbl" sz="quarter" idx="13"/>
            <p:extLst>
              <p:ext uri="{D42A27DB-BD31-4B8C-83A1-F6EECF244321}">
                <p14:modId xmlns:p14="http://schemas.microsoft.com/office/powerpoint/2010/main" val="126064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6444943"/>
                    </a:ext>
                  </a:extLst>
                </a:gridCol>
                <a:gridCol w="493776">
                  <a:extLst>
                    <a:ext uri="{9D8B030D-6E8A-4147-A177-3AD203B41FA5}">
                      <a16:colId xmlns:a16="http://schemas.microsoft.com/office/drawing/2014/main" val="267185711"/>
                    </a:ext>
                  </a:extLst>
                </a:gridCol>
                <a:gridCol w="493776">
                  <a:extLst>
                    <a:ext uri="{9D8B030D-6E8A-4147-A177-3AD203B41FA5}">
                      <a16:colId xmlns:a16="http://schemas.microsoft.com/office/drawing/2014/main" val="4257865105"/>
                    </a:ext>
                  </a:extLst>
                </a:gridCol>
                <a:gridCol w="493776">
                  <a:extLst>
                    <a:ext uri="{9D8B030D-6E8A-4147-A177-3AD203B41FA5}">
                      <a16:colId xmlns:a16="http://schemas.microsoft.com/office/drawing/2014/main" val="1357374960"/>
                    </a:ext>
                  </a:extLst>
                </a:gridCol>
                <a:gridCol w="493776">
                  <a:extLst>
                    <a:ext uri="{9D8B030D-6E8A-4147-A177-3AD203B41FA5}">
                      <a16:colId xmlns:a16="http://schemas.microsoft.com/office/drawing/2014/main" val="2354305692"/>
                    </a:ext>
                  </a:extLst>
                </a:gridCol>
                <a:gridCol w="493776">
                  <a:extLst>
                    <a:ext uri="{9D8B030D-6E8A-4147-A177-3AD203B41FA5}">
                      <a16:colId xmlns:a16="http://schemas.microsoft.com/office/drawing/2014/main" val="1771437531"/>
                    </a:ext>
                  </a:extLst>
                </a:gridCol>
                <a:gridCol w="493776">
                  <a:extLst>
                    <a:ext uri="{9D8B030D-6E8A-4147-A177-3AD203B41FA5}">
                      <a16:colId xmlns:a16="http://schemas.microsoft.com/office/drawing/2014/main" val="3229360332"/>
                    </a:ext>
                  </a:extLst>
                </a:gridCol>
                <a:gridCol w="493776">
                  <a:extLst>
                    <a:ext uri="{9D8B030D-6E8A-4147-A177-3AD203B41FA5}">
                      <a16:colId xmlns:a16="http://schemas.microsoft.com/office/drawing/2014/main" val="1188457631"/>
                    </a:ext>
                  </a:extLst>
                </a:gridCol>
                <a:gridCol w="493776">
                  <a:extLst>
                    <a:ext uri="{9D8B030D-6E8A-4147-A177-3AD203B41FA5}">
                      <a16:colId xmlns:a16="http://schemas.microsoft.com/office/drawing/2014/main" val="2693834466"/>
                    </a:ext>
                  </a:extLst>
                </a:gridCol>
                <a:gridCol w="493776">
                  <a:extLst>
                    <a:ext uri="{9D8B030D-6E8A-4147-A177-3AD203B41FA5}">
                      <a16:colId xmlns:a16="http://schemas.microsoft.com/office/drawing/2014/main" val="445782694"/>
                    </a:ext>
                  </a:extLst>
                </a:gridCol>
                <a:gridCol w="493776">
                  <a:extLst>
                    <a:ext uri="{9D8B030D-6E8A-4147-A177-3AD203B41FA5}">
                      <a16:colId xmlns:a16="http://schemas.microsoft.com/office/drawing/2014/main" val="1241239266"/>
                    </a:ext>
                  </a:extLst>
                </a:gridCol>
                <a:gridCol w="493776">
                  <a:extLst>
                    <a:ext uri="{9D8B030D-6E8A-4147-A177-3AD203B41FA5}">
                      <a16:colId xmlns:a16="http://schemas.microsoft.com/office/drawing/2014/main" val="294166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063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- 2022-01-31 11:12:03</a:t>
                      </a:r>
                      <a:r>
                        <a:rPr kumimoji="0" lang="es-ES" sz="1000" b="0" i="0" u="none" strike="noStrike" kern="1200" cap="none" spc="0" normalizeH="0" baseline="0" noProof="0">
                          <a:ln>
                            <a:noFill/>
                          </a:ln>
                          <a:solidFill>
                            <a:prstClr val="black"/>
                          </a:solidFill>
                          <a:effectLst/>
                          <a:uLnTx/>
                          <a:uFillTx/>
                          <a:latin typeface="+mn-lt"/>
                          <a:ea typeface="+mn-ea"/>
                          <a:cs typeface="+mn-cs"/>
                        </a:rPr>
                        <a:t>
 El cuarterto llegó al #Cosquin 2022 y lo podes disfrutar vía streaming desde nuestro canal de Youtube 😎
¿Cual es tu artista favorito? Escribilo en los comentarios.
Llegó la hora del cuarteto, miralo desde el link de nuestra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8234998"/>
                  </a:ext>
                </a:extLst>
              </a:tr>
            </a:tbl>
          </a:graphicData>
        </a:graphic>
      </p:graphicFrame>
      <p:sp>
        <p:nvSpPr>
          <p:cNvPr id="4" name="Text Placeholder 3">
            <a:extLst>
              <a:ext uri="{FF2B5EF4-FFF2-40B4-BE49-F238E27FC236}">
                <a16:creationId xmlns:a16="http://schemas.microsoft.com/office/drawing/2014/main" id="{CE77F8A2-C18B-4210-9A06-3356A172859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276886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A0D9-03C6-4662-9E22-F7FA2DF9B42A}"/>
              </a:ext>
            </a:extLst>
          </p:cNvPr>
          <p:cNvSpPr>
            <a:spLocks noGrp="1"/>
          </p:cNvSpPr>
          <p:nvPr>
            <p:ph type="title"/>
          </p:nvPr>
        </p:nvSpPr>
        <p:spPr/>
        <p:txBody>
          <a:bodyPr/>
          <a:lstStyle/>
          <a:p>
            <a:r>
              <a:rPr lang="en-US"/>
              <a:t>Facebook Post Table + Reactions | Motomel - 19 of 25</a:t>
            </a:r>
          </a:p>
        </p:txBody>
      </p:sp>
      <p:graphicFrame>
        <p:nvGraphicFramePr>
          <p:cNvPr id="5" name="Table Placeholder 4">
            <a:extLst>
              <a:ext uri="{FF2B5EF4-FFF2-40B4-BE49-F238E27FC236}">
                <a16:creationId xmlns:a16="http://schemas.microsoft.com/office/drawing/2014/main" id="{32B2CECC-A31D-4F8B-AB06-1F9A5009DD4E}"/>
              </a:ext>
            </a:extLst>
          </p:cNvPr>
          <p:cNvGraphicFramePr>
            <a:graphicFrameLocks noGrp="1"/>
          </p:cNvGraphicFramePr>
          <p:nvPr>
            <p:ph type="tbl" sz="quarter" idx="13"/>
            <p:extLst>
              <p:ext uri="{D42A27DB-BD31-4B8C-83A1-F6EECF244321}">
                <p14:modId xmlns:p14="http://schemas.microsoft.com/office/powerpoint/2010/main" val="96932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8234903"/>
                    </a:ext>
                  </a:extLst>
                </a:gridCol>
                <a:gridCol w="493776">
                  <a:extLst>
                    <a:ext uri="{9D8B030D-6E8A-4147-A177-3AD203B41FA5}">
                      <a16:colId xmlns:a16="http://schemas.microsoft.com/office/drawing/2014/main" val="3171759535"/>
                    </a:ext>
                  </a:extLst>
                </a:gridCol>
                <a:gridCol w="493776">
                  <a:extLst>
                    <a:ext uri="{9D8B030D-6E8A-4147-A177-3AD203B41FA5}">
                      <a16:colId xmlns:a16="http://schemas.microsoft.com/office/drawing/2014/main" val="2267054508"/>
                    </a:ext>
                  </a:extLst>
                </a:gridCol>
                <a:gridCol w="493776">
                  <a:extLst>
                    <a:ext uri="{9D8B030D-6E8A-4147-A177-3AD203B41FA5}">
                      <a16:colId xmlns:a16="http://schemas.microsoft.com/office/drawing/2014/main" val="3554703167"/>
                    </a:ext>
                  </a:extLst>
                </a:gridCol>
                <a:gridCol w="493776">
                  <a:extLst>
                    <a:ext uri="{9D8B030D-6E8A-4147-A177-3AD203B41FA5}">
                      <a16:colId xmlns:a16="http://schemas.microsoft.com/office/drawing/2014/main" val="1599701017"/>
                    </a:ext>
                  </a:extLst>
                </a:gridCol>
                <a:gridCol w="493776">
                  <a:extLst>
                    <a:ext uri="{9D8B030D-6E8A-4147-A177-3AD203B41FA5}">
                      <a16:colId xmlns:a16="http://schemas.microsoft.com/office/drawing/2014/main" val="3722646863"/>
                    </a:ext>
                  </a:extLst>
                </a:gridCol>
                <a:gridCol w="493776">
                  <a:extLst>
                    <a:ext uri="{9D8B030D-6E8A-4147-A177-3AD203B41FA5}">
                      <a16:colId xmlns:a16="http://schemas.microsoft.com/office/drawing/2014/main" val="1417714063"/>
                    </a:ext>
                  </a:extLst>
                </a:gridCol>
                <a:gridCol w="493776">
                  <a:extLst>
                    <a:ext uri="{9D8B030D-6E8A-4147-A177-3AD203B41FA5}">
                      <a16:colId xmlns:a16="http://schemas.microsoft.com/office/drawing/2014/main" val="2518444922"/>
                    </a:ext>
                  </a:extLst>
                </a:gridCol>
                <a:gridCol w="493776">
                  <a:extLst>
                    <a:ext uri="{9D8B030D-6E8A-4147-A177-3AD203B41FA5}">
                      <a16:colId xmlns:a16="http://schemas.microsoft.com/office/drawing/2014/main" val="78767447"/>
                    </a:ext>
                  </a:extLst>
                </a:gridCol>
                <a:gridCol w="493776">
                  <a:extLst>
                    <a:ext uri="{9D8B030D-6E8A-4147-A177-3AD203B41FA5}">
                      <a16:colId xmlns:a16="http://schemas.microsoft.com/office/drawing/2014/main" val="657885040"/>
                    </a:ext>
                  </a:extLst>
                </a:gridCol>
                <a:gridCol w="493776">
                  <a:extLst>
                    <a:ext uri="{9D8B030D-6E8A-4147-A177-3AD203B41FA5}">
                      <a16:colId xmlns:a16="http://schemas.microsoft.com/office/drawing/2014/main" val="1634039751"/>
                    </a:ext>
                  </a:extLst>
                </a:gridCol>
                <a:gridCol w="493776">
                  <a:extLst>
                    <a:ext uri="{9D8B030D-6E8A-4147-A177-3AD203B41FA5}">
                      <a16:colId xmlns:a16="http://schemas.microsoft.com/office/drawing/2014/main" val="3755740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567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- 2022-01-31 09:39:28</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Descubrí una excelente opción para transitar todo tipo de caminos, de forma segura y con estilo.
Conocela en los concesionarios oficiales 
https://corvenmotos.com.ar/puntos-de-venta/
En instagram el link de acceso lo encontrás en la biografía
Elegí tu propia aventura.
#Corven #Motos #Triax250 #txr250x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2988553"/>
                  </a:ext>
                </a:extLst>
              </a:tr>
            </a:tbl>
          </a:graphicData>
        </a:graphic>
      </p:graphicFrame>
      <p:sp>
        <p:nvSpPr>
          <p:cNvPr id="4" name="Text Placeholder 3">
            <a:extLst>
              <a:ext uri="{FF2B5EF4-FFF2-40B4-BE49-F238E27FC236}">
                <a16:creationId xmlns:a16="http://schemas.microsoft.com/office/drawing/2014/main" id="{D1CAADCC-81B4-40DD-A128-9AFEDD1BC264}"/>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930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45BCF-AB03-4334-BF09-EFB2F948BAFC}"/>
              </a:ext>
            </a:extLst>
          </p:cNvPr>
          <p:cNvSpPr>
            <a:spLocks noGrp="1"/>
          </p:cNvSpPr>
          <p:nvPr>
            <p:ph type="title"/>
          </p:nvPr>
        </p:nvSpPr>
        <p:spPr/>
        <p:txBody>
          <a:bodyPr/>
          <a:lstStyle/>
          <a:p>
            <a:r>
              <a:rPr lang="en-US"/>
              <a:t>Facebook Post Table + Reactions | Motomel - 20 of 25</a:t>
            </a:r>
          </a:p>
        </p:txBody>
      </p:sp>
      <p:graphicFrame>
        <p:nvGraphicFramePr>
          <p:cNvPr id="5" name="Table Placeholder 4">
            <a:extLst>
              <a:ext uri="{FF2B5EF4-FFF2-40B4-BE49-F238E27FC236}">
                <a16:creationId xmlns:a16="http://schemas.microsoft.com/office/drawing/2014/main" id="{52A464DF-54E1-48BF-845D-242835D27EF6}"/>
              </a:ext>
            </a:extLst>
          </p:cNvPr>
          <p:cNvGraphicFramePr>
            <a:graphicFrameLocks noGrp="1"/>
          </p:cNvGraphicFramePr>
          <p:nvPr>
            <p:ph type="tbl" sz="quarter" idx="13"/>
            <p:extLst>
              <p:ext uri="{D42A27DB-BD31-4B8C-83A1-F6EECF244321}">
                <p14:modId xmlns:p14="http://schemas.microsoft.com/office/powerpoint/2010/main" val="22817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3598938"/>
                    </a:ext>
                  </a:extLst>
                </a:gridCol>
                <a:gridCol w="493776">
                  <a:extLst>
                    <a:ext uri="{9D8B030D-6E8A-4147-A177-3AD203B41FA5}">
                      <a16:colId xmlns:a16="http://schemas.microsoft.com/office/drawing/2014/main" val="247326475"/>
                    </a:ext>
                  </a:extLst>
                </a:gridCol>
                <a:gridCol w="493776">
                  <a:extLst>
                    <a:ext uri="{9D8B030D-6E8A-4147-A177-3AD203B41FA5}">
                      <a16:colId xmlns:a16="http://schemas.microsoft.com/office/drawing/2014/main" val="1280215932"/>
                    </a:ext>
                  </a:extLst>
                </a:gridCol>
                <a:gridCol w="493776">
                  <a:extLst>
                    <a:ext uri="{9D8B030D-6E8A-4147-A177-3AD203B41FA5}">
                      <a16:colId xmlns:a16="http://schemas.microsoft.com/office/drawing/2014/main" val="4288879932"/>
                    </a:ext>
                  </a:extLst>
                </a:gridCol>
                <a:gridCol w="493776">
                  <a:extLst>
                    <a:ext uri="{9D8B030D-6E8A-4147-A177-3AD203B41FA5}">
                      <a16:colId xmlns:a16="http://schemas.microsoft.com/office/drawing/2014/main" val="3576928931"/>
                    </a:ext>
                  </a:extLst>
                </a:gridCol>
                <a:gridCol w="493776">
                  <a:extLst>
                    <a:ext uri="{9D8B030D-6E8A-4147-A177-3AD203B41FA5}">
                      <a16:colId xmlns:a16="http://schemas.microsoft.com/office/drawing/2014/main" val="2276105326"/>
                    </a:ext>
                  </a:extLst>
                </a:gridCol>
                <a:gridCol w="493776">
                  <a:extLst>
                    <a:ext uri="{9D8B030D-6E8A-4147-A177-3AD203B41FA5}">
                      <a16:colId xmlns:a16="http://schemas.microsoft.com/office/drawing/2014/main" val="3053389926"/>
                    </a:ext>
                  </a:extLst>
                </a:gridCol>
                <a:gridCol w="493776">
                  <a:extLst>
                    <a:ext uri="{9D8B030D-6E8A-4147-A177-3AD203B41FA5}">
                      <a16:colId xmlns:a16="http://schemas.microsoft.com/office/drawing/2014/main" val="2141776107"/>
                    </a:ext>
                  </a:extLst>
                </a:gridCol>
                <a:gridCol w="493776">
                  <a:extLst>
                    <a:ext uri="{9D8B030D-6E8A-4147-A177-3AD203B41FA5}">
                      <a16:colId xmlns:a16="http://schemas.microsoft.com/office/drawing/2014/main" val="1350578929"/>
                    </a:ext>
                  </a:extLst>
                </a:gridCol>
                <a:gridCol w="493776">
                  <a:extLst>
                    <a:ext uri="{9D8B030D-6E8A-4147-A177-3AD203B41FA5}">
                      <a16:colId xmlns:a16="http://schemas.microsoft.com/office/drawing/2014/main" val="2180692639"/>
                    </a:ext>
                  </a:extLst>
                </a:gridCol>
                <a:gridCol w="493776">
                  <a:extLst>
                    <a:ext uri="{9D8B030D-6E8A-4147-A177-3AD203B41FA5}">
                      <a16:colId xmlns:a16="http://schemas.microsoft.com/office/drawing/2014/main" val="272447370"/>
                    </a:ext>
                  </a:extLst>
                </a:gridCol>
                <a:gridCol w="493776">
                  <a:extLst>
                    <a:ext uri="{9D8B030D-6E8A-4147-A177-3AD203B41FA5}">
                      <a16:colId xmlns:a16="http://schemas.microsoft.com/office/drawing/2014/main" val="199470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987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- 2022-02-07 09:50:22</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Descubrí una excelente opción para transitar todo tipo de caminos, de forma segura y con estilo.
Conocela en los concesionarios oficiales 
https://corvenmotos.com.ar/puntos-de-venta/
En instagram el link de acceso lo encontrás en la biografía
Elegí tu propia aventura.
#Corven #Motos #Triax250 #txr250x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3935023"/>
                  </a:ext>
                </a:extLst>
              </a:tr>
            </a:tbl>
          </a:graphicData>
        </a:graphic>
      </p:graphicFrame>
      <p:sp>
        <p:nvSpPr>
          <p:cNvPr id="4" name="Text Placeholder 3">
            <a:extLst>
              <a:ext uri="{FF2B5EF4-FFF2-40B4-BE49-F238E27FC236}">
                <a16:creationId xmlns:a16="http://schemas.microsoft.com/office/drawing/2014/main" id="{108550E2-0A62-4670-B52F-22194D02966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925689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62D3-279A-4140-B33A-E3C0E38D5503}"/>
              </a:ext>
            </a:extLst>
          </p:cNvPr>
          <p:cNvSpPr>
            <a:spLocks noGrp="1"/>
          </p:cNvSpPr>
          <p:nvPr>
            <p:ph type="title"/>
          </p:nvPr>
        </p:nvSpPr>
        <p:spPr/>
        <p:txBody>
          <a:bodyPr/>
          <a:lstStyle/>
          <a:p>
            <a:r>
              <a:rPr lang="en-US"/>
              <a:t>Facebook Post Table + Reactions | Motomel - 21 of 25</a:t>
            </a:r>
          </a:p>
        </p:txBody>
      </p:sp>
      <p:graphicFrame>
        <p:nvGraphicFramePr>
          <p:cNvPr id="5" name="Table Placeholder 4">
            <a:extLst>
              <a:ext uri="{FF2B5EF4-FFF2-40B4-BE49-F238E27FC236}">
                <a16:creationId xmlns:a16="http://schemas.microsoft.com/office/drawing/2014/main" id="{0191949A-7D10-4623-A9F1-A43192FEB0C8}"/>
              </a:ext>
            </a:extLst>
          </p:cNvPr>
          <p:cNvGraphicFramePr>
            <a:graphicFrameLocks noGrp="1"/>
          </p:cNvGraphicFramePr>
          <p:nvPr>
            <p:ph type="tbl" sz="quarter" idx="13"/>
            <p:extLst>
              <p:ext uri="{D42A27DB-BD31-4B8C-83A1-F6EECF244321}">
                <p14:modId xmlns:p14="http://schemas.microsoft.com/office/powerpoint/2010/main" val="428128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9567453"/>
                    </a:ext>
                  </a:extLst>
                </a:gridCol>
                <a:gridCol w="493776">
                  <a:extLst>
                    <a:ext uri="{9D8B030D-6E8A-4147-A177-3AD203B41FA5}">
                      <a16:colId xmlns:a16="http://schemas.microsoft.com/office/drawing/2014/main" val="16834293"/>
                    </a:ext>
                  </a:extLst>
                </a:gridCol>
                <a:gridCol w="493776">
                  <a:extLst>
                    <a:ext uri="{9D8B030D-6E8A-4147-A177-3AD203B41FA5}">
                      <a16:colId xmlns:a16="http://schemas.microsoft.com/office/drawing/2014/main" val="2189934806"/>
                    </a:ext>
                  </a:extLst>
                </a:gridCol>
                <a:gridCol w="493776">
                  <a:extLst>
                    <a:ext uri="{9D8B030D-6E8A-4147-A177-3AD203B41FA5}">
                      <a16:colId xmlns:a16="http://schemas.microsoft.com/office/drawing/2014/main" val="2887407350"/>
                    </a:ext>
                  </a:extLst>
                </a:gridCol>
                <a:gridCol w="493776">
                  <a:extLst>
                    <a:ext uri="{9D8B030D-6E8A-4147-A177-3AD203B41FA5}">
                      <a16:colId xmlns:a16="http://schemas.microsoft.com/office/drawing/2014/main" val="2693585962"/>
                    </a:ext>
                  </a:extLst>
                </a:gridCol>
                <a:gridCol w="493776">
                  <a:extLst>
                    <a:ext uri="{9D8B030D-6E8A-4147-A177-3AD203B41FA5}">
                      <a16:colId xmlns:a16="http://schemas.microsoft.com/office/drawing/2014/main" val="429264739"/>
                    </a:ext>
                  </a:extLst>
                </a:gridCol>
                <a:gridCol w="493776">
                  <a:extLst>
                    <a:ext uri="{9D8B030D-6E8A-4147-A177-3AD203B41FA5}">
                      <a16:colId xmlns:a16="http://schemas.microsoft.com/office/drawing/2014/main" val="766531407"/>
                    </a:ext>
                  </a:extLst>
                </a:gridCol>
                <a:gridCol w="493776">
                  <a:extLst>
                    <a:ext uri="{9D8B030D-6E8A-4147-A177-3AD203B41FA5}">
                      <a16:colId xmlns:a16="http://schemas.microsoft.com/office/drawing/2014/main" val="1038040734"/>
                    </a:ext>
                  </a:extLst>
                </a:gridCol>
                <a:gridCol w="493776">
                  <a:extLst>
                    <a:ext uri="{9D8B030D-6E8A-4147-A177-3AD203B41FA5}">
                      <a16:colId xmlns:a16="http://schemas.microsoft.com/office/drawing/2014/main" val="2417383543"/>
                    </a:ext>
                  </a:extLst>
                </a:gridCol>
                <a:gridCol w="493776">
                  <a:extLst>
                    <a:ext uri="{9D8B030D-6E8A-4147-A177-3AD203B41FA5}">
                      <a16:colId xmlns:a16="http://schemas.microsoft.com/office/drawing/2014/main" val="172304610"/>
                    </a:ext>
                  </a:extLst>
                </a:gridCol>
                <a:gridCol w="493776">
                  <a:extLst>
                    <a:ext uri="{9D8B030D-6E8A-4147-A177-3AD203B41FA5}">
                      <a16:colId xmlns:a16="http://schemas.microsoft.com/office/drawing/2014/main" val="3308353657"/>
                    </a:ext>
                  </a:extLst>
                </a:gridCol>
                <a:gridCol w="493776">
                  <a:extLst>
                    <a:ext uri="{9D8B030D-6E8A-4147-A177-3AD203B41FA5}">
                      <a16:colId xmlns:a16="http://schemas.microsoft.com/office/drawing/2014/main" val="1734329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372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- 2022-02-10 17:18:53</a:t>
                      </a:r>
                      <a:r>
                        <a:rPr kumimoji="0" lang="es-ES" sz="1000" b="0" i="0" u="none" strike="noStrike" kern="1200" cap="none" spc="0" normalizeH="0" baseline="0" noProof="0">
                          <a:ln>
                            <a:noFill/>
                          </a:ln>
                          <a:solidFill>
                            <a:prstClr val="black"/>
                          </a:solidFill>
                          <a:effectLst/>
                          <a:uLnTx/>
                          <a:uFillTx/>
                          <a:latin typeface="+mn-lt"/>
                          <a:ea typeface="+mn-ea"/>
                          <a:cs typeface="+mn-cs"/>
                        </a:rPr>
                        <a:t>
 ¿Vos también sos de los que le sacan más fotos a su moto que a si mismo? 😂🙋‍♂️
Es que la 𝐒𝐭𝐫𝐚𝐭𝐨 𝐄𝐮𝐫𝐨 𝟏𝟓𝟎, con su estilo elegante y audaz, hace imposible resistirse a sacarle una 📸🛵 en cada lugar que recorres con ella.
﻿
﻿﻿✨¡Subí vos también una foto de tu Motomel, etiquetanos y nosotros la compartimos!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6966851"/>
                  </a:ext>
                </a:extLst>
              </a:tr>
            </a:tbl>
          </a:graphicData>
        </a:graphic>
      </p:graphicFrame>
      <p:sp>
        <p:nvSpPr>
          <p:cNvPr id="4" name="Text Placeholder 3">
            <a:extLst>
              <a:ext uri="{FF2B5EF4-FFF2-40B4-BE49-F238E27FC236}">
                <a16:creationId xmlns:a16="http://schemas.microsoft.com/office/drawing/2014/main" id="{214E9CD6-8F30-40F4-AF5D-A4EA03689D2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726709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D4254-B4CD-41EA-963D-6E6C6B5BB239}"/>
              </a:ext>
            </a:extLst>
          </p:cNvPr>
          <p:cNvSpPr>
            <a:spLocks noGrp="1"/>
          </p:cNvSpPr>
          <p:nvPr>
            <p:ph type="title"/>
          </p:nvPr>
        </p:nvSpPr>
        <p:spPr/>
        <p:txBody>
          <a:bodyPr/>
          <a:lstStyle/>
          <a:p>
            <a:r>
              <a:rPr lang="en-US"/>
              <a:t>Facebook Post Table + Reactions | Motomel - 22 of 25</a:t>
            </a:r>
          </a:p>
        </p:txBody>
      </p:sp>
      <p:graphicFrame>
        <p:nvGraphicFramePr>
          <p:cNvPr id="5" name="Table Placeholder 4">
            <a:extLst>
              <a:ext uri="{FF2B5EF4-FFF2-40B4-BE49-F238E27FC236}">
                <a16:creationId xmlns:a16="http://schemas.microsoft.com/office/drawing/2014/main" id="{FC3459BA-444E-4F68-BB25-958439E66A9A}"/>
              </a:ext>
            </a:extLst>
          </p:cNvPr>
          <p:cNvGraphicFramePr>
            <a:graphicFrameLocks noGrp="1"/>
          </p:cNvGraphicFramePr>
          <p:nvPr>
            <p:ph type="tbl" sz="quarter" idx="13"/>
            <p:extLst>
              <p:ext uri="{D42A27DB-BD31-4B8C-83A1-F6EECF244321}">
                <p14:modId xmlns:p14="http://schemas.microsoft.com/office/powerpoint/2010/main" val="90414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7387425"/>
                    </a:ext>
                  </a:extLst>
                </a:gridCol>
                <a:gridCol w="493776">
                  <a:extLst>
                    <a:ext uri="{9D8B030D-6E8A-4147-A177-3AD203B41FA5}">
                      <a16:colId xmlns:a16="http://schemas.microsoft.com/office/drawing/2014/main" val="477980679"/>
                    </a:ext>
                  </a:extLst>
                </a:gridCol>
                <a:gridCol w="493776">
                  <a:extLst>
                    <a:ext uri="{9D8B030D-6E8A-4147-A177-3AD203B41FA5}">
                      <a16:colId xmlns:a16="http://schemas.microsoft.com/office/drawing/2014/main" val="3391602708"/>
                    </a:ext>
                  </a:extLst>
                </a:gridCol>
                <a:gridCol w="493776">
                  <a:extLst>
                    <a:ext uri="{9D8B030D-6E8A-4147-A177-3AD203B41FA5}">
                      <a16:colId xmlns:a16="http://schemas.microsoft.com/office/drawing/2014/main" val="546508354"/>
                    </a:ext>
                  </a:extLst>
                </a:gridCol>
                <a:gridCol w="493776">
                  <a:extLst>
                    <a:ext uri="{9D8B030D-6E8A-4147-A177-3AD203B41FA5}">
                      <a16:colId xmlns:a16="http://schemas.microsoft.com/office/drawing/2014/main" val="3519854172"/>
                    </a:ext>
                  </a:extLst>
                </a:gridCol>
                <a:gridCol w="493776">
                  <a:extLst>
                    <a:ext uri="{9D8B030D-6E8A-4147-A177-3AD203B41FA5}">
                      <a16:colId xmlns:a16="http://schemas.microsoft.com/office/drawing/2014/main" val="1318246865"/>
                    </a:ext>
                  </a:extLst>
                </a:gridCol>
                <a:gridCol w="493776">
                  <a:extLst>
                    <a:ext uri="{9D8B030D-6E8A-4147-A177-3AD203B41FA5}">
                      <a16:colId xmlns:a16="http://schemas.microsoft.com/office/drawing/2014/main" val="2660197132"/>
                    </a:ext>
                  </a:extLst>
                </a:gridCol>
                <a:gridCol w="493776">
                  <a:extLst>
                    <a:ext uri="{9D8B030D-6E8A-4147-A177-3AD203B41FA5}">
                      <a16:colId xmlns:a16="http://schemas.microsoft.com/office/drawing/2014/main" val="582955561"/>
                    </a:ext>
                  </a:extLst>
                </a:gridCol>
                <a:gridCol w="493776">
                  <a:extLst>
                    <a:ext uri="{9D8B030D-6E8A-4147-A177-3AD203B41FA5}">
                      <a16:colId xmlns:a16="http://schemas.microsoft.com/office/drawing/2014/main" val="2300889203"/>
                    </a:ext>
                  </a:extLst>
                </a:gridCol>
                <a:gridCol w="493776">
                  <a:extLst>
                    <a:ext uri="{9D8B030D-6E8A-4147-A177-3AD203B41FA5}">
                      <a16:colId xmlns:a16="http://schemas.microsoft.com/office/drawing/2014/main" val="4264183774"/>
                    </a:ext>
                  </a:extLst>
                </a:gridCol>
                <a:gridCol w="493776">
                  <a:extLst>
                    <a:ext uri="{9D8B030D-6E8A-4147-A177-3AD203B41FA5}">
                      <a16:colId xmlns:a16="http://schemas.microsoft.com/office/drawing/2014/main" val="1879498778"/>
                    </a:ext>
                  </a:extLst>
                </a:gridCol>
                <a:gridCol w="493776">
                  <a:extLst>
                    <a:ext uri="{9D8B030D-6E8A-4147-A177-3AD203B41FA5}">
                      <a16:colId xmlns:a16="http://schemas.microsoft.com/office/drawing/2014/main" val="343691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076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- 2022-01-21 17:00:00</a:t>
                      </a:r>
                      <a:r>
                        <a:rPr kumimoji="0" lang="es-ES" sz="1000" b="0" i="0" u="none" strike="noStrike" kern="1200" cap="none" spc="0" normalizeH="0" baseline="0" noProof="0">
                          <a:ln>
                            <a:noFill/>
                          </a:ln>
                          <a:solidFill>
                            <a:prstClr val="black"/>
                          </a:solidFill>
                          <a:effectLst/>
                          <a:uLnTx/>
                          <a:uFillTx/>
                          <a:latin typeface="+mn-lt"/>
                          <a:ea typeface="+mn-ea"/>
                          <a:cs typeface="+mn-cs"/>
                        </a:rPr>
                        <a:t>
 Por primera vez en nuestra historia, Zanella está presente en el Cosquín 2022. Los esperamos a todos en nuestro stand para disfrutar de un entretenimiento exclusivo.
👉🏻 Pueden ver en vivo todo el recital desde nuestro canal de Youtube  https://www.youtube.com/user/ZanellaHnos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2563772"/>
                  </a:ext>
                </a:extLst>
              </a:tr>
            </a:tbl>
          </a:graphicData>
        </a:graphic>
      </p:graphicFrame>
      <p:sp>
        <p:nvSpPr>
          <p:cNvPr id="4" name="Text Placeholder 3">
            <a:extLst>
              <a:ext uri="{FF2B5EF4-FFF2-40B4-BE49-F238E27FC236}">
                <a16:creationId xmlns:a16="http://schemas.microsoft.com/office/drawing/2014/main" id="{1FBF3FDC-7620-46C3-80CF-D5E90069D63D}"/>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825564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AEAD4-EE2F-40D3-B165-22B42A859B5A}"/>
              </a:ext>
            </a:extLst>
          </p:cNvPr>
          <p:cNvSpPr>
            <a:spLocks noGrp="1"/>
          </p:cNvSpPr>
          <p:nvPr>
            <p:ph type="title"/>
          </p:nvPr>
        </p:nvSpPr>
        <p:spPr/>
        <p:txBody>
          <a:bodyPr/>
          <a:lstStyle/>
          <a:p>
            <a:r>
              <a:rPr lang="en-US"/>
              <a:t>Facebook Post Table + Reactions | Motomel - 23 of 25</a:t>
            </a:r>
          </a:p>
        </p:txBody>
      </p:sp>
      <p:graphicFrame>
        <p:nvGraphicFramePr>
          <p:cNvPr id="5" name="Table Placeholder 4">
            <a:extLst>
              <a:ext uri="{FF2B5EF4-FFF2-40B4-BE49-F238E27FC236}">
                <a16:creationId xmlns:a16="http://schemas.microsoft.com/office/drawing/2014/main" id="{25A219A3-DE4F-42CF-B514-51BDC2E0D8B6}"/>
              </a:ext>
            </a:extLst>
          </p:cNvPr>
          <p:cNvGraphicFramePr>
            <a:graphicFrameLocks noGrp="1"/>
          </p:cNvGraphicFramePr>
          <p:nvPr>
            <p:ph type="tbl" sz="quarter" idx="13"/>
            <p:extLst>
              <p:ext uri="{D42A27DB-BD31-4B8C-83A1-F6EECF244321}">
                <p14:modId xmlns:p14="http://schemas.microsoft.com/office/powerpoint/2010/main" val="151023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1288091"/>
                    </a:ext>
                  </a:extLst>
                </a:gridCol>
                <a:gridCol w="493776">
                  <a:extLst>
                    <a:ext uri="{9D8B030D-6E8A-4147-A177-3AD203B41FA5}">
                      <a16:colId xmlns:a16="http://schemas.microsoft.com/office/drawing/2014/main" val="2974626267"/>
                    </a:ext>
                  </a:extLst>
                </a:gridCol>
                <a:gridCol w="493776">
                  <a:extLst>
                    <a:ext uri="{9D8B030D-6E8A-4147-A177-3AD203B41FA5}">
                      <a16:colId xmlns:a16="http://schemas.microsoft.com/office/drawing/2014/main" val="1404082277"/>
                    </a:ext>
                  </a:extLst>
                </a:gridCol>
                <a:gridCol w="493776">
                  <a:extLst>
                    <a:ext uri="{9D8B030D-6E8A-4147-A177-3AD203B41FA5}">
                      <a16:colId xmlns:a16="http://schemas.microsoft.com/office/drawing/2014/main" val="1347034709"/>
                    </a:ext>
                  </a:extLst>
                </a:gridCol>
                <a:gridCol w="493776">
                  <a:extLst>
                    <a:ext uri="{9D8B030D-6E8A-4147-A177-3AD203B41FA5}">
                      <a16:colId xmlns:a16="http://schemas.microsoft.com/office/drawing/2014/main" val="2066146846"/>
                    </a:ext>
                  </a:extLst>
                </a:gridCol>
                <a:gridCol w="493776">
                  <a:extLst>
                    <a:ext uri="{9D8B030D-6E8A-4147-A177-3AD203B41FA5}">
                      <a16:colId xmlns:a16="http://schemas.microsoft.com/office/drawing/2014/main" val="3588093527"/>
                    </a:ext>
                  </a:extLst>
                </a:gridCol>
                <a:gridCol w="493776">
                  <a:extLst>
                    <a:ext uri="{9D8B030D-6E8A-4147-A177-3AD203B41FA5}">
                      <a16:colId xmlns:a16="http://schemas.microsoft.com/office/drawing/2014/main" val="970464644"/>
                    </a:ext>
                  </a:extLst>
                </a:gridCol>
                <a:gridCol w="493776">
                  <a:extLst>
                    <a:ext uri="{9D8B030D-6E8A-4147-A177-3AD203B41FA5}">
                      <a16:colId xmlns:a16="http://schemas.microsoft.com/office/drawing/2014/main" val="3880281828"/>
                    </a:ext>
                  </a:extLst>
                </a:gridCol>
                <a:gridCol w="493776">
                  <a:extLst>
                    <a:ext uri="{9D8B030D-6E8A-4147-A177-3AD203B41FA5}">
                      <a16:colId xmlns:a16="http://schemas.microsoft.com/office/drawing/2014/main" val="2220035670"/>
                    </a:ext>
                  </a:extLst>
                </a:gridCol>
                <a:gridCol w="493776">
                  <a:extLst>
                    <a:ext uri="{9D8B030D-6E8A-4147-A177-3AD203B41FA5}">
                      <a16:colId xmlns:a16="http://schemas.microsoft.com/office/drawing/2014/main" val="352685034"/>
                    </a:ext>
                  </a:extLst>
                </a:gridCol>
                <a:gridCol w="493776">
                  <a:extLst>
                    <a:ext uri="{9D8B030D-6E8A-4147-A177-3AD203B41FA5}">
                      <a16:colId xmlns:a16="http://schemas.microsoft.com/office/drawing/2014/main" val="2359659693"/>
                    </a:ext>
                  </a:extLst>
                </a:gridCol>
                <a:gridCol w="493776">
                  <a:extLst>
                    <a:ext uri="{9D8B030D-6E8A-4147-A177-3AD203B41FA5}">
                      <a16:colId xmlns:a16="http://schemas.microsoft.com/office/drawing/2014/main" val="186333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879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- 2022-01-31 17:56:36</a:t>
                      </a:r>
                      <a:r>
                        <a:rPr kumimoji="0" lang="es-ES" sz="1000" b="0" i="0" u="none" strike="noStrike" kern="1200" cap="none" spc="0" normalizeH="0" baseline="0" noProof="0">
                          <a:ln>
                            <a:noFill/>
                          </a:ln>
                          <a:solidFill>
                            <a:prstClr val="black"/>
                          </a:solidFill>
                          <a:effectLst/>
                          <a:uLnTx/>
                          <a:uFillTx/>
                          <a:latin typeface="+mn-lt"/>
                          <a:ea typeface="+mn-ea"/>
                          <a:cs typeface="+mn-cs"/>
                        </a:rPr>
                        <a:t>
 ¿Será por su asiento biplaza? ¿Su gran maletero? ¿Su elegancia? Contanos, ¿qué es lo que más te atrae de la #ExclusiveEdizione😎?
Este enero, #Zanellizate y elegí la moto que siempre quisiste en cuotas. 
Te la podes llevar en: 
👉🏼Cuotas fijas con Ahora 12
👉🏼Cuotas fijas con Ahora 18
Vos elegís el camino, nosotros te llevamos. 
#Zanella  #Zanellizate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23260728"/>
                  </a:ext>
                </a:extLst>
              </a:tr>
            </a:tbl>
          </a:graphicData>
        </a:graphic>
      </p:graphicFrame>
      <p:sp>
        <p:nvSpPr>
          <p:cNvPr id="4" name="Text Placeholder 3">
            <a:extLst>
              <a:ext uri="{FF2B5EF4-FFF2-40B4-BE49-F238E27FC236}">
                <a16:creationId xmlns:a16="http://schemas.microsoft.com/office/drawing/2014/main" id="{781E7D81-627A-4C97-BDB7-E4284BE0B48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028193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B73D1-9DD7-48BE-A029-1063D7FF5C24}"/>
              </a:ext>
            </a:extLst>
          </p:cNvPr>
          <p:cNvSpPr>
            <a:spLocks noGrp="1"/>
          </p:cNvSpPr>
          <p:nvPr>
            <p:ph type="title"/>
          </p:nvPr>
        </p:nvSpPr>
        <p:spPr/>
        <p:txBody>
          <a:bodyPr/>
          <a:lstStyle/>
          <a:p>
            <a:r>
              <a:rPr lang="en-US"/>
              <a:t>Facebook Post Table + Reactions | Motomel - 24 of 25</a:t>
            </a:r>
          </a:p>
        </p:txBody>
      </p:sp>
      <p:graphicFrame>
        <p:nvGraphicFramePr>
          <p:cNvPr id="5" name="Table Placeholder 4">
            <a:extLst>
              <a:ext uri="{FF2B5EF4-FFF2-40B4-BE49-F238E27FC236}">
                <a16:creationId xmlns:a16="http://schemas.microsoft.com/office/drawing/2014/main" id="{E358313F-914C-4A2D-B6FE-BF54915B93ED}"/>
              </a:ext>
            </a:extLst>
          </p:cNvPr>
          <p:cNvGraphicFramePr>
            <a:graphicFrameLocks noGrp="1"/>
          </p:cNvGraphicFramePr>
          <p:nvPr>
            <p:ph type="tbl" sz="quarter" idx="13"/>
            <p:extLst>
              <p:ext uri="{D42A27DB-BD31-4B8C-83A1-F6EECF244321}">
                <p14:modId xmlns:p14="http://schemas.microsoft.com/office/powerpoint/2010/main" val="238028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0275391"/>
                    </a:ext>
                  </a:extLst>
                </a:gridCol>
                <a:gridCol w="493776">
                  <a:extLst>
                    <a:ext uri="{9D8B030D-6E8A-4147-A177-3AD203B41FA5}">
                      <a16:colId xmlns:a16="http://schemas.microsoft.com/office/drawing/2014/main" val="4058611079"/>
                    </a:ext>
                  </a:extLst>
                </a:gridCol>
                <a:gridCol w="493776">
                  <a:extLst>
                    <a:ext uri="{9D8B030D-6E8A-4147-A177-3AD203B41FA5}">
                      <a16:colId xmlns:a16="http://schemas.microsoft.com/office/drawing/2014/main" val="3686070096"/>
                    </a:ext>
                  </a:extLst>
                </a:gridCol>
                <a:gridCol w="493776">
                  <a:extLst>
                    <a:ext uri="{9D8B030D-6E8A-4147-A177-3AD203B41FA5}">
                      <a16:colId xmlns:a16="http://schemas.microsoft.com/office/drawing/2014/main" val="565656311"/>
                    </a:ext>
                  </a:extLst>
                </a:gridCol>
                <a:gridCol w="493776">
                  <a:extLst>
                    <a:ext uri="{9D8B030D-6E8A-4147-A177-3AD203B41FA5}">
                      <a16:colId xmlns:a16="http://schemas.microsoft.com/office/drawing/2014/main" val="3318220530"/>
                    </a:ext>
                  </a:extLst>
                </a:gridCol>
                <a:gridCol w="493776">
                  <a:extLst>
                    <a:ext uri="{9D8B030D-6E8A-4147-A177-3AD203B41FA5}">
                      <a16:colId xmlns:a16="http://schemas.microsoft.com/office/drawing/2014/main" val="3045827451"/>
                    </a:ext>
                  </a:extLst>
                </a:gridCol>
                <a:gridCol w="493776">
                  <a:extLst>
                    <a:ext uri="{9D8B030D-6E8A-4147-A177-3AD203B41FA5}">
                      <a16:colId xmlns:a16="http://schemas.microsoft.com/office/drawing/2014/main" val="1961244800"/>
                    </a:ext>
                  </a:extLst>
                </a:gridCol>
                <a:gridCol w="493776">
                  <a:extLst>
                    <a:ext uri="{9D8B030D-6E8A-4147-A177-3AD203B41FA5}">
                      <a16:colId xmlns:a16="http://schemas.microsoft.com/office/drawing/2014/main" val="597110588"/>
                    </a:ext>
                  </a:extLst>
                </a:gridCol>
                <a:gridCol w="493776">
                  <a:extLst>
                    <a:ext uri="{9D8B030D-6E8A-4147-A177-3AD203B41FA5}">
                      <a16:colId xmlns:a16="http://schemas.microsoft.com/office/drawing/2014/main" val="3871457063"/>
                    </a:ext>
                  </a:extLst>
                </a:gridCol>
                <a:gridCol w="493776">
                  <a:extLst>
                    <a:ext uri="{9D8B030D-6E8A-4147-A177-3AD203B41FA5}">
                      <a16:colId xmlns:a16="http://schemas.microsoft.com/office/drawing/2014/main" val="1243555626"/>
                    </a:ext>
                  </a:extLst>
                </a:gridCol>
                <a:gridCol w="493776">
                  <a:extLst>
                    <a:ext uri="{9D8B030D-6E8A-4147-A177-3AD203B41FA5}">
                      <a16:colId xmlns:a16="http://schemas.microsoft.com/office/drawing/2014/main" val="2146479028"/>
                    </a:ext>
                  </a:extLst>
                </a:gridCol>
                <a:gridCol w="493776">
                  <a:extLst>
                    <a:ext uri="{9D8B030D-6E8A-4147-A177-3AD203B41FA5}">
                      <a16:colId xmlns:a16="http://schemas.microsoft.com/office/drawing/2014/main" val="69682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179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- 2022-02-04 12:40:18</a:t>
                      </a:r>
                      <a:r>
                        <a:rPr kumimoji="0" lang="en-US" sz="1000" b="0" i="0" u="none" strike="noStrike" kern="1200" cap="none" spc="0" normalizeH="0" baseline="0" noProof="0">
                          <a:ln>
                            <a:noFill/>
                          </a:ln>
                          <a:solidFill>
                            <a:prstClr val="black"/>
                          </a:solidFill>
                          <a:effectLst/>
                          <a:uLnTx/>
                          <a:uFillTx/>
                          <a:latin typeface="+mn-lt"/>
                          <a:ea typeface="+mn-ea"/>
                          <a:cs typeface="+mn-cs"/>
                        </a:rPr>
                        <a:t>
 ¿Conoces la 𝐒𝟐 𝟏𝟓𝟎? El modelo perfecto para moverte de forma 𝐞𝐜𝐨𝐧𝐨́𝐦𝐢𝐜𝐚 y 𝐚́𝐠𝐢𝐥 por donde quieras ✨
Su 𝐛𝐚𝐣𝐨 𝐦𝐚𝐧𝐭𝐞𝐧𝐢𝐦𝐢𝐞𝐧𝐭𝐨 y 𝐜𝐨𝐧𝐬𝐮𝐦𝐨 𝐫𝐞𝐝𝐮𝐜𝐢𝐝𝐨 la hacen una de las motos 🏍️ más elegida por los argentinos.
Además viene en una gama de colores que enamora 😍
¿Cuál es tu favorita? ¡Contanos!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5967941"/>
                  </a:ext>
                </a:extLst>
              </a:tr>
            </a:tbl>
          </a:graphicData>
        </a:graphic>
      </p:graphicFrame>
      <p:sp>
        <p:nvSpPr>
          <p:cNvPr id="4" name="Text Placeholder 3">
            <a:extLst>
              <a:ext uri="{FF2B5EF4-FFF2-40B4-BE49-F238E27FC236}">
                <a16:creationId xmlns:a16="http://schemas.microsoft.com/office/drawing/2014/main" id="{F5F158CD-4306-41EB-943A-C47E5DA8461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503961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0EEDB-F9F8-460F-A067-3255FF714C1A}"/>
              </a:ext>
            </a:extLst>
          </p:cNvPr>
          <p:cNvSpPr>
            <a:spLocks noGrp="1"/>
          </p:cNvSpPr>
          <p:nvPr>
            <p:ph type="title"/>
          </p:nvPr>
        </p:nvSpPr>
        <p:spPr/>
        <p:txBody>
          <a:bodyPr/>
          <a:lstStyle/>
          <a:p>
            <a:r>
              <a:rPr lang="en-US"/>
              <a:t>Facebook Post Table + Reactions | Motomel - 25 of 25</a:t>
            </a:r>
          </a:p>
        </p:txBody>
      </p:sp>
      <p:graphicFrame>
        <p:nvGraphicFramePr>
          <p:cNvPr id="5" name="Table Placeholder 4">
            <a:extLst>
              <a:ext uri="{FF2B5EF4-FFF2-40B4-BE49-F238E27FC236}">
                <a16:creationId xmlns:a16="http://schemas.microsoft.com/office/drawing/2014/main" id="{0601917E-F98C-4782-B1E3-2023A240333B}"/>
              </a:ext>
            </a:extLst>
          </p:cNvPr>
          <p:cNvGraphicFramePr>
            <a:graphicFrameLocks noGrp="1"/>
          </p:cNvGraphicFramePr>
          <p:nvPr>
            <p:ph type="tbl" sz="quarter" idx="13"/>
            <p:extLst>
              <p:ext uri="{D42A27DB-BD31-4B8C-83A1-F6EECF244321}">
                <p14:modId xmlns:p14="http://schemas.microsoft.com/office/powerpoint/2010/main" val="2898218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1247540"/>
                    </a:ext>
                  </a:extLst>
                </a:gridCol>
                <a:gridCol w="493776">
                  <a:extLst>
                    <a:ext uri="{9D8B030D-6E8A-4147-A177-3AD203B41FA5}">
                      <a16:colId xmlns:a16="http://schemas.microsoft.com/office/drawing/2014/main" val="3337370038"/>
                    </a:ext>
                  </a:extLst>
                </a:gridCol>
                <a:gridCol w="493776">
                  <a:extLst>
                    <a:ext uri="{9D8B030D-6E8A-4147-A177-3AD203B41FA5}">
                      <a16:colId xmlns:a16="http://schemas.microsoft.com/office/drawing/2014/main" val="1524717734"/>
                    </a:ext>
                  </a:extLst>
                </a:gridCol>
                <a:gridCol w="493776">
                  <a:extLst>
                    <a:ext uri="{9D8B030D-6E8A-4147-A177-3AD203B41FA5}">
                      <a16:colId xmlns:a16="http://schemas.microsoft.com/office/drawing/2014/main" val="3896112526"/>
                    </a:ext>
                  </a:extLst>
                </a:gridCol>
                <a:gridCol w="493776">
                  <a:extLst>
                    <a:ext uri="{9D8B030D-6E8A-4147-A177-3AD203B41FA5}">
                      <a16:colId xmlns:a16="http://schemas.microsoft.com/office/drawing/2014/main" val="657756728"/>
                    </a:ext>
                  </a:extLst>
                </a:gridCol>
                <a:gridCol w="493776">
                  <a:extLst>
                    <a:ext uri="{9D8B030D-6E8A-4147-A177-3AD203B41FA5}">
                      <a16:colId xmlns:a16="http://schemas.microsoft.com/office/drawing/2014/main" val="3472953385"/>
                    </a:ext>
                  </a:extLst>
                </a:gridCol>
                <a:gridCol w="493776">
                  <a:extLst>
                    <a:ext uri="{9D8B030D-6E8A-4147-A177-3AD203B41FA5}">
                      <a16:colId xmlns:a16="http://schemas.microsoft.com/office/drawing/2014/main" val="2048689243"/>
                    </a:ext>
                  </a:extLst>
                </a:gridCol>
                <a:gridCol w="493776">
                  <a:extLst>
                    <a:ext uri="{9D8B030D-6E8A-4147-A177-3AD203B41FA5}">
                      <a16:colId xmlns:a16="http://schemas.microsoft.com/office/drawing/2014/main" val="3875922818"/>
                    </a:ext>
                  </a:extLst>
                </a:gridCol>
                <a:gridCol w="493776">
                  <a:extLst>
                    <a:ext uri="{9D8B030D-6E8A-4147-A177-3AD203B41FA5}">
                      <a16:colId xmlns:a16="http://schemas.microsoft.com/office/drawing/2014/main" val="4074482179"/>
                    </a:ext>
                  </a:extLst>
                </a:gridCol>
                <a:gridCol w="493776">
                  <a:extLst>
                    <a:ext uri="{9D8B030D-6E8A-4147-A177-3AD203B41FA5}">
                      <a16:colId xmlns:a16="http://schemas.microsoft.com/office/drawing/2014/main" val="59304560"/>
                    </a:ext>
                  </a:extLst>
                </a:gridCol>
                <a:gridCol w="493776">
                  <a:extLst>
                    <a:ext uri="{9D8B030D-6E8A-4147-A177-3AD203B41FA5}">
                      <a16:colId xmlns:a16="http://schemas.microsoft.com/office/drawing/2014/main" val="1418166287"/>
                    </a:ext>
                  </a:extLst>
                </a:gridCol>
                <a:gridCol w="493776">
                  <a:extLst>
                    <a:ext uri="{9D8B030D-6E8A-4147-A177-3AD203B41FA5}">
                      <a16:colId xmlns:a16="http://schemas.microsoft.com/office/drawing/2014/main" val="3091250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81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- 2022-02-08 19:00:12</a:t>
                      </a:r>
                      <a:r>
                        <a:rPr kumimoji="0" lang="en-US" sz="1000" b="0" i="0" u="none" strike="noStrike" kern="1200" cap="none" spc="0" normalizeH="0" baseline="0" noProof="0">
                          <a:ln>
                            <a:noFill/>
                          </a:ln>
                          <a:solidFill>
                            <a:prstClr val="black"/>
                          </a:solidFill>
                          <a:effectLst/>
                          <a:uLnTx/>
                          <a:uFillTx/>
                          <a:latin typeface="+mn-lt"/>
                          <a:ea typeface="+mn-ea"/>
                          <a:cs typeface="+mn-cs"/>
                        </a:rPr>
                        <a:t>
 Si te gustan los clásicos 🛵 Piccola SG 150 🇮🇹 es para vos!
🔺 Motor monocilíndrico
🔺 4 tiempos, refrigerado por aire
🔺 Freno delantero de disco
🔺 Tablero analógico - digital
🔺 Iluminación LED
Más detalles en nuestra nueva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5027928"/>
                  </a:ext>
                </a:extLst>
              </a:tr>
            </a:tbl>
          </a:graphicData>
        </a:graphic>
      </p:graphicFrame>
      <p:sp>
        <p:nvSpPr>
          <p:cNvPr id="4" name="Text Placeholder 3">
            <a:extLst>
              <a:ext uri="{FF2B5EF4-FFF2-40B4-BE49-F238E27FC236}">
                <a16:creationId xmlns:a16="http://schemas.microsoft.com/office/drawing/2014/main" id="{1C67EC92-98F4-4143-8EEC-A49B78BCA60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736878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CE94-0277-4E34-B3CB-A5316C90163E}"/>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DA0D7CDD-E6FD-4C08-8C81-BF502C2DD209}"/>
              </a:ext>
            </a:extLst>
          </p:cNvPr>
          <p:cNvGraphicFramePr>
            <a:graphicFrameLocks noGrp="1"/>
          </p:cNvGraphicFramePr>
          <p:nvPr>
            <p:ph type="chart" sz="quarter" idx="13"/>
            <p:extLst>
              <p:ext uri="{D42A27DB-BD31-4B8C-83A1-F6EECF244321}">
                <p14:modId xmlns:p14="http://schemas.microsoft.com/office/powerpoint/2010/main" val="596269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46CC8-8952-40C8-8C2C-CE2718A8F450}"/>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59D3CA4F-AA0C-4BB4-A686-AF950BE66F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4572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1447</Words>
  <Application>Microsoft Office PowerPoint</Application>
  <PresentationFormat>On-screen Show (4:3)</PresentationFormat>
  <Paragraphs>812</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Motomel</vt:lpstr>
      <vt:lpstr>Facebook Key Metrics Radar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25</vt:lpstr>
      <vt:lpstr>Facebook Post Table + Reactions | Motomel - 2 of 25</vt:lpstr>
      <vt:lpstr>Facebook Post Table + Reactions | Motomel - 3 of 25</vt:lpstr>
      <vt:lpstr>Facebook Post Table + Reactions | Motomel - 4 of 25</vt:lpstr>
      <vt:lpstr>Facebook Post Table + Reactions | Motomel - 5 of 25</vt:lpstr>
      <vt:lpstr>Facebook Post Table + Reactions | Motomel - 6 of 25</vt:lpstr>
      <vt:lpstr>Facebook Post Table + Reactions | Motomel - 7 of 25</vt:lpstr>
      <vt:lpstr>Facebook Post Table + Reactions | Motomel - 8 of 25</vt:lpstr>
      <vt:lpstr>Facebook Post Table + Reactions | Motomel - 9 of 25</vt:lpstr>
      <vt:lpstr>Facebook Post Table + Reactions | Motomel - 10 of 25</vt:lpstr>
      <vt:lpstr>Facebook Post Table + Reactions | Motomel - 11 of 25</vt:lpstr>
      <vt:lpstr>Facebook Post Table + Reactions | Motomel - 12 of 25</vt:lpstr>
      <vt:lpstr>Facebook Post Table + Reactions | Motomel - 13 of 25</vt:lpstr>
      <vt:lpstr>Facebook Post Table + Reactions | Motomel - 14 of 25</vt:lpstr>
      <vt:lpstr>Facebook Post Table + Reactions | Motomel - 15 of 25</vt:lpstr>
      <vt:lpstr>Facebook Post Table + Reactions | Motomel - 16 of 25</vt:lpstr>
      <vt:lpstr>Facebook Post Table + Reactions | Motomel - 17 of 25</vt:lpstr>
      <vt:lpstr>Facebook Post Table + Reactions | Motomel - 18 of 25</vt:lpstr>
      <vt:lpstr>Facebook Post Table + Reactions | Motomel - 19 of 25</vt:lpstr>
      <vt:lpstr>Facebook Post Table + Reactions | Motomel - 20 of 25</vt:lpstr>
      <vt:lpstr>Facebook Post Table + Reactions | Motomel - 21 of 25</vt:lpstr>
      <vt:lpstr>Facebook Post Table + Reactions | Motomel - 22 of 25</vt:lpstr>
      <vt:lpstr>Facebook Post Table + Reactions | Motomel - 23 of 25</vt:lpstr>
      <vt:lpstr>Facebook Post Table + Reactions | Motomel - 24 of 25</vt:lpstr>
      <vt:lpstr>Facebook Post Table + Reactions | Motomel - 25 of 25</vt:lpstr>
      <vt:lpstr>Facebook User Posts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2022-02-16T12:46:50Z</dcterms:created>
  <dcterms:modified xsi:type="dcterms:W3CDTF">2022-02-16T12:48:17Z</dcterms:modified>
</cp:coreProperties>
</file>