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72.271500000000003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36-4F54-8C79-0D1B3B5F2B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56.228200000000001</c:v>
                </c:pt>
                <c:pt idx="1">
                  <c:v>75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37.777799999999999</c:v>
                </c:pt>
                <c:pt idx="6">
                  <c:v>70.792100000000005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36-4F54-8C79-0D1B3B5F2B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69.177099999999996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80</c:v>
                </c:pt>
                <c:pt idx="5">
                  <c:v>33.086399999999998</c:v>
                </c:pt>
                <c:pt idx="6">
                  <c:v>62.545299999999997</c:v>
                </c:pt>
                <c:pt idx="7">
                  <c:v>21.848600000000001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36-4F54-8C79-0D1B3B5F2B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1580400"/>
        <c:axId val="381582368"/>
      </c:radarChart>
      <c:catAx>
        <c:axId val="38158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82368"/>
        <c:crosses val="autoZero"/>
        <c:auto val="1"/>
        <c:lblAlgn val="ctr"/>
        <c:lblOffset val="100"/>
        <c:noMultiLvlLbl val="0"/>
      </c:catAx>
      <c:valAx>
        <c:axId val="38158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8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4715</c:v>
                </c:pt>
                <c:pt idx="1">
                  <c:v>4726</c:v>
                </c:pt>
                <c:pt idx="2">
                  <c:v>4729</c:v>
                </c:pt>
                <c:pt idx="3">
                  <c:v>4734</c:v>
                </c:pt>
                <c:pt idx="4">
                  <c:v>4746</c:v>
                </c:pt>
                <c:pt idx="5">
                  <c:v>4757</c:v>
                </c:pt>
                <c:pt idx="6">
                  <c:v>4755</c:v>
                </c:pt>
                <c:pt idx="7">
                  <c:v>4757</c:v>
                </c:pt>
                <c:pt idx="8">
                  <c:v>4758</c:v>
                </c:pt>
                <c:pt idx="9">
                  <c:v>4760</c:v>
                </c:pt>
                <c:pt idx="10">
                  <c:v>4770</c:v>
                </c:pt>
                <c:pt idx="11">
                  <c:v>4781</c:v>
                </c:pt>
                <c:pt idx="12">
                  <c:v>4790</c:v>
                </c:pt>
                <c:pt idx="13">
                  <c:v>4793</c:v>
                </c:pt>
                <c:pt idx="14">
                  <c:v>4797</c:v>
                </c:pt>
                <c:pt idx="15">
                  <c:v>4802</c:v>
                </c:pt>
                <c:pt idx="16">
                  <c:v>4810</c:v>
                </c:pt>
                <c:pt idx="17">
                  <c:v>4818</c:v>
                </c:pt>
                <c:pt idx="18">
                  <c:v>4825</c:v>
                </c:pt>
                <c:pt idx="19">
                  <c:v>4830</c:v>
                </c:pt>
                <c:pt idx="20">
                  <c:v>4840</c:v>
                </c:pt>
                <c:pt idx="21">
                  <c:v>4844</c:v>
                </c:pt>
                <c:pt idx="22">
                  <c:v>4850</c:v>
                </c:pt>
                <c:pt idx="23">
                  <c:v>4855</c:v>
                </c:pt>
                <c:pt idx="24">
                  <c:v>4861</c:v>
                </c:pt>
                <c:pt idx="25">
                  <c:v>4869</c:v>
                </c:pt>
                <c:pt idx="26">
                  <c:v>4873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AF-4210-A855-6361DEF47D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2617</c:v>
                </c:pt>
                <c:pt idx="1">
                  <c:v>2623</c:v>
                </c:pt>
                <c:pt idx="2">
                  <c:v>2627</c:v>
                </c:pt>
                <c:pt idx="3">
                  <c:v>2632</c:v>
                </c:pt>
                <c:pt idx="4">
                  <c:v>2637</c:v>
                </c:pt>
                <c:pt idx="5">
                  <c:v>2642</c:v>
                </c:pt>
                <c:pt idx="6">
                  <c:v>2650</c:v>
                </c:pt>
                <c:pt idx="7">
                  <c:v>2654</c:v>
                </c:pt>
                <c:pt idx="8">
                  <c:v>2659</c:v>
                </c:pt>
                <c:pt idx="9">
                  <c:v>2662</c:v>
                </c:pt>
                <c:pt idx="10">
                  <c:v>2666</c:v>
                </c:pt>
                <c:pt idx="11">
                  <c:v>2671</c:v>
                </c:pt>
                <c:pt idx="12">
                  <c:v>2672</c:v>
                </c:pt>
                <c:pt idx="13">
                  <c:v>2672</c:v>
                </c:pt>
                <c:pt idx="14">
                  <c:v>2673</c:v>
                </c:pt>
                <c:pt idx="15">
                  <c:v>2681</c:v>
                </c:pt>
                <c:pt idx="16">
                  <c:v>2687</c:v>
                </c:pt>
                <c:pt idx="17">
                  <c:v>2692</c:v>
                </c:pt>
                <c:pt idx="18">
                  <c:v>2697</c:v>
                </c:pt>
                <c:pt idx="19">
                  <c:v>2702</c:v>
                </c:pt>
                <c:pt idx="20">
                  <c:v>2712</c:v>
                </c:pt>
                <c:pt idx="21">
                  <c:v>2714</c:v>
                </c:pt>
                <c:pt idx="22">
                  <c:v>2722</c:v>
                </c:pt>
                <c:pt idx="23">
                  <c:v>2726</c:v>
                </c:pt>
                <c:pt idx="24">
                  <c:v>2730</c:v>
                </c:pt>
                <c:pt idx="25">
                  <c:v>2734</c:v>
                </c:pt>
                <c:pt idx="26">
                  <c:v>2740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AF-4210-A855-6361DEF47D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3335</c:v>
                </c:pt>
                <c:pt idx="1">
                  <c:v>3333</c:v>
                </c:pt>
                <c:pt idx="2">
                  <c:v>3335</c:v>
                </c:pt>
                <c:pt idx="3">
                  <c:v>3342</c:v>
                </c:pt>
                <c:pt idx="4">
                  <c:v>3343</c:v>
                </c:pt>
                <c:pt idx="5">
                  <c:v>3345</c:v>
                </c:pt>
                <c:pt idx="6">
                  <c:v>3345</c:v>
                </c:pt>
                <c:pt idx="7">
                  <c:v>3347</c:v>
                </c:pt>
                <c:pt idx="8">
                  <c:v>3347</c:v>
                </c:pt>
                <c:pt idx="9">
                  <c:v>3347</c:v>
                </c:pt>
                <c:pt idx="10">
                  <c:v>3348</c:v>
                </c:pt>
                <c:pt idx="11">
                  <c:v>3348</c:v>
                </c:pt>
                <c:pt idx="12">
                  <c:v>3350</c:v>
                </c:pt>
                <c:pt idx="13">
                  <c:v>3353</c:v>
                </c:pt>
                <c:pt idx="14">
                  <c:v>3355</c:v>
                </c:pt>
                <c:pt idx="15">
                  <c:v>3357</c:v>
                </c:pt>
                <c:pt idx="16">
                  <c:v>3358</c:v>
                </c:pt>
                <c:pt idx="17">
                  <c:v>3361</c:v>
                </c:pt>
                <c:pt idx="18">
                  <c:v>3363</c:v>
                </c:pt>
                <c:pt idx="19">
                  <c:v>3364</c:v>
                </c:pt>
                <c:pt idx="20">
                  <c:v>3368</c:v>
                </c:pt>
                <c:pt idx="21">
                  <c:v>3370</c:v>
                </c:pt>
                <c:pt idx="22">
                  <c:v>3371</c:v>
                </c:pt>
                <c:pt idx="23">
                  <c:v>3371</c:v>
                </c:pt>
                <c:pt idx="24">
                  <c:v>3371</c:v>
                </c:pt>
                <c:pt idx="25">
                  <c:v>3370</c:v>
                </c:pt>
                <c:pt idx="26">
                  <c:v>3371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AF-4210-A855-6361DEF47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454416"/>
        <c:axId val="391454744"/>
      </c:lineChart>
      <c:dateAx>
        <c:axId val="391454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54744"/>
        <c:crosses val="autoZero"/>
        <c:auto val="1"/>
        <c:lblOffset val="100"/>
        <c:baseTimeUnit val="days"/>
      </c:dateAx>
      <c:valAx>
        <c:axId val="39145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5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10</c:v>
                </c:pt>
                <c:pt idx="1">
                  <c:v>11</c:v>
                </c:pt>
                <c:pt idx="2">
                  <c:v>3</c:v>
                </c:pt>
                <c:pt idx="3">
                  <c:v>5</c:v>
                </c:pt>
                <c:pt idx="4">
                  <c:v>12</c:v>
                </c:pt>
                <c:pt idx="5">
                  <c:v>11</c:v>
                </c:pt>
                <c:pt idx="6">
                  <c:v>-2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10</c:v>
                </c:pt>
                <c:pt idx="11">
                  <c:v>11</c:v>
                </c:pt>
                <c:pt idx="12">
                  <c:v>9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8</c:v>
                </c:pt>
                <c:pt idx="17">
                  <c:v>8</c:v>
                </c:pt>
                <c:pt idx="18">
                  <c:v>7</c:v>
                </c:pt>
                <c:pt idx="19">
                  <c:v>5</c:v>
                </c:pt>
                <c:pt idx="20">
                  <c:v>10</c:v>
                </c:pt>
                <c:pt idx="21">
                  <c:v>4</c:v>
                </c:pt>
                <c:pt idx="22">
                  <c:v>6</c:v>
                </c:pt>
                <c:pt idx="23">
                  <c:v>5</c:v>
                </c:pt>
                <c:pt idx="24">
                  <c:v>6</c:v>
                </c:pt>
                <c:pt idx="25">
                  <c:v>8</c:v>
                </c:pt>
                <c:pt idx="2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40-4893-8DE6-D49BE97D5A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8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8</c:v>
                </c:pt>
                <c:pt idx="16">
                  <c:v>6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10</c:v>
                </c:pt>
                <c:pt idx="21">
                  <c:v>2</c:v>
                </c:pt>
                <c:pt idx="22">
                  <c:v>8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40-4893-8DE6-D49BE97D5A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-2</c:v>
                </c:pt>
                <c:pt idx="2">
                  <c:v>2</c:v>
                </c:pt>
                <c:pt idx="3">
                  <c:v>7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4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-1</c:v>
                </c:pt>
                <c:pt idx="2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40-4893-8DE6-D49BE97D5A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445888"/>
        <c:axId val="391456056"/>
      </c:lineChart>
      <c:dateAx>
        <c:axId val="39144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56056"/>
        <c:crosses val="autoZero"/>
        <c:auto val="1"/>
        <c:lblOffset val="100"/>
        <c:baseTimeUnit val="days"/>
      </c:dateAx>
      <c:valAx>
        <c:axId val="39145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4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10-416C-ACA6-360DD300C3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3</c:v>
                </c:pt>
                <c:pt idx="3">
                  <c:v>7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10-416C-ACA6-360DD300C3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10-416C-ACA6-360DD300C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458680"/>
        <c:axId val="391459336"/>
      </c:barChart>
      <c:catAx>
        <c:axId val="39145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59336"/>
        <c:crosses val="autoZero"/>
        <c:auto val="1"/>
        <c:lblAlgn val="ctr"/>
        <c:lblOffset val="100"/>
        <c:noMultiLvlLbl val="0"/>
      </c:catAx>
      <c:valAx>
        <c:axId val="39145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5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A3-4C82-ABA3-501E276CAC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A3-4C82-ABA3-501E276CAC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A3-4C82-ABA3-501E276CAC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961544"/>
        <c:axId val="387969744"/>
      </c:barChart>
      <c:catAx>
        <c:axId val="38796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69744"/>
        <c:crosses val="autoZero"/>
        <c:auto val="1"/>
        <c:lblAlgn val="ctr"/>
        <c:lblOffset val="100"/>
        <c:noMultiLvlLbl val="0"/>
      </c:catAx>
      <c:valAx>
        <c:axId val="38796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6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0.54234459741343299</c:v>
                </c:pt>
                <c:pt idx="3">
                  <c:v>1.97642886942011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F-4789-95A7-692A664874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0.82150858849887998</c:v>
                </c:pt>
                <c:pt idx="3">
                  <c:v>1.22292755787901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8F-4789-95A7-692A664874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0.84998508798091299</c:v>
                </c:pt>
                <c:pt idx="3">
                  <c:v>1.1482254697286001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8F-4789-95A7-692A66487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964496"/>
        <c:axId val="387960888"/>
      </c:barChart>
      <c:catAx>
        <c:axId val="38796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60888"/>
        <c:crosses val="autoZero"/>
        <c:auto val="1"/>
        <c:lblAlgn val="ctr"/>
        <c:lblOffset val="100"/>
        <c:noMultiLvlLbl val="0"/>
      </c:catAx>
      <c:valAx>
        <c:axId val="38796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6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07-46B6-8ECC-A3DFF11950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07-46B6-8ECC-A3DFF11950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07-46B6-8ECC-A3DFF11950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448184"/>
        <c:axId val="391452776"/>
      </c:lineChart>
      <c:catAx>
        <c:axId val="39144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52776"/>
        <c:crosses val="autoZero"/>
        <c:auto val="1"/>
        <c:lblAlgn val="ctr"/>
        <c:lblOffset val="100"/>
        <c:noMultiLvlLbl val="0"/>
      </c:catAx>
      <c:valAx>
        <c:axId val="39145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4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0.54279749478079298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1.46137787056367</c:v>
                </c:pt>
                <c:pt idx="17">
                  <c:v>2.2755741127348599</c:v>
                </c:pt>
                <c:pt idx="18">
                  <c:v>1.8997912317327801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66-4544-B5BE-634A08BAE5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0.82181546507284298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1.2327231976092601</c:v>
                </c:pt>
                <c:pt idx="17">
                  <c:v>0.87784833769144599</c:v>
                </c:pt>
                <c:pt idx="18">
                  <c:v>1.9051176690325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66-4544-B5BE-634A08BAE5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1.2128442191072699</c:v>
                </c:pt>
                <c:pt idx="10">
                  <c:v>0</c:v>
                </c:pt>
                <c:pt idx="11">
                  <c:v>0.35788845809722603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66-4544-B5BE-634A08BAE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85320"/>
        <c:axId val="381581056"/>
      </c:lineChart>
      <c:catAx>
        <c:axId val="38158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81056"/>
        <c:crosses val="autoZero"/>
        <c:auto val="1"/>
        <c:lblAlgn val="ctr"/>
        <c:lblOffset val="100"/>
        <c:noMultiLvlLbl val="0"/>
      </c:catAx>
      <c:valAx>
        <c:axId val="38158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8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E-47E7-956C-27D72759E0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DE-47E7-956C-27D72759E0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DE-47E7-956C-27D72759E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558568"/>
        <c:axId val="385978048"/>
      </c:barChart>
      <c:catAx>
        <c:axId val="32755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978048"/>
        <c:crosses val="autoZero"/>
        <c:auto val="1"/>
        <c:lblAlgn val="ctr"/>
        <c:lblOffset val="100"/>
        <c:noMultiLvlLbl val="0"/>
      </c:catAx>
      <c:valAx>
        <c:axId val="38597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5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187</c:v>
                </c:pt>
                <c:pt idx="1">
                  <c:v>70</c:v>
                </c:pt>
                <c:pt idx="2">
                  <c:v>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1-4143-AD95-7335FA9C43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119</c:v>
                </c:pt>
                <c:pt idx="1">
                  <c:v>51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21-4143-AD95-7335FA9C43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99</c:v>
                </c:pt>
                <c:pt idx="1">
                  <c:v>32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21-4143-AD95-7335FA9C4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795608"/>
        <c:axId val="384792328"/>
      </c:barChart>
      <c:catAx>
        <c:axId val="38479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92328"/>
        <c:crosses val="autoZero"/>
        <c:auto val="1"/>
        <c:lblAlgn val="ctr"/>
        <c:lblOffset val="100"/>
        <c:noMultiLvlLbl val="0"/>
      </c:catAx>
      <c:valAx>
        <c:axId val="38479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9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2.0947947524332999</c:v>
                </c:pt>
                <c:pt idx="1">
                  <c:v>1.2906316424683599</c:v>
                </c:pt>
                <c:pt idx="2">
                  <c:v>2.5010508617066001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65-4316-B449-44617583DD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1.2034599473486001</c:v>
                </c:pt>
                <c:pt idx="1">
                  <c:v>0.86237595012643298</c:v>
                </c:pt>
                <c:pt idx="2">
                  <c:v>1.9022752704215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65-4316-B449-44617583DD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0.99937843914229296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65-4316-B449-44617583D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791344"/>
        <c:axId val="384794296"/>
      </c:barChart>
      <c:catAx>
        <c:axId val="38479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94296"/>
        <c:crosses val="autoZero"/>
        <c:auto val="1"/>
        <c:lblAlgn val="ctr"/>
        <c:lblOffset val="100"/>
        <c:noMultiLvlLbl val="0"/>
      </c:catAx>
      <c:valAx>
        <c:axId val="38479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9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373</c:v>
                </c:pt>
                <c:pt idx="1">
                  <c:v>128</c:v>
                </c:pt>
                <c:pt idx="2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2-40FB-AA7B-AED2CF67B1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32</c:v>
                </c:pt>
                <c:pt idx="1">
                  <c:v>25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92-40FB-AA7B-AED2CF67B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799544"/>
        <c:axId val="384789704"/>
      </c:barChart>
      <c:catAx>
        <c:axId val="38479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89704"/>
        <c:crosses val="autoZero"/>
        <c:auto val="1"/>
        <c:lblAlgn val="ctr"/>
        <c:lblOffset val="100"/>
        <c:noMultiLvlLbl val="0"/>
      </c:catAx>
      <c:valAx>
        <c:axId val="38478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79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F0E3C-1C30-4E0E-AE53-1A50C5B740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3DC810-8C5E-413C-9FB3-56ECEB0AC9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17461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04CCC-DD2A-40A3-A7CE-BE04A2058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0C7CD5-69C5-4DE0-AB18-221EDC77B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752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0829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783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7245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4175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1905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781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577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253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1482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429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59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15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7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238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41401-53CA-43A0-9A5D-A671DEC3A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550300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BDF60-F9AE-4782-8AE8-E3FCC5B2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74DA5-8652-4C31-9BAE-AC29EC6AE4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2220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CCF1C-C813-4DF0-BB2E-3911DFCF5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2EB69-B40C-4118-83AF-FCECB9E3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563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CEE66-AE17-4789-AF54-E7DE1D5B6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DA8001-1772-41AD-B1BB-E80180A68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7248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0FF18-BF7B-4D49-B11C-0ABAA1769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9ED35-928B-45E7-9620-A72E9F673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421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521D-B2AD-4431-B1C1-7FF024876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8557F6-27EB-4278-93A1-0B2CFA1C0C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4655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67DBE-682B-4731-BF50-7E35A8FE1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41D27-12DD-4F34-BEFB-39DABB5EC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103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4E5B8-4FCA-4F39-A360-48200709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182FE4-97AA-4AE8-919A-D742B827D3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2747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CB94B-942E-4DA8-9657-2616483AD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EE227-9239-4D62-A760-CD1E41AF4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196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6D33-82B2-4F0F-AA8E-B173EFEFE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61432F-A903-4701-9FEF-FC9BEEEE1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0441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80BF2-12A4-48BC-B36E-A0F31E945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E09F0-D886-49E7-93EA-A86A05AB0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328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D746-22CE-4481-B79B-CDC9EE25A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FDD98B-0E8D-4017-90CB-29356AA620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959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8E84F-0A9A-4513-AC4E-522BCB273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9893F-DCAF-4581-9732-C927C431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584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33592-5345-4FDB-9BA2-162DD7BC9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08D382-D644-4E5F-92D1-972DF8D3DB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4685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DA797-F4D0-4CC3-B831-03F1F6C5B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A1F47F-2C63-46BC-9548-8465A371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376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3270E-DB6E-4037-BC46-060D39F74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A007B0-D065-4300-8F59-22D8F8F514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4993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C7B42A-FFB1-466A-B111-9909584D8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6746E-7DC3-491E-913C-CEF8794EE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731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E99CC-ED9E-44EE-A50B-C111F1AC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5C10FC-D5FE-402E-9BE7-0EF91D125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2461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F563A-0F6A-4973-948E-033B635CC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ABA16-4B93-4A89-BE76-048D58BAF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185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7AB9E-B1EC-4605-B95F-2F21D1C6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C829BD-1B75-45C9-851E-699EE69720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457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7842F-B602-44BD-A7E9-9884372B7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7F0DF-D94A-4082-A6A8-FC1F1CB42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23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6F25A-C448-40C3-8BEF-ABADA6F3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8BB612-20BD-494C-8C78-1704CCC850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714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8E92D-2973-4244-912F-BA5649C2E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5F93C-2695-47D3-A915-9D97279E7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95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146BE-12F0-49CB-A7CE-CAA0ADA15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476EE-8B17-4214-BF19-846B2BEFC7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4672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332F1-A228-4998-9072-A1C3A5AA8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D16EA-6B60-430B-B569-653723FC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58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2508F-9B4A-4081-B29C-09ECC8F77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3EEFDC-5E63-454C-B25A-9C4DF53EC5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329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274972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818271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183694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227680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5101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5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95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94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4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6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3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23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91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70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3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#Xtown250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792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#PeopleS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05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BC44D-5E3C-4E23-81FC-DC268FF2A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3928932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7D92-61F6-423D-BF09-F955F733C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A4062-CEE9-4E6F-95D1-549095921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706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229306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62223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898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5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6740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9039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8834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57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- 2022-01-27 17:23:00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Clásica y provocadora por donde la mires, la 𝐊-𝐋𝐢𝐠𝐡𝐭 𝟐𝟎𝟐 está siempre lista para la aventura.
¡Animate a descrubrirla!
Acercate a tu concesionario más cercano y conocela en profundidad.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272725691_367563751431699_4294057258197141586_n.jpg?stp=dst-jpg_e35_s640x640_sh0.08&amp;_nc_ht=scontent.cdninstagram.com&amp;_nc_cat=103&amp;_nc_ohc=a1y6TUqvceQAX9-SxF-&amp;edm=AMO9-JQAAAAA&amp;ccb=7-4&amp;oh=00_AT_75NP-xFeb78dxqBg05pZvWzw697J7uA-8GXXvdbP-Yw&amp;oe=620D8E95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679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567DD-8553-4969-8109-EE37771CF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2884038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58275-62A9-4870-88D5-F0CC302FB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006AF3-0644-440F-84A4-E926DD1A3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33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660276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74084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4004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134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451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287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214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89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- 2022-01-20 17:12:24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 dónde irías este verano con tu 𝐊𝐞𝐞𝐰𝐚𝐲?
A donde elijas, disfrutá del camino arriba de tu 𝐊-𝐋𝐢𝐠𝐡𝐭 𝟐𝟎𝟐.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272222362_920342738853102_1933450594591563571_n.jpg?_nc_cat=102&amp;ccb=1-5&amp;_nc_sid=8ae9d6&amp;_nc_ohc=9vUQbpqbjjwAX-mUkUX&amp;_nc_ht=scontent-lga3-2.cdninstagram.com&amp;edm=AL-3X8kEAAAA&amp;oh=00_AT8v0OHsxVcI3qI9hwMsaxnuc9D8KLzyyupQbJoppjsN3Q&amp;oe=6212919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290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F1510-A8CE-4E25-B27E-C82AF3C4A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2479262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FC262-383F-4AA0-A3A5-396BC689D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78E506-D2C2-4BE2-A013-A15840A69D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120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8696438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89276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36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875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467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044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3131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61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- 2022-02-03 18:01:10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 característico 𝐝𝐢𝐬𝐞ñ𝐨 𝐯𝐢𝐧𝐭𝐚𝐠𝐞.
Su 𝐬𝐮𝐬𝐩𝐞𝐧𝐬𝐢𝐨́𝐧 𝐚𝐯𝐚𝐧𝐳𝐚𝐝𝐚 y su 𝐦𝐨𝐭𝐨𝐫 𝐝𝐞 𝟐𝟎𝟎𝐜𝐜 hacen de ella una opción ideal para salir a rodar.
Acercate a tu concesionario más cercano y conocé todos sus detalles.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273247665_432655135225020_8866874447573856666_n.jpg?_nc_cat=101&amp;ccb=1-5&amp;_nc_sid=8ae9d6&amp;_nc_ohc=T5A39VcrNukAX_4CeIf&amp;_nc_ht=scontent-lga3-2.cdninstagram.com&amp;edm=AL-3X8kEAAAA&amp;oh=00_AT86zaLhc1KgxxcKeo3VvZz2FyK29vw_H62Ei59Gwa5jqw&amp;oe=62126B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86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89483-0735-4C23-A604-E4828FE4C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3053139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534A2-D86A-488E-9837-9C83988D6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DD395-3314-4042-B122-E369F1BC5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1924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9351548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77749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9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993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973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080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072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1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- 2022-02-10 16:02:42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 más allá de lo esperado. Convertir cualquier salida en una experiencia emocionante. Correr el límite.
Todo es posible con tu 𝐊-𝐋𝐢𝐠𝐡𝐭 𝟐𝟎𝟐.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273656657_162057546165664_1632716067875455458_n.jpg?_nc_cat=106&amp;ccb=1-5&amp;_nc_sid=8ae9d6&amp;_nc_ohc=WXNuBBdhk4IAX_yFcNO&amp;_nc_ht=scontent-lga3-2.cdninstagram.com&amp;edm=AL-3X8kEAAAA&amp;oh=00_AT-pxxmZPMD2IuYpkYFsQOO5tpmXewi89kunYKzBIURA4Q&amp;oe=62110C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221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48842-3ACB-42D4-8FB4-51032DAF0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2097596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3F8EB-49D7-49ED-9722-C1D79572C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6C4148-3922-41FC-8E31-BC2409CDA6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688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012666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20388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070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301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010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330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040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45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- 2022-01-27 09:56:41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X-Town 250i es sinónimo de Innovación.
La última tecnología en cada uno de nuestros vehículos.
#KymcoArgentina #Xtown250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272817990_1291075591358873_8853995848501487536_n.jpg?_nc_cat=111&amp;ccb=1-5&amp;_nc_sid=8ae9d6&amp;_nc_ohc=O87wIzy75tMAX8f1jVG&amp;_nc_ht=scontent-iad3-1.cdninstagram.com&amp;edm=AL-3X8kEAAAA&amp;oh=00_AT-xbXpptyw6FHJ0niqi_QhnRTZGqRZI_wx00WbY11HjSg&amp;oe=62122C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44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53AA5-1EDB-467A-B086-57663A9A6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1451184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2378-1A66-4F88-8616-5AC97EEA2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221D8-B2D9-408F-BBD5-0727DBDEC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472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146947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47613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436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06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4571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681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696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21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- 2022-02-03 18:02:13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es un scooter de características superiores.
Sus 3 pilares, 𝐬𝐞𝐠𝐮𝐫𝐢𝐝𝐚𝐝, 𝐩𝐫𝐚𝐜𝐭𝐢𝐜𝐢𝐝𝐚𝐝 y 𝐝𝐢𝐬𝐞ñ𝐨 lo convierten en la mejor opción para los conductores más exigentes.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273411183_655989595537430_1713872106292801985_n.jpg?_nc_ht=scontent.cdninstagram.com&amp;_nc_cat=102&amp;_nc_ohc=a_JPWgCrgDUAX8x-y02&amp;edm=AMO9-JQAAAAA&amp;ccb=7-4&amp;oh=00_AT-QO5UyHFGn15wGgR-sUujc5UelPsyoQ3uvQdk_QA3dJw&amp;oe=620D7851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171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83E52-1D14-4729-8C52-4484273F6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1801742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60F13-A9AA-41A4-98EC-7735BCFD7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D085EC-D387-47E5-AB95-6BC67CCB8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2660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94374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66109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3086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43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01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806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353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82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- 2022-02-10 16:00:50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Adueñate de la ciudad arriba de la 𝐂𝐢𝐭𝐲𝐜𝐨𝐦 𝟑𝟎𝟎𝐢, el scooter más completo del mercado.
Conocelo en profundidad visitando nuestro sitio web. Link en bio.
#𝐒𝐘𝐌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273579846_704915204215502_8916409193331583330_n.jpg?_nc_cat=100&amp;ccb=1-5&amp;_nc_sid=8ae9d6&amp;_nc_ohc=S4RAA5HM2isAX-hYYaL&amp;_nc_ht=scontent-iad3-2.cdninstagram.com&amp;edm=AL-3X8kEAAAA&amp;oh=00_AT85--Wag38z4kvAvebMIvYGZLPU7upWcsNatXIk4ph78g&amp;oe=62117B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08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AC61A-B70C-483C-9258-44A48864A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192825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AE4C-099C-4B53-8CB7-54ACFF52B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FB57F6-437A-446B-9A2E-4AA869AA4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696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622981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90432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654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509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25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42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195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3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- 2022-01-31 09:01:18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272915954_2070467203129242_2868543059208136052_n.jpg?_nc_cat=110&amp;ccb=1-5&amp;_nc_sid=8ae9d6&amp;_nc_ohc=DvKPMZGIfH8AX_aiF2f&amp;_nc_ht=scontent-iad3-1.cdninstagram.com&amp;edm=AL-3X8kEAAAA&amp;oh=00_AT9dHO3WMb1-J64ADZ1FPzs7PjLMItgacIojENj4qYJbDQ&amp;oe=62122E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747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EB88B-6194-4492-8673-7A819253C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39743754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40228-18ED-4CFF-8360-E85E72CF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B0547-9191-4F68-840A-9AAF1A1F0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073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723790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09821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939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783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6963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253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740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17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- 2022-02-07 09:28:20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273419755_521216319255005_9183448982266850155_n.webp.jpg?_nc_cat=110&amp;ccb=1-5&amp;_nc_sid=8ae9d6&amp;_nc_ohc=2x5qt7WISkYAX-DSpDB&amp;_nc_ht=scontent-iad3-1.cdninstagram.com&amp;edm=AL-3X8kEAAAA&amp;oh=00_AT-PUTBrM1lA9fuUgUCeJCjEbbWtf1jntWw4Cv5hCD8HcA&amp;oe=62111F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7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8EF8E-2267-439E-811D-764960852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3519641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6A153-81EE-482E-886C-87AA3BBC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B5E45B-0DE5-43AA-A3E6-A79FB1FC46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9430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364710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03908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706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378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209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4523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868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- 2022-02-14 10:09:41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para todos los enamorados de las dos ruedas!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273881613_276453357945522_4071349145578337941_n.jpg?_nc_cat=108&amp;ccb=1-5&amp;_nc_sid=8ae9d6&amp;_nc_ohc=cH0AcK7Vt_8AX--Sz7k&amp;_nc_ht=scontent-lga3-2.cdninstagram.com&amp;edm=AL-3X8kEAAAA&amp;oh=00_AT-gGS8ZiUiAIDDbY7vjl1zqWoaBSV6JU--pkPkdCoihQQ&amp;oe=6211D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883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B9E0A-D21F-42A8-920E-EFA6AEF90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1419694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904F7-E721-4E82-B956-64D741DD9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82140B-B728-4CDD-AD71-DC439451A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573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115704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15157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432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362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13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50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9564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98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- 2022-01-27 17:21:54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¿Buscas un scooter práctico, de calidad superior y con un diseño sobrio y elegante?
¡El 𝐂𝐢𝐭𝐲𝐜𝐨𝐦 𝟑𝟎𝟎𝐢 es para vos!
Conocé todas sus características en nuestro sitio web.
#𝐒𝐘𝐌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272728350_326707452680921_3815376546957051822_n.jpg?_nc_cat=105&amp;ccb=1-5&amp;_nc_sid=8ae9d6&amp;_nc_ohc=AhNbYRLrjt8AX9Wi6br&amp;_nc_ht=scontent-iad3-2.cdninstagram.com&amp;edm=AL-3X8kEAAAA&amp;oh=00_AT86AUko3NIpcRJBL8FfilSs2CFY8ggE46uFTu3jsses_g&amp;oe=6212DB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265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77824-F34F-47DA-8B9C-C09A0542C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2506221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C262E-39D2-4552-9A7D-A0E936E3A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E08BD8-54C1-4BA2-82AC-49CC47062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171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568268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97535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493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0039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3945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9386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34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03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- 2022-02-14 12:08:59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amor se intensifica cuando recorres la ciudad con tu 𝐒𝐘𝐌.
¡Feliz día de los enamorados!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273926574_670547193992580_8392436732637678623_n.jpg?_nc_cat=104&amp;ccb=1-5&amp;_nc_sid=8ae9d6&amp;_nc_ohc=Tcw99bbQbtUAX9J7XgJ&amp;_nc_ht=scontent-iad3-2.cdninstagram.com&amp;edm=AL-3X8kEAAAA&amp;oh=00_AT-RBh4DVXkL_b4XFR1TRoWz6Oxz7bLKgwTQS6E8YyyQMg&amp;oe=62127B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565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4DDA7-4BD5-46E9-9746-3FC871434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28266905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F2D66-97CC-4DFB-B395-79EC0EB4D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AF458-3894-4AEB-8C55-A8C49AFAD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162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104207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53175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040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8326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401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0298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667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69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- 2022-02-03 11:16:54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Llevá todo lo que necesitás en tu PeopleS gracias a su baúl con cerradura unificada, compartimiento para guardar tus cascos y más objetos debajo del asiento.👌
Hacé click en el link de la biografía y visita los concesionarios oficiales para conocerlo.☝
#KymcoArgentina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260082585_940568540185007_7832448867548099113_n.jpg?_nc_cat=105&amp;ccb=1-5&amp;_nc_sid=8ae9d6&amp;_nc_ohc=u28pgSsve90AX-cARkI&amp;_nc_ht=scontent-iad3-1.cdninstagram.com&amp;edm=AL-3X8kEAAAA&amp;oh=00_AT-Wc6cwAJxsv4P2bZk5knyhm4B7TPCNWBxMoABolUzLbw&amp;oe=6212195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293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21161-BA83-4BDF-9DC2-ACD0697E0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29168425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AE96-AC8F-47A5-AD03-128B66FF4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4DAF35-F24C-46C7-8FE2-AC90849B68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051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256484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9504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306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687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940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29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275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99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- 2022-01-20 17:10:23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𝐒𝐲𝐦𝐩𝐡𝐨𝐧𝐲 𝟏𝟐𝟓, equipada con ruedas de 𝟏𝟔 𝐩𝐮𝐥𝐠𝐚𝐝𝐚𝐬, más grandes que las habituales, generan un plus de 𝐞𝐬𝐭𝐚𝐛𝐢𝐥𝐢𝐝𝐚𝐝 y 𝐬𝐞𝐠𝐮𝐫𝐢𝐝𝐚𝐝, ideales para las 𝐜𝐚𝐥𝐥𝐞𝐬 𝐢𝐫𝐫𝐞𝐠𝐮𝐥𝐚𝐫𝐞𝐬 de la ciudad.
Más detalles sobre este y otros modelos en nuestra web. Link en bio.
#Sym #Scooter 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272234264_664714231234299_5881619717230316265_n.jpg?_nc_cat=106&amp;ccb=1-5&amp;_nc_sid=8ae9d6&amp;_nc_ohc=Vc1Kx2tECi4AX-aDeXb&amp;_nc_ht=scontent-iad3-2.cdninstagram.com&amp;edm=AL-3X8kEAAAA&amp;oh=00_AT9XxLEfwM6YuVe0T1P1HJekQSXt01OJzYOAiDwhqFGW-Q&amp;oe=6210EA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884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1DB98-F0AD-4521-8F84-60B06852A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3407937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1788</Words>
  <Application>Microsoft Office PowerPoint</Application>
  <PresentationFormat>On-screen Show (4:3)</PresentationFormat>
  <Paragraphs>366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14</vt:lpstr>
      <vt:lpstr>Instagram Posts Table | SYM - 2 of 14</vt:lpstr>
      <vt:lpstr>Instagram Posts Table | SYM - 3 of 14</vt:lpstr>
      <vt:lpstr>Instagram Posts Table | SYM - 4 of 14</vt:lpstr>
      <vt:lpstr>Instagram Posts Table | SYM - 5 of 14</vt:lpstr>
      <vt:lpstr>Instagram Posts Table | SYM - 6 of 14</vt:lpstr>
      <vt:lpstr>Instagram Posts Table | SYM - 7 of 14</vt:lpstr>
      <vt:lpstr>Instagram Posts Table | SYM - 8 of 14</vt:lpstr>
      <vt:lpstr>Instagram Posts Table | SYM - 9 of 14</vt:lpstr>
      <vt:lpstr>Instagram Posts Table | SYM - 10 of 14</vt:lpstr>
      <vt:lpstr>Instagram Posts Table | SYM - 11 of 14</vt:lpstr>
      <vt:lpstr>Instagram Posts Table | SYM - 12 of 14</vt:lpstr>
      <vt:lpstr>Instagram Posts Table | SYM - 13 of 14</vt:lpstr>
      <vt:lpstr>Instagram Posts Table | SYM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2022-02-16T12:43:07Z</dcterms:created>
  <dcterms:modified xsi:type="dcterms:W3CDTF">2022-02-16T12:43:59Z</dcterms:modified>
</cp:coreProperties>
</file>