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@kawasaki.argentina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29.468699999999998</c:v>
                </c:pt>
                <c:pt idx="1">
                  <c:v>14.8148</c:v>
                </c:pt>
                <c:pt idx="2">
                  <c:v>71.428600000000003</c:v>
                </c:pt>
                <c:pt idx="3">
                  <c:v>0</c:v>
                </c:pt>
                <c:pt idx="4">
                  <c:v>16.981100000000001</c:v>
                </c:pt>
                <c:pt idx="5">
                  <c:v>18.127800000000001</c:v>
                </c:pt>
                <c:pt idx="6">
                  <c:v>28.1873</c:v>
                </c:pt>
                <c:pt idx="7">
                  <c:v>4.3769999999999998</c:v>
                </c:pt>
              </c:numCache>
            </c:numRef>
          </c:val>
          <c:extLst>
            <c:ext xmlns:c16="http://schemas.microsoft.com/office/drawing/2014/chart" uri="{C3380CC4-5D6E-409C-BE32-E72D297353CC}">
              <c16:uniqueId val="{00000000-F8E6-4A3B-B911-4A2B2221E633}"/>
            </c:ext>
          </c:extLst>
        </c:ser>
        <c:ser>
          <c:idx val="1"/>
          <c:order val="1"/>
          <c:tx>
            <c:strRef>
              <c:f>Sheet1!$C$1</c:f>
              <c:strCache>
                <c:ptCount val="1"/>
                <c:pt idx="0">
                  <c:v>@bajajarg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25.473400000000002</c:v>
                </c:pt>
                <c:pt idx="1">
                  <c:v>14.8148</c:v>
                </c:pt>
                <c:pt idx="2">
                  <c:v>0</c:v>
                </c:pt>
                <c:pt idx="3">
                  <c:v>0</c:v>
                </c:pt>
                <c:pt idx="4">
                  <c:v>7.5472000000000001</c:v>
                </c:pt>
                <c:pt idx="5">
                  <c:v>6.6973000000000003</c:v>
                </c:pt>
                <c:pt idx="6">
                  <c:v>29.808299999999999</c:v>
                </c:pt>
                <c:pt idx="7">
                  <c:v>4.9485000000000001</c:v>
                </c:pt>
              </c:numCache>
            </c:numRef>
          </c:val>
          <c:extLst>
            <c:ext xmlns:c16="http://schemas.microsoft.com/office/drawing/2014/chart" uri="{C3380CC4-5D6E-409C-BE32-E72D297353CC}">
              <c16:uniqueId val="{00000001-F8E6-4A3B-B911-4A2B2221E633}"/>
            </c:ext>
          </c:extLst>
        </c:ser>
        <c:ser>
          <c:idx val="2"/>
          <c:order val="2"/>
          <c:tx>
            <c:strRef>
              <c:f>Sheet1!$D$1</c:f>
              <c:strCache>
                <c:ptCount val="1"/>
                <c:pt idx="0">
                  <c:v>@ktmargentina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57.188000000000002</c:v>
                </c:pt>
                <c:pt idx="1">
                  <c:v>37.036999999999999</c:v>
                </c:pt>
                <c:pt idx="2">
                  <c:v>42.857100000000003</c:v>
                </c:pt>
                <c:pt idx="3">
                  <c:v>10.526300000000001</c:v>
                </c:pt>
                <c:pt idx="4">
                  <c:v>28.3019</c:v>
                </c:pt>
                <c:pt idx="5">
                  <c:v>40.250999999999998</c:v>
                </c:pt>
                <c:pt idx="6">
                  <c:v>19.539300000000001</c:v>
                </c:pt>
                <c:pt idx="7">
                  <c:v>1.7094</c:v>
                </c:pt>
              </c:numCache>
            </c:numRef>
          </c:val>
          <c:extLst>
            <c:ext xmlns:c16="http://schemas.microsoft.com/office/drawing/2014/chart" uri="{C3380CC4-5D6E-409C-BE32-E72D297353CC}">
              <c16:uniqueId val="{00000002-F8E6-4A3B-B911-4A2B2221E633}"/>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36.560899999999997</c:v>
                </c:pt>
                <c:pt idx="1">
                  <c:v>33.333300000000001</c:v>
                </c:pt>
                <c:pt idx="2">
                  <c:v>42.857100000000003</c:v>
                </c:pt>
                <c:pt idx="3">
                  <c:v>10.526300000000001</c:v>
                </c:pt>
                <c:pt idx="4">
                  <c:v>26.415099999999999</c:v>
                </c:pt>
                <c:pt idx="5">
                  <c:v>43.671599999999998</c:v>
                </c:pt>
                <c:pt idx="6">
                  <c:v>34.888399999999997</c:v>
                </c:pt>
                <c:pt idx="7">
                  <c:v>8.8792000000000009</c:v>
                </c:pt>
              </c:numCache>
            </c:numRef>
          </c:val>
          <c:extLst>
            <c:ext xmlns:c16="http://schemas.microsoft.com/office/drawing/2014/chart" uri="{C3380CC4-5D6E-409C-BE32-E72D297353CC}">
              <c16:uniqueId val="{00000003-F8E6-4A3B-B911-4A2B2221E633}"/>
            </c:ext>
          </c:extLst>
        </c:ser>
        <c:ser>
          <c:idx val="4"/>
          <c:order val="4"/>
          <c:tx>
            <c:strRef>
              <c:f>Sheet1!$F$1</c:f>
              <c:strCache>
                <c:ptCount val="1"/>
                <c:pt idx="0">
                  <c:v>@hondamotosargentina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99.029600000000002</c:v>
                </c:pt>
                <c:pt idx="1">
                  <c:v>40.740699999999997</c:v>
                </c:pt>
                <c:pt idx="2">
                  <c:v>71.428600000000003</c:v>
                </c:pt>
                <c:pt idx="3">
                  <c:v>15.7895</c:v>
                </c:pt>
                <c:pt idx="4">
                  <c:v>35.8491</c:v>
                </c:pt>
                <c:pt idx="5">
                  <c:v>100</c:v>
                </c:pt>
                <c:pt idx="6">
                  <c:v>26.099299999999999</c:v>
                </c:pt>
                <c:pt idx="7">
                  <c:v>5.9221000000000004</c:v>
                </c:pt>
              </c:numCache>
            </c:numRef>
          </c:val>
          <c:extLst>
            <c:ext xmlns:c16="http://schemas.microsoft.com/office/drawing/2014/chart" uri="{C3380CC4-5D6E-409C-BE32-E72D297353CC}">
              <c16:uniqueId val="{00000004-F8E6-4A3B-B911-4A2B2221E633}"/>
            </c:ext>
          </c:extLst>
        </c:ser>
        <c:ser>
          <c:idx val="5"/>
          <c:order val="5"/>
          <c:tx>
            <c:strRef>
              <c:f>Sheet1!$G$1</c:f>
              <c:strCache>
                <c:ptCount val="1"/>
                <c:pt idx="0">
                  <c:v>@suzukimotos.arg</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5.6577999999999999</c:v>
                </c:pt>
                <c:pt idx="1">
                  <c:v>51.851900000000001</c:v>
                </c:pt>
                <c:pt idx="2">
                  <c:v>100</c:v>
                </c:pt>
                <c:pt idx="3">
                  <c:v>5.2632000000000003</c:v>
                </c:pt>
                <c:pt idx="4">
                  <c:v>41.509399999999999</c:v>
                </c:pt>
                <c:pt idx="5">
                  <c:v>24.595199999999998</c:v>
                </c:pt>
                <c:pt idx="6">
                  <c:v>100</c:v>
                </c:pt>
                <c:pt idx="7">
                  <c:v>100</c:v>
                </c:pt>
              </c:numCache>
            </c:numRef>
          </c:val>
          <c:extLst>
            <c:ext xmlns:c16="http://schemas.microsoft.com/office/drawing/2014/chart" uri="{C3380CC4-5D6E-409C-BE32-E72D297353CC}">
              <c16:uniqueId val="{00000005-F8E6-4A3B-B911-4A2B2221E633}"/>
            </c:ext>
          </c:extLst>
        </c:ser>
        <c:ser>
          <c:idx val="6"/>
          <c:order val="6"/>
          <c:tx>
            <c:strRef>
              <c:f>Sheet1!$H$1</c:f>
              <c:strCache>
                <c:ptCount val="1"/>
                <c:pt idx="0">
                  <c:v>@yamahamotorarg</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100</c:v>
                </c:pt>
                <c:pt idx="1">
                  <c:v>100</c:v>
                </c:pt>
                <c:pt idx="2">
                  <c:v>100</c:v>
                </c:pt>
                <c:pt idx="3">
                  <c:v>100</c:v>
                </c:pt>
                <c:pt idx="4">
                  <c:v>100</c:v>
                </c:pt>
                <c:pt idx="5">
                  <c:v>88.157499999999999</c:v>
                </c:pt>
                <c:pt idx="6">
                  <c:v>7.4097</c:v>
                </c:pt>
                <c:pt idx="7">
                  <c:v>11.251200000000001</c:v>
                </c:pt>
              </c:numCache>
            </c:numRef>
          </c:val>
          <c:extLst>
            <c:ext xmlns:c16="http://schemas.microsoft.com/office/drawing/2014/chart" uri="{C3380CC4-5D6E-409C-BE32-E72D297353CC}">
              <c16:uniqueId val="{00000006-F8E6-4A3B-B911-4A2B2221E633}"/>
            </c:ext>
          </c:extLst>
        </c:ser>
        <c:dLbls>
          <c:showLegendKey val="0"/>
          <c:showVal val="0"/>
          <c:showCatName val="0"/>
          <c:showSerName val="0"/>
          <c:showPercent val="0"/>
          <c:showBubbleSize val="0"/>
        </c:dLbls>
        <c:axId val="384837256"/>
        <c:axId val="384839224"/>
      </c:radarChart>
      <c:catAx>
        <c:axId val="384837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39224"/>
        <c:crosses val="autoZero"/>
        <c:auto val="1"/>
        <c:lblAlgn val="ctr"/>
        <c:lblOffset val="100"/>
        <c:noMultiLvlLbl val="0"/>
      </c:catAx>
      <c:valAx>
        <c:axId val="38483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3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@kawasaki.argentina</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53626</c:v>
                </c:pt>
                <c:pt idx="1">
                  <c:v>53638</c:v>
                </c:pt>
                <c:pt idx="2">
                  <c:v>53656</c:v>
                </c:pt>
                <c:pt idx="3">
                  <c:v>53676</c:v>
                </c:pt>
                <c:pt idx="4">
                  <c:v>53698</c:v>
                </c:pt>
                <c:pt idx="5">
                  <c:v>53702</c:v>
                </c:pt>
                <c:pt idx="6">
                  <c:v>53715</c:v>
                </c:pt>
                <c:pt idx="7">
                  <c:v>53728</c:v>
                </c:pt>
                <c:pt idx="8">
                  <c:v>53746</c:v>
                </c:pt>
                <c:pt idx="9">
                  <c:v>53752</c:v>
                </c:pt>
                <c:pt idx="10">
                  <c:v>53790</c:v>
                </c:pt>
                <c:pt idx="11">
                  <c:v>53838</c:v>
                </c:pt>
                <c:pt idx="12">
                  <c:v>53854</c:v>
                </c:pt>
                <c:pt idx="13">
                  <c:v>53854</c:v>
                </c:pt>
                <c:pt idx="14">
                  <c:v>53861</c:v>
                </c:pt>
                <c:pt idx="15">
                  <c:v>53878</c:v>
                </c:pt>
                <c:pt idx="16">
                  <c:v>53895</c:v>
                </c:pt>
                <c:pt idx="17">
                  <c:v>53898</c:v>
                </c:pt>
                <c:pt idx="18">
                  <c:v>53911</c:v>
                </c:pt>
                <c:pt idx="19">
                  <c:v>53922</c:v>
                </c:pt>
                <c:pt idx="20">
                  <c:v>53925</c:v>
                </c:pt>
                <c:pt idx="21">
                  <c:v>53928</c:v>
                </c:pt>
                <c:pt idx="22">
                  <c:v>53936</c:v>
                </c:pt>
                <c:pt idx="23">
                  <c:v>53957</c:v>
                </c:pt>
                <c:pt idx="24">
                  <c:v>53973</c:v>
                </c:pt>
                <c:pt idx="25">
                  <c:v>53978</c:v>
                </c:pt>
                <c:pt idx="26">
                  <c:v>53991</c:v>
                </c:pt>
              </c:numCache>
            </c:numRef>
          </c:val>
          <c:smooth val="0"/>
          <c:extLst>
            <c:ext xmlns:c16="http://schemas.microsoft.com/office/drawing/2014/chart" uri="{C3380CC4-5D6E-409C-BE32-E72D297353CC}">
              <c16:uniqueId val="{00000000-CF20-40F0-B116-788C88501FF5}"/>
            </c:ext>
          </c:extLst>
        </c:ser>
        <c:ser>
          <c:idx val="1"/>
          <c:order val="1"/>
          <c:tx>
            <c:strRef>
              <c:f>Sheet1!$C$1</c:f>
              <c:strCache>
                <c:ptCount val="1"/>
                <c:pt idx="0">
                  <c:v>@bajajarg</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46301</c:v>
                </c:pt>
                <c:pt idx="1">
                  <c:v>46329</c:v>
                </c:pt>
                <c:pt idx="2">
                  <c:v>46330</c:v>
                </c:pt>
                <c:pt idx="3">
                  <c:v>46346</c:v>
                </c:pt>
                <c:pt idx="4">
                  <c:v>46358</c:v>
                </c:pt>
                <c:pt idx="5">
                  <c:v>46372</c:v>
                </c:pt>
                <c:pt idx="6">
                  <c:v>46378</c:v>
                </c:pt>
                <c:pt idx="7">
                  <c:v>46409</c:v>
                </c:pt>
                <c:pt idx="8">
                  <c:v>46425</c:v>
                </c:pt>
                <c:pt idx="9">
                  <c:v>46458</c:v>
                </c:pt>
                <c:pt idx="10">
                  <c:v>46494</c:v>
                </c:pt>
                <c:pt idx="11">
                  <c:v>46517</c:v>
                </c:pt>
                <c:pt idx="12">
                  <c:v>46546</c:v>
                </c:pt>
                <c:pt idx="13">
                  <c:v>46557</c:v>
                </c:pt>
                <c:pt idx="14">
                  <c:v>46569</c:v>
                </c:pt>
                <c:pt idx="15">
                  <c:v>46575</c:v>
                </c:pt>
                <c:pt idx="16">
                  <c:v>46579</c:v>
                </c:pt>
                <c:pt idx="17">
                  <c:v>46590</c:v>
                </c:pt>
                <c:pt idx="18">
                  <c:v>46612</c:v>
                </c:pt>
                <c:pt idx="19">
                  <c:v>46616</c:v>
                </c:pt>
                <c:pt idx="20">
                  <c:v>46622</c:v>
                </c:pt>
                <c:pt idx="21">
                  <c:v>46623</c:v>
                </c:pt>
                <c:pt idx="22">
                  <c:v>46637</c:v>
                </c:pt>
                <c:pt idx="23">
                  <c:v>46640</c:v>
                </c:pt>
                <c:pt idx="24">
                  <c:v>46647</c:v>
                </c:pt>
                <c:pt idx="25">
                  <c:v>46664</c:v>
                </c:pt>
                <c:pt idx="26">
                  <c:v>46671</c:v>
                </c:pt>
              </c:numCache>
            </c:numRef>
          </c:val>
          <c:smooth val="0"/>
          <c:extLst>
            <c:ext xmlns:c16="http://schemas.microsoft.com/office/drawing/2014/chart" uri="{C3380CC4-5D6E-409C-BE32-E72D297353CC}">
              <c16:uniqueId val="{00000001-CF20-40F0-B116-788C88501FF5}"/>
            </c:ext>
          </c:extLst>
        </c:ser>
        <c:ser>
          <c:idx val="2"/>
          <c:order val="2"/>
          <c:tx>
            <c:strRef>
              <c:f>Sheet1!$D$1</c:f>
              <c:strCache>
                <c:ptCount val="1"/>
                <c:pt idx="0">
                  <c:v>@ktmargentina</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104482</c:v>
                </c:pt>
                <c:pt idx="1">
                  <c:v>104485</c:v>
                </c:pt>
                <c:pt idx="2">
                  <c:v>104533</c:v>
                </c:pt>
                <c:pt idx="3">
                  <c:v>104536</c:v>
                </c:pt>
                <c:pt idx="4">
                  <c:v>104546</c:v>
                </c:pt>
                <c:pt idx="5">
                  <c:v>104564</c:v>
                </c:pt>
                <c:pt idx="6">
                  <c:v>104559</c:v>
                </c:pt>
                <c:pt idx="7">
                  <c:v>104560</c:v>
                </c:pt>
                <c:pt idx="8">
                  <c:v>104566</c:v>
                </c:pt>
                <c:pt idx="9">
                  <c:v>104569</c:v>
                </c:pt>
                <c:pt idx="10">
                  <c:v>104586</c:v>
                </c:pt>
                <c:pt idx="11">
                  <c:v>104602</c:v>
                </c:pt>
                <c:pt idx="12">
                  <c:v>104602</c:v>
                </c:pt>
                <c:pt idx="13">
                  <c:v>104597</c:v>
                </c:pt>
                <c:pt idx="14">
                  <c:v>104610</c:v>
                </c:pt>
                <c:pt idx="15">
                  <c:v>104644</c:v>
                </c:pt>
                <c:pt idx="16">
                  <c:v>104675</c:v>
                </c:pt>
                <c:pt idx="17">
                  <c:v>104697</c:v>
                </c:pt>
                <c:pt idx="18">
                  <c:v>104721</c:v>
                </c:pt>
                <c:pt idx="19">
                  <c:v>104741</c:v>
                </c:pt>
                <c:pt idx="20">
                  <c:v>104743</c:v>
                </c:pt>
                <c:pt idx="21">
                  <c:v>104739</c:v>
                </c:pt>
                <c:pt idx="22">
                  <c:v>104743</c:v>
                </c:pt>
                <c:pt idx="23">
                  <c:v>104757</c:v>
                </c:pt>
                <c:pt idx="24">
                  <c:v>104755</c:v>
                </c:pt>
                <c:pt idx="25">
                  <c:v>104780</c:v>
                </c:pt>
                <c:pt idx="26">
                  <c:v>104777</c:v>
                </c:pt>
              </c:numCache>
            </c:numRef>
          </c:val>
          <c:smooth val="0"/>
          <c:extLst>
            <c:ext xmlns:c16="http://schemas.microsoft.com/office/drawing/2014/chart" uri="{C3380CC4-5D6E-409C-BE32-E72D297353CC}">
              <c16:uniqueId val="{00000002-CF20-40F0-B116-788C88501FF5}"/>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66066</c:v>
                </c:pt>
                <c:pt idx="1">
                  <c:v>66095</c:v>
                </c:pt>
                <c:pt idx="2">
                  <c:v>66125</c:v>
                </c:pt>
                <c:pt idx="3">
                  <c:v>66142</c:v>
                </c:pt>
                <c:pt idx="4">
                  <c:v>66176</c:v>
                </c:pt>
                <c:pt idx="5">
                  <c:v>66206</c:v>
                </c:pt>
                <c:pt idx="6">
                  <c:v>66225</c:v>
                </c:pt>
                <c:pt idx="7">
                  <c:v>66256</c:v>
                </c:pt>
                <c:pt idx="8">
                  <c:v>66287</c:v>
                </c:pt>
                <c:pt idx="9">
                  <c:v>66320</c:v>
                </c:pt>
                <c:pt idx="10">
                  <c:v>66356</c:v>
                </c:pt>
                <c:pt idx="11">
                  <c:v>66394</c:v>
                </c:pt>
                <c:pt idx="12">
                  <c:v>66436</c:v>
                </c:pt>
                <c:pt idx="13">
                  <c:v>66456</c:v>
                </c:pt>
                <c:pt idx="14">
                  <c:v>66510</c:v>
                </c:pt>
                <c:pt idx="15">
                  <c:v>66555</c:v>
                </c:pt>
                <c:pt idx="16">
                  <c:v>66605</c:v>
                </c:pt>
                <c:pt idx="17">
                  <c:v>66645</c:v>
                </c:pt>
                <c:pt idx="18">
                  <c:v>66681</c:v>
                </c:pt>
                <c:pt idx="19">
                  <c:v>66739</c:v>
                </c:pt>
                <c:pt idx="20">
                  <c:v>66770</c:v>
                </c:pt>
                <c:pt idx="21">
                  <c:v>66807</c:v>
                </c:pt>
                <c:pt idx="22">
                  <c:v>66842</c:v>
                </c:pt>
                <c:pt idx="23">
                  <c:v>66881</c:v>
                </c:pt>
                <c:pt idx="24">
                  <c:v>66919</c:v>
                </c:pt>
                <c:pt idx="25">
                  <c:v>66943</c:v>
                </c:pt>
                <c:pt idx="26">
                  <c:v>66985</c:v>
                </c:pt>
              </c:numCache>
            </c:numRef>
          </c:val>
          <c:smooth val="0"/>
          <c:extLst>
            <c:ext xmlns:c16="http://schemas.microsoft.com/office/drawing/2014/chart" uri="{C3380CC4-5D6E-409C-BE32-E72D297353CC}">
              <c16:uniqueId val="{00000003-CF20-40F0-B116-788C88501FF5}"/>
            </c:ext>
          </c:extLst>
        </c:ser>
        <c:ser>
          <c:idx val="4"/>
          <c:order val="4"/>
          <c:tx>
            <c:strRef>
              <c:f>Sheet1!$F$1</c:f>
              <c:strCache>
                <c:ptCount val="1"/>
                <c:pt idx="0">
                  <c:v>@hondamotosargentina</c:v>
                </c:pt>
              </c:strCache>
            </c:strRef>
          </c:tx>
          <c:spPr>
            <a:ln w="28575" cap="rnd">
              <a:solidFill>
                <a:schemeClr val="accent5"/>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Sheet1!$F$2:$F$28</c:f>
              <c:numCache>
                <c:formatCode>General</c:formatCode>
                <c:ptCount val="27"/>
                <c:pt idx="0">
                  <c:v>179751</c:v>
                </c:pt>
                <c:pt idx="1">
                  <c:v>179805</c:v>
                </c:pt>
                <c:pt idx="2">
                  <c:v>179874</c:v>
                </c:pt>
                <c:pt idx="3">
                  <c:v>179955</c:v>
                </c:pt>
                <c:pt idx="4">
                  <c:v>180024</c:v>
                </c:pt>
                <c:pt idx="5">
                  <c:v>180051</c:v>
                </c:pt>
                <c:pt idx="6">
                  <c:v>180116</c:v>
                </c:pt>
                <c:pt idx="7">
                  <c:v>180149</c:v>
                </c:pt>
                <c:pt idx="8">
                  <c:v>180222</c:v>
                </c:pt>
                <c:pt idx="9">
                  <c:v>180286</c:v>
                </c:pt>
                <c:pt idx="10">
                  <c:v>180370</c:v>
                </c:pt>
                <c:pt idx="11">
                  <c:v>180421</c:v>
                </c:pt>
                <c:pt idx="12">
                  <c:v>180500</c:v>
                </c:pt>
                <c:pt idx="13">
                  <c:v>180568</c:v>
                </c:pt>
                <c:pt idx="14">
                  <c:v>180609</c:v>
                </c:pt>
                <c:pt idx="15">
                  <c:v>180696</c:v>
                </c:pt>
                <c:pt idx="16">
                  <c:v>180789</c:v>
                </c:pt>
                <c:pt idx="17">
                  <c:v>180852</c:v>
                </c:pt>
                <c:pt idx="18">
                  <c:v>180900</c:v>
                </c:pt>
                <c:pt idx="19">
                  <c:v>180979</c:v>
                </c:pt>
                <c:pt idx="20">
                  <c:v>181052</c:v>
                </c:pt>
                <c:pt idx="21">
                  <c:v>181107</c:v>
                </c:pt>
                <c:pt idx="22">
                  <c:v>181175</c:v>
                </c:pt>
                <c:pt idx="23">
                  <c:v>181240</c:v>
                </c:pt>
                <c:pt idx="24">
                  <c:v>181329</c:v>
                </c:pt>
                <c:pt idx="25">
                  <c:v>181409</c:v>
                </c:pt>
                <c:pt idx="26">
                  <c:v>181437</c:v>
                </c:pt>
              </c:numCache>
            </c:numRef>
          </c:val>
          <c:smooth val="0"/>
          <c:extLst>
            <c:ext xmlns:c16="http://schemas.microsoft.com/office/drawing/2014/chart" uri="{C3380CC4-5D6E-409C-BE32-E72D297353CC}">
              <c16:uniqueId val="{00000004-CF20-40F0-B116-788C88501FF5}"/>
            </c:ext>
          </c:extLst>
        </c:ser>
        <c:ser>
          <c:idx val="5"/>
          <c:order val="5"/>
          <c:tx>
            <c:strRef>
              <c:f>Sheet1!$G$1</c:f>
              <c:strCache>
                <c:ptCount val="1"/>
                <c:pt idx="0">
                  <c:v>@suzukimotos.arg</c:v>
                </c:pt>
              </c:strCache>
            </c:strRef>
          </c:tx>
          <c:spPr>
            <a:ln w="28575" cap="rnd">
              <a:solidFill>
                <a:schemeClr val="accent6"/>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Sheet1!$G$2:$G$28</c:f>
              <c:numCache>
                <c:formatCode>General</c:formatCode>
                <c:ptCount val="27"/>
                <c:pt idx="0">
                  <c:v>8979</c:v>
                </c:pt>
                <c:pt idx="1">
                  <c:v>9029</c:v>
                </c:pt>
                <c:pt idx="2">
                  <c:v>9099</c:v>
                </c:pt>
                <c:pt idx="3">
                  <c:v>9165</c:v>
                </c:pt>
                <c:pt idx="4">
                  <c:v>9243</c:v>
                </c:pt>
                <c:pt idx="5">
                  <c:v>9318</c:v>
                </c:pt>
                <c:pt idx="6">
                  <c:v>9410</c:v>
                </c:pt>
                <c:pt idx="7">
                  <c:v>9492</c:v>
                </c:pt>
                <c:pt idx="8">
                  <c:v>9537</c:v>
                </c:pt>
                <c:pt idx="9">
                  <c:v>9598</c:v>
                </c:pt>
                <c:pt idx="10">
                  <c:v>9640</c:v>
                </c:pt>
                <c:pt idx="11">
                  <c:v>9707</c:v>
                </c:pt>
                <c:pt idx="12">
                  <c:v>9785</c:v>
                </c:pt>
                <c:pt idx="13">
                  <c:v>9806</c:v>
                </c:pt>
                <c:pt idx="14">
                  <c:v>9849</c:v>
                </c:pt>
                <c:pt idx="15">
                  <c:v>9905</c:v>
                </c:pt>
                <c:pt idx="16">
                  <c:v>9961</c:v>
                </c:pt>
                <c:pt idx="17">
                  <c:v>10009</c:v>
                </c:pt>
                <c:pt idx="18">
                  <c:v>10047</c:v>
                </c:pt>
                <c:pt idx="19">
                  <c:v>10097</c:v>
                </c:pt>
                <c:pt idx="20">
                  <c:v>10134</c:v>
                </c:pt>
                <c:pt idx="21">
                  <c:v>10182</c:v>
                </c:pt>
                <c:pt idx="22">
                  <c:v>10223</c:v>
                </c:pt>
                <c:pt idx="23">
                  <c:v>10266</c:v>
                </c:pt>
                <c:pt idx="24">
                  <c:v>10300</c:v>
                </c:pt>
                <c:pt idx="25">
                  <c:v>10337</c:v>
                </c:pt>
                <c:pt idx="26">
                  <c:v>10366</c:v>
                </c:pt>
              </c:numCache>
            </c:numRef>
          </c:val>
          <c:smooth val="0"/>
          <c:extLst>
            <c:ext xmlns:c16="http://schemas.microsoft.com/office/drawing/2014/chart" uri="{C3380CC4-5D6E-409C-BE32-E72D297353CC}">
              <c16:uniqueId val="{00000005-CF20-40F0-B116-788C88501FF5}"/>
            </c:ext>
          </c:extLst>
        </c:ser>
        <c:ser>
          <c:idx val="6"/>
          <c:order val="6"/>
          <c:tx>
            <c:strRef>
              <c:f>Sheet1!$H$1</c:f>
              <c:strCache>
                <c:ptCount val="1"/>
                <c:pt idx="0">
                  <c:v>@yamahamotorarg</c:v>
                </c:pt>
              </c:strCache>
            </c:strRef>
          </c:tx>
          <c:spPr>
            <a:ln w="28575" cap="rnd">
              <a:solidFill>
                <a:schemeClr val="accent1">
                  <a:lumMod val="60000"/>
                </a:schemeClr>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Sheet1!$H$2:$H$28</c:f>
              <c:numCache>
                <c:formatCode>General</c:formatCode>
                <c:ptCount val="27"/>
                <c:pt idx="0">
                  <c:v>180083</c:v>
                </c:pt>
                <c:pt idx="1">
                  <c:v>180210</c:v>
                </c:pt>
                <c:pt idx="2">
                  <c:v>180318</c:v>
                </c:pt>
                <c:pt idx="3">
                  <c:v>180436</c:v>
                </c:pt>
                <c:pt idx="4">
                  <c:v>180527</c:v>
                </c:pt>
                <c:pt idx="5">
                  <c:v>180691</c:v>
                </c:pt>
                <c:pt idx="6">
                  <c:v>180817</c:v>
                </c:pt>
                <c:pt idx="7">
                  <c:v>180888</c:v>
                </c:pt>
                <c:pt idx="8">
                  <c:v>181036</c:v>
                </c:pt>
                <c:pt idx="9">
                  <c:v>181194</c:v>
                </c:pt>
                <c:pt idx="10">
                  <c:v>181376</c:v>
                </c:pt>
                <c:pt idx="11">
                  <c:v>181537</c:v>
                </c:pt>
                <c:pt idx="12">
                  <c:v>181730</c:v>
                </c:pt>
                <c:pt idx="13">
                  <c:v>181766</c:v>
                </c:pt>
                <c:pt idx="14">
                  <c:v>181791</c:v>
                </c:pt>
                <c:pt idx="15">
                  <c:v>181940</c:v>
                </c:pt>
                <c:pt idx="16">
                  <c:v>182052</c:v>
                </c:pt>
                <c:pt idx="17">
                  <c:v>182143</c:v>
                </c:pt>
                <c:pt idx="18">
                  <c:v>182258</c:v>
                </c:pt>
                <c:pt idx="19">
                  <c:v>182380</c:v>
                </c:pt>
                <c:pt idx="20">
                  <c:v>182494</c:v>
                </c:pt>
                <c:pt idx="21">
                  <c:v>182609</c:v>
                </c:pt>
                <c:pt idx="22">
                  <c:v>182726</c:v>
                </c:pt>
                <c:pt idx="23">
                  <c:v>182861</c:v>
                </c:pt>
                <c:pt idx="24">
                  <c:v>182974</c:v>
                </c:pt>
                <c:pt idx="25">
                  <c:v>183084</c:v>
                </c:pt>
                <c:pt idx="26">
                  <c:v>183215</c:v>
                </c:pt>
              </c:numCache>
            </c:numRef>
          </c:val>
          <c:smooth val="0"/>
          <c:extLst>
            <c:ext xmlns:c16="http://schemas.microsoft.com/office/drawing/2014/chart" uri="{C3380CC4-5D6E-409C-BE32-E72D297353CC}">
              <c16:uniqueId val="{00000006-CF20-40F0-B116-788C88501FF5}"/>
            </c:ext>
          </c:extLst>
        </c:ser>
        <c:dLbls>
          <c:showLegendKey val="0"/>
          <c:showVal val="0"/>
          <c:showCatName val="0"/>
          <c:showSerName val="0"/>
          <c:showPercent val="0"/>
          <c:showBubbleSize val="0"/>
        </c:dLbls>
        <c:smooth val="0"/>
        <c:axId val="391182456"/>
        <c:axId val="391188688"/>
      </c:lineChart>
      <c:dateAx>
        <c:axId val="391182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88688"/>
        <c:crosses val="autoZero"/>
        <c:auto val="1"/>
        <c:lblOffset val="100"/>
        <c:baseTimeUnit val="days"/>
      </c:dateAx>
      <c:valAx>
        <c:axId val="391188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8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@kawasaki.argentina</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16</c:v>
                </c:pt>
                <c:pt idx="1">
                  <c:v>12</c:v>
                </c:pt>
                <c:pt idx="2">
                  <c:v>18</c:v>
                </c:pt>
                <c:pt idx="3">
                  <c:v>20</c:v>
                </c:pt>
                <c:pt idx="4">
                  <c:v>22</c:v>
                </c:pt>
                <c:pt idx="5">
                  <c:v>4</c:v>
                </c:pt>
                <c:pt idx="6">
                  <c:v>13</c:v>
                </c:pt>
                <c:pt idx="7">
                  <c:v>13</c:v>
                </c:pt>
                <c:pt idx="8">
                  <c:v>18</c:v>
                </c:pt>
                <c:pt idx="9">
                  <c:v>6</c:v>
                </c:pt>
                <c:pt idx="10">
                  <c:v>38</c:v>
                </c:pt>
                <c:pt idx="11">
                  <c:v>48</c:v>
                </c:pt>
                <c:pt idx="12">
                  <c:v>16</c:v>
                </c:pt>
                <c:pt idx="13">
                  <c:v>0</c:v>
                </c:pt>
                <c:pt idx="14">
                  <c:v>7</c:v>
                </c:pt>
                <c:pt idx="15">
                  <c:v>17</c:v>
                </c:pt>
                <c:pt idx="16">
                  <c:v>17</c:v>
                </c:pt>
                <c:pt idx="17">
                  <c:v>3</c:v>
                </c:pt>
                <c:pt idx="18">
                  <c:v>13</c:v>
                </c:pt>
                <c:pt idx="19">
                  <c:v>11</c:v>
                </c:pt>
                <c:pt idx="20">
                  <c:v>3</c:v>
                </c:pt>
                <c:pt idx="21">
                  <c:v>3</c:v>
                </c:pt>
                <c:pt idx="22">
                  <c:v>8</c:v>
                </c:pt>
                <c:pt idx="23">
                  <c:v>21</c:v>
                </c:pt>
                <c:pt idx="24">
                  <c:v>16</c:v>
                </c:pt>
                <c:pt idx="25">
                  <c:v>5</c:v>
                </c:pt>
                <c:pt idx="26">
                  <c:v>13</c:v>
                </c:pt>
              </c:numCache>
            </c:numRef>
          </c:val>
          <c:smooth val="0"/>
          <c:extLst>
            <c:ext xmlns:c16="http://schemas.microsoft.com/office/drawing/2014/chart" uri="{C3380CC4-5D6E-409C-BE32-E72D297353CC}">
              <c16:uniqueId val="{00000000-CA5F-4A7C-9DB0-48866633A33A}"/>
            </c:ext>
          </c:extLst>
        </c:ser>
        <c:ser>
          <c:idx val="1"/>
          <c:order val="1"/>
          <c:tx>
            <c:strRef>
              <c:f>Sheet1!$C$1</c:f>
              <c:strCache>
                <c:ptCount val="1"/>
                <c:pt idx="0">
                  <c:v>@bajajarg</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2</c:v>
                </c:pt>
                <c:pt idx="1">
                  <c:v>28</c:v>
                </c:pt>
                <c:pt idx="2">
                  <c:v>1</c:v>
                </c:pt>
                <c:pt idx="3">
                  <c:v>16</c:v>
                </c:pt>
                <c:pt idx="4">
                  <c:v>12</c:v>
                </c:pt>
                <c:pt idx="5">
                  <c:v>14</c:v>
                </c:pt>
                <c:pt idx="6">
                  <c:v>6</c:v>
                </c:pt>
                <c:pt idx="7">
                  <c:v>31</c:v>
                </c:pt>
                <c:pt idx="8">
                  <c:v>16</c:v>
                </c:pt>
                <c:pt idx="9">
                  <c:v>33</c:v>
                </c:pt>
                <c:pt idx="10">
                  <c:v>36</c:v>
                </c:pt>
                <c:pt idx="11">
                  <c:v>23</c:v>
                </c:pt>
                <c:pt idx="12">
                  <c:v>29</c:v>
                </c:pt>
                <c:pt idx="13">
                  <c:v>11</c:v>
                </c:pt>
                <c:pt idx="14">
                  <c:v>12</c:v>
                </c:pt>
                <c:pt idx="15">
                  <c:v>6</c:v>
                </c:pt>
                <c:pt idx="16">
                  <c:v>4</c:v>
                </c:pt>
                <c:pt idx="17">
                  <c:v>11</c:v>
                </c:pt>
                <c:pt idx="18">
                  <c:v>22</c:v>
                </c:pt>
                <c:pt idx="19">
                  <c:v>4</c:v>
                </c:pt>
                <c:pt idx="20">
                  <c:v>6</c:v>
                </c:pt>
                <c:pt idx="21">
                  <c:v>1</c:v>
                </c:pt>
                <c:pt idx="22">
                  <c:v>14</c:v>
                </c:pt>
                <c:pt idx="23">
                  <c:v>3</c:v>
                </c:pt>
                <c:pt idx="24">
                  <c:v>7</c:v>
                </c:pt>
                <c:pt idx="25">
                  <c:v>17</c:v>
                </c:pt>
                <c:pt idx="26">
                  <c:v>7</c:v>
                </c:pt>
              </c:numCache>
            </c:numRef>
          </c:val>
          <c:smooth val="0"/>
          <c:extLst>
            <c:ext xmlns:c16="http://schemas.microsoft.com/office/drawing/2014/chart" uri="{C3380CC4-5D6E-409C-BE32-E72D297353CC}">
              <c16:uniqueId val="{00000001-CA5F-4A7C-9DB0-48866633A33A}"/>
            </c:ext>
          </c:extLst>
        </c:ser>
        <c:ser>
          <c:idx val="2"/>
          <c:order val="2"/>
          <c:tx>
            <c:strRef>
              <c:f>Sheet1!$D$1</c:f>
              <c:strCache>
                <c:ptCount val="1"/>
                <c:pt idx="0">
                  <c:v>@ktmargentina</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-5</c:v>
                </c:pt>
                <c:pt idx="1">
                  <c:v>3</c:v>
                </c:pt>
                <c:pt idx="2">
                  <c:v>48</c:v>
                </c:pt>
                <c:pt idx="3">
                  <c:v>3</c:v>
                </c:pt>
                <c:pt idx="4">
                  <c:v>10</c:v>
                </c:pt>
                <c:pt idx="5">
                  <c:v>18</c:v>
                </c:pt>
                <c:pt idx="6">
                  <c:v>-5</c:v>
                </c:pt>
                <c:pt idx="7">
                  <c:v>1</c:v>
                </c:pt>
                <c:pt idx="8">
                  <c:v>6</c:v>
                </c:pt>
                <c:pt idx="9">
                  <c:v>3</c:v>
                </c:pt>
                <c:pt idx="10">
                  <c:v>17</c:v>
                </c:pt>
                <c:pt idx="11">
                  <c:v>16</c:v>
                </c:pt>
                <c:pt idx="12">
                  <c:v>0</c:v>
                </c:pt>
                <c:pt idx="13">
                  <c:v>-5</c:v>
                </c:pt>
                <c:pt idx="14">
                  <c:v>13</c:v>
                </c:pt>
                <c:pt idx="15">
                  <c:v>34</c:v>
                </c:pt>
                <c:pt idx="16">
                  <c:v>31</c:v>
                </c:pt>
                <c:pt idx="17">
                  <c:v>22</c:v>
                </c:pt>
                <c:pt idx="18">
                  <c:v>24</c:v>
                </c:pt>
                <c:pt idx="19">
                  <c:v>20</c:v>
                </c:pt>
                <c:pt idx="20">
                  <c:v>2</c:v>
                </c:pt>
                <c:pt idx="21">
                  <c:v>-4</c:v>
                </c:pt>
                <c:pt idx="22">
                  <c:v>4</c:v>
                </c:pt>
                <c:pt idx="23">
                  <c:v>14</c:v>
                </c:pt>
                <c:pt idx="24">
                  <c:v>-2</c:v>
                </c:pt>
                <c:pt idx="25">
                  <c:v>25</c:v>
                </c:pt>
                <c:pt idx="26">
                  <c:v>-3</c:v>
                </c:pt>
              </c:numCache>
            </c:numRef>
          </c:val>
          <c:smooth val="0"/>
          <c:extLst>
            <c:ext xmlns:c16="http://schemas.microsoft.com/office/drawing/2014/chart" uri="{C3380CC4-5D6E-409C-BE32-E72D297353CC}">
              <c16:uniqueId val="{00000002-CA5F-4A7C-9DB0-48866633A33A}"/>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33</c:v>
                </c:pt>
                <c:pt idx="1">
                  <c:v>29</c:v>
                </c:pt>
                <c:pt idx="2">
                  <c:v>30</c:v>
                </c:pt>
                <c:pt idx="3">
                  <c:v>17</c:v>
                </c:pt>
                <c:pt idx="4">
                  <c:v>34</c:v>
                </c:pt>
                <c:pt idx="5">
                  <c:v>30</c:v>
                </c:pt>
                <c:pt idx="6">
                  <c:v>19</c:v>
                </c:pt>
                <c:pt idx="7">
                  <c:v>31</c:v>
                </c:pt>
                <c:pt idx="8">
                  <c:v>31</c:v>
                </c:pt>
                <c:pt idx="9">
                  <c:v>33</c:v>
                </c:pt>
                <c:pt idx="10">
                  <c:v>36</c:v>
                </c:pt>
                <c:pt idx="11">
                  <c:v>38</c:v>
                </c:pt>
                <c:pt idx="12">
                  <c:v>42</c:v>
                </c:pt>
                <c:pt idx="13">
                  <c:v>20</c:v>
                </c:pt>
                <c:pt idx="14">
                  <c:v>54</c:v>
                </c:pt>
                <c:pt idx="15">
                  <c:v>45</c:v>
                </c:pt>
                <c:pt idx="16">
                  <c:v>50</c:v>
                </c:pt>
                <c:pt idx="17">
                  <c:v>40</c:v>
                </c:pt>
                <c:pt idx="18">
                  <c:v>36</c:v>
                </c:pt>
                <c:pt idx="19">
                  <c:v>58</c:v>
                </c:pt>
                <c:pt idx="20">
                  <c:v>31</c:v>
                </c:pt>
                <c:pt idx="21">
                  <c:v>37</c:v>
                </c:pt>
                <c:pt idx="22">
                  <c:v>35</c:v>
                </c:pt>
                <c:pt idx="23">
                  <c:v>39</c:v>
                </c:pt>
                <c:pt idx="24">
                  <c:v>38</c:v>
                </c:pt>
                <c:pt idx="25">
                  <c:v>24</c:v>
                </c:pt>
                <c:pt idx="26">
                  <c:v>42</c:v>
                </c:pt>
              </c:numCache>
            </c:numRef>
          </c:val>
          <c:smooth val="0"/>
          <c:extLst>
            <c:ext xmlns:c16="http://schemas.microsoft.com/office/drawing/2014/chart" uri="{C3380CC4-5D6E-409C-BE32-E72D297353CC}">
              <c16:uniqueId val="{00000003-CA5F-4A7C-9DB0-48866633A33A}"/>
            </c:ext>
          </c:extLst>
        </c:ser>
        <c:ser>
          <c:idx val="4"/>
          <c:order val="4"/>
          <c:tx>
            <c:strRef>
              <c:f>Sheet1!$F$1</c:f>
              <c:strCache>
                <c:ptCount val="1"/>
                <c:pt idx="0">
                  <c:v>@hondamotosargentina</c:v>
                </c:pt>
              </c:strCache>
            </c:strRef>
          </c:tx>
          <c:spPr>
            <a:ln w="28575" cap="rnd">
              <a:solidFill>
                <a:schemeClr val="accent5"/>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Sheet1!$F$2:$F$28</c:f>
              <c:numCache>
                <c:formatCode>General</c:formatCode>
                <c:ptCount val="27"/>
                <c:pt idx="0">
                  <c:v>42</c:v>
                </c:pt>
                <c:pt idx="1">
                  <c:v>54</c:v>
                </c:pt>
                <c:pt idx="2">
                  <c:v>69</c:v>
                </c:pt>
                <c:pt idx="3">
                  <c:v>81</c:v>
                </c:pt>
                <c:pt idx="4">
                  <c:v>69</c:v>
                </c:pt>
                <c:pt idx="5">
                  <c:v>27</c:v>
                </c:pt>
                <c:pt idx="6">
                  <c:v>65</c:v>
                </c:pt>
                <c:pt idx="7">
                  <c:v>33</c:v>
                </c:pt>
                <c:pt idx="8">
                  <c:v>73</c:v>
                </c:pt>
                <c:pt idx="9">
                  <c:v>64</c:v>
                </c:pt>
                <c:pt idx="10">
                  <c:v>84</c:v>
                </c:pt>
                <c:pt idx="11">
                  <c:v>51</c:v>
                </c:pt>
                <c:pt idx="12">
                  <c:v>79</c:v>
                </c:pt>
                <c:pt idx="13">
                  <c:v>68</c:v>
                </c:pt>
                <c:pt idx="14">
                  <c:v>41</c:v>
                </c:pt>
                <c:pt idx="15">
                  <c:v>87</c:v>
                </c:pt>
                <c:pt idx="16">
                  <c:v>93</c:v>
                </c:pt>
                <c:pt idx="17">
                  <c:v>63</c:v>
                </c:pt>
                <c:pt idx="18">
                  <c:v>48</c:v>
                </c:pt>
                <c:pt idx="19">
                  <c:v>79</c:v>
                </c:pt>
                <c:pt idx="20">
                  <c:v>73</c:v>
                </c:pt>
                <c:pt idx="21">
                  <c:v>55</c:v>
                </c:pt>
                <c:pt idx="22">
                  <c:v>68</c:v>
                </c:pt>
                <c:pt idx="23">
                  <c:v>65</c:v>
                </c:pt>
                <c:pt idx="24">
                  <c:v>89</c:v>
                </c:pt>
                <c:pt idx="25">
                  <c:v>80</c:v>
                </c:pt>
                <c:pt idx="26">
                  <c:v>28</c:v>
                </c:pt>
              </c:numCache>
            </c:numRef>
          </c:val>
          <c:smooth val="0"/>
          <c:extLst>
            <c:ext xmlns:c16="http://schemas.microsoft.com/office/drawing/2014/chart" uri="{C3380CC4-5D6E-409C-BE32-E72D297353CC}">
              <c16:uniqueId val="{00000004-CA5F-4A7C-9DB0-48866633A33A}"/>
            </c:ext>
          </c:extLst>
        </c:ser>
        <c:ser>
          <c:idx val="5"/>
          <c:order val="5"/>
          <c:tx>
            <c:strRef>
              <c:f>Sheet1!$G$1</c:f>
              <c:strCache>
                <c:ptCount val="1"/>
                <c:pt idx="0">
                  <c:v>@suzukimotos.arg</c:v>
                </c:pt>
              </c:strCache>
            </c:strRef>
          </c:tx>
          <c:spPr>
            <a:ln w="28575" cap="rnd">
              <a:solidFill>
                <a:schemeClr val="accent6"/>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Sheet1!$G$2:$G$28</c:f>
              <c:numCache>
                <c:formatCode>General</c:formatCode>
                <c:ptCount val="27"/>
                <c:pt idx="0">
                  <c:v>61</c:v>
                </c:pt>
                <c:pt idx="1">
                  <c:v>50</c:v>
                </c:pt>
                <c:pt idx="2">
                  <c:v>70</c:v>
                </c:pt>
                <c:pt idx="3">
                  <c:v>66</c:v>
                </c:pt>
                <c:pt idx="4">
                  <c:v>78</c:v>
                </c:pt>
                <c:pt idx="5">
                  <c:v>75</c:v>
                </c:pt>
                <c:pt idx="6">
                  <c:v>92</c:v>
                </c:pt>
                <c:pt idx="7">
                  <c:v>82</c:v>
                </c:pt>
                <c:pt idx="8">
                  <c:v>45</c:v>
                </c:pt>
                <c:pt idx="9">
                  <c:v>61</c:v>
                </c:pt>
                <c:pt idx="10">
                  <c:v>42</c:v>
                </c:pt>
                <c:pt idx="11">
                  <c:v>67</c:v>
                </c:pt>
                <c:pt idx="12">
                  <c:v>78</c:v>
                </c:pt>
                <c:pt idx="13">
                  <c:v>21</c:v>
                </c:pt>
                <c:pt idx="14">
                  <c:v>43</c:v>
                </c:pt>
                <c:pt idx="15">
                  <c:v>56</c:v>
                </c:pt>
                <c:pt idx="16">
                  <c:v>56</c:v>
                </c:pt>
                <c:pt idx="17">
                  <c:v>48</c:v>
                </c:pt>
                <c:pt idx="18">
                  <c:v>38</c:v>
                </c:pt>
                <c:pt idx="19">
                  <c:v>50</c:v>
                </c:pt>
                <c:pt idx="20">
                  <c:v>37</c:v>
                </c:pt>
                <c:pt idx="21">
                  <c:v>48</c:v>
                </c:pt>
                <c:pt idx="22">
                  <c:v>41</c:v>
                </c:pt>
                <c:pt idx="23">
                  <c:v>43</c:v>
                </c:pt>
                <c:pt idx="24">
                  <c:v>34</c:v>
                </c:pt>
                <c:pt idx="25">
                  <c:v>37</c:v>
                </c:pt>
                <c:pt idx="26">
                  <c:v>29</c:v>
                </c:pt>
              </c:numCache>
            </c:numRef>
          </c:val>
          <c:smooth val="0"/>
          <c:extLst>
            <c:ext xmlns:c16="http://schemas.microsoft.com/office/drawing/2014/chart" uri="{C3380CC4-5D6E-409C-BE32-E72D297353CC}">
              <c16:uniqueId val="{00000005-CA5F-4A7C-9DB0-48866633A33A}"/>
            </c:ext>
          </c:extLst>
        </c:ser>
        <c:ser>
          <c:idx val="6"/>
          <c:order val="6"/>
          <c:tx>
            <c:strRef>
              <c:f>Sheet1!$H$1</c:f>
              <c:strCache>
                <c:ptCount val="1"/>
                <c:pt idx="0">
                  <c:v>@yamahamotorarg</c:v>
                </c:pt>
              </c:strCache>
            </c:strRef>
          </c:tx>
          <c:spPr>
            <a:ln w="28575" cap="rnd">
              <a:solidFill>
                <a:schemeClr val="accent1">
                  <a:lumMod val="60000"/>
                </a:schemeClr>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Sheet1!$H$2:$H$28</c:f>
              <c:numCache>
                <c:formatCode>General</c:formatCode>
                <c:ptCount val="27"/>
                <c:pt idx="0">
                  <c:v>155</c:v>
                </c:pt>
                <c:pt idx="1">
                  <c:v>127</c:v>
                </c:pt>
                <c:pt idx="2">
                  <c:v>108</c:v>
                </c:pt>
                <c:pt idx="3">
                  <c:v>118</c:v>
                </c:pt>
                <c:pt idx="4">
                  <c:v>91</c:v>
                </c:pt>
                <c:pt idx="5">
                  <c:v>164</c:v>
                </c:pt>
                <c:pt idx="6">
                  <c:v>126</c:v>
                </c:pt>
                <c:pt idx="7">
                  <c:v>71</c:v>
                </c:pt>
                <c:pt idx="8">
                  <c:v>148</c:v>
                </c:pt>
                <c:pt idx="9">
                  <c:v>158</c:v>
                </c:pt>
                <c:pt idx="10">
                  <c:v>182</c:v>
                </c:pt>
                <c:pt idx="11">
                  <c:v>161</c:v>
                </c:pt>
                <c:pt idx="12">
                  <c:v>193</c:v>
                </c:pt>
                <c:pt idx="13">
                  <c:v>36</c:v>
                </c:pt>
                <c:pt idx="14">
                  <c:v>25</c:v>
                </c:pt>
                <c:pt idx="15">
                  <c:v>149</c:v>
                </c:pt>
                <c:pt idx="16">
                  <c:v>112</c:v>
                </c:pt>
                <c:pt idx="17">
                  <c:v>91</c:v>
                </c:pt>
                <c:pt idx="18">
                  <c:v>115</c:v>
                </c:pt>
                <c:pt idx="19">
                  <c:v>122</c:v>
                </c:pt>
                <c:pt idx="20">
                  <c:v>114</c:v>
                </c:pt>
                <c:pt idx="21">
                  <c:v>115</c:v>
                </c:pt>
                <c:pt idx="22">
                  <c:v>117</c:v>
                </c:pt>
                <c:pt idx="23">
                  <c:v>135</c:v>
                </c:pt>
                <c:pt idx="24">
                  <c:v>113</c:v>
                </c:pt>
                <c:pt idx="25">
                  <c:v>110</c:v>
                </c:pt>
                <c:pt idx="26">
                  <c:v>131</c:v>
                </c:pt>
              </c:numCache>
            </c:numRef>
          </c:val>
          <c:smooth val="0"/>
          <c:extLst>
            <c:ext xmlns:c16="http://schemas.microsoft.com/office/drawing/2014/chart" uri="{C3380CC4-5D6E-409C-BE32-E72D297353CC}">
              <c16:uniqueId val="{00000006-CA5F-4A7C-9DB0-48866633A33A}"/>
            </c:ext>
          </c:extLst>
        </c:ser>
        <c:dLbls>
          <c:showLegendKey val="0"/>
          <c:showVal val="0"/>
          <c:showCatName val="0"/>
          <c:showSerName val="0"/>
          <c:showPercent val="0"/>
          <c:showBubbleSize val="0"/>
        </c:dLbls>
        <c:smooth val="0"/>
        <c:axId val="391189016"/>
        <c:axId val="391189344"/>
      </c:lineChart>
      <c:dateAx>
        <c:axId val="391189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89344"/>
        <c:crosses val="autoZero"/>
        <c:auto val="1"/>
        <c:lblOffset val="100"/>
        <c:baseTimeUnit val="days"/>
      </c:dateAx>
      <c:valAx>
        <c:axId val="39118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8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@kawasaki.argentina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5</c:v>
                </c:pt>
                <c:pt idx="2">
                  <c:v>10</c:v>
                </c:pt>
                <c:pt idx="3">
                  <c:v>14</c:v>
                </c:pt>
                <c:pt idx="4">
                  <c:v>16</c:v>
                </c:pt>
                <c:pt idx="5">
                  <c:v>19</c:v>
                </c:pt>
                <c:pt idx="6">
                  <c:v>22</c:v>
                </c:pt>
              </c:numCache>
            </c:numRef>
          </c:val>
          <c:extLst>
            <c:ext xmlns:c16="http://schemas.microsoft.com/office/drawing/2014/chart" uri="{C3380CC4-5D6E-409C-BE32-E72D297353CC}">
              <c16:uniqueId val="{00000000-9C74-4A24-ACD5-73FAB692095B}"/>
            </c:ext>
          </c:extLst>
        </c:ser>
        <c:ser>
          <c:idx val="1"/>
          <c:order val="1"/>
          <c:tx>
            <c:strRef>
              <c:f>Sheet1!$C$1</c:f>
              <c:strCache>
                <c:ptCount val="1"/>
                <c:pt idx="0">
                  <c:v>@bajajarg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8</c:v>
                </c:pt>
                <c:pt idx="2">
                  <c:v>12</c:v>
                </c:pt>
                <c:pt idx="3">
                  <c:v>16</c:v>
                </c:pt>
                <c:pt idx="4">
                  <c:v>10</c:v>
                </c:pt>
                <c:pt idx="5">
                  <c:v>18</c:v>
                </c:pt>
                <c:pt idx="6">
                  <c:v>19</c:v>
                </c:pt>
              </c:numCache>
            </c:numRef>
          </c:val>
          <c:extLst>
            <c:ext xmlns:c16="http://schemas.microsoft.com/office/drawing/2014/chart" uri="{C3380CC4-5D6E-409C-BE32-E72D297353CC}">
              <c16:uniqueId val="{00000001-9C74-4A24-ACD5-73FAB692095B}"/>
            </c:ext>
          </c:extLst>
        </c:ser>
        <c:ser>
          <c:idx val="2"/>
          <c:order val="2"/>
          <c:tx>
            <c:strRef>
              <c:f>Sheet1!$D$1</c:f>
              <c:strCache>
                <c:ptCount val="1"/>
                <c:pt idx="0">
                  <c:v>@ktmargentina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c:v>
                </c:pt>
                <c:pt idx="1">
                  <c:v>-3</c:v>
                </c:pt>
                <c:pt idx="2">
                  <c:v>1</c:v>
                </c:pt>
                <c:pt idx="3">
                  <c:v>12</c:v>
                </c:pt>
                <c:pt idx="4">
                  <c:v>24</c:v>
                </c:pt>
                <c:pt idx="5">
                  <c:v>10</c:v>
                </c:pt>
                <c:pt idx="6">
                  <c:v>19</c:v>
                </c:pt>
              </c:numCache>
            </c:numRef>
          </c:val>
          <c:extLst>
            <c:ext xmlns:c16="http://schemas.microsoft.com/office/drawing/2014/chart" uri="{C3380CC4-5D6E-409C-BE32-E72D297353CC}">
              <c16:uniqueId val="{00000002-9C74-4A24-ACD5-73FAB692095B}"/>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43</c:v>
                </c:pt>
                <c:pt idx="1">
                  <c:v>23</c:v>
                </c:pt>
                <c:pt idx="2">
                  <c:v>39</c:v>
                </c:pt>
                <c:pt idx="3">
                  <c:v>35</c:v>
                </c:pt>
                <c:pt idx="4">
                  <c:v>38</c:v>
                </c:pt>
                <c:pt idx="5">
                  <c:v>33</c:v>
                </c:pt>
                <c:pt idx="6">
                  <c:v>33</c:v>
                </c:pt>
              </c:numCache>
            </c:numRef>
          </c:val>
          <c:extLst>
            <c:ext xmlns:c16="http://schemas.microsoft.com/office/drawing/2014/chart" uri="{C3380CC4-5D6E-409C-BE32-E72D297353CC}">
              <c16:uniqueId val="{00000003-9C74-4A24-ACD5-73FAB692095B}"/>
            </c:ext>
          </c:extLst>
        </c:ser>
        <c:ser>
          <c:idx val="4"/>
          <c:order val="4"/>
          <c:tx>
            <c:strRef>
              <c:f>Sheet1!$F$1</c:f>
              <c:strCache>
                <c:ptCount val="1"/>
                <c:pt idx="0">
                  <c:v>@hondamotosargentina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53</c:v>
                </c:pt>
                <c:pt idx="1">
                  <c:v>69</c:v>
                </c:pt>
                <c:pt idx="2">
                  <c:v>43</c:v>
                </c:pt>
                <c:pt idx="3">
                  <c:v>71</c:v>
                </c:pt>
                <c:pt idx="4">
                  <c:v>73</c:v>
                </c:pt>
                <c:pt idx="5">
                  <c:v>79</c:v>
                </c:pt>
                <c:pt idx="6">
                  <c:v>62</c:v>
                </c:pt>
              </c:numCache>
            </c:numRef>
          </c:val>
          <c:extLst>
            <c:ext xmlns:c16="http://schemas.microsoft.com/office/drawing/2014/chart" uri="{C3380CC4-5D6E-409C-BE32-E72D297353CC}">
              <c16:uniqueId val="{00000004-9C74-4A24-ACD5-73FAB692095B}"/>
            </c:ext>
          </c:extLst>
        </c:ser>
        <c:ser>
          <c:idx val="5"/>
          <c:order val="5"/>
          <c:tx>
            <c:strRef>
              <c:f>Sheet1!$G$1</c:f>
              <c:strCache>
                <c:ptCount val="1"/>
                <c:pt idx="0">
                  <c:v>@suzukimotos.arg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58</c:v>
                </c:pt>
                <c:pt idx="1">
                  <c:v>50</c:v>
                </c:pt>
                <c:pt idx="2">
                  <c:v>59</c:v>
                </c:pt>
                <c:pt idx="3">
                  <c:v>48</c:v>
                </c:pt>
                <c:pt idx="4">
                  <c:v>58</c:v>
                </c:pt>
                <c:pt idx="5">
                  <c:v>48</c:v>
                </c:pt>
                <c:pt idx="6">
                  <c:v>55</c:v>
                </c:pt>
              </c:numCache>
            </c:numRef>
          </c:val>
          <c:extLst>
            <c:ext xmlns:c16="http://schemas.microsoft.com/office/drawing/2014/chart" uri="{C3380CC4-5D6E-409C-BE32-E72D297353CC}">
              <c16:uniqueId val="{00000005-9C74-4A24-ACD5-73FAB692095B}"/>
            </c:ext>
          </c:extLst>
        </c:ser>
        <c:ser>
          <c:idx val="6"/>
          <c:order val="6"/>
          <c:tx>
            <c:strRef>
              <c:f>Sheet1!$H$1</c:f>
              <c:strCache>
                <c:ptCount val="1"/>
                <c:pt idx="0">
                  <c:v>@yamahamotorarg</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153</c:v>
                </c:pt>
                <c:pt idx="1">
                  <c:v>92</c:v>
                </c:pt>
                <c:pt idx="2">
                  <c:v>92</c:v>
                </c:pt>
                <c:pt idx="3">
                  <c:v>135</c:v>
                </c:pt>
                <c:pt idx="4">
                  <c:v>128</c:v>
                </c:pt>
                <c:pt idx="5">
                  <c:v>126</c:v>
                </c:pt>
                <c:pt idx="6">
                  <c:v>119</c:v>
                </c:pt>
              </c:numCache>
            </c:numRef>
          </c:val>
          <c:extLst>
            <c:ext xmlns:c16="http://schemas.microsoft.com/office/drawing/2014/chart" uri="{C3380CC4-5D6E-409C-BE32-E72D297353CC}">
              <c16:uniqueId val="{00000006-9C74-4A24-ACD5-73FAB692095B}"/>
            </c:ext>
          </c:extLst>
        </c:ser>
        <c:dLbls>
          <c:showLegendKey val="0"/>
          <c:showVal val="0"/>
          <c:showCatName val="0"/>
          <c:showSerName val="0"/>
          <c:showPercent val="0"/>
          <c:showBubbleSize val="0"/>
        </c:dLbls>
        <c:gapWidth val="219"/>
        <c:overlap val="-27"/>
        <c:axId val="391195248"/>
        <c:axId val="391196232"/>
      </c:barChart>
      <c:catAx>
        <c:axId val="39119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96232"/>
        <c:crosses val="autoZero"/>
        <c:auto val="1"/>
        <c:lblAlgn val="ctr"/>
        <c:lblOffset val="100"/>
        <c:noMultiLvlLbl val="0"/>
      </c:catAx>
      <c:valAx>
        <c:axId val="39119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9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@kawasaki.argentina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1</c:v>
                </c:pt>
                <c:pt idx="3">
                  <c:v>2</c:v>
                </c:pt>
                <c:pt idx="4">
                  <c:v>2</c:v>
                </c:pt>
                <c:pt idx="5">
                  <c:v>1</c:v>
                </c:pt>
                <c:pt idx="6">
                  <c:v>2</c:v>
                </c:pt>
              </c:numCache>
            </c:numRef>
          </c:val>
          <c:extLst>
            <c:ext xmlns:c16="http://schemas.microsoft.com/office/drawing/2014/chart" uri="{C3380CC4-5D6E-409C-BE32-E72D297353CC}">
              <c16:uniqueId val="{00000000-6B63-4401-A17C-756E32FC73AB}"/>
            </c:ext>
          </c:extLst>
        </c:ser>
        <c:ser>
          <c:idx val="1"/>
          <c:order val="1"/>
          <c:tx>
            <c:strRef>
              <c:f>Sheet1!$C$1</c:f>
              <c:strCache>
                <c:ptCount val="1"/>
                <c:pt idx="0">
                  <c:v>@bajajarg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1</c:v>
                </c:pt>
                <c:pt idx="3">
                  <c:v>0</c:v>
                </c:pt>
                <c:pt idx="4">
                  <c:v>2</c:v>
                </c:pt>
                <c:pt idx="5">
                  <c:v>0</c:v>
                </c:pt>
                <c:pt idx="6">
                  <c:v>0</c:v>
                </c:pt>
              </c:numCache>
            </c:numRef>
          </c:val>
          <c:extLst>
            <c:ext xmlns:c16="http://schemas.microsoft.com/office/drawing/2014/chart" uri="{C3380CC4-5D6E-409C-BE32-E72D297353CC}">
              <c16:uniqueId val="{00000001-6B63-4401-A17C-756E32FC73AB}"/>
            </c:ext>
          </c:extLst>
        </c:ser>
        <c:ser>
          <c:idx val="2"/>
          <c:order val="2"/>
          <c:tx>
            <c:strRef>
              <c:f>Sheet1!$D$1</c:f>
              <c:strCache>
                <c:ptCount val="1"/>
                <c:pt idx="0">
                  <c:v>@ktmargentina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1</c:v>
                </c:pt>
                <c:pt idx="2">
                  <c:v>3</c:v>
                </c:pt>
                <c:pt idx="3">
                  <c:v>3</c:v>
                </c:pt>
                <c:pt idx="4">
                  <c:v>2</c:v>
                </c:pt>
                <c:pt idx="5">
                  <c:v>0</c:v>
                </c:pt>
                <c:pt idx="6">
                  <c:v>1</c:v>
                </c:pt>
              </c:numCache>
            </c:numRef>
          </c:val>
          <c:extLst>
            <c:ext xmlns:c16="http://schemas.microsoft.com/office/drawing/2014/chart" uri="{C3380CC4-5D6E-409C-BE32-E72D297353CC}">
              <c16:uniqueId val="{00000002-6B63-4401-A17C-756E32FC73AB}"/>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5</c:v>
                </c:pt>
                <c:pt idx="2">
                  <c:v>2</c:v>
                </c:pt>
                <c:pt idx="3">
                  <c:v>1</c:v>
                </c:pt>
                <c:pt idx="4">
                  <c:v>3</c:v>
                </c:pt>
                <c:pt idx="5">
                  <c:v>1</c:v>
                </c:pt>
                <c:pt idx="6">
                  <c:v>0</c:v>
                </c:pt>
              </c:numCache>
            </c:numRef>
          </c:val>
          <c:extLst>
            <c:ext xmlns:c16="http://schemas.microsoft.com/office/drawing/2014/chart" uri="{C3380CC4-5D6E-409C-BE32-E72D297353CC}">
              <c16:uniqueId val="{00000003-6B63-4401-A17C-756E32FC73AB}"/>
            </c:ext>
          </c:extLst>
        </c:ser>
        <c:ser>
          <c:idx val="4"/>
          <c:order val="4"/>
          <c:tx>
            <c:strRef>
              <c:f>Sheet1!$F$1</c:f>
              <c:strCache>
                <c:ptCount val="1"/>
                <c:pt idx="0">
                  <c:v>@hondamotosargentina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1</c:v>
                </c:pt>
                <c:pt idx="2">
                  <c:v>4</c:v>
                </c:pt>
                <c:pt idx="3">
                  <c:v>2</c:v>
                </c:pt>
                <c:pt idx="4">
                  <c:v>4</c:v>
                </c:pt>
                <c:pt idx="5">
                  <c:v>2</c:v>
                </c:pt>
                <c:pt idx="6">
                  <c:v>3</c:v>
                </c:pt>
              </c:numCache>
            </c:numRef>
          </c:val>
          <c:extLst>
            <c:ext xmlns:c16="http://schemas.microsoft.com/office/drawing/2014/chart" uri="{C3380CC4-5D6E-409C-BE32-E72D297353CC}">
              <c16:uniqueId val="{00000004-6B63-4401-A17C-756E32FC73AB}"/>
            </c:ext>
          </c:extLst>
        </c:ser>
        <c:ser>
          <c:idx val="5"/>
          <c:order val="5"/>
          <c:tx>
            <c:strRef>
              <c:f>Sheet1!$G$1</c:f>
              <c:strCache>
                <c:ptCount val="1"/>
                <c:pt idx="0">
                  <c:v>@suzukimotos.arg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4</c:v>
                </c:pt>
                <c:pt idx="2">
                  <c:v>4</c:v>
                </c:pt>
                <c:pt idx="3">
                  <c:v>3</c:v>
                </c:pt>
                <c:pt idx="4">
                  <c:v>3</c:v>
                </c:pt>
                <c:pt idx="5">
                  <c:v>3</c:v>
                </c:pt>
                <c:pt idx="6">
                  <c:v>2</c:v>
                </c:pt>
              </c:numCache>
            </c:numRef>
          </c:val>
          <c:extLst>
            <c:ext xmlns:c16="http://schemas.microsoft.com/office/drawing/2014/chart" uri="{C3380CC4-5D6E-409C-BE32-E72D297353CC}">
              <c16:uniqueId val="{00000005-6B63-4401-A17C-756E32FC73AB}"/>
            </c:ext>
          </c:extLst>
        </c:ser>
        <c:ser>
          <c:idx val="6"/>
          <c:order val="6"/>
          <c:tx>
            <c:strRef>
              <c:f>Sheet1!$H$1</c:f>
              <c:strCache>
                <c:ptCount val="1"/>
                <c:pt idx="0">
                  <c:v>@yamahamotorarg</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13</c:v>
                </c:pt>
                <c:pt idx="1">
                  <c:v>6</c:v>
                </c:pt>
                <c:pt idx="2">
                  <c:v>9</c:v>
                </c:pt>
                <c:pt idx="3">
                  <c:v>13</c:v>
                </c:pt>
                <c:pt idx="4">
                  <c:v>12</c:v>
                </c:pt>
                <c:pt idx="5">
                  <c:v>0</c:v>
                </c:pt>
                <c:pt idx="6">
                  <c:v>0</c:v>
                </c:pt>
              </c:numCache>
            </c:numRef>
          </c:val>
          <c:extLst>
            <c:ext xmlns:c16="http://schemas.microsoft.com/office/drawing/2014/chart" uri="{C3380CC4-5D6E-409C-BE32-E72D297353CC}">
              <c16:uniqueId val="{00000006-6B63-4401-A17C-756E32FC73AB}"/>
            </c:ext>
          </c:extLst>
        </c:ser>
        <c:dLbls>
          <c:showLegendKey val="0"/>
          <c:showVal val="0"/>
          <c:showCatName val="0"/>
          <c:showSerName val="0"/>
          <c:showPercent val="0"/>
          <c:showBubbleSize val="0"/>
        </c:dLbls>
        <c:gapWidth val="219"/>
        <c:overlap val="-27"/>
        <c:axId val="408218128"/>
        <c:axId val="408213864"/>
      </c:barChart>
      <c:catAx>
        <c:axId val="408218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13864"/>
        <c:crosses val="autoZero"/>
        <c:auto val="1"/>
        <c:lblAlgn val="ctr"/>
        <c:lblOffset val="100"/>
        <c:noMultiLvlLbl val="0"/>
      </c:catAx>
      <c:valAx>
        <c:axId val="40821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1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@kawasaki.argentina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0.52594409753196503</c:v>
                </c:pt>
                <c:pt idx="2">
                  <c:v>0.31779661016949201</c:v>
                </c:pt>
                <c:pt idx="3">
                  <c:v>0.19420903954802299</c:v>
                </c:pt>
                <c:pt idx="4">
                  <c:v>0.42001189414213502</c:v>
                </c:pt>
                <c:pt idx="5">
                  <c:v>0.35496580434136199</c:v>
                </c:pt>
                <c:pt idx="6">
                  <c:v>0.54452869461790099</c:v>
                </c:pt>
              </c:numCache>
            </c:numRef>
          </c:val>
          <c:extLst>
            <c:ext xmlns:c16="http://schemas.microsoft.com/office/drawing/2014/chart" uri="{C3380CC4-5D6E-409C-BE32-E72D297353CC}">
              <c16:uniqueId val="{00000000-399E-4D44-B27E-51AF82FD7A83}"/>
            </c:ext>
          </c:extLst>
        </c:ser>
        <c:ser>
          <c:idx val="1"/>
          <c:order val="1"/>
          <c:tx>
            <c:strRef>
              <c:f>Sheet1!$C$1</c:f>
              <c:strCache>
                <c:ptCount val="1"/>
                <c:pt idx="0">
                  <c:v>@bajajarg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0.210816159703997</c:v>
                </c:pt>
                <c:pt idx="2">
                  <c:v>0.53349395516929798</c:v>
                </c:pt>
                <c:pt idx="4">
                  <c:v>0.37968420599750502</c:v>
                </c:pt>
              </c:numCache>
            </c:numRef>
          </c:val>
          <c:extLst>
            <c:ext xmlns:c16="http://schemas.microsoft.com/office/drawing/2014/chart" uri="{C3380CC4-5D6E-409C-BE32-E72D297353CC}">
              <c16:uniqueId val="{00000001-399E-4D44-B27E-51AF82FD7A83}"/>
            </c:ext>
          </c:extLst>
        </c:ser>
        <c:ser>
          <c:idx val="2"/>
          <c:order val="2"/>
          <c:tx>
            <c:strRef>
              <c:f>Sheet1!$D$1</c:f>
              <c:strCache>
                <c:ptCount val="1"/>
                <c:pt idx="0">
                  <c:v>@ktmargentina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0.31329746055108998</c:v>
                </c:pt>
                <c:pt idx="1">
                  <c:v>0.28003708340899802</c:v>
                </c:pt>
                <c:pt idx="2">
                  <c:v>0.30998416627639902</c:v>
                </c:pt>
                <c:pt idx="3">
                  <c:v>0.161204509903245</c:v>
                </c:pt>
                <c:pt idx="4">
                  <c:v>0.31540012807156698</c:v>
                </c:pt>
                <c:pt idx="6">
                  <c:v>0.12424853530092</c:v>
                </c:pt>
              </c:numCache>
            </c:numRef>
          </c:val>
          <c:extLst>
            <c:ext xmlns:c16="http://schemas.microsoft.com/office/drawing/2014/chart" uri="{C3380CC4-5D6E-409C-BE32-E72D297353CC}">
              <c16:uniqueId val="{00000002-399E-4D44-B27E-51AF82FD7A83}"/>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0.47200300638857601</c:v>
                </c:pt>
                <c:pt idx="1">
                  <c:v>0.51018414130026302</c:v>
                </c:pt>
                <c:pt idx="2">
                  <c:v>0.239007891770011</c:v>
                </c:pt>
                <c:pt idx="3">
                  <c:v>0.44043592634348</c:v>
                </c:pt>
                <c:pt idx="4">
                  <c:v>0.39233370913190502</c:v>
                </c:pt>
                <c:pt idx="5">
                  <c:v>1.26118000751597</c:v>
                </c:pt>
              </c:numCache>
            </c:numRef>
          </c:val>
          <c:extLst>
            <c:ext xmlns:c16="http://schemas.microsoft.com/office/drawing/2014/chart" uri="{C3380CC4-5D6E-409C-BE32-E72D297353CC}">
              <c16:uniqueId val="{00000003-399E-4D44-B27E-51AF82FD7A83}"/>
            </c:ext>
          </c:extLst>
        </c:ser>
        <c:ser>
          <c:idx val="4"/>
          <c:order val="4"/>
          <c:tx>
            <c:strRef>
              <c:f>Sheet1!$F$1</c:f>
              <c:strCache>
                <c:ptCount val="1"/>
                <c:pt idx="0">
                  <c:v>@hondamotosargentina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0.42009516742896602</c:v>
                </c:pt>
                <c:pt idx="1">
                  <c:v>8.3059237848433498E-2</c:v>
                </c:pt>
                <c:pt idx="2">
                  <c:v>0.241979246265103</c:v>
                </c:pt>
                <c:pt idx="3">
                  <c:v>0.573662469406514</c:v>
                </c:pt>
                <c:pt idx="4">
                  <c:v>0.26357464810569597</c:v>
                </c:pt>
                <c:pt idx="5">
                  <c:v>0.336943641538479</c:v>
                </c:pt>
                <c:pt idx="6">
                  <c:v>0.19749640999516399</c:v>
                </c:pt>
              </c:numCache>
            </c:numRef>
          </c:val>
          <c:extLst>
            <c:ext xmlns:c16="http://schemas.microsoft.com/office/drawing/2014/chart" uri="{C3380CC4-5D6E-409C-BE32-E72D297353CC}">
              <c16:uniqueId val="{00000004-399E-4D44-B27E-51AF82FD7A83}"/>
            </c:ext>
          </c:extLst>
        </c:ser>
        <c:ser>
          <c:idx val="5"/>
          <c:order val="5"/>
          <c:tx>
            <c:strRef>
              <c:f>Sheet1!$G$1</c:f>
              <c:strCache>
                <c:ptCount val="1"/>
                <c:pt idx="0">
                  <c:v>@suzukimotos.arg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0.75475599669148097</c:v>
                </c:pt>
                <c:pt idx="1">
                  <c:v>1.0261579818031401</c:v>
                </c:pt>
                <c:pt idx="2">
                  <c:v>1.71629445822994</c:v>
                </c:pt>
                <c:pt idx="3">
                  <c:v>1.92996967190516</c:v>
                </c:pt>
                <c:pt idx="4">
                  <c:v>0.94775296388199604</c:v>
                </c:pt>
                <c:pt idx="5">
                  <c:v>1.00289495450786</c:v>
                </c:pt>
                <c:pt idx="6">
                  <c:v>0.83229942100909804</c:v>
                </c:pt>
              </c:numCache>
            </c:numRef>
          </c:val>
          <c:extLst>
            <c:ext xmlns:c16="http://schemas.microsoft.com/office/drawing/2014/chart" uri="{C3380CC4-5D6E-409C-BE32-E72D297353CC}">
              <c16:uniqueId val="{00000005-399E-4D44-B27E-51AF82FD7A83}"/>
            </c:ext>
          </c:extLst>
        </c:ser>
        <c:ser>
          <c:idx val="6"/>
          <c:order val="6"/>
          <c:tx>
            <c:strRef>
              <c:f>Sheet1!$H$1</c:f>
              <c:strCache>
                <c:ptCount val="1"/>
                <c:pt idx="0">
                  <c:v>@yamahamotorarg</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6.9576279189324103E-2</c:v>
                </c:pt>
                <c:pt idx="1">
                  <c:v>7.4319153972771695E-2</c:v>
                </c:pt>
                <c:pt idx="2">
                  <c:v>0.13493666968224999</c:v>
                </c:pt>
                <c:pt idx="3">
                  <c:v>9.2613099566069307E-2</c:v>
                </c:pt>
                <c:pt idx="4">
                  <c:v>0.10803802938634401</c:v>
                </c:pt>
              </c:numCache>
            </c:numRef>
          </c:val>
          <c:extLst>
            <c:ext xmlns:c16="http://schemas.microsoft.com/office/drawing/2014/chart" uri="{C3380CC4-5D6E-409C-BE32-E72D297353CC}">
              <c16:uniqueId val="{00000006-399E-4D44-B27E-51AF82FD7A83}"/>
            </c:ext>
          </c:extLst>
        </c:ser>
        <c:dLbls>
          <c:showLegendKey val="0"/>
          <c:showVal val="0"/>
          <c:showCatName val="0"/>
          <c:showSerName val="0"/>
          <c:showPercent val="0"/>
          <c:showBubbleSize val="0"/>
        </c:dLbls>
        <c:gapWidth val="219"/>
        <c:overlap val="-27"/>
        <c:axId val="408220424"/>
        <c:axId val="408219768"/>
      </c:barChart>
      <c:catAx>
        <c:axId val="408220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19768"/>
        <c:crosses val="autoZero"/>
        <c:auto val="1"/>
        <c:lblAlgn val="ctr"/>
        <c:lblOffset val="100"/>
        <c:noMultiLvlLbl val="0"/>
      </c:catAx>
      <c:valAx>
        <c:axId val="40821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20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0</c:v>
                </c:pt>
                <c:pt idx="10">
                  <c:v>1</c:v>
                </c:pt>
                <c:pt idx="11">
                  <c:v>1</c:v>
                </c:pt>
                <c:pt idx="12">
                  <c:v>0</c:v>
                </c:pt>
                <c:pt idx="13">
                  <c:v>0</c:v>
                </c:pt>
                <c:pt idx="14">
                  <c:v>0</c:v>
                </c:pt>
                <c:pt idx="15">
                  <c:v>0</c:v>
                </c:pt>
                <c:pt idx="16">
                  <c:v>0</c:v>
                </c:pt>
                <c:pt idx="17">
                  <c:v>0</c:v>
                </c:pt>
                <c:pt idx="18">
                  <c:v>0</c:v>
                </c:pt>
                <c:pt idx="19">
                  <c:v>0</c:v>
                </c:pt>
                <c:pt idx="20">
                  <c:v>0</c:v>
                </c:pt>
                <c:pt idx="21">
                  <c:v>0</c:v>
                </c:pt>
                <c:pt idx="22">
                  <c:v>1</c:v>
                </c:pt>
                <c:pt idx="23">
                  <c:v>0</c:v>
                </c:pt>
              </c:numCache>
            </c:numRef>
          </c:val>
          <c:smooth val="0"/>
          <c:extLst>
            <c:ext xmlns:c16="http://schemas.microsoft.com/office/drawing/2014/chart" uri="{C3380CC4-5D6E-409C-BE32-E72D297353CC}">
              <c16:uniqueId val="{00000000-9D2E-4B4B-A534-124A7DA58E4E}"/>
            </c:ext>
          </c:extLst>
        </c:ser>
        <c:ser>
          <c:idx val="1"/>
          <c:order val="1"/>
          <c:tx>
            <c:strRef>
              <c:f>Sheet1!$C$1</c:f>
              <c:strCache>
                <c:ptCount val="1"/>
                <c:pt idx="0">
                  <c:v>@bajajarg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1-9D2E-4B4B-A534-124A7DA58E4E}"/>
            </c:ext>
          </c:extLst>
        </c:ser>
        <c:ser>
          <c:idx val="2"/>
          <c:order val="2"/>
          <c:tx>
            <c:strRef>
              <c:f>Sheet1!$D$1</c:f>
              <c:strCache>
                <c:ptCount val="1"/>
                <c:pt idx="0">
                  <c:v>@ktmargentina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4</c:v>
                </c:pt>
                <c:pt idx="14">
                  <c:v>2</c:v>
                </c:pt>
                <c:pt idx="15">
                  <c:v>1</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D2E-4B4B-A534-124A7DA58E4E}"/>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0</c:v>
                </c:pt>
                <c:pt idx="14">
                  <c:v>1</c:v>
                </c:pt>
                <c:pt idx="15">
                  <c:v>1</c:v>
                </c:pt>
                <c:pt idx="16">
                  <c:v>4</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9D2E-4B4B-A534-124A7DA58E4E}"/>
            </c:ext>
          </c:extLst>
        </c:ser>
        <c:ser>
          <c:idx val="4"/>
          <c:order val="4"/>
          <c:tx>
            <c:strRef>
              <c:f>Sheet1!$F$1</c:f>
              <c:strCache>
                <c:ptCount val="1"/>
                <c:pt idx="0">
                  <c:v>@hondamotosargentina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3</c:v>
                </c:pt>
                <c:pt idx="13">
                  <c:v>1</c:v>
                </c:pt>
                <c:pt idx="14">
                  <c:v>1</c:v>
                </c:pt>
                <c:pt idx="15">
                  <c:v>0</c:v>
                </c:pt>
                <c:pt idx="16">
                  <c:v>2</c:v>
                </c:pt>
                <c:pt idx="17">
                  <c:v>1</c:v>
                </c:pt>
                <c:pt idx="18">
                  <c:v>3</c:v>
                </c:pt>
                <c:pt idx="19">
                  <c:v>0</c:v>
                </c:pt>
                <c:pt idx="20">
                  <c:v>0</c:v>
                </c:pt>
                <c:pt idx="21">
                  <c:v>0</c:v>
                </c:pt>
                <c:pt idx="22">
                  <c:v>0</c:v>
                </c:pt>
                <c:pt idx="23">
                  <c:v>1</c:v>
                </c:pt>
              </c:numCache>
            </c:numRef>
          </c:val>
          <c:smooth val="0"/>
          <c:extLst>
            <c:ext xmlns:c16="http://schemas.microsoft.com/office/drawing/2014/chart" uri="{C3380CC4-5D6E-409C-BE32-E72D297353CC}">
              <c16:uniqueId val="{00000004-9D2E-4B4B-A534-124A7DA58E4E}"/>
            </c:ext>
          </c:extLst>
        </c:ser>
        <c:ser>
          <c:idx val="5"/>
          <c:order val="5"/>
          <c:tx>
            <c:strRef>
              <c:f>Sheet1!$G$1</c:f>
              <c:strCache>
                <c:ptCount val="1"/>
                <c:pt idx="0">
                  <c:v>@suzukimotos.arg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1</c:v>
                </c:pt>
                <c:pt idx="7">
                  <c:v>0</c:v>
                </c:pt>
                <c:pt idx="8">
                  <c:v>1</c:v>
                </c:pt>
                <c:pt idx="9">
                  <c:v>0</c:v>
                </c:pt>
                <c:pt idx="10">
                  <c:v>1</c:v>
                </c:pt>
                <c:pt idx="11">
                  <c:v>0</c:v>
                </c:pt>
                <c:pt idx="12">
                  <c:v>0</c:v>
                </c:pt>
                <c:pt idx="13">
                  <c:v>0</c:v>
                </c:pt>
                <c:pt idx="14">
                  <c:v>0</c:v>
                </c:pt>
                <c:pt idx="15">
                  <c:v>0</c:v>
                </c:pt>
                <c:pt idx="16">
                  <c:v>0</c:v>
                </c:pt>
                <c:pt idx="17">
                  <c:v>0</c:v>
                </c:pt>
                <c:pt idx="18">
                  <c:v>3</c:v>
                </c:pt>
                <c:pt idx="19">
                  <c:v>3</c:v>
                </c:pt>
                <c:pt idx="20">
                  <c:v>5</c:v>
                </c:pt>
                <c:pt idx="21">
                  <c:v>0</c:v>
                </c:pt>
                <c:pt idx="22">
                  <c:v>1</c:v>
                </c:pt>
                <c:pt idx="23">
                  <c:v>0</c:v>
                </c:pt>
              </c:numCache>
            </c:numRef>
          </c:val>
          <c:smooth val="0"/>
          <c:extLst>
            <c:ext xmlns:c16="http://schemas.microsoft.com/office/drawing/2014/chart" uri="{C3380CC4-5D6E-409C-BE32-E72D297353CC}">
              <c16:uniqueId val="{00000005-9D2E-4B4B-A534-124A7DA58E4E}"/>
            </c:ext>
          </c:extLst>
        </c:ser>
        <c:ser>
          <c:idx val="6"/>
          <c:order val="6"/>
          <c:tx>
            <c:strRef>
              <c:f>Sheet1!$H$1</c:f>
              <c:strCache>
                <c:ptCount val="1"/>
                <c:pt idx="0">
                  <c:v>@yamahamotorarg</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14</c:v>
                </c:pt>
                <c:pt idx="10">
                  <c:v>0</c:v>
                </c:pt>
                <c:pt idx="11">
                  <c:v>0</c:v>
                </c:pt>
                <c:pt idx="12">
                  <c:v>9</c:v>
                </c:pt>
                <c:pt idx="13">
                  <c:v>2</c:v>
                </c:pt>
                <c:pt idx="14">
                  <c:v>0</c:v>
                </c:pt>
                <c:pt idx="15">
                  <c:v>4</c:v>
                </c:pt>
                <c:pt idx="16">
                  <c:v>6</c:v>
                </c:pt>
                <c:pt idx="17">
                  <c:v>1</c:v>
                </c:pt>
                <c:pt idx="18">
                  <c:v>10</c:v>
                </c:pt>
                <c:pt idx="19">
                  <c:v>0</c:v>
                </c:pt>
                <c:pt idx="20">
                  <c:v>0</c:v>
                </c:pt>
                <c:pt idx="21">
                  <c:v>0</c:v>
                </c:pt>
                <c:pt idx="22">
                  <c:v>0</c:v>
                </c:pt>
                <c:pt idx="23">
                  <c:v>0</c:v>
                </c:pt>
              </c:numCache>
            </c:numRef>
          </c:val>
          <c:smooth val="0"/>
          <c:extLst>
            <c:ext xmlns:c16="http://schemas.microsoft.com/office/drawing/2014/chart" uri="{C3380CC4-5D6E-409C-BE32-E72D297353CC}">
              <c16:uniqueId val="{00000006-9D2E-4B4B-A534-124A7DA58E4E}"/>
            </c:ext>
          </c:extLst>
        </c:ser>
        <c:dLbls>
          <c:showLegendKey val="0"/>
          <c:showVal val="0"/>
          <c:showCatName val="0"/>
          <c:showSerName val="0"/>
          <c:showPercent val="0"/>
          <c:showBubbleSize val="0"/>
        </c:dLbls>
        <c:smooth val="0"/>
        <c:axId val="408217472"/>
        <c:axId val="408218456"/>
      </c:lineChart>
      <c:catAx>
        <c:axId val="408217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18456"/>
        <c:crosses val="autoZero"/>
        <c:auto val="1"/>
        <c:lblAlgn val="ctr"/>
        <c:lblOffset val="100"/>
        <c:noMultiLvlLbl val="0"/>
      </c:catAx>
      <c:valAx>
        <c:axId val="40821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1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0.21745595123039199</c:v>
                </c:pt>
                <c:pt idx="9">
                  <c:v>0</c:v>
                </c:pt>
                <c:pt idx="10">
                  <c:v>0.31782023641364998</c:v>
                </c:pt>
                <c:pt idx="11">
                  <c:v>0.170991004386291</c:v>
                </c:pt>
                <c:pt idx="12">
                  <c:v>0</c:v>
                </c:pt>
                <c:pt idx="13">
                  <c:v>0.525983198275221</c:v>
                </c:pt>
                <c:pt idx="14">
                  <c:v>0.39216415136421101</c:v>
                </c:pt>
                <c:pt idx="15">
                  <c:v>0</c:v>
                </c:pt>
                <c:pt idx="16">
                  <c:v>0</c:v>
                </c:pt>
                <c:pt idx="17">
                  <c:v>0</c:v>
                </c:pt>
                <c:pt idx="18">
                  <c:v>0</c:v>
                </c:pt>
                <c:pt idx="19">
                  <c:v>0.373578172626571</c:v>
                </c:pt>
                <c:pt idx="20">
                  <c:v>0.41075013010185102</c:v>
                </c:pt>
                <c:pt idx="21">
                  <c:v>0</c:v>
                </c:pt>
                <c:pt idx="22">
                  <c:v>0.71556018139915201</c:v>
                </c:pt>
                <c:pt idx="23">
                  <c:v>0</c:v>
                </c:pt>
              </c:numCache>
            </c:numRef>
          </c:val>
          <c:smooth val="0"/>
          <c:extLst>
            <c:ext xmlns:c16="http://schemas.microsoft.com/office/drawing/2014/chart" uri="{C3380CC4-5D6E-409C-BE32-E72D297353CC}">
              <c16:uniqueId val="{00000000-4F2F-4E03-943E-6AE16ECE4B90}"/>
            </c:ext>
          </c:extLst>
        </c:ser>
        <c:ser>
          <c:idx val="1"/>
          <c:order val="1"/>
          <c:tx>
            <c:strRef>
              <c:f>Sheet1!$C$1</c:f>
              <c:strCache>
                <c:ptCount val="1"/>
                <c:pt idx="0">
                  <c:v>@bajajarg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0.2108206948478</c:v>
                </c:pt>
                <c:pt idx="10">
                  <c:v>0</c:v>
                </c:pt>
                <c:pt idx="11">
                  <c:v>0</c:v>
                </c:pt>
                <c:pt idx="12">
                  <c:v>0</c:v>
                </c:pt>
                <c:pt idx="13">
                  <c:v>0</c:v>
                </c:pt>
                <c:pt idx="14">
                  <c:v>0</c:v>
                </c:pt>
                <c:pt idx="15">
                  <c:v>0</c:v>
                </c:pt>
                <c:pt idx="16">
                  <c:v>0</c:v>
                </c:pt>
                <c:pt idx="17">
                  <c:v>0.53350543185973998</c:v>
                </c:pt>
                <c:pt idx="18">
                  <c:v>0.37969237388404897</c:v>
                </c:pt>
                <c:pt idx="19">
                  <c:v>0</c:v>
                </c:pt>
                <c:pt idx="20">
                  <c:v>0</c:v>
                </c:pt>
                <c:pt idx="21">
                  <c:v>0</c:v>
                </c:pt>
                <c:pt idx="22">
                  <c:v>0</c:v>
                </c:pt>
                <c:pt idx="23">
                  <c:v>0</c:v>
                </c:pt>
              </c:numCache>
            </c:numRef>
          </c:val>
          <c:smooth val="0"/>
          <c:extLst>
            <c:ext xmlns:c16="http://schemas.microsoft.com/office/drawing/2014/chart" uri="{C3380CC4-5D6E-409C-BE32-E72D297353CC}">
              <c16:uniqueId val="{00000001-4F2F-4E03-943E-6AE16ECE4B90}"/>
            </c:ext>
          </c:extLst>
        </c:ser>
        <c:ser>
          <c:idx val="2"/>
          <c:order val="2"/>
          <c:tx>
            <c:strRef>
              <c:f>Sheet1!$D$1</c:f>
              <c:strCache>
                <c:ptCount val="1"/>
                <c:pt idx="0">
                  <c:v>@ktmargentina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0.32112853743154501</c:v>
                </c:pt>
                <c:pt idx="11">
                  <c:v>0</c:v>
                </c:pt>
                <c:pt idx="12">
                  <c:v>0.124246160315776</c:v>
                </c:pt>
                <c:pt idx="13">
                  <c:v>0.23989066337892201</c:v>
                </c:pt>
                <c:pt idx="14">
                  <c:v>0.30153587368944201</c:v>
                </c:pt>
                <c:pt idx="15">
                  <c:v>0.191147938947348</c:v>
                </c:pt>
                <c:pt idx="16">
                  <c:v>0.212652082078925</c:v>
                </c:pt>
                <c:pt idx="17">
                  <c:v>0.37417209048943401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F2F-4E03-943E-6AE16ECE4B90}"/>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0.31120799819589601</c:v>
                </c:pt>
                <c:pt idx="11">
                  <c:v>0.44651582349845897</c:v>
                </c:pt>
                <c:pt idx="12">
                  <c:v>0.34954521536495498</c:v>
                </c:pt>
                <c:pt idx="13">
                  <c:v>0</c:v>
                </c:pt>
                <c:pt idx="14">
                  <c:v>0.475080808840111</c:v>
                </c:pt>
                <c:pt idx="15">
                  <c:v>0.44050214237390101</c:v>
                </c:pt>
                <c:pt idx="16">
                  <c:v>0.43148162068706297</c:v>
                </c:pt>
                <c:pt idx="17">
                  <c:v>0.68856648876193305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4F2F-4E03-943E-6AE16ECE4B90}"/>
            </c:ext>
          </c:extLst>
        </c:ser>
        <c:ser>
          <c:idx val="4"/>
          <c:order val="4"/>
          <c:tx>
            <c:strRef>
              <c:f>Sheet1!$F$1</c:f>
              <c:strCache>
                <c:ptCount val="1"/>
                <c:pt idx="0">
                  <c:v>@hondamotosargentina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0.210429553169457</c:v>
                </c:pt>
                <c:pt idx="12">
                  <c:v>0.28601806371585398</c:v>
                </c:pt>
                <c:pt idx="13">
                  <c:v>0.39178660228260698</c:v>
                </c:pt>
                <c:pt idx="14">
                  <c:v>1.0665455773799299</c:v>
                </c:pt>
                <c:pt idx="15">
                  <c:v>0.15006949712874401</c:v>
                </c:pt>
                <c:pt idx="16">
                  <c:v>0.15117702109279399</c:v>
                </c:pt>
                <c:pt idx="17">
                  <c:v>0.28297237281471699</c:v>
                </c:pt>
                <c:pt idx="18">
                  <c:v>0.27134337119219398</c:v>
                </c:pt>
                <c:pt idx="19">
                  <c:v>0</c:v>
                </c:pt>
                <c:pt idx="20">
                  <c:v>0</c:v>
                </c:pt>
                <c:pt idx="21">
                  <c:v>0</c:v>
                </c:pt>
                <c:pt idx="22">
                  <c:v>0</c:v>
                </c:pt>
                <c:pt idx="23">
                  <c:v>0.249192891911199</c:v>
                </c:pt>
              </c:numCache>
            </c:numRef>
          </c:val>
          <c:smooth val="0"/>
          <c:extLst>
            <c:ext xmlns:c16="http://schemas.microsoft.com/office/drawing/2014/chart" uri="{C3380CC4-5D6E-409C-BE32-E72D297353CC}">
              <c16:uniqueId val="{00000004-4F2F-4E03-943E-6AE16ECE4B90}"/>
            </c:ext>
          </c:extLst>
        </c:ser>
        <c:ser>
          <c:idx val="5"/>
          <c:order val="5"/>
          <c:tx>
            <c:strRef>
              <c:f>Sheet1!$G$1</c:f>
              <c:strCache>
                <c:ptCount val="1"/>
                <c:pt idx="0">
                  <c:v>@suzukimotos.arg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0.70451719850808103</c:v>
                </c:pt>
                <c:pt idx="7">
                  <c:v>0</c:v>
                </c:pt>
                <c:pt idx="8">
                  <c:v>1.84935764608371</c:v>
                </c:pt>
                <c:pt idx="9">
                  <c:v>0</c:v>
                </c:pt>
                <c:pt idx="10">
                  <c:v>0.49730625777040999</c:v>
                </c:pt>
                <c:pt idx="11">
                  <c:v>0</c:v>
                </c:pt>
                <c:pt idx="12">
                  <c:v>0</c:v>
                </c:pt>
                <c:pt idx="13">
                  <c:v>0</c:v>
                </c:pt>
                <c:pt idx="14">
                  <c:v>0</c:v>
                </c:pt>
                <c:pt idx="15">
                  <c:v>0</c:v>
                </c:pt>
                <c:pt idx="16">
                  <c:v>0.62163282221301297</c:v>
                </c:pt>
                <c:pt idx="17">
                  <c:v>0</c:v>
                </c:pt>
                <c:pt idx="18">
                  <c:v>1.3365105677579801</c:v>
                </c:pt>
                <c:pt idx="19">
                  <c:v>1.30283878988811</c:v>
                </c:pt>
                <c:pt idx="20">
                  <c:v>1.10469332780771</c:v>
                </c:pt>
                <c:pt idx="21">
                  <c:v>0</c:v>
                </c:pt>
                <c:pt idx="22">
                  <c:v>1.67840861997513</c:v>
                </c:pt>
                <c:pt idx="23">
                  <c:v>0</c:v>
                </c:pt>
              </c:numCache>
            </c:numRef>
          </c:val>
          <c:smooth val="0"/>
          <c:extLst>
            <c:ext xmlns:c16="http://schemas.microsoft.com/office/drawing/2014/chart" uri="{C3380CC4-5D6E-409C-BE32-E72D297353CC}">
              <c16:uniqueId val="{00000005-4F2F-4E03-943E-6AE16ECE4B90}"/>
            </c:ext>
          </c:extLst>
        </c:ser>
        <c:ser>
          <c:idx val="6"/>
          <c:order val="6"/>
          <c:tx>
            <c:strRef>
              <c:f>Sheet1!$H$1</c:f>
              <c:strCache>
                <c:ptCount val="1"/>
                <c:pt idx="0">
                  <c:v>@yamahamotorarg</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6.8641650094734594E-2</c:v>
                </c:pt>
                <c:pt idx="10">
                  <c:v>0</c:v>
                </c:pt>
                <c:pt idx="11">
                  <c:v>0.108485552698096</c:v>
                </c:pt>
                <c:pt idx="12">
                  <c:v>7.6655781398857897E-2</c:v>
                </c:pt>
                <c:pt idx="13">
                  <c:v>0.17209002648809699</c:v>
                </c:pt>
                <c:pt idx="14">
                  <c:v>0</c:v>
                </c:pt>
                <c:pt idx="15">
                  <c:v>0.19989977476857301</c:v>
                </c:pt>
                <c:pt idx="16">
                  <c:v>9.3525193062064402E-2</c:v>
                </c:pt>
                <c:pt idx="17">
                  <c:v>9.4718350579048496E-2</c:v>
                </c:pt>
                <c:pt idx="18">
                  <c:v>0.102106749049604</c:v>
                </c:pt>
                <c:pt idx="19">
                  <c:v>0</c:v>
                </c:pt>
                <c:pt idx="20">
                  <c:v>0</c:v>
                </c:pt>
                <c:pt idx="21">
                  <c:v>0</c:v>
                </c:pt>
                <c:pt idx="22">
                  <c:v>0</c:v>
                </c:pt>
                <c:pt idx="23">
                  <c:v>0</c:v>
                </c:pt>
              </c:numCache>
            </c:numRef>
          </c:val>
          <c:smooth val="0"/>
          <c:extLst>
            <c:ext xmlns:c16="http://schemas.microsoft.com/office/drawing/2014/chart" uri="{C3380CC4-5D6E-409C-BE32-E72D297353CC}">
              <c16:uniqueId val="{00000006-4F2F-4E03-943E-6AE16ECE4B90}"/>
            </c:ext>
          </c:extLst>
        </c:ser>
        <c:dLbls>
          <c:showLegendKey val="0"/>
          <c:showVal val="0"/>
          <c:showCatName val="0"/>
          <c:showSerName val="0"/>
          <c:showPercent val="0"/>
          <c:showBubbleSize val="0"/>
        </c:dLbls>
        <c:smooth val="0"/>
        <c:axId val="408192216"/>
        <c:axId val="408192544"/>
      </c:lineChart>
      <c:catAx>
        <c:axId val="408192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92544"/>
        <c:crosses val="autoZero"/>
        <c:auto val="1"/>
        <c:lblAlgn val="ctr"/>
        <c:lblOffset val="100"/>
        <c:noMultiLvlLbl val="0"/>
      </c:catAx>
      <c:valAx>
        <c:axId val="40819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9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@kawasaki.argentina</c:v>
                </c:pt>
                <c:pt idx="1">
                  <c:v>@bajajarg</c:v>
                </c:pt>
                <c:pt idx="2">
                  <c:v>@ktmargentina</c:v>
                </c:pt>
                <c:pt idx="3">
                  <c:v>@benelliarg</c:v>
                </c:pt>
                <c:pt idx="4">
                  <c:v>@hondamotosargentina</c:v>
                </c:pt>
                <c:pt idx="5">
                  <c:v>@suzukimotos.arg</c:v>
                </c:pt>
                <c:pt idx="6">
                  <c:v>@yamahamotorarg</c:v>
                </c:pt>
              </c:strCache>
            </c:strRef>
          </c:cat>
          <c:val>
            <c:numRef>
              <c:f>Sheet1!$B$2:$B$8</c:f>
              <c:numCache>
                <c:formatCode>General</c:formatCode>
                <c:ptCount val="7"/>
                <c:pt idx="0">
                  <c:v>5</c:v>
                </c:pt>
                <c:pt idx="1">
                  <c:v>0</c:v>
                </c:pt>
                <c:pt idx="2">
                  <c:v>3</c:v>
                </c:pt>
                <c:pt idx="3">
                  <c:v>3</c:v>
                </c:pt>
                <c:pt idx="4">
                  <c:v>5</c:v>
                </c:pt>
                <c:pt idx="5">
                  <c:v>7</c:v>
                </c:pt>
                <c:pt idx="6">
                  <c:v>7</c:v>
                </c:pt>
              </c:numCache>
            </c:numRef>
          </c:val>
          <c:extLst>
            <c:ext xmlns:c16="http://schemas.microsoft.com/office/drawing/2014/chart" uri="{C3380CC4-5D6E-409C-BE32-E72D297353CC}">
              <c16:uniqueId val="{00000000-B088-41C3-9235-D7CF0D638D19}"/>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@kawasaki.argentina</c:v>
                </c:pt>
                <c:pt idx="1">
                  <c:v>@bajajarg</c:v>
                </c:pt>
                <c:pt idx="2">
                  <c:v>@ktmargentina</c:v>
                </c:pt>
                <c:pt idx="3">
                  <c:v>@benelliarg</c:v>
                </c:pt>
                <c:pt idx="4">
                  <c:v>@hondamotosargentina</c:v>
                </c:pt>
                <c:pt idx="5">
                  <c:v>@suzukimotos.arg</c:v>
                </c:pt>
                <c:pt idx="6">
                  <c:v>@yamahamotorarg</c:v>
                </c:pt>
              </c:strCache>
            </c:strRef>
          </c:cat>
          <c:val>
            <c:numRef>
              <c:f>Sheet1!$C$2:$C$8</c:f>
              <c:numCache>
                <c:formatCode>General</c:formatCode>
                <c:ptCount val="7"/>
                <c:pt idx="0">
                  <c:v>4</c:v>
                </c:pt>
                <c:pt idx="1">
                  <c:v>4</c:v>
                </c:pt>
                <c:pt idx="2">
                  <c:v>10</c:v>
                </c:pt>
                <c:pt idx="3">
                  <c:v>9</c:v>
                </c:pt>
                <c:pt idx="4">
                  <c:v>11</c:v>
                </c:pt>
                <c:pt idx="5">
                  <c:v>14</c:v>
                </c:pt>
                <c:pt idx="6">
                  <c:v>27</c:v>
                </c:pt>
              </c:numCache>
            </c:numRef>
          </c:val>
          <c:extLst>
            <c:ext xmlns:c16="http://schemas.microsoft.com/office/drawing/2014/chart" uri="{C3380CC4-5D6E-409C-BE32-E72D297353CC}">
              <c16:uniqueId val="{00000001-B088-41C3-9235-D7CF0D638D19}"/>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@kawasaki.argentina</c:v>
                </c:pt>
                <c:pt idx="1">
                  <c:v>@bajajarg</c:v>
                </c:pt>
                <c:pt idx="2">
                  <c:v>@ktmargentina</c:v>
                </c:pt>
                <c:pt idx="3">
                  <c:v>@benelliarg</c:v>
                </c:pt>
                <c:pt idx="4">
                  <c:v>@hondamotosargentina</c:v>
                </c:pt>
                <c:pt idx="5">
                  <c:v>@suzukimotos.arg</c:v>
                </c:pt>
                <c:pt idx="6">
                  <c:v>@yamahamotorarg</c:v>
                </c:pt>
              </c:strCache>
            </c:strRef>
          </c:cat>
          <c:val>
            <c:numRef>
              <c:f>Sheet1!$D$2:$D$8</c:f>
              <c:numCache>
                <c:formatCode>General</c:formatCode>
                <c:ptCount val="7"/>
                <c:pt idx="0">
                  <c:v>0</c:v>
                </c:pt>
                <c:pt idx="1">
                  <c:v>0</c:v>
                </c:pt>
                <c:pt idx="2">
                  <c:v>2</c:v>
                </c:pt>
                <c:pt idx="3">
                  <c:v>2</c:v>
                </c:pt>
                <c:pt idx="4">
                  <c:v>3</c:v>
                </c:pt>
                <c:pt idx="5">
                  <c:v>1</c:v>
                </c:pt>
                <c:pt idx="6">
                  <c:v>19</c:v>
                </c:pt>
              </c:numCache>
            </c:numRef>
          </c:val>
          <c:extLst>
            <c:ext xmlns:c16="http://schemas.microsoft.com/office/drawing/2014/chart" uri="{C3380CC4-5D6E-409C-BE32-E72D297353CC}">
              <c16:uniqueId val="{00000002-B088-41C3-9235-D7CF0D638D19}"/>
            </c:ext>
          </c:extLst>
        </c:ser>
        <c:dLbls>
          <c:showLegendKey val="0"/>
          <c:showVal val="0"/>
          <c:showCatName val="0"/>
          <c:showSerName val="0"/>
          <c:showPercent val="0"/>
          <c:showBubbleSize val="0"/>
        </c:dLbls>
        <c:gapWidth val="150"/>
        <c:overlap val="100"/>
        <c:axId val="408194840"/>
        <c:axId val="408198448"/>
      </c:barChart>
      <c:catAx>
        <c:axId val="408194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98448"/>
        <c:crosses val="autoZero"/>
        <c:auto val="1"/>
        <c:lblAlgn val="ctr"/>
        <c:lblOffset val="100"/>
        <c:noMultiLvlLbl val="0"/>
      </c:catAx>
      <c:valAx>
        <c:axId val="408198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9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Sheet1!$A$2:$A$8</c:f>
              <c:strCache>
                <c:ptCount val="7"/>
                <c:pt idx="0">
                  <c:v>@kawasaki.argentina</c:v>
                </c:pt>
                <c:pt idx="1">
                  <c:v>@bajajarg</c:v>
                </c:pt>
                <c:pt idx="2">
                  <c:v>@ktmargentina</c:v>
                </c:pt>
                <c:pt idx="3">
                  <c:v>@benelliarg</c:v>
                </c:pt>
                <c:pt idx="4">
                  <c:v>@hondamotosargentina</c:v>
                </c:pt>
                <c:pt idx="5">
                  <c:v>@suzukimotos.arg</c:v>
                </c:pt>
                <c:pt idx="6">
                  <c:v>@yamahamotorarg</c:v>
                </c:pt>
              </c:strCache>
            </c:strRef>
          </c:cat>
          <c:val>
            <c:numRef>
              <c:f>Sheet1!$B$2:$B$8</c:f>
              <c:numCache>
                <c:formatCode>General</c:formatCode>
                <c:ptCount val="7"/>
                <c:pt idx="0">
                  <c:v>765</c:v>
                </c:pt>
                <c:pt idx="1">
                  <c:v>699</c:v>
                </c:pt>
                <c:pt idx="2">
                  <c:v>2887</c:v>
                </c:pt>
                <c:pt idx="3">
                  <c:v>2901</c:v>
                </c:pt>
                <c:pt idx="4">
                  <c:v>7815</c:v>
                </c:pt>
                <c:pt idx="5">
                  <c:v>1722</c:v>
                </c:pt>
                <c:pt idx="6">
                  <c:v>5858</c:v>
                </c:pt>
              </c:numCache>
            </c:numRef>
          </c:val>
          <c:extLst>
            <c:ext xmlns:c16="http://schemas.microsoft.com/office/drawing/2014/chart" uri="{C3380CC4-5D6E-409C-BE32-E72D297353CC}">
              <c16:uniqueId val="{00000000-2BCC-4B27-9E93-B3B86761BCE0}"/>
            </c:ext>
          </c:extLst>
        </c:ser>
        <c:ser>
          <c:idx val="1"/>
          <c:order val="1"/>
          <c:tx>
            <c:strRef>
              <c:f>Sheet1!$C$1</c:f>
              <c:strCache>
                <c:ptCount val="1"/>
                <c:pt idx="0">
                  <c:v>Videos</c:v>
                </c:pt>
              </c:strCache>
            </c:strRef>
          </c:tx>
          <c:spPr>
            <a:solidFill>
              <a:schemeClr val="accent2"/>
            </a:solidFill>
            <a:ln>
              <a:noFill/>
            </a:ln>
            <a:effectLst/>
          </c:spPr>
          <c:invertIfNegative val="0"/>
          <c:cat>
            <c:strRef>
              <c:f>Sheet1!$A$2:$A$8</c:f>
              <c:strCache>
                <c:ptCount val="7"/>
                <c:pt idx="0">
                  <c:v>@kawasaki.argentina</c:v>
                </c:pt>
                <c:pt idx="1">
                  <c:v>@bajajarg</c:v>
                </c:pt>
                <c:pt idx="2">
                  <c:v>@ktmargentina</c:v>
                </c:pt>
                <c:pt idx="3">
                  <c:v>@benelliarg</c:v>
                </c:pt>
                <c:pt idx="4">
                  <c:v>@hondamotosargentina</c:v>
                </c:pt>
                <c:pt idx="5">
                  <c:v>@suzukimotos.arg</c:v>
                </c:pt>
                <c:pt idx="6">
                  <c:v>@yamahamotorarg</c:v>
                </c:pt>
              </c:strCache>
            </c:strRef>
          </c:cat>
          <c:val>
            <c:numRef>
              <c:f>Sheet1!$C$2:$C$8</c:f>
              <c:numCache>
                <c:formatCode>General</c:formatCode>
                <c:ptCount val="7"/>
                <c:pt idx="0">
                  <c:v>0</c:v>
                </c:pt>
                <c:pt idx="1">
                  <c:v>0</c:v>
                </c:pt>
                <c:pt idx="2">
                  <c:v>207</c:v>
                </c:pt>
                <c:pt idx="3">
                  <c:v>318</c:v>
                </c:pt>
                <c:pt idx="4">
                  <c:v>506</c:v>
                </c:pt>
                <c:pt idx="5">
                  <c:v>102</c:v>
                </c:pt>
                <c:pt idx="6">
                  <c:v>1947</c:v>
                </c:pt>
              </c:numCache>
            </c:numRef>
          </c:val>
          <c:extLst>
            <c:ext xmlns:c16="http://schemas.microsoft.com/office/drawing/2014/chart" uri="{C3380CC4-5D6E-409C-BE32-E72D297353CC}">
              <c16:uniqueId val="{00000001-2BCC-4B27-9E93-B3B86761BCE0}"/>
            </c:ext>
          </c:extLst>
        </c:ser>
        <c:ser>
          <c:idx val="2"/>
          <c:order val="2"/>
          <c:tx>
            <c:strRef>
              <c:f>Sheet1!$D$1</c:f>
              <c:strCache>
                <c:ptCount val="1"/>
                <c:pt idx="0">
                  <c:v>Carousels</c:v>
                </c:pt>
              </c:strCache>
            </c:strRef>
          </c:tx>
          <c:spPr>
            <a:solidFill>
              <a:schemeClr val="accent3"/>
            </a:solidFill>
            <a:ln>
              <a:noFill/>
            </a:ln>
            <a:effectLst/>
          </c:spPr>
          <c:invertIfNegative val="0"/>
          <c:cat>
            <c:strRef>
              <c:f>Sheet1!$A$2:$A$8</c:f>
              <c:strCache>
                <c:ptCount val="7"/>
                <c:pt idx="0">
                  <c:v>@kawasaki.argentina</c:v>
                </c:pt>
                <c:pt idx="1">
                  <c:v>@bajajarg</c:v>
                </c:pt>
                <c:pt idx="2">
                  <c:v>@ktmargentina</c:v>
                </c:pt>
                <c:pt idx="3">
                  <c:v>@benelliarg</c:v>
                </c:pt>
                <c:pt idx="4">
                  <c:v>@hondamotosargentina</c:v>
                </c:pt>
                <c:pt idx="5">
                  <c:v>@suzukimotos.arg</c:v>
                </c:pt>
                <c:pt idx="6">
                  <c:v>@yamahamotorarg</c:v>
                </c:pt>
              </c:strCache>
            </c:strRef>
          </c:cat>
          <c:val>
            <c:numRef>
              <c:f>Sheet1!$D$2:$D$8</c:f>
              <c:numCache>
                <c:formatCode>General</c:formatCode>
                <c:ptCount val="7"/>
                <c:pt idx="0">
                  <c:v>1127</c:v>
                </c:pt>
                <c:pt idx="1">
                  <c:v>0</c:v>
                </c:pt>
                <c:pt idx="2">
                  <c:v>1107</c:v>
                </c:pt>
                <c:pt idx="3">
                  <c:v>1339</c:v>
                </c:pt>
                <c:pt idx="4">
                  <c:v>2116</c:v>
                </c:pt>
                <c:pt idx="5">
                  <c:v>743</c:v>
                </c:pt>
                <c:pt idx="6">
                  <c:v>1396</c:v>
                </c:pt>
              </c:numCache>
            </c:numRef>
          </c:val>
          <c:extLst>
            <c:ext xmlns:c16="http://schemas.microsoft.com/office/drawing/2014/chart" uri="{C3380CC4-5D6E-409C-BE32-E72D297353CC}">
              <c16:uniqueId val="{00000002-2BCC-4B27-9E93-B3B86761BCE0}"/>
            </c:ext>
          </c:extLst>
        </c:ser>
        <c:dLbls>
          <c:showLegendKey val="0"/>
          <c:showVal val="0"/>
          <c:showCatName val="0"/>
          <c:showSerName val="0"/>
          <c:showPercent val="0"/>
          <c:showBubbleSize val="0"/>
        </c:dLbls>
        <c:gapWidth val="150"/>
        <c:overlap val="100"/>
        <c:axId val="408200744"/>
        <c:axId val="408201072"/>
      </c:barChart>
      <c:catAx>
        <c:axId val="40820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01072"/>
        <c:crosses val="autoZero"/>
        <c:auto val="1"/>
        <c:lblAlgn val="ctr"/>
        <c:lblOffset val="100"/>
        <c:noMultiLvlLbl val="0"/>
      </c:catAx>
      <c:valAx>
        <c:axId val="408201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0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@kawasaki.argentina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0.41860353655397198</c:v>
                </c:pt>
                <c:pt idx="1">
                  <c:v>0.35560755798594701</c:v>
                </c:pt>
                <c:pt idx="2">
                  <c:v>0</c:v>
                </c:pt>
              </c:numCache>
            </c:numRef>
          </c:val>
          <c:extLst>
            <c:ext xmlns:c16="http://schemas.microsoft.com/office/drawing/2014/chart" uri="{C3380CC4-5D6E-409C-BE32-E72D297353CC}">
              <c16:uniqueId val="{00000000-ED65-442C-BD61-BB1D9E53F0BE}"/>
            </c:ext>
          </c:extLst>
        </c:ser>
        <c:ser>
          <c:idx val="1"/>
          <c:order val="1"/>
          <c:tx>
            <c:strRef>
              <c:f>Sheet1!$C$1</c:f>
              <c:strCache>
                <c:ptCount val="1"/>
                <c:pt idx="0">
                  <c:v>@bajajarg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0.37606828530696201</c:v>
                </c:pt>
                <c:pt idx="2">
                  <c:v>0</c:v>
                </c:pt>
              </c:numCache>
            </c:numRef>
          </c:val>
          <c:extLst>
            <c:ext xmlns:c16="http://schemas.microsoft.com/office/drawing/2014/chart" uri="{C3380CC4-5D6E-409C-BE32-E72D297353CC}">
              <c16:uniqueId val="{00000001-ED65-442C-BD61-BB1D9E53F0BE}"/>
            </c:ext>
          </c:extLst>
        </c:ser>
        <c:ser>
          <c:idx val="2"/>
          <c:order val="2"/>
          <c:tx>
            <c:strRef>
              <c:f>Sheet1!$D$1</c:f>
              <c:strCache>
                <c:ptCount val="1"/>
                <c:pt idx="0">
                  <c:v>@ktmargentina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0.35269494047861299</c:v>
                </c:pt>
                <c:pt idx="1">
                  <c:v>0.27590045606194902</c:v>
                </c:pt>
                <c:pt idx="2">
                  <c:v>9.8969686766806494E-2</c:v>
                </c:pt>
              </c:numCache>
            </c:numRef>
          </c:val>
          <c:extLst>
            <c:ext xmlns:c16="http://schemas.microsoft.com/office/drawing/2014/chart" uri="{C3380CC4-5D6E-409C-BE32-E72D297353CC}">
              <c16:uniqueId val="{00000002-ED65-442C-BD61-BB1D9E53F0BE}"/>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0.66972831979454295</c:v>
                </c:pt>
                <c:pt idx="1">
                  <c:v>0.48454284398177999</c:v>
                </c:pt>
                <c:pt idx="2">
                  <c:v>0.240360239454665</c:v>
                </c:pt>
              </c:numCache>
            </c:numRef>
          </c:val>
          <c:extLst>
            <c:ext xmlns:c16="http://schemas.microsoft.com/office/drawing/2014/chart" uri="{C3380CC4-5D6E-409C-BE32-E72D297353CC}">
              <c16:uniqueId val="{00000003-ED65-442C-BD61-BB1D9E53F0BE}"/>
            </c:ext>
          </c:extLst>
        </c:ser>
        <c:ser>
          <c:idx val="4"/>
          <c:order val="4"/>
          <c:tx>
            <c:strRef>
              <c:f>Sheet1!$F$1</c:f>
              <c:strCache>
                <c:ptCount val="1"/>
                <c:pt idx="0">
                  <c:v>@hondamotosargentina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0.234528860057648</c:v>
                </c:pt>
                <c:pt idx="1">
                  <c:v>0.39376558498690301</c:v>
                </c:pt>
                <c:pt idx="2">
                  <c:v>9.3173477130369706E-2</c:v>
                </c:pt>
              </c:numCache>
            </c:numRef>
          </c:val>
          <c:extLst>
            <c:ext xmlns:c16="http://schemas.microsoft.com/office/drawing/2014/chart" uri="{C3380CC4-5D6E-409C-BE32-E72D297353CC}">
              <c16:uniqueId val="{00000004-ED65-442C-BD61-BB1D9E53F0BE}"/>
            </c:ext>
          </c:extLst>
        </c:ser>
        <c:ser>
          <c:idx val="5"/>
          <c:order val="5"/>
          <c:tx>
            <c:strRef>
              <c:f>Sheet1!$G$1</c:f>
              <c:strCache>
                <c:ptCount val="1"/>
                <c:pt idx="0">
                  <c:v>@suzukimotos.arg</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1.0578020302848801</c:v>
                </c:pt>
                <c:pt idx="1">
                  <c:v>1.3032752123328999</c:v>
                </c:pt>
                <c:pt idx="2">
                  <c:v>1.0065127294256999</c:v>
                </c:pt>
              </c:numCache>
            </c:numRef>
          </c:val>
          <c:extLst>
            <c:ext xmlns:c16="http://schemas.microsoft.com/office/drawing/2014/chart" uri="{C3380CC4-5D6E-409C-BE32-E72D297353CC}">
              <c16:uniqueId val="{00000005-ED65-442C-BD61-BB1D9E53F0BE}"/>
            </c:ext>
          </c:extLst>
        </c:ser>
        <c:ser>
          <c:idx val="6"/>
          <c:order val="6"/>
          <c:tx>
            <c:strRef>
              <c:f>Sheet1!$H$1</c:f>
              <c:strCache>
                <c:ptCount val="1"/>
                <c:pt idx="0">
                  <c:v>@yamahamotorarg</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0.10934760060305899</c:v>
                </c:pt>
                <c:pt idx="1">
                  <c:v>0.1194213172794</c:v>
                </c:pt>
                <c:pt idx="2">
                  <c:v>5.6468688251791799E-2</c:v>
                </c:pt>
              </c:numCache>
            </c:numRef>
          </c:val>
          <c:extLst>
            <c:ext xmlns:c16="http://schemas.microsoft.com/office/drawing/2014/chart" uri="{C3380CC4-5D6E-409C-BE32-E72D297353CC}">
              <c16:uniqueId val="{00000006-ED65-442C-BD61-BB1D9E53F0BE}"/>
            </c:ext>
          </c:extLst>
        </c:ser>
        <c:dLbls>
          <c:showLegendKey val="0"/>
          <c:showVal val="0"/>
          <c:showCatName val="0"/>
          <c:showSerName val="0"/>
          <c:showPercent val="0"/>
          <c:showBubbleSize val="0"/>
        </c:dLbls>
        <c:gapWidth val="219"/>
        <c:overlap val="-27"/>
        <c:axId val="408206648"/>
        <c:axId val="408207304"/>
      </c:barChart>
      <c:catAx>
        <c:axId val="408206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07304"/>
        <c:crosses val="autoZero"/>
        <c:auto val="1"/>
        <c:lblAlgn val="ctr"/>
        <c:lblOffset val="100"/>
        <c:noMultiLvlLbl val="0"/>
      </c:catAx>
      <c:valAx>
        <c:axId val="408207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0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@kawasaki.argentina</c:v>
                </c:pt>
                <c:pt idx="1">
                  <c:v>@bajajarg</c:v>
                </c:pt>
                <c:pt idx="2">
                  <c:v>@ktmargentina</c:v>
                </c:pt>
                <c:pt idx="3">
                  <c:v>@benelliarg</c:v>
                </c:pt>
                <c:pt idx="4">
                  <c:v>@hondamotosargentina</c:v>
                </c:pt>
                <c:pt idx="5">
                  <c:v>@suzukimotos.arg</c:v>
                </c:pt>
                <c:pt idx="6">
                  <c:v>@yamahamotorarg</c:v>
                </c:pt>
              </c:strCache>
            </c:strRef>
          </c:cat>
          <c:val>
            <c:numRef>
              <c:f>Sheet1!$B$2:$B$8</c:f>
              <c:numCache>
                <c:formatCode>General</c:formatCode>
                <c:ptCount val="7"/>
                <c:pt idx="0">
                  <c:v>1880</c:v>
                </c:pt>
                <c:pt idx="1">
                  <c:v>695</c:v>
                </c:pt>
                <c:pt idx="2">
                  <c:v>4150</c:v>
                </c:pt>
                <c:pt idx="3">
                  <c:v>4461</c:v>
                </c:pt>
                <c:pt idx="4">
                  <c:v>10189</c:v>
                </c:pt>
                <c:pt idx="5">
                  <c:v>2499</c:v>
                </c:pt>
                <c:pt idx="6">
                  <c:v>8572</c:v>
                </c:pt>
              </c:numCache>
            </c:numRef>
          </c:val>
          <c:extLst>
            <c:ext xmlns:c16="http://schemas.microsoft.com/office/drawing/2014/chart" uri="{C3380CC4-5D6E-409C-BE32-E72D297353CC}">
              <c16:uniqueId val="{00000000-A8C5-4660-8A2E-D560A95D3C1B}"/>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@kawasaki.argentina</c:v>
                </c:pt>
                <c:pt idx="1">
                  <c:v>@bajajarg</c:v>
                </c:pt>
                <c:pt idx="2">
                  <c:v>@ktmargentina</c:v>
                </c:pt>
                <c:pt idx="3">
                  <c:v>@benelliarg</c:v>
                </c:pt>
                <c:pt idx="4">
                  <c:v>@hondamotosargentina</c:v>
                </c:pt>
                <c:pt idx="5">
                  <c:v>@suzukimotos.arg</c:v>
                </c:pt>
                <c:pt idx="6">
                  <c:v>@yamahamotorarg</c:v>
                </c:pt>
              </c:strCache>
            </c:strRef>
          </c:cat>
          <c:val>
            <c:numRef>
              <c:f>Sheet1!$C$2:$C$8</c:f>
              <c:numCache>
                <c:formatCode>General</c:formatCode>
                <c:ptCount val="7"/>
                <c:pt idx="0">
                  <c:v>12</c:v>
                </c:pt>
                <c:pt idx="1">
                  <c:v>4</c:v>
                </c:pt>
                <c:pt idx="2">
                  <c:v>51</c:v>
                </c:pt>
                <c:pt idx="3">
                  <c:v>97</c:v>
                </c:pt>
                <c:pt idx="4">
                  <c:v>248</c:v>
                </c:pt>
                <c:pt idx="5">
                  <c:v>68</c:v>
                </c:pt>
                <c:pt idx="6">
                  <c:v>629</c:v>
                </c:pt>
              </c:numCache>
            </c:numRef>
          </c:val>
          <c:extLst>
            <c:ext xmlns:c16="http://schemas.microsoft.com/office/drawing/2014/chart" uri="{C3380CC4-5D6E-409C-BE32-E72D297353CC}">
              <c16:uniqueId val="{00000001-A8C5-4660-8A2E-D560A95D3C1B}"/>
            </c:ext>
          </c:extLst>
        </c:ser>
        <c:dLbls>
          <c:showLegendKey val="0"/>
          <c:showVal val="0"/>
          <c:showCatName val="0"/>
          <c:showSerName val="0"/>
          <c:showPercent val="0"/>
          <c:showBubbleSize val="0"/>
        </c:dLbls>
        <c:gapWidth val="150"/>
        <c:overlap val="100"/>
        <c:axId val="408210256"/>
        <c:axId val="408209272"/>
      </c:barChart>
      <c:catAx>
        <c:axId val="40821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09272"/>
        <c:crosses val="autoZero"/>
        <c:auto val="1"/>
        <c:lblAlgn val="ctr"/>
        <c:lblOffset val="100"/>
        <c:noMultiLvlLbl val="0"/>
      </c:catAx>
      <c:valAx>
        <c:axId val="408209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1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7C7C6-7E54-4820-8449-DAF3E2F57D00}"/>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76B9DD9C-971F-4A2A-950D-F8FC7F1C2A1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61096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8084E-BC26-4CFF-90D9-40F9392059A2}"/>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EA23A918-146D-4386-9451-861D95AFEB5C}"/>
              </a:ext>
            </a:extLst>
          </p:cNvPr>
          <p:cNvGraphicFramePr>
            <a:graphicFrameLocks noGrp="1"/>
          </p:cNvGraphicFramePr>
          <p:nvPr>
            <p:ph type="tbl" sz="quarter" idx="13"/>
            <p:extLst>
              <p:ext uri="{D42A27DB-BD31-4B8C-83A1-F6EECF244321}">
                <p14:modId xmlns:p14="http://schemas.microsoft.com/office/powerpoint/2010/main" val="3204118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4676986"/>
                    </a:ext>
                  </a:extLst>
                </a:gridCol>
                <a:gridCol w="658368">
                  <a:extLst>
                    <a:ext uri="{9D8B030D-6E8A-4147-A177-3AD203B41FA5}">
                      <a16:colId xmlns:a16="http://schemas.microsoft.com/office/drawing/2014/main" val="282386680"/>
                    </a:ext>
                  </a:extLst>
                </a:gridCol>
                <a:gridCol w="658368">
                  <a:extLst>
                    <a:ext uri="{9D8B030D-6E8A-4147-A177-3AD203B41FA5}">
                      <a16:colId xmlns:a16="http://schemas.microsoft.com/office/drawing/2014/main" val="2944724756"/>
                    </a:ext>
                  </a:extLst>
                </a:gridCol>
                <a:gridCol w="658368">
                  <a:extLst>
                    <a:ext uri="{9D8B030D-6E8A-4147-A177-3AD203B41FA5}">
                      <a16:colId xmlns:a16="http://schemas.microsoft.com/office/drawing/2014/main" val="1181684614"/>
                    </a:ext>
                  </a:extLst>
                </a:gridCol>
                <a:gridCol w="658368">
                  <a:extLst>
                    <a:ext uri="{9D8B030D-6E8A-4147-A177-3AD203B41FA5}">
                      <a16:colId xmlns:a16="http://schemas.microsoft.com/office/drawing/2014/main" val="1657130773"/>
                    </a:ext>
                  </a:extLst>
                </a:gridCol>
                <a:gridCol w="658368">
                  <a:extLst>
                    <a:ext uri="{9D8B030D-6E8A-4147-A177-3AD203B41FA5}">
                      <a16:colId xmlns:a16="http://schemas.microsoft.com/office/drawing/2014/main" val="1761455417"/>
                    </a:ext>
                  </a:extLst>
                </a:gridCol>
                <a:gridCol w="658368">
                  <a:extLst>
                    <a:ext uri="{9D8B030D-6E8A-4147-A177-3AD203B41FA5}">
                      <a16:colId xmlns:a16="http://schemas.microsoft.com/office/drawing/2014/main" val="1012568582"/>
                    </a:ext>
                  </a:extLst>
                </a:gridCol>
                <a:gridCol w="658368">
                  <a:extLst>
                    <a:ext uri="{9D8B030D-6E8A-4147-A177-3AD203B41FA5}">
                      <a16:colId xmlns:a16="http://schemas.microsoft.com/office/drawing/2014/main" val="3264817226"/>
                    </a:ext>
                  </a:extLst>
                </a:gridCol>
                <a:gridCol w="658368">
                  <a:extLst>
                    <a:ext uri="{9D8B030D-6E8A-4147-A177-3AD203B41FA5}">
                      <a16:colId xmlns:a16="http://schemas.microsoft.com/office/drawing/2014/main" val="4226913335"/>
                    </a:ext>
                  </a:extLst>
                </a:gridCol>
                <a:gridCol w="658368">
                  <a:extLst>
                    <a:ext uri="{9D8B030D-6E8A-4147-A177-3AD203B41FA5}">
                      <a16:colId xmlns:a16="http://schemas.microsoft.com/office/drawing/2014/main" val="388224267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19457273"/>
                  </a:ext>
                </a:extLst>
              </a:tr>
              <a:tr h="370840">
                <a:tc>
                  <a:txBody>
                    <a:bodyPr/>
                    <a:lstStyle/>
                    <a:p>
                      <a:r>
                        <a:rPr lang="en-US" sz="1000"/>
                        <a:t>@yamahamotorarg</a:t>
                      </a:r>
                    </a:p>
                  </a:txBody>
                  <a:tcPr/>
                </a:tc>
                <a:tc>
                  <a:txBody>
                    <a:bodyPr/>
                    <a:lstStyle/>
                    <a:p>
                      <a:r>
                        <a:rPr lang="en-US" sz="1000"/>
                        <a:t>183215</a:t>
                      </a:r>
                    </a:p>
                  </a:txBody>
                  <a:tcPr/>
                </a:tc>
                <a:tc>
                  <a:txBody>
                    <a:bodyPr/>
                    <a:lstStyle/>
                    <a:p>
                      <a:r>
                        <a:rPr lang="en-US" sz="1000"/>
                        <a:t>3287</a:t>
                      </a:r>
                    </a:p>
                  </a:txBody>
                  <a:tcPr/>
                </a:tc>
                <a:tc>
                  <a:txBody>
                    <a:bodyPr/>
                    <a:lstStyle/>
                    <a:p>
                      <a:r>
                        <a:rPr lang="en-US" sz="1000"/>
                        <a:t>27</a:t>
                      </a:r>
                    </a:p>
                  </a:txBody>
                  <a:tcPr/>
                </a:tc>
                <a:tc>
                  <a:txBody>
                    <a:bodyPr/>
                    <a:lstStyle/>
                    <a:p>
                      <a:r>
                        <a:rPr lang="en-US" sz="1000"/>
                        <a:t>7</a:t>
                      </a:r>
                    </a:p>
                  </a:txBody>
                  <a:tcPr/>
                </a:tc>
                <a:tc>
                  <a:txBody>
                    <a:bodyPr/>
                    <a:lstStyle/>
                    <a:p>
                      <a:r>
                        <a:rPr lang="en-US" sz="1000"/>
                        <a:t>19</a:t>
                      </a:r>
                    </a:p>
                  </a:txBody>
                  <a:tcPr/>
                </a:tc>
                <a:tc>
                  <a:txBody>
                    <a:bodyPr/>
                    <a:lstStyle/>
                    <a:p>
                      <a:r>
                        <a:rPr lang="en-US" sz="1000"/>
                        <a:t>53</a:t>
                      </a:r>
                    </a:p>
                  </a:txBody>
                  <a:tcPr/>
                </a:tc>
                <a:tc>
                  <a:txBody>
                    <a:bodyPr/>
                    <a:lstStyle/>
                    <a:p>
                      <a:r>
                        <a:rPr lang="en-US" sz="1000"/>
                        <a:t>8572</a:t>
                      </a:r>
                    </a:p>
                  </a:txBody>
                  <a:tcPr/>
                </a:tc>
                <a:tc>
                  <a:txBody>
                    <a:bodyPr/>
                    <a:lstStyle/>
                    <a:p>
                      <a:r>
                        <a:rPr lang="en-US" sz="1000"/>
                        <a:t>629</a:t>
                      </a:r>
                    </a:p>
                  </a:txBody>
                  <a:tcPr/>
                </a:tc>
                <a:tc>
                  <a:txBody>
                    <a:bodyPr/>
                    <a:lstStyle/>
                    <a:p>
                      <a:r>
                        <a:rPr lang="en-US" sz="1000"/>
                        <a:t>0.0956 %</a:t>
                      </a:r>
                    </a:p>
                  </a:txBody>
                  <a:tcPr/>
                </a:tc>
                <a:extLst>
                  <a:ext uri="{0D108BD9-81ED-4DB2-BD59-A6C34878D82A}">
                    <a16:rowId xmlns:a16="http://schemas.microsoft.com/office/drawing/2014/main" val="240658188"/>
                  </a:ext>
                </a:extLst>
              </a:tr>
              <a:tr h="370840">
                <a:tc>
                  <a:txBody>
                    <a:bodyPr/>
                    <a:lstStyle/>
                    <a:p>
                      <a:r>
                        <a:rPr lang="en-US" sz="1000"/>
                        <a:t>@hondamotosargentina</a:t>
                      </a:r>
                    </a:p>
                  </a:txBody>
                  <a:tcPr/>
                </a:tc>
                <a:tc>
                  <a:txBody>
                    <a:bodyPr/>
                    <a:lstStyle/>
                    <a:p>
                      <a:r>
                        <a:rPr lang="en-US" sz="1000"/>
                        <a:t>181437</a:t>
                      </a:r>
                    </a:p>
                  </a:txBody>
                  <a:tcPr/>
                </a:tc>
                <a:tc>
                  <a:txBody>
                    <a:bodyPr/>
                    <a:lstStyle/>
                    <a:p>
                      <a:r>
                        <a:rPr lang="en-US" sz="1000"/>
                        <a:t>1728</a:t>
                      </a:r>
                    </a:p>
                  </a:txBody>
                  <a:tcPr/>
                </a:tc>
                <a:tc>
                  <a:txBody>
                    <a:bodyPr/>
                    <a:lstStyle/>
                    <a:p>
                      <a:r>
                        <a:rPr lang="en-US" sz="1000"/>
                        <a:t>11</a:t>
                      </a:r>
                    </a:p>
                  </a:txBody>
                  <a:tcPr/>
                </a:tc>
                <a:tc>
                  <a:txBody>
                    <a:bodyPr/>
                    <a:lstStyle/>
                    <a:p>
                      <a:r>
                        <a:rPr lang="en-US" sz="1000"/>
                        <a:t>5</a:t>
                      </a:r>
                    </a:p>
                  </a:txBody>
                  <a:tcPr/>
                </a:tc>
                <a:tc>
                  <a:txBody>
                    <a:bodyPr/>
                    <a:lstStyle/>
                    <a:p>
                      <a:r>
                        <a:rPr lang="en-US" sz="1000"/>
                        <a:t>3</a:t>
                      </a:r>
                    </a:p>
                  </a:txBody>
                  <a:tcPr/>
                </a:tc>
                <a:tc>
                  <a:txBody>
                    <a:bodyPr/>
                    <a:lstStyle/>
                    <a:p>
                      <a:r>
                        <a:rPr lang="en-US" sz="1000"/>
                        <a:t>19</a:t>
                      </a:r>
                    </a:p>
                  </a:txBody>
                  <a:tcPr/>
                </a:tc>
                <a:tc>
                  <a:txBody>
                    <a:bodyPr/>
                    <a:lstStyle/>
                    <a:p>
                      <a:r>
                        <a:rPr lang="en-US" sz="1000"/>
                        <a:t>10189</a:t>
                      </a:r>
                    </a:p>
                  </a:txBody>
                  <a:tcPr/>
                </a:tc>
                <a:tc>
                  <a:txBody>
                    <a:bodyPr/>
                    <a:lstStyle/>
                    <a:p>
                      <a:r>
                        <a:rPr lang="en-US" sz="1000"/>
                        <a:t>248</a:t>
                      </a:r>
                    </a:p>
                  </a:txBody>
                  <a:tcPr/>
                </a:tc>
                <a:tc>
                  <a:txBody>
                    <a:bodyPr/>
                    <a:lstStyle/>
                    <a:p>
                      <a:r>
                        <a:rPr lang="en-US" sz="1000"/>
                        <a:t>0.3042 %</a:t>
                      </a:r>
                    </a:p>
                  </a:txBody>
                  <a:tcPr/>
                </a:tc>
                <a:extLst>
                  <a:ext uri="{0D108BD9-81ED-4DB2-BD59-A6C34878D82A}">
                    <a16:rowId xmlns:a16="http://schemas.microsoft.com/office/drawing/2014/main" val="2125611436"/>
                  </a:ext>
                </a:extLst>
              </a:tr>
              <a:tr h="370840">
                <a:tc>
                  <a:txBody>
                    <a:bodyPr/>
                    <a:lstStyle/>
                    <a:p>
                      <a:r>
                        <a:rPr lang="en-US" sz="1000"/>
                        <a:t>@ktmargentina</a:t>
                      </a:r>
                    </a:p>
                  </a:txBody>
                  <a:tcPr/>
                </a:tc>
                <a:tc>
                  <a:txBody>
                    <a:bodyPr/>
                    <a:lstStyle/>
                    <a:p>
                      <a:r>
                        <a:rPr lang="en-US" sz="1000"/>
                        <a:t>104777</a:t>
                      </a:r>
                    </a:p>
                  </a:txBody>
                  <a:tcPr/>
                </a:tc>
                <a:tc>
                  <a:txBody>
                    <a:bodyPr/>
                    <a:lstStyle/>
                    <a:p>
                      <a:r>
                        <a:rPr lang="en-US" sz="1000"/>
                        <a:t>290</a:t>
                      </a:r>
                    </a:p>
                  </a:txBody>
                  <a:tcPr/>
                </a:tc>
                <a:tc>
                  <a:txBody>
                    <a:bodyPr/>
                    <a:lstStyle/>
                    <a:p>
                      <a:r>
                        <a:rPr lang="en-US" sz="1000"/>
                        <a:t>10</a:t>
                      </a:r>
                    </a:p>
                  </a:txBody>
                  <a:tcPr/>
                </a:tc>
                <a:tc>
                  <a:txBody>
                    <a:bodyPr/>
                    <a:lstStyle/>
                    <a:p>
                      <a:r>
                        <a:rPr lang="en-US" sz="1000"/>
                        <a:t>3</a:t>
                      </a:r>
                    </a:p>
                  </a:txBody>
                  <a:tcPr/>
                </a:tc>
                <a:tc>
                  <a:txBody>
                    <a:bodyPr/>
                    <a:lstStyle/>
                    <a:p>
                      <a:r>
                        <a:rPr lang="en-US" sz="1000"/>
                        <a:t>2</a:t>
                      </a:r>
                    </a:p>
                  </a:txBody>
                  <a:tcPr/>
                </a:tc>
                <a:tc>
                  <a:txBody>
                    <a:bodyPr/>
                    <a:lstStyle/>
                    <a:p>
                      <a:r>
                        <a:rPr lang="en-US" sz="1000"/>
                        <a:t>15</a:t>
                      </a:r>
                    </a:p>
                  </a:txBody>
                  <a:tcPr/>
                </a:tc>
                <a:tc>
                  <a:txBody>
                    <a:bodyPr/>
                    <a:lstStyle/>
                    <a:p>
                      <a:r>
                        <a:rPr lang="en-US" sz="1000"/>
                        <a:t>4150</a:t>
                      </a:r>
                    </a:p>
                  </a:txBody>
                  <a:tcPr/>
                </a:tc>
                <a:tc>
                  <a:txBody>
                    <a:bodyPr/>
                    <a:lstStyle/>
                    <a:p>
                      <a:r>
                        <a:rPr lang="en-US" sz="1000"/>
                        <a:t>51</a:t>
                      </a:r>
                    </a:p>
                  </a:txBody>
                  <a:tcPr/>
                </a:tc>
                <a:tc>
                  <a:txBody>
                    <a:bodyPr/>
                    <a:lstStyle/>
                    <a:p>
                      <a:r>
                        <a:rPr lang="en-US" sz="1000"/>
                        <a:t>0.2677 %</a:t>
                      </a:r>
                    </a:p>
                  </a:txBody>
                  <a:tcPr/>
                </a:tc>
                <a:extLst>
                  <a:ext uri="{0D108BD9-81ED-4DB2-BD59-A6C34878D82A}">
                    <a16:rowId xmlns:a16="http://schemas.microsoft.com/office/drawing/2014/main" val="1983204393"/>
                  </a:ext>
                </a:extLst>
              </a:tr>
              <a:tr h="370840">
                <a:tc>
                  <a:txBody>
                    <a:bodyPr/>
                    <a:lstStyle/>
                    <a:p>
                      <a:r>
                        <a:rPr lang="en-US" sz="1000"/>
                        <a:t>@benelliarg</a:t>
                      </a:r>
                    </a:p>
                  </a:txBody>
                  <a:tcPr/>
                </a:tc>
                <a:tc>
                  <a:txBody>
                    <a:bodyPr/>
                    <a:lstStyle/>
                    <a:p>
                      <a:r>
                        <a:rPr lang="en-US" sz="1000"/>
                        <a:t>66985</a:t>
                      </a:r>
                    </a:p>
                  </a:txBody>
                  <a:tcPr/>
                </a:tc>
                <a:tc>
                  <a:txBody>
                    <a:bodyPr/>
                    <a:lstStyle/>
                    <a:p>
                      <a:r>
                        <a:rPr lang="en-US" sz="1000"/>
                        <a:t>952</a:t>
                      </a:r>
                    </a:p>
                  </a:txBody>
                  <a:tcPr/>
                </a:tc>
                <a:tc>
                  <a:txBody>
                    <a:bodyPr/>
                    <a:lstStyle/>
                    <a:p>
                      <a:r>
                        <a:rPr lang="en-US" sz="1000"/>
                        <a:t>9</a:t>
                      </a:r>
                    </a:p>
                  </a:txBody>
                  <a:tcPr/>
                </a:tc>
                <a:tc>
                  <a:txBody>
                    <a:bodyPr/>
                    <a:lstStyle/>
                    <a:p>
                      <a:r>
                        <a:rPr lang="en-US" sz="1000"/>
                        <a:t>3</a:t>
                      </a:r>
                    </a:p>
                  </a:txBody>
                  <a:tcPr/>
                </a:tc>
                <a:tc>
                  <a:txBody>
                    <a:bodyPr/>
                    <a:lstStyle/>
                    <a:p>
                      <a:r>
                        <a:rPr lang="en-US" sz="1000"/>
                        <a:t>2</a:t>
                      </a:r>
                    </a:p>
                  </a:txBody>
                  <a:tcPr/>
                </a:tc>
                <a:tc>
                  <a:txBody>
                    <a:bodyPr/>
                    <a:lstStyle/>
                    <a:p>
                      <a:r>
                        <a:rPr lang="en-US" sz="1000"/>
                        <a:t>14</a:t>
                      </a:r>
                    </a:p>
                  </a:txBody>
                  <a:tcPr/>
                </a:tc>
                <a:tc>
                  <a:txBody>
                    <a:bodyPr/>
                    <a:lstStyle/>
                    <a:p>
                      <a:r>
                        <a:rPr lang="en-US" sz="1000"/>
                        <a:t>4461</a:t>
                      </a:r>
                    </a:p>
                  </a:txBody>
                  <a:tcPr/>
                </a:tc>
                <a:tc>
                  <a:txBody>
                    <a:bodyPr/>
                    <a:lstStyle/>
                    <a:p>
                      <a:r>
                        <a:rPr lang="en-US" sz="1000"/>
                        <a:t>97</a:t>
                      </a:r>
                    </a:p>
                  </a:txBody>
                  <a:tcPr/>
                </a:tc>
                <a:tc>
                  <a:txBody>
                    <a:bodyPr/>
                    <a:lstStyle/>
                    <a:p>
                      <a:r>
                        <a:rPr lang="en-US" sz="1000"/>
                        <a:t>0.4895 %</a:t>
                      </a:r>
                    </a:p>
                  </a:txBody>
                  <a:tcPr/>
                </a:tc>
                <a:extLst>
                  <a:ext uri="{0D108BD9-81ED-4DB2-BD59-A6C34878D82A}">
                    <a16:rowId xmlns:a16="http://schemas.microsoft.com/office/drawing/2014/main" val="2009052673"/>
                  </a:ext>
                </a:extLst>
              </a:tr>
              <a:tr h="370840">
                <a:tc>
                  <a:txBody>
                    <a:bodyPr/>
                    <a:lstStyle/>
                    <a:p>
                      <a:r>
                        <a:rPr lang="en-US" sz="1000"/>
                        <a:t>@kawasaki.argentina</a:t>
                      </a:r>
                    </a:p>
                  </a:txBody>
                  <a:tcPr/>
                </a:tc>
                <a:tc>
                  <a:txBody>
                    <a:bodyPr/>
                    <a:lstStyle/>
                    <a:p>
                      <a:r>
                        <a:rPr lang="en-US" sz="1000"/>
                        <a:t>53991</a:t>
                      </a:r>
                    </a:p>
                  </a:txBody>
                  <a:tcPr/>
                </a:tc>
                <a:tc>
                  <a:txBody>
                    <a:bodyPr/>
                    <a:lstStyle/>
                    <a:p>
                      <a:r>
                        <a:rPr lang="en-US" sz="1000"/>
                        <a:t>381</a:t>
                      </a:r>
                    </a:p>
                  </a:txBody>
                  <a:tcPr/>
                </a:tc>
                <a:tc>
                  <a:txBody>
                    <a:bodyPr/>
                    <a:lstStyle/>
                    <a:p>
                      <a:r>
                        <a:rPr lang="en-US" sz="1000"/>
                        <a:t>4</a:t>
                      </a:r>
                    </a:p>
                  </a:txBody>
                  <a:tcPr/>
                </a:tc>
                <a:tc>
                  <a:txBody>
                    <a:bodyPr/>
                    <a:lstStyle/>
                    <a:p>
                      <a:r>
                        <a:rPr lang="en-US" sz="1000"/>
                        <a:t>5</a:t>
                      </a:r>
                    </a:p>
                  </a:txBody>
                  <a:tcPr/>
                </a:tc>
                <a:tc>
                  <a:txBody>
                    <a:bodyPr/>
                    <a:lstStyle/>
                    <a:p>
                      <a:r>
                        <a:rPr lang="en-US" sz="1000"/>
                        <a:t>0</a:t>
                      </a:r>
                    </a:p>
                  </a:txBody>
                  <a:tcPr/>
                </a:tc>
                <a:tc>
                  <a:txBody>
                    <a:bodyPr/>
                    <a:lstStyle/>
                    <a:p>
                      <a:r>
                        <a:rPr lang="en-US" sz="1000"/>
                        <a:t>9</a:t>
                      </a:r>
                    </a:p>
                  </a:txBody>
                  <a:tcPr/>
                </a:tc>
                <a:tc>
                  <a:txBody>
                    <a:bodyPr/>
                    <a:lstStyle/>
                    <a:p>
                      <a:r>
                        <a:rPr lang="en-US" sz="1000"/>
                        <a:t>1880</a:t>
                      </a:r>
                    </a:p>
                  </a:txBody>
                  <a:tcPr/>
                </a:tc>
                <a:tc>
                  <a:txBody>
                    <a:bodyPr/>
                    <a:lstStyle/>
                    <a:p>
                      <a:r>
                        <a:rPr lang="en-US" sz="1000"/>
                        <a:t>12</a:t>
                      </a:r>
                    </a:p>
                  </a:txBody>
                  <a:tcPr/>
                </a:tc>
                <a:tc>
                  <a:txBody>
                    <a:bodyPr/>
                    <a:lstStyle/>
                    <a:p>
                      <a:r>
                        <a:rPr lang="en-US" sz="1000"/>
                        <a:t>0.3907 %</a:t>
                      </a:r>
                    </a:p>
                  </a:txBody>
                  <a:tcPr/>
                </a:tc>
                <a:extLst>
                  <a:ext uri="{0D108BD9-81ED-4DB2-BD59-A6C34878D82A}">
                    <a16:rowId xmlns:a16="http://schemas.microsoft.com/office/drawing/2014/main" val="2221679097"/>
                  </a:ext>
                </a:extLst>
              </a:tr>
              <a:tr h="370840">
                <a:tc>
                  <a:txBody>
                    <a:bodyPr/>
                    <a:lstStyle/>
                    <a:p>
                      <a:r>
                        <a:rPr lang="en-US" sz="1000"/>
                        <a:t>@bajajarg</a:t>
                      </a:r>
                    </a:p>
                  </a:txBody>
                  <a:tcPr/>
                </a:tc>
                <a:tc>
                  <a:txBody>
                    <a:bodyPr/>
                    <a:lstStyle/>
                    <a:p>
                      <a:r>
                        <a:rPr lang="en-US" sz="1000"/>
                        <a:t>46671</a:t>
                      </a:r>
                    </a:p>
                  </a:txBody>
                  <a:tcPr/>
                </a:tc>
                <a:tc>
                  <a:txBody>
                    <a:bodyPr/>
                    <a:lstStyle/>
                    <a:p>
                      <a:r>
                        <a:rPr lang="en-US" sz="1000"/>
                        <a:t>372</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695</a:t>
                      </a:r>
                    </a:p>
                  </a:txBody>
                  <a:tcPr/>
                </a:tc>
                <a:tc>
                  <a:txBody>
                    <a:bodyPr/>
                    <a:lstStyle/>
                    <a:p>
                      <a:r>
                        <a:rPr lang="en-US" sz="1000"/>
                        <a:t>4</a:t>
                      </a:r>
                    </a:p>
                  </a:txBody>
                  <a:tcPr/>
                </a:tc>
                <a:tc>
                  <a:txBody>
                    <a:bodyPr/>
                    <a:lstStyle/>
                    <a:p>
                      <a:r>
                        <a:rPr lang="en-US" sz="1000"/>
                        <a:t>0.3759 %</a:t>
                      </a:r>
                    </a:p>
                  </a:txBody>
                  <a:tcPr/>
                </a:tc>
                <a:extLst>
                  <a:ext uri="{0D108BD9-81ED-4DB2-BD59-A6C34878D82A}">
                    <a16:rowId xmlns:a16="http://schemas.microsoft.com/office/drawing/2014/main" val="669871317"/>
                  </a:ext>
                </a:extLst>
              </a:tr>
              <a:tr h="370840">
                <a:tc>
                  <a:txBody>
                    <a:bodyPr/>
                    <a:lstStyle/>
                    <a:p>
                      <a:r>
                        <a:rPr lang="en-US" sz="1000"/>
                        <a:t>@suzukimotos.arg</a:t>
                      </a:r>
                    </a:p>
                  </a:txBody>
                  <a:tcPr/>
                </a:tc>
                <a:tc>
                  <a:txBody>
                    <a:bodyPr/>
                    <a:lstStyle/>
                    <a:p>
                      <a:r>
                        <a:rPr lang="en-US" sz="1000"/>
                        <a:t>10366</a:t>
                      </a:r>
                    </a:p>
                  </a:txBody>
                  <a:tcPr/>
                </a:tc>
                <a:tc>
                  <a:txBody>
                    <a:bodyPr/>
                    <a:lstStyle/>
                    <a:p>
                      <a:r>
                        <a:rPr lang="en-US" sz="1000"/>
                        <a:t>1448</a:t>
                      </a:r>
                    </a:p>
                  </a:txBody>
                  <a:tcPr/>
                </a:tc>
                <a:tc>
                  <a:txBody>
                    <a:bodyPr/>
                    <a:lstStyle/>
                    <a:p>
                      <a:r>
                        <a:rPr lang="en-US" sz="1000"/>
                        <a:t>14</a:t>
                      </a:r>
                    </a:p>
                  </a:txBody>
                  <a:tcPr/>
                </a:tc>
                <a:tc>
                  <a:txBody>
                    <a:bodyPr/>
                    <a:lstStyle/>
                    <a:p>
                      <a:r>
                        <a:rPr lang="en-US" sz="1000"/>
                        <a:t>7</a:t>
                      </a:r>
                    </a:p>
                  </a:txBody>
                  <a:tcPr/>
                </a:tc>
                <a:tc>
                  <a:txBody>
                    <a:bodyPr/>
                    <a:lstStyle/>
                    <a:p>
                      <a:r>
                        <a:rPr lang="en-US" sz="1000"/>
                        <a:t>1</a:t>
                      </a:r>
                    </a:p>
                  </a:txBody>
                  <a:tcPr/>
                </a:tc>
                <a:tc>
                  <a:txBody>
                    <a:bodyPr/>
                    <a:lstStyle/>
                    <a:p>
                      <a:r>
                        <a:rPr lang="en-US" sz="1000"/>
                        <a:t>22</a:t>
                      </a:r>
                    </a:p>
                  </a:txBody>
                  <a:tcPr/>
                </a:tc>
                <a:tc>
                  <a:txBody>
                    <a:bodyPr/>
                    <a:lstStyle/>
                    <a:p>
                      <a:r>
                        <a:rPr lang="en-US" sz="1000"/>
                        <a:t>2499</a:t>
                      </a:r>
                    </a:p>
                  </a:txBody>
                  <a:tcPr/>
                </a:tc>
                <a:tc>
                  <a:txBody>
                    <a:bodyPr/>
                    <a:lstStyle/>
                    <a:p>
                      <a:r>
                        <a:rPr lang="en-US" sz="1000"/>
                        <a:t>68</a:t>
                      </a:r>
                    </a:p>
                  </a:txBody>
                  <a:tcPr/>
                </a:tc>
                <a:tc>
                  <a:txBody>
                    <a:bodyPr/>
                    <a:lstStyle/>
                    <a:p>
                      <a:r>
                        <a:rPr lang="en-US" sz="1000"/>
                        <a:t>1.2101 %</a:t>
                      </a:r>
                    </a:p>
                  </a:txBody>
                  <a:tcPr/>
                </a:tc>
                <a:extLst>
                  <a:ext uri="{0D108BD9-81ED-4DB2-BD59-A6C34878D82A}">
                    <a16:rowId xmlns:a16="http://schemas.microsoft.com/office/drawing/2014/main" val="181794430"/>
                  </a:ext>
                </a:extLst>
              </a:tr>
            </a:tbl>
          </a:graphicData>
        </a:graphic>
      </p:graphicFrame>
      <p:sp>
        <p:nvSpPr>
          <p:cNvPr id="4" name="Text Placeholder 3">
            <a:extLst>
              <a:ext uri="{FF2B5EF4-FFF2-40B4-BE49-F238E27FC236}">
                <a16:creationId xmlns:a16="http://schemas.microsoft.com/office/drawing/2014/main" id="{7A2B3CB6-3E5E-404C-937A-7D72D766A0D9}"/>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068452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3591A-323C-4FBC-AB20-F469F7D43108}"/>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4831DD4A-1706-4652-86A2-DCF532795452}"/>
              </a:ext>
            </a:extLst>
          </p:cNvPr>
          <p:cNvGraphicFramePr>
            <a:graphicFrameLocks noGrp="1"/>
          </p:cNvGraphicFramePr>
          <p:nvPr>
            <p:ph type="chart" sz="quarter" idx="13"/>
            <p:extLst>
              <p:ext uri="{D42A27DB-BD31-4B8C-83A1-F6EECF244321}">
                <p14:modId xmlns:p14="http://schemas.microsoft.com/office/powerpoint/2010/main" val="2456150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C24834-45A4-4E8F-B1CD-14D64D946D47}"/>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FB712B0C-AF84-4A1B-B833-A3EF026161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5398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367A0-F969-4AA5-9BAC-07F9CEA2D0F6}"/>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C23A7BE4-386E-46DE-ADF6-301D683C3790}"/>
              </a:ext>
            </a:extLst>
          </p:cNvPr>
          <p:cNvGraphicFramePr>
            <a:graphicFrameLocks noGrp="1"/>
          </p:cNvGraphicFramePr>
          <p:nvPr>
            <p:ph type="chart" sz="quarter" idx="13"/>
            <p:extLst>
              <p:ext uri="{D42A27DB-BD31-4B8C-83A1-F6EECF244321}">
                <p14:modId xmlns:p14="http://schemas.microsoft.com/office/powerpoint/2010/main" val="1859540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67A9E5-A43C-499F-9DDC-546805D04A35}"/>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AA6F76B6-DB28-4469-B352-841F1F7728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8950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A7AF4-467D-4A2B-B9C1-75671BE0406C}"/>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27F14481-0FF8-403A-82CA-BDB83E0562DF}"/>
              </a:ext>
            </a:extLst>
          </p:cNvPr>
          <p:cNvGraphicFramePr>
            <a:graphicFrameLocks noGrp="1"/>
          </p:cNvGraphicFramePr>
          <p:nvPr>
            <p:ph type="chart" sz="quarter" idx="13"/>
            <p:extLst>
              <p:ext uri="{D42A27DB-BD31-4B8C-83A1-F6EECF244321}">
                <p14:modId xmlns:p14="http://schemas.microsoft.com/office/powerpoint/2010/main" val="3170561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1470F0-A281-4EA4-AAEE-EAA765CA188F}"/>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F1232294-E0C0-4047-ABE7-60491A60A1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3583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A3794-DBA4-44D9-AED2-5B613B0DCCED}"/>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BDD49722-3767-420E-AE39-CB688C1D4FBB}"/>
              </a:ext>
            </a:extLst>
          </p:cNvPr>
          <p:cNvGraphicFramePr>
            <a:graphicFrameLocks noGrp="1"/>
          </p:cNvGraphicFramePr>
          <p:nvPr>
            <p:ph type="chart" sz="quarter" idx="13"/>
            <p:extLst>
              <p:ext uri="{D42A27DB-BD31-4B8C-83A1-F6EECF244321}">
                <p14:modId xmlns:p14="http://schemas.microsoft.com/office/powerpoint/2010/main" val="921636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7E2C3D-5A5A-430D-828B-DB5B5673E097}"/>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DF9BD661-583D-46BD-BB21-5101D0AB93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8621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62844-B0F0-4B64-969A-CB17598926FE}"/>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6B80FCE8-1937-4C39-89B9-D79BD19BA40B}"/>
              </a:ext>
            </a:extLst>
          </p:cNvPr>
          <p:cNvGraphicFramePr>
            <a:graphicFrameLocks noGrp="1"/>
          </p:cNvGraphicFramePr>
          <p:nvPr>
            <p:ph type="chart" sz="quarter" idx="13"/>
            <p:extLst>
              <p:ext uri="{D42A27DB-BD31-4B8C-83A1-F6EECF244321}">
                <p14:modId xmlns:p14="http://schemas.microsoft.com/office/powerpoint/2010/main" val="1678679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7773FA-0F1E-4929-9F05-A248B122C6F4}"/>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8210D6F4-B615-4305-A10F-5375E79EA1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7962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F148E-9799-4DF5-9536-0A1AAC8510D1}"/>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3CE1B8B6-4CB8-47B1-A8AC-C390F05E3E7F}"/>
              </a:ext>
            </a:extLst>
          </p:cNvPr>
          <p:cNvGraphicFramePr>
            <a:graphicFrameLocks noGrp="1"/>
          </p:cNvGraphicFramePr>
          <p:nvPr>
            <p:ph type="chart" sz="quarter" idx="13"/>
            <p:extLst>
              <p:ext uri="{D42A27DB-BD31-4B8C-83A1-F6EECF244321}">
                <p14:modId xmlns:p14="http://schemas.microsoft.com/office/powerpoint/2010/main" val="2316769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3D035C-1105-4681-A781-C7D2F13283F9}"/>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21B15632-8770-4963-A956-1B8BBC1C42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0319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5F5CB-FB59-4F04-B391-51AEBD116342}"/>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800DD97F-E45E-418A-837C-94128273C7C0}"/>
              </a:ext>
            </a:extLst>
          </p:cNvPr>
          <p:cNvGraphicFramePr>
            <a:graphicFrameLocks noGrp="1"/>
          </p:cNvGraphicFramePr>
          <p:nvPr>
            <p:ph type="chart" sz="quarter" idx="13"/>
            <p:extLst>
              <p:ext uri="{D42A27DB-BD31-4B8C-83A1-F6EECF244321}">
                <p14:modId xmlns:p14="http://schemas.microsoft.com/office/powerpoint/2010/main" val="2132540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E8E190-4B56-40B1-A95E-1C747484312B}"/>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99F8515D-0DA5-4538-99C0-A6F7A38D85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6688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CC595-112D-4194-8455-BB0E9DEBE3D5}"/>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C033239A-0FAD-4617-BC4C-F441B93207C8}"/>
              </a:ext>
            </a:extLst>
          </p:cNvPr>
          <p:cNvGraphicFramePr>
            <a:graphicFrameLocks noGrp="1"/>
          </p:cNvGraphicFramePr>
          <p:nvPr>
            <p:ph type="chart" sz="quarter" idx="13"/>
            <p:extLst>
              <p:ext uri="{D42A27DB-BD31-4B8C-83A1-F6EECF244321}">
                <p14:modId xmlns:p14="http://schemas.microsoft.com/office/powerpoint/2010/main" val="4256959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24344A-0FAF-433A-9806-38DD5737CD27}"/>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1E4A1B57-3B14-4311-87F7-6ABA76179E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4176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B809D-17CA-4849-AE40-77E6C8F34FBB}"/>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C752BFE4-C2B6-49F6-AC6A-A7E4231DAB99}"/>
              </a:ext>
            </a:extLst>
          </p:cNvPr>
          <p:cNvGraphicFramePr>
            <a:graphicFrameLocks noGrp="1"/>
          </p:cNvGraphicFramePr>
          <p:nvPr>
            <p:ph type="chart" sz="quarter" idx="13"/>
            <p:extLst>
              <p:ext uri="{D42A27DB-BD31-4B8C-83A1-F6EECF244321}">
                <p14:modId xmlns:p14="http://schemas.microsoft.com/office/powerpoint/2010/main" val="2966558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920F7C-8D63-4748-A8D4-E97BE06CE607}"/>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3B9C0582-BA3A-4680-BC92-EE6AECD978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7680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B867A-99BD-4DF8-8A68-24D61CA7EF61}"/>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0EEDD99E-70DF-47DE-B3DD-07BF535A3DA0}"/>
              </a:ext>
            </a:extLst>
          </p:cNvPr>
          <p:cNvGraphicFramePr>
            <a:graphicFrameLocks noGrp="1"/>
          </p:cNvGraphicFramePr>
          <p:nvPr>
            <p:ph type="chart" sz="quarter" idx="13"/>
            <p:extLst>
              <p:ext uri="{D42A27DB-BD31-4B8C-83A1-F6EECF244321}">
                <p14:modId xmlns:p14="http://schemas.microsoft.com/office/powerpoint/2010/main" val="2484890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100FC3-484F-439C-8699-630EC11387CE}"/>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ADADA94F-8792-4FD1-8507-EA1455DA4C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2725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EB486-CB85-4EAD-9D48-92AE540C56A0}"/>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677EB786-018A-45F5-8D9A-1040F2D29BE8}"/>
              </a:ext>
            </a:extLst>
          </p:cNvPr>
          <p:cNvGraphicFramePr>
            <a:graphicFrameLocks noGrp="1"/>
          </p:cNvGraphicFramePr>
          <p:nvPr>
            <p:ph type="chart" sz="quarter" idx="13"/>
            <p:extLst>
              <p:ext uri="{D42A27DB-BD31-4B8C-83A1-F6EECF244321}">
                <p14:modId xmlns:p14="http://schemas.microsoft.com/office/powerpoint/2010/main" val="2525332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027BDA-9A1E-4A5F-8E75-45D1249F665F}"/>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B011F421-FA51-4A40-8264-F51FB5017D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0473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F463D-7BED-4D2F-9933-09CD982AA6CD}"/>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D11B39F5-B4E1-4762-A0A7-8CC19118D9A3}"/>
              </a:ext>
            </a:extLst>
          </p:cNvPr>
          <p:cNvGraphicFramePr>
            <a:graphicFrameLocks noGrp="1"/>
          </p:cNvGraphicFramePr>
          <p:nvPr>
            <p:ph type="chart" sz="quarter" idx="13"/>
            <p:extLst>
              <p:ext uri="{D42A27DB-BD31-4B8C-83A1-F6EECF244321}">
                <p14:modId xmlns:p14="http://schemas.microsoft.com/office/powerpoint/2010/main" val="3997545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50D402-5F7F-4390-937E-0678765F1354}"/>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4C811EDA-2441-456B-BA0B-13D6A2A7D9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6979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6D417-36A8-43BA-BFA0-82CD6AE6C367}"/>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E98C9152-BD4D-45EA-A04B-A0D9695A256F}"/>
              </a:ext>
            </a:extLst>
          </p:cNvPr>
          <p:cNvGraphicFramePr>
            <a:graphicFrameLocks noGrp="1"/>
          </p:cNvGraphicFramePr>
          <p:nvPr>
            <p:ph type="tbl" sz="quarter" idx="13"/>
            <p:extLst>
              <p:ext uri="{D42A27DB-BD31-4B8C-83A1-F6EECF244321}">
                <p14:modId xmlns:p14="http://schemas.microsoft.com/office/powerpoint/2010/main" val="3086921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51380922"/>
                    </a:ext>
                  </a:extLst>
                </a:gridCol>
                <a:gridCol w="1399032">
                  <a:extLst>
                    <a:ext uri="{9D8B030D-6E8A-4147-A177-3AD203B41FA5}">
                      <a16:colId xmlns:a16="http://schemas.microsoft.com/office/drawing/2014/main" val="3921340489"/>
                    </a:ext>
                  </a:extLst>
                </a:gridCol>
                <a:gridCol w="1399032">
                  <a:extLst>
                    <a:ext uri="{9D8B030D-6E8A-4147-A177-3AD203B41FA5}">
                      <a16:colId xmlns:a16="http://schemas.microsoft.com/office/drawing/2014/main" val="1620449092"/>
                    </a:ext>
                  </a:extLst>
                </a:gridCol>
                <a:gridCol w="1399032">
                  <a:extLst>
                    <a:ext uri="{9D8B030D-6E8A-4147-A177-3AD203B41FA5}">
                      <a16:colId xmlns:a16="http://schemas.microsoft.com/office/drawing/2014/main" val="632673035"/>
                    </a:ext>
                  </a:extLst>
                </a:gridCol>
                <a:gridCol w="1399032">
                  <a:extLst>
                    <a:ext uri="{9D8B030D-6E8A-4147-A177-3AD203B41FA5}">
                      <a16:colId xmlns:a16="http://schemas.microsoft.com/office/drawing/2014/main" val="2744825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84094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152.18181818182</a:t>
                      </a:r>
                    </a:p>
                  </a:txBody>
                  <a:tcPr/>
                </a:tc>
                <a:extLst>
                  <a:ext uri="{0D108BD9-81ED-4DB2-BD59-A6C34878D82A}">
                    <a16:rowId xmlns:a16="http://schemas.microsoft.com/office/drawing/2014/main" val="80849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190.76470588235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22.294117647059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213.05882352941</a:t>
                      </a:r>
                    </a:p>
                  </a:txBody>
                  <a:tcPr/>
                </a:tc>
                <a:extLst>
                  <a:ext uri="{0D108BD9-81ED-4DB2-BD59-A6C34878D82A}">
                    <a16:rowId xmlns:a16="http://schemas.microsoft.com/office/drawing/2014/main" val="3130450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295.45454545455</a:t>
                      </a:r>
                    </a:p>
                  </a:txBody>
                  <a:tcPr/>
                </a:tc>
                <a:extLst>
                  <a:ext uri="{0D108BD9-81ED-4DB2-BD59-A6C34878D82A}">
                    <a16:rowId xmlns:a16="http://schemas.microsoft.com/office/drawing/2014/main" val="2204745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a:t>
                      </a:r>
                    </a:p>
                  </a:txBody>
                  <a:tcPr/>
                </a:tc>
                <a:extLst>
                  <a:ext uri="{0D108BD9-81ED-4DB2-BD59-A6C34878D82A}">
                    <a16:rowId xmlns:a16="http://schemas.microsoft.com/office/drawing/2014/main" val="3547317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a:t>
                      </a:r>
                    </a:p>
                  </a:txBody>
                  <a:tcPr/>
                </a:tc>
                <a:extLst>
                  <a:ext uri="{0D108BD9-81ED-4DB2-BD59-A6C34878D82A}">
                    <a16:rowId xmlns:a16="http://schemas.microsoft.com/office/drawing/2014/main" val="490887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a:t>
                      </a:r>
                    </a:p>
                  </a:txBody>
                  <a:tcPr/>
                </a:tc>
                <a:extLst>
                  <a:ext uri="{0D108BD9-81ED-4DB2-BD59-A6C34878D82A}">
                    <a16:rowId xmlns:a16="http://schemas.microsoft.com/office/drawing/2014/main" val="171277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a:t>
                      </a:r>
                    </a:p>
                  </a:txBody>
                  <a:tcPr/>
                </a:tc>
                <a:extLst>
                  <a:ext uri="{0D108BD9-81ED-4DB2-BD59-A6C34878D82A}">
                    <a16:rowId xmlns:a16="http://schemas.microsoft.com/office/drawing/2014/main" val="4199839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217.11111111111</a:t>
                      </a:r>
                    </a:p>
                  </a:txBody>
                  <a:tcPr/>
                </a:tc>
                <a:extLst>
                  <a:ext uri="{0D108BD9-81ED-4DB2-BD59-A6C34878D82A}">
                    <a16:rowId xmlns:a16="http://schemas.microsoft.com/office/drawing/2014/main" val="2707510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217.11111111111</a:t>
                      </a:r>
                    </a:p>
                  </a:txBody>
                  <a:tcPr/>
                </a:tc>
                <a:extLst>
                  <a:ext uri="{0D108BD9-81ED-4DB2-BD59-A6C34878D82A}">
                    <a16:rowId xmlns:a16="http://schemas.microsoft.com/office/drawing/2014/main" val="2599665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58.375</a:t>
                      </a:r>
                    </a:p>
                  </a:txBody>
                  <a:tcPr/>
                </a:tc>
                <a:extLst>
                  <a:ext uri="{0D108BD9-81ED-4DB2-BD59-A6C34878D82A}">
                    <a16:rowId xmlns:a16="http://schemas.microsoft.com/office/drawing/2014/main" val="813019536"/>
                  </a:ext>
                </a:extLst>
              </a:tr>
            </a:tbl>
          </a:graphicData>
        </a:graphic>
      </p:graphicFrame>
      <p:sp>
        <p:nvSpPr>
          <p:cNvPr id="4" name="Text Placeholder 3">
            <a:extLst>
              <a:ext uri="{FF2B5EF4-FFF2-40B4-BE49-F238E27FC236}">
                <a16:creationId xmlns:a16="http://schemas.microsoft.com/office/drawing/2014/main" id="{FEC53A2E-2F70-4B9D-8838-9DD414F7CA87}"/>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43719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21E6B-CAEB-4060-B3F6-398208B168AB}"/>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8AF487F8-9EC3-4F2D-B2FD-E833AEDBE859}"/>
              </a:ext>
            </a:extLst>
          </p:cNvPr>
          <p:cNvGraphicFramePr>
            <a:graphicFrameLocks noGrp="1"/>
          </p:cNvGraphicFramePr>
          <p:nvPr>
            <p:ph type="tbl" sz="quarter" idx="13"/>
            <p:extLst>
              <p:ext uri="{D42A27DB-BD31-4B8C-83A1-F6EECF244321}">
                <p14:modId xmlns:p14="http://schemas.microsoft.com/office/powerpoint/2010/main" val="3850833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22148270"/>
                    </a:ext>
                  </a:extLst>
                </a:gridCol>
                <a:gridCol w="1399032">
                  <a:extLst>
                    <a:ext uri="{9D8B030D-6E8A-4147-A177-3AD203B41FA5}">
                      <a16:colId xmlns:a16="http://schemas.microsoft.com/office/drawing/2014/main" val="2202774540"/>
                    </a:ext>
                  </a:extLst>
                </a:gridCol>
                <a:gridCol w="1399032">
                  <a:extLst>
                    <a:ext uri="{9D8B030D-6E8A-4147-A177-3AD203B41FA5}">
                      <a16:colId xmlns:a16="http://schemas.microsoft.com/office/drawing/2014/main" val="3362805150"/>
                    </a:ext>
                  </a:extLst>
                </a:gridCol>
                <a:gridCol w="1399032">
                  <a:extLst>
                    <a:ext uri="{9D8B030D-6E8A-4147-A177-3AD203B41FA5}">
                      <a16:colId xmlns:a16="http://schemas.microsoft.com/office/drawing/2014/main" val="2752017215"/>
                    </a:ext>
                  </a:extLst>
                </a:gridCol>
                <a:gridCol w="1399032">
                  <a:extLst>
                    <a:ext uri="{9D8B030D-6E8A-4147-A177-3AD203B41FA5}">
                      <a16:colId xmlns:a16="http://schemas.microsoft.com/office/drawing/2014/main" val="1551269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47091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58.375</a:t>
                      </a:r>
                    </a:p>
                  </a:txBody>
                  <a:tcPr/>
                </a:tc>
                <a:extLst>
                  <a:ext uri="{0D108BD9-81ED-4DB2-BD59-A6C34878D82A}">
                    <a16:rowId xmlns:a16="http://schemas.microsoft.com/office/drawing/2014/main" val="665504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#ManejoSeguro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58.375</a:t>
                      </a:r>
                    </a:p>
                  </a:txBody>
                  <a:tcPr/>
                </a:tc>
                <a:extLst>
                  <a:ext uri="{0D108BD9-81ED-4DB2-BD59-A6C34878D82A}">
                    <a16:rowId xmlns:a16="http://schemas.microsoft.com/office/drawing/2014/main" val="2463551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310.42857142857</a:t>
                      </a:r>
                    </a:p>
                  </a:txBody>
                  <a:tcPr/>
                </a:tc>
                <a:extLst>
                  <a:ext uri="{0D108BD9-81ED-4DB2-BD59-A6C34878D82A}">
                    <a16:rowId xmlns:a16="http://schemas.microsoft.com/office/drawing/2014/main" val="51423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57.428571428571</a:t>
                      </a:r>
                    </a:p>
                  </a:txBody>
                  <a:tcPr/>
                </a:tc>
                <a:extLst>
                  <a:ext uri="{0D108BD9-81ED-4DB2-BD59-A6C34878D82A}">
                    <a16:rowId xmlns:a16="http://schemas.microsoft.com/office/drawing/2014/main" val="402512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248.66666666667</a:t>
                      </a:r>
                    </a:p>
                  </a:txBody>
                  <a:tcPr/>
                </a:tc>
                <a:extLst>
                  <a:ext uri="{0D108BD9-81ED-4DB2-BD59-A6C34878D82A}">
                    <a16:rowId xmlns:a16="http://schemas.microsoft.com/office/drawing/2014/main" val="3104193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#VeranoHonda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465.16666666667</a:t>
                      </a:r>
                    </a:p>
                  </a:txBody>
                  <a:tcPr/>
                </a:tc>
                <a:extLst>
                  <a:ext uri="{0D108BD9-81ED-4DB2-BD59-A6C34878D82A}">
                    <a16:rowId xmlns:a16="http://schemas.microsoft.com/office/drawing/2014/main" val="2995991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extLst>
                  <a:ext uri="{0D108BD9-81ED-4DB2-BD59-A6C34878D82A}">
                    <a16:rowId xmlns:a16="http://schemas.microsoft.com/office/drawing/2014/main" val="3208957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#60cuotas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a:t>
                      </a:r>
                    </a:p>
                  </a:txBody>
                  <a:tcPr/>
                </a:tc>
                <a:extLst>
                  <a:ext uri="{0D108BD9-81ED-4DB2-BD59-A6C34878D82A}">
                    <a16:rowId xmlns:a16="http://schemas.microsoft.com/office/drawing/2014/main" val="1892355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a:t>
                      </a:r>
                    </a:p>
                  </a:txBody>
                  <a:tcPr/>
                </a:tc>
                <a:extLst>
                  <a:ext uri="{0D108BD9-81ED-4DB2-BD59-A6C34878D82A}">
                    <a16:rowId xmlns:a16="http://schemas.microsoft.com/office/drawing/2014/main" val="693854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174.75</a:t>
                      </a:r>
                    </a:p>
                  </a:txBody>
                  <a:tcPr/>
                </a:tc>
                <a:extLst>
                  <a:ext uri="{0D108BD9-81ED-4DB2-BD59-A6C34878D82A}">
                    <a16:rowId xmlns:a16="http://schemas.microsoft.com/office/drawing/2014/main" val="1020740353"/>
                  </a:ext>
                </a:extLst>
              </a:tr>
            </a:tbl>
          </a:graphicData>
        </a:graphic>
      </p:graphicFrame>
      <p:sp>
        <p:nvSpPr>
          <p:cNvPr id="4" name="Text Placeholder 3">
            <a:extLst>
              <a:ext uri="{FF2B5EF4-FFF2-40B4-BE49-F238E27FC236}">
                <a16:creationId xmlns:a16="http://schemas.microsoft.com/office/drawing/2014/main" id="{71612784-246F-4236-8084-49F95CBE91B4}"/>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173005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6F50E-CE34-4B55-A030-424F604E0B15}"/>
              </a:ext>
            </a:extLst>
          </p:cNvPr>
          <p:cNvSpPr>
            <a:spLocks noGrp="1"/>
          </p:cNvSpPr>
          <p:nvPr>
            <p:ph type="title"/>
          </p:nvPr>
        </p:nvSpPr>
        <p:spPr/>
        <p:txBody>
          <a:bodyPr/>
          <a:lstStyle/>
          <a:p>
            <a:r>
              <a:rPr lang="en-US"/>
              <a:t>Instagram Posts Table | La Emilia - 1 of 25</a:t>
            </a:r>
          </a:p>
        </p:txBody>
      </p:sp>
      <p:graphicFrame>
        <p:nvGraphicFramePr>
          <p:cNvPr id="5" name="Table Placeholder 4">
            <a:extLst>
              <a:ext uri="{FF2B5EF4-FFF2-40B4-BE49-F238E27FC236}">
                <a16:creationId xmlns:a16="http://schemas.microsoft.com/office/drawing/2014/main" id="{D06E279F-49A6-46AC-8645-996B70CC09DF}"/>
              </a:ext>
            </a:extLst>
          </p:cNvPr>
          <p:cNvGraphicFramePr>
            <a:graphicFrameLocks noGrp="1"/>
          </p:cNvGraphicFramePr>
          <p:nvPr>
            <p:ph type="tbl" sz="quarter" idx="13"/>
            <p:extLst>
              <p:ext uri="{D42A27DB-BD31-4B8C-83A1-F6EECF244321}">
                <p14:modId xmlns:p14="http://schemas.microsoft.com/office/powerpoint/2010/main" val="1708064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81043191"/>
                    </a:ext>
                  </a:extLst>
                </a:gridCol>
                <a:gridCol w="1810512">
                  <a:extLst>
                    <a:ext uri="{9D8B030D-6E8A-4147-A177-3AD203B41FA5}">
                      <a16:colId xmlns:a16="http://schemas.microsoft.com/office/drawing/2014/main" val="2107600575"/>
                    </a:ext>
                  </a:extLst>
                </a:gridCol>
                <a:gridCol w="822960">
                  <a:extLst>
                    <a:ext uri="{9D8B030D-6E8A-4147-A177-3AD203B41FA5}">
                      <a16:colId xmlns:a16="http://schemas.microsoft.com/office/drawing/2014/main" val="2783089344"/>
                    </a:ext>
                  </a:extLst>
                </a:gridCol>
                <a:gridCol w="822960">
                  <a:extLst>
                    <a:ext uri="{9D8B030D-6E8A-4147-A177-3AD203B41FA5}">
                      <a16:colId xmlns:a16="http://schemas.microsoft.com/office/drawing/2014/main" val="1557361242"/>
                    </a:ext>
                  </a:extLst>
                </a:gridCol>
                <a:gridCol w="822960">
                  <a:extLst>
                    <a:ext uri="{9D8B030D-6E8A-4147-A177-3AD203B41FA5}">
                      <a16:colId xmlns:a16="http://schemas.microsoft.com/office/drawing/2014/main" val="2621568052"/>
                    </a:ext>
                  </a:extLst>
                </a:gridCol>
                <a:gridCol w="822960">
                  <a:extLst>
                    <a:ext uri="{9D8B030D-6E8A-4147-A177-3AD203B41FA5}">
                      <a16:colId xmlns:a16="http://schemas.microsoft.com/office/drawing/2014/main" val="861762428"/>
                    </a:ext>
                  </a:extLst>
                </a:gridCol>
                <a:gridCol w="822960">
                  <a:extLst>
                    <a:ext uri="{9D8B030D-6E8A-4147-A177-3AD203B41FA5}">
                      <a16:colId xmlns:a16="http://schemas.microsoft.com/office/drawing/2014/main" val="639437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826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- 2022-01-20 14:00:43</a:t>
                      </a:r>
                      <a:r>
                        <a:rPr kumimoji="0" lang="es-ES" sz="1000" b="0" i="0" u="none" strike="noStrike" kern="1200" cap="none" spc="0" normalizeH="0" baseline="0" noProof="0">
                          <a:ln>
                            <a:noFill/>
                          </a:ln>
                          <a:solidFill>
                            <a:prstClr val="black"/>
                          </a:solidFill>
                          <a:effectLst/>
                          <a:uLnTx/>
                          <a:uFillTx/>
                          <a:latin typeface="+mn-lt"/>
                          <a:ea typeface="+mn-ea"/>
                          <a:cs typeface="+mn-cs"/>
                        </a:rPr>
                        <a:t>
 Sí, lo sabemos. La roja es histórica, legendaria, pero el plateado también tiene su magia. 
¿A vos qué Twister te gusta más?
#Twister #Honda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267195725_691659991825884_3658048334269218448_n.jpg?_nc_cat=102&amp;ccb=1-5&amp;_nc_sid=8ae9d6&amp;_nc_ohc=RtL2tlhCIskAX8BUQ4n&amp;_nc_ht=scontent-iad3-2.cdninstagram.com&amp;edm=AL-3X8kEAAAA&amp;oh=00_AT-9GhMVIq4jIbvJikDYIg-U5wkqS_Dsq_EgyoU4M95gWA&amp;oe=6211A64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27963671"/>
                  </a:ext>
                </a:extLst>
              </a:tr>
            </a:tbl>
          </a:graphicData>
        </a:graphic>
      </p:graphicFrame>
      <p:sp>
        <p:nvSpPr>
          <p:cNvPr id="4" name="Text Placeholder 3">
            <a:extLst>
              <a:ext uri="{FF2B5EF4-FFF2-40B4-BE49-F238E27FC236}">
                <a16:creationId xmlns:a16="http://schemas.microsoft.com/office/drawing/2014/main" id="{E44DA2BA-DEFF-4FD9-8248-90CED0C4D904}"/>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4090812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55274-B4F7-4F6F-863A-09D149A83E23}"/>
              </a:ext>
            </a:extLst>
          </p:cNvPr>
          <p:cNvSpPr>
            <a:spLocks noGrp="1"/>
          </p:cNvSpPr>
          <p:nvPr>
            <p:ph type="title"/>
          </p:nvPr>
        </p:nvSpPr>
        <p:spPr/>
        <p:txBody>
          <a:bodyPr/>
          <a:lstStyle/>
          <a:p>
            <a:r>
              <a:rPr lang="en-US"/>
              <a:t>Instagram Posts Table | La Emilia - 2 of 25</a:t>
            </a:r>
          </a:p>
        </p:txBody>
      </p:sp>
      <p:graphicFrame>
        <p:nvGraphicFramePr>
          <p:cNvPr id="5" name="Table Placeholder 4">
            <a:extLst>
              <a:ext uri="{FF2B5EF4-FFF2-40B4-BE49-F238E27FC236}">
                <a16:creationId xmlns:a16="http://schemas.microsoft.com/office/drawing/2014/main" id="{7C555FA8-EFD6-48AD-9155-074A8232EE10}"/>
              </a:ext>
            </a:extLst>
          </p:cNvPr>
          <p:cNvGraphicFramePr>
            <a:graphicFrameLocks noGrp="1"/>
          </p:cNvGraphicFramePr>
          <p:nvPr>
            <p:ph type="tbl" sz="quarter" idx="13"/>
            <p:extLst>
              <p:ext uri="{D42A27DB-BD31-4B8C-83A1-F6EECF244321}">
                <p14:modId xmlns:p14="http://schemas.microsoft.com/office/powerpoint/2010/main" val="598467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46551492"/>
                    </a:ext>
                  </a:extLst>
                </a:gridCol>
                <a:gridCol w="1810512">
                  <a:extLst>
                    <a:ext uri="{9D8B030D-6E8A-4147-A177-3AD203B41FA5}">
                      <a16:colId xmlns:a16="http://schemas.microsoft.com/office/drawing/2014/main" val="1821632693"/>
                    </a:ext>
                  </a:extLst>
                </a:gridCol>
                <a:gridCol w="822960">
                  <a:extLst>
                    <a:ext uri="{9D8B030D-6E8A-4147-A177-3AD203B41FA5}">
                      <a16:colId xmlns:a16="http://schemas.microsoft.com/office/drawing/2014/main" val="2396554054"/>
                    </a:ext>
                  </a:extLst>
                </a:gridCol>
                <a:gridCol w="822960">
                  <a:extLst>
                    <a:ext uri="{9D8B030D-6E8A-4147-A177-3AD203B41FA5}">
                      <a16:colId xmlns:a16="http://schemas.microsoft.com/office/drawing/2014/main" val="1705644156"/>
                    </a:ext>
                  </a:extLst>
                </a:gridCol>
                <a:gridCol w="822960">
                  <a:extLst>
                    <a:ext uri="{9D8B030D-6E8A-4147-A177-3AD203B41FA5}">
                      <a16:colId xmlns:a16="http://schemas.microsoft.com/office/drawing/2014/main" val="1303164770"/>
                    </a:ext>
                  </a:extLst>
                </a:gridCol>
                <a:gridCol w="822960">
                  <a:extLst>
                    <a:ext uri="{9D8B030D-6E8A-4147-A177-3AD203B41FA5}">
                      <a16:colId xmlns:a16="http://schemas.microsoft.com/office/drawing/2014/main" val="2144620385"/>
                    </a:ext>
                  </a:extLst>
                </a:gridCol>
                <a:gridCol w="822960">
                  <a:extLst>
                    <a:ext uri="{9D8B030D-6E8A-4147-A177-3AD203B41FA5}">
                      <a16:colId xmlns:a16="http://schemas.microsoft.com/office/drawing/2014/main" val="3112834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6666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- 2022-02-09 15:03:05</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(link en bio).
.
#MT03 #YamahaMT03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273786268_651865329288466_8061295979325294888_n.jpg?_nc_cat=106&amp;ccb=1-5&amp;_nc_sid=8ae9d6&amp;_nc_ohc=zkaRurkrzagAX_ovd3e&amp;_nc_ht=scontent-iad3-2.cdninstagram.com&amp;edm=AL-3X8kEAAAA&amp;oh=00_AT8_-21lLap3B4SNElTSRt3J3I_QtgJQzLb-EgyyHB_GNg&amp;oe=62123E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2114009"/>
                  </a:ext>
                </a:extLst>
              </a:tr>
            </a:tbl>
          </a:graphicData>
        </a:graphic>
      </p:graphicFrame>
      <p:sp>
        <p:nvSpPr>
          <p:cNvPr id="4" name="Text Placeholder 3">
            <a:extLst>
              <a:ext uri="{FF2B5EF4-FFF2-40B4-BE49-F238E27FC236}">
                <a16:creationId xmlns:a16="http://schemas.microsoft.com/office/drawing/2014/main" id="{E596EC11-6A87-4E86-A4B6-3F9504EFD943}"/>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793292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81C3D-6C69-45D9-8A3C-0E8C1374737B}"/>
              </a:ext>
            </a:extLst>
          </p:cNvPr>
          <p:cNvSpPr>
            <a:spLocks noGrp="1"/>
          </p:cNvSpPr>
          <p:nvPr>
            <p:ph type="title"/>
          </p:nvPr>
        </p:nvSpPr>
        <p:spPr/>
        <p:txBody>
          <a:bodyPr/>
          <a:lstStyle/>
          <a:p>
            <a:r>
              <a:rPr lang="en-US"/>
              <a:t>Instagram Posts Table | La Emilia - 3 of 25</a:t>
            </a:r>
          </a:p>
        </p:txBody>
      </p:sp>
      <p:graphicFrame>
        <p:nvGraphicFramePr>
          <p:cNvPr id="5" name="Table Placeholder 4">
            <a:extLst>
              <a:ext uri="{FF2B5EF4-FFF2-40B4-BE49-F238E27FC236}">
                <a16:creationId xmlns:a16="http://schemas.microsoft.com/office/drawing/2014/main" id="{EE411181-A8D2-4245-B7FA-04A2B70222B2}"/>
              </a:ext>
            </a:extLst>
          </p:cNvPr>
          <p:cNvGraphicFramePr>
            <a:graphicFrameLocks noGrp="1"/>
          </p:cNvGraphicFramePr>
          <p:nvPr>
            <p:ph type="tbl" sz="quarter" idx="13"/>
            <p:extLst>
              <p:ext uri="{D42A27DB-BD31-4B8C-83A1-F6EECF244321}">
                <p14:modId xmlns:p14="http://schemas.microsoft.com/office/powerpoint/2010/main" val="3848224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63027185"/>
                    </a:ext>
                  </a:extLst>
                </a:gridCol>
                <a:gridCol w="1810512">
                  <a:extLst>
                    <a:ext uri="{9D8B030D-6E8A-4147-A177-3AD203B41FA5}">
                      <a16:colId xmlns:a16="http://schemas.microsoft.com/office/drawing/2014/main" val="3773045191"/>
                    </a:ext>
                  </a:extLst>
                </a:gridCol>
                <a:gridCol w="822960">
                  <a:extLst>
                    <a:ext uri="{9D8B030D-6E8A-4147-A177-3AD203B41FA5}">
                      <a16:colId xmlns:a16="http://schemas.microsoft.com/office/drawing/2014/main" val="3764340649"/>
                    </a:ext>
                  </a:extLst>
                </a:gridCol>
                <a:gridCol w="822960">
                  <a:extLst>
                    <a:ext uri="{9D8B030D-6E8A-4147-A177-3AD203B41FA5}">
                      <a16:colId xmlns:a16="http://schemas.microsoft.com/office/drawing/2014/main" val="3049512102"/>
                    </a:ext>
                  </a:extLst>
                </a:gridCol>
                <a:gridCol w="822960">
                  <a:extLst>
                    <a:ext uri="{9D8B030D-6E8A-4147-A177-3AD203B41FA5}">
                      <a16:colId xmlns:a16="http://schemas.microsoft.com/office/drawing/2014/main" val="3628706038"/>
                    </a:ext>
                  </a:extLst>
                </a:gridCol>
                <a:gridCol w="822960">
                  <a:extLst>
                    <a:ext uri="{9D8B030D-6E8A-4147-A177-3AD203B41FA5}">
                      <a16:colId xmlns:a16="http://schemas.microsoft.com/office/drawing/2014/main" val="812743162"/>
                    </a:ext>
                  </a:extLst>
                </a:gridCol>
                <a:gridCol w="822960">
                  <a:extLst>
                    <a:ext uri="{9D8B030D-6E8A-4147-A177-3AD203B41FA5}">
                      <a16:colId xmlns:a16="http://schemas.microsoft.com/office/drawing/2014/main" val="1646847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3903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- 2022-01-21 12:40:50</a:t>
                      </a:r>
                      <a:r>
                        <a:rPr kumimoji="0" lang="es-ES" sz="1000" b="0" i="0" u="none" strike="noStrike" kern="1200" cap="none" spc="0" normalizeH="0" baseline="0" noProof="0">
                          <a:ln>
                            <a:noFill/>
                          </a:ln>
                          <a:solidFill>
                            <a:prstClr val="black"/>
                          </a:solidFill>
                          <a:effectLst/>
                          <a:uLnTx/>
                          <a:uFillTx/>
                          <a:latin typeface="+mn-lt"/>
                          <a:ea typeface="+mn-ea"/>
                          <a:cs typeface="+mn-cs"/>
                        </a:rPr>
                        <a:t>
 🌕 La luz de la Luna ilumina a esta hermosa Africa Twin. 😍 Vení a enamorarte de ella y de nuestros otros modelos en Av. Divisadero y Cerezo, Cariló. Estamos todos los días a partir de las 18 ¡No faltes!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272270544_658760878484217_2765611607459854603_n.jpg?_nc_cat=104&amp;ccb=1-5&amp;_nc_sid=8ae9d6&amp;_nc_ohc=kjVFD02XndkAX9yDGFE&amp;_nc_ht=scontent-iad3-2.cdninstagram.com&amp;edm=AL-3X8kEAAAA&amp;oh=00_AT9t_1EqQylVw-KN-vhRK0teYGIaemGFzRy1BLxsX3c4hw&amp;oe=6211289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814628"/>
                  </a:ext>
                </a:extLst>
              </a:tr>
            </a:tbl>
          </a:graphicData>
        </a:graphic>
      </p:graphicFrame>
      <p:sp>
        <p:nvSpPr>
          <p:cNvPr id="4" name="Text Placeholder 3">
            <a:extLst>
              <a:ext uri="{FF2B5EF4-FFF2-40B4-BE49-F238E27FC236}">
                <a16:creationId xmlns:a16="http://schemas.microsoft.com/office/drawing/2014/main" id="{B7C16256-4C5A-49F5-8A3E-B834CE9D2571}"/>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477410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D5D8E-9055-4F4E-B4C2-5021C552CDC7}"/>
              </a:ext>
            </a:extLst>
          </p:cNvPr>
          <p:cNvSpPr>
            <a:spLocks noGrp="1"/>
          </p:cNvSpPr>
          <p:nvPr>
            <p:ph type="title"/>
          </p:nvPr>
        </p:nvSpPr>
        <p:spPr/>
        <p:txBody>
          <a:bodyPr/>
          <a:lstStyle/>
          <a:p>
            <a:r>
              <a:rPr lang="en-US"/>
              <a:t>Instagram Posts Table | La Emilia - 4 of 25</a:t>
            </a:r>
          </a:p>
        </p:txBody>
      </p:sp>
      <p:graphicFrame>
        <p:nvGraphicFramePr>
          <p:cNvPr id="5" name="Table Placeholder 4">
            <a:extLst>
              <a:ext uri="{FF2B5EF4-FFF2-40B4-BE49-F238E27FC236}">
                <a16:creationId xmlns:a16="http://schemas.microsoft.com/office/drawing/2014/main" id="{E310E4F7-04EB-4A29-BD08-4611F76E446C}"/>
              </a:ext>
            </a:extLst>
          </p:cNvPr>
          <p:cNvGraphicFramePr>
            <a:graphicFrameLocks noGrp="1"/>
          </p:cNvGraphicFramePr>
          <p:nvPr>
            <p:ph type="tbl" sz="quarter" idx="13"/>
            <p:extLst>
              <p:ext uri="{D42A27DB-BD31-4B8C-83A1-F6EECF244321}">
                <p14:modId xmlns:p14="http://schemas.microsoft.com/office/powerpoint/2010/main" val="186454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96166120"/>
                    </a:ext>
                  </a:extLst>
                </a:gridCol>
                <a:gridCol w="1810512">
                  <a:extLst>
                    <a:ext uri="{9D8B030D-6E8A-4147-A177-3AD203B41FA5}">
                      <a16:colId xmlns:a16="http://schemas.microsoft.com/office/drawing/2014/main" val="3841518367"/>
                    </a:ext>
                  </a:extLst>
                </a:gridCol>
                <a:gridCol w="822960">
                  <a:extLst>
                    <a:ext uri="{9D8B030D-6E8A-4147-A177-3AD203B41FA5}">
                      <a16:colId xmlns:a16="http://schemas.microsoft.com/office/drawing/2014/main" val="3546355364"/>
                    </a:ext>
                  </a:extLst>
                </a:gridCol>
                <a:gridCol w="822960">
                  <a:extLst>
                    <a:ext uri="{9D8B030D-6E8A-4147-A177-3AD203B41FA5}">
                      <a16:colId xmlns:a16="http://schemas.microsoft.com/office/drawing/2014/main" val="299264784"/>
                    </a:ext>
                  </a:extLst>
                </a:gridCol>
                <a:gridCol w="822960">
                  <a:extLst>
                    <a:ext uri="{9D8B030D-6E8A-4147-A177-3AD203B41FA5}">
                      <a16:colId xmlns:a16="http://schemas.microsoft.com/office/drawing/2014/main" val="2931186096"/>
                    </a:ext>
                  </a:extLst>
                </a:gridCol>
                <a:gridCol w="822960">
                  <a:extLst>
                    <a:ext uri="{9D8B030D-6E8A-4147-A177-3AD203B41FA5}">
                      <a16:colId xmlns:a16="http://schemas.microsoft.com/office/drawing/2014/main" val="3733072887"/>
                    </a:ext>
                  </a:extLst>
                </a:gridCol>
                <a:gridCol w="822960">
                  <a:extLst>
                    <a:ext uri="{9D8B030D-6E8A-4147-A177-3AD203B41FA5}">
                      <a16:colId xmlns:a16="http://schemas.microsoft.com/office/drawing/2014/main" val="3648035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5934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- 2022-02-07 13:00:48</a:t>
                      </a:r>
                      <a:r>
                        <a:rPr kumimoji="0" lang="es-ES" sz="1000" b="0" i="0" u="none" strike="noStrike" kern="1200" cap="none" spc="0" normalizeH="0" baseline="0" noProof="0">
                          <a:ln>
                            <a:noFill/>
                          </a:ln>
                          <a:solidFill>
                            <a:prstClr val="black"/>
                          </a:solidFill>
                          <a:effectLst/>
                          <a:uLnTx/>
                          <a:uFillTx/>
                          <a:latin typeface="+mn-lt"/>
                          <a:ea typeface="+mn-ea"/>
                          <a:cs typeface="+mn-cs"/>
                        </a:rPr>
                        <a:t>
 Tu rutina puede convertirse en una aventura por día 🔥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273406739_372045637593746_8314286541978486588_n.jpg?_nc_cat=102&amp;ccb=1-5&amp;_nc_sid=8ae9d6&amp;_nc_ohc=mCjqyS9HVvcAX920OnU&amp;_nc_ht=scontent-iad3-2.cdninstagram.com&amp;edm=AL-3X8kEAAAA&amp;oh=00_AT_OR-QPrh7gJ9wagq6f0gLLKnkJD-maYvQwunEQyAVcAA&amp;oe=62122C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9327619"/>
                  </a:ext>
                </a:extLst>
              </a:tr>
            </a:tbl>
          </a:graphicData>
        </a:graphic>
      </p:graphicFrame>
      <p:sp>
        <p:nvSpPr>
          <p:cNvPr id="4" name="Text Placeholder 3">
            <a:extLst>
              <a:ext uri="{FF2B5EF4-FFF2-40B4-BE49-F238E27FC236}">
                <a16:creationId xmlns:a16="http://schemas.microsoft.com/office/drawing/2014/main" id="{C2372B9E-BEC7-4281-A730-1A594C823A0B}"/>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370276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5298A-FCA6-499C-AC54-6514E2B135F7}"/>
              </a:ext>
            </a:extLst>
          </p:cNvPr>
          <p:cNvSpPr>
            <a:spLocks noGrp="1"/>
          </p:cNvSpPr>
          <p:nvPr>
            <p:ph type="title"/>
          </p:nvPr>
        </p:nvSpPr>
        <p:spPr/>
        <p:txBody>
          <a:bodyPr/>
          <a:lstStyle/>
          <a:p>
            <a:r>
              <a:rPr lang="en-US"/>
              <a:t>Instagram Posts Table | La Emilia - 5 of 25</a:t>
            </a:r>
          </a:p>
        </p:txBody>
      </p:sp>
      <p:graphicFrame>
        <p:nvGraphicFramePr>
          <p:cNvPr id="5" name="Table Placeholder 4">
            <a:extLst>
              <a:ext uri="{FF2B5EF4-FFF2-40B4-BE49-F238E27FC236}">
                <a16:creationId xmlns:a16="http://schemas.microsoft.com/office/drawing/2014/main" id="{1EDA3F25-DC2C-416F-8CC7-EBC1D2A90FBD}"/>
              </a:ext>
            </a:extLst>
          </p:cNvPr>
          <p:cNvGraphicFramePr>
            <a:graphicFrameLocks noGrp="1"/>
          </p:cNvGraphicFramePr>
          <p:nvPr>
            <p:ph type="tbl" sz="quarter" idx="13"/>
            <p:extLst>
              <p:ext uri="{D42A27DB-BD31-4B8C-83A1-F6EECF244321}">
                <p14:modId xmlns:p14="http://schemas.microsoft.com/office/powerpoint/2010/main" val="2202150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69735211"/>
                    </a:ext>
                  </a:extLst>
                </a:gridCol>
                <a:gridCol w="1810512">
                  <a:extLst>
                    <a:ext uri="{9D8B030D-6E8A-4147-A177-3AD203B41FA5}">
                      <a16:colId xmlns:a16="http://schemas.microsoft.com/office/drawing/2014/main" val="4088630957"/>
                    </a:ext>
                  </a:extLst>
                </a:gridCol>
                <a:gridCol w="822960">
                  <a:extLst>
                    <a:ext uri="{9D8B030D-6E8A-4147-A177-3AD203B41FA5}">
                      <a16:colId xmlns:a16="http://schemas.microsoft.com/office/drawing/2014/main" val="2294015808"/>
                    </a:ext>
                  </a:extLst>
                </a:gridCol>
                <a:gridCol w="822960">
                  <a:extLst>
                    <a:ext uri="{9D8B030D-6E8A-4147-A177-3AD203B41FA5}">
                      <a16:colId xmlns:a16="http://schemas.microsoft.com/office/drawing/2014/main" val="1671905049"/>
                    </a:ext>
                  </a:extLst>
                </a:gridCol>
                <a:gridCol w="822960">
                  <a:extLst>
                    <a:ext uri="{9D8B030D-6E8A-4147-A177-3AD203B41FA5}">
                      <a16:colId xmlns:a16="http://schemas.microsoft.com/office/drawing/2014/main" val="4227509874"/>
                    </a:ext>
                  </a:extLst>
                </a:gridCol>
                <a:gridCol w="822960">
                  <a:extLst>
                    <a:ext uri="{9D8B030D-6E8A-4147-A177-3AD203B41FA5}">
                      <a16:colId xmlns:a16="http://schemas.microsoft.com/office/drawing/2014/main" val="2765256016"/>
                    </a:ext>
                  </a:extLst>
                </a:gridCol>
                <a:gridCol w="822960">
                  <a:extLst>
                    <a:ext uri="{9D8B030D-6E8A-4147-A177-3AD203B41FA5}">
                      <a16:colId xmlns:a16="http://schemas.microsoft.com/office/drawing/2014/main" val="2251748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3636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- 2022-02-05 18:00:32</a:t>
                      </a:r>
                      <a:r>
                        <a:rPr kumimoji="0" lang="es-ES" sz="1000" b="0" i="0" u="none" strike="noStrike" kern="1200" cap="none" spc="0" normalizeH="0" baseline="0" noProof="0">
                          <a:ln>
                            <a:noFill/>
                          </a:ln>
                          <a:solidFill>
                            <a:prstClr val="black"/>
                          </a:solidFill>
                          <a:effectLst/>
                          <a:uLnTx/>
                          <a:uFillTx/>
                          <a:latin typeface="+mn-lt"/>
                          <a:ea typeface="+mn-ea"/>
                          <a:cs typeface="+mn-cs"/>
                        </a:rPr>
                        <a:t>
 ¡La reina del stand te espera en Cariló!👑 Acercate a Av.Divisadero y Cerezo todos los días desde las 18:00 para conocer la Africa Twin y otros modelos de Honda 🤩
 #VeranoHonda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273189469_287198393398273_8470956500761865280_n.jpg?_nc_cat=107&amp;ccb=1-5&amp;_nc_sid=8ae9d6&amp;_nc_ohc=5O59zfpSzqoAX9ROp7N&amp;_nc_ht=scontent-iad3-2.cdninstagram.com&amp;edm=AL-3X8kEAAAA&amp;oh=00_AT9p61yEebjw-47RUezXYkxyibiVx0-j82vGts1rMkwgnw&amp;oe=62109953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57738592"/>
                  </a:ext>
                </a:extLst>
              </a:tr>
            </a:tbl>
          </a:graphicData>
        </a:graphic>
      </p:graphicFrame>
      <p:sp>
        <p:nvSpPr>
          <p:cNvPr id="4" name="Text Placeholder 3">
            <a:extLst>
              <a:ext uri="{FF2B5EF4-FFF2-40B4-BE49-F238E27FC236}">
                <a16:creationId xmlns:a16="http://schemas.microsoft.com/office/drawing/2014/main" id="{63823CD8-1637-466A-9A8B-92E47FB5E1BF}"/>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934098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13B4E-9EBA-42C9-BEF9-B9E6AF16934E}"/>
              </a:ext>
            </a:extLst>
          </p:cNvPr>
          <p:cNvSpPr>
            <a:spLocks noGrp="1"/>
          </p:cNvSpPr>
          <p:nvPr>
            <p:ph type="title"/>
          </p:nvPr>
        </p:nvSpPr>
        <p:spPr/>
        <p:txBody>
          <a:bodyPr/>
          <a:lstStyle/>
          <a:p>
            <a:r>
              <a:rPr lang="en-US"/>
              <a:t>Instagram Posts Table | La Emilia - 6 of 25</a:t>
            </a:r>
          </a:p>
        </p:txBody>
      </p:sp>
      <p:graphicFrame>
        <p:nvGraphicFramePr>
          <p:cNvPr id="5" name="Table Placeholder 4">
            <a:extLst>
              <a:ext uri="{FF2B5EF4-FFF2-40B4-BE49-F238E27FC236}">
                <a16:creationId xmlns:a16="http://schemas.microsoft.com/office/drawing/2014/main" id="{259D66FF-A688-4F70-9210-849C543F9207}"/>
              </a:ext>
            </a:extLst>
          </p:cNvPr>
          <p:cNvGraphicFramePr>
            <a:graphicFrameLocks noGrp="1"/>
          </p:cNvGraphicFramePr>
          <p:nvPr>
            <p:ph type="tbl" sz="quarter" idx="13"/>
            <p:extLst>
              <p:ext uri="{D42A27DB-BD31-4B8C-83A1-F6EECF244321}">
                <p14:modId xmlns:p14="http://schemas.microsoft.com/office/powerpoint/2010/main" val="852220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70743862"/>
                    </a:ext>
                  </a:extLst>
                </a:gridCol>
                <a:gridCol w="1810512">
                  <a:extLst>
                    <a:ext uri="{9D8B030D-6E8A-4147-A177-3AD203B41FA5}">
                      <a16:colId xmlns:a16="http://schemas.microsoft.com/office/drawing/2014/main" val="1152337891"/>
                    </a:ext>
                  </a:extLst>
                </a:gridCol>
                <a:gridCol w="822960">
                  <a:extLst>
                    <a:ext uri="{9D8B030D-6E8A-4147-A177-3AD203B41FA5}">
                      <a16:colId xmlns:a16="http://schemas.microsoft.com/office/drawing/2014/main" val="735005770"/>
                    </a:ext>
                  </a:extLst>
                </a:gridCol>
                <a:gridCol w="822960">
                  <a:extLst>
                    <a:ext uri="{9D8B030D-6E8A-4147-A177-3AD203B41FA5}">
                      <a16:colId xmlns:a16="http://schemas.microsoft.com/office/drawing/2014/main" val="2312102427"/>
                    </a:ext>
                  </a:extLst>
                </a:gridCol>
                <a:gridCol w="822960">
                  <a:extLst>
                    <a:ext uri="{9D8B030D-6E8A-4147-A177-3AD203B41FA5}">
                      <a16:colId xmlns:a16="http://schemas.microsoft.com/office/drawing/2014/main" val="2110864660"/>
                    </a:ext>
                  </a:extLst>
                </a:gridCol>
                <a:gridCol w="822960">
                  <a:extLst>
                    <a:ext uri="{9D8B030D-6E8A-4147-A177-3AD203B41FA5}">
                      <a16:colId xmlns:a16="http://schemas.microsoft.com/office/drawing/2014/main" val="1428877008"/>
                    </a:ext>
                  </a:extLst>
                </a:gridCol>
                <a:gridCol w="822960">
                  <a:extLst>
                    <a:ext uri="{9D8B030D-6E8A-4147-A177-3AD203B41FA5}">
                      <a16:colId xmlns:a16="http://schemas.microsoft.com/office/drawing/2014/main" val="3071558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8335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- 2022-02-05 17:00:22</a:t>
                      </a:r>
                      <a:r>
                        <a:rPr kumimoji="0" lang="en-US" sz="1000" b="0" i="0" u="none" strike="noStrike" kern="1200" cap="none" spc="0" normalizeH="0" baseline="0" noProof="0">
                          <a:ln>
                            <a:noFill/>
                          </a:ln>
                          <a:solidFill>
                            <a:prstClr val="black"/>
                          </a:solidFill>
                          <a:effectLst/>
                          <a:uLnTx/>
                          <a:uFillTx/>
                          <a:latin typeface="+mn-lt"/>
                          <a:ea typeface="+mn-ea"/>
                          <a:cs typeface="+mn-cs"/>
                        </a:rPr>
                        <a:t>
 Les compartimos algunas imágenes junto a la gente de motoblogcom  disfrutando de la 𝟕𝟓𝟐𝐒 durante la última edición de 𝐁𝐞𝐧𝐞𝐥𝐥𝐢 𝗪𝐞𝐞𝐤 en Córdoba.
¿Estuviste ahí? Si te lo perdiste, podés ver un resumen de todo lo vivido con nuestro 𝐯𝐢𝐝𝐞𝐨 𝐝𝐞 𝐜𝐨𝐛𝐞𝐫𝐭𝐮𝐫𝐚 𝐨𝐟𝐢𝐜𝐢𝐚𝐥.
Link en bio.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273379486_1093039934829444_3800348737916667357_n.jpg?_nc_cat=100&amp;ccb=1-5&amp;_nc_sid=8ae9d6&amp;_nc_ohc=yBwrXrxWyX0AX8tv6xX&amp;_nc_ht=scontent-iad3-2.cdninstagram.com&amp;edm=AL-3X8kEAAAA&amp;oh=00_AT_ghUlNNZS4B62QKYDC55mmyLwKZ5KfMPdfu5Idn_00lg&amp;oe=62119801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22731655"/>
                  </a:ext>
                </a:extLst>
              </a:tr>
            </a:tbl>
          </a:graphicData>
        </a:graphic>
      </p:graphicFrame>
      <p:sp>
        <p:nvSpPr>
          <p:cNvPr id="4" name="Text Placeholder 3">
            <a:extLst>
              <a:ext uri="{FF2B5EF4-FFF2-40B4-BE49-F238E27FC236}">
                <a16:creationId xmlns:a16="http://schemas.microsoft.com/office/drawing/2014/main" id="{FB3CD2A8-BA3F-491B-B129-6758CE1FFAEE}"/>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206089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D29B5-B104-4E68-AFEE-E2BD7176CA0A}"/>
              </a:ext>
            </a:extLst>
          </p:cNvPr>
          <p:cNvSpPr>
            <a:spLocks noGrp="1"/>
          </p:cNvSpPr>
          <p:nvPr>
            <p:ph type="title"/>
          </p:nvPr>
        </p:nvSpPr>
        <p:spPr/>
        <p:txBody>
          <a:bodyPr/>
          <a:lstStyle/>
          <a:p>
            <a:r>
              <a:rPr lang="en-US"/>
              <a:t>Instagram Posts Table | La Emilia - 7 of 25</a:t>
            </a:r>
          </a:p>
        </p:txBody>
      </p:sp>
      <p:graphicFrame>
        <p:nvGraphicFramePr>
          <p:cNvPr id="5" name="Table Placeholder 4">
            <a:extLst>
              <a:ext uri="{FF2B5EF4-FFF2-40B4-BE49-F238E27FC236}">
                <a16:creationId xmlns:a16="http://schemas.microsoft.com/office/drawing/2014/main" id="{34A6D550-65D3-4B63-9FBF-B22EBA830F66}"/>
              </a:ext>
            </a:extLst>
          </p:cNvPr>
          <p:cNvGraphicFramePr>
            <a:graphicFrameLocks noGrp="1"/>
          </p:cNvGraphicFramePr>
          <p:nvPr>
            <p:ph type="tbl" sz="quarter" idx="13"/>
            <p:extLst>
              <p:ext uri="{D42A27DB-BD31-4B8C-83A1-F6EECF244321}">
                <p14:modId xmlns:p14="http://schemas.microsoft.com/office/powerpoint/2010/main" val="4178995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70505889"/>
                    </a:ext>
                  </a:extLst>
                </a:gridCol>
                <a:gridCol w="1810512">
                  <a:extLst>
                    <a:ext uri="{9D8B030D-6E8A-4147-A177-3AD203B41FA5}">
                      <a16:colId xmlns:a16="http://schemas.microsoft.com/office/drawing/2014/main" val="711031006"/>
                    </a:ext>
                  </a:extLst>
                </a:gridCol>
                <a:gridCol w="822960">
                  <a:extLst>
                    <a:ext uri="{9D8B030D-6E8A-4147-A177-3AD203B41FA5}">
                      <a16:colId xmlns:a16="http://schemas.microsoft.com/office/drawing/2014/main" val="3833840894"/>
                    </a:ext>
                  </a:extLst>
                </a:gridCol>
                <a:gridCol w="822960">
                  <a:extLst>
                    <a:ext uri="{9D8B030D-6E8A-4147-A177-3AD203B41FA5}">
                      <a16:colId xmlns:a16="http://schemas.microsoft.com/office/drawing/2014/main" val="582236474"/>
                    </a:ext>
                  </a:extLst>
                </a:gridCol>
                <a:gridCol w="822960">
                  <a:extLst>
                    <a:ext uri="{9D8B030D-6E8A-4147-A177-3AD203B41FA5}">
                      <a16:colId xmlns:a16="http://schemas.microsoft.com/office/drawing/2014/main" val="3859646913"/>
                    </a:ext>
                  </a:extLst>
                </a:gridCol>
                <a:gridCol w="822960">
                  <a:extLst>
                    <a:ext uri="{9D8B030D-6E8A-4147-A177-3AD203B41FA5}">
                      <a16:colId xmlns:a16="http://schemas.microsoft.com/office/drawing/2014/main" val="1616327170"/>
                    </a:ext>
                  </a:extLst>
                </a:gridCol>
                <a:gridCol w="822960">
                  <a:extLst>
                    <a:ext uri="{9D8B030D-6E8A-4147-A177-3AD203B41FA5}">
                      <a16:colId xmlns:a16="http://schemas.microsoft.com/office/drawing/2014/main" val="1266881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6259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- 2022-01-31 10:30:58</a:t>
                      </a:r>
                      <a:r>
                        <a:rPr kumimoji="0" lang="es-ES" sz="1000" b="0" i="0" u="none" strike="noStrike" kern="1200" cap="none" spc="0" normalizeH="0" baseline="0" noProof="0">
                          <a:ln>
                            <a:noFill/>
                          </a:ln>
                          <a:solidFill>
                            <a:prstClr val="black"/>
                          </a:solidFill>
                          <a:effectLst/>
                          <a:uLnTx/>
                          <a:uFillTx/>
                          <a:latin typeface="+mn-lt"/>
                          <a:ea typeface="+mn-ea"/>
                          <a:cs typeface="+mn-cs"/>
                        </a:rPr>
                        <a:t>
 ¡Listo para la temporada 2022 de MotoGP™️! 💥
El Red Bull KTM Factory Racing se centrará en obtener más victorias a lo largo del año con Miguel Oliveira y Brad Binder sobre la última edición de la KTM RC16.
Los novatos de MotoGP de Tech3 KTM Factory Racing, Raúl Fernández y Remy Gardner, intentarán llevar la velocidad que demostraron en la lucha por la corona de Moto2 a la categoría reina mientras se enfrentan a los mejores del mundo.
#KTM #ReadyToRace MotoGP Tech3Racing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273212200_4662396183871523_2136152638879947587_n.webp.jpg?_nc_cat=100&amp;ccb=1-5&amp;_nc_sid=8ae9d6&amp;_nc_eui2=AeGITWAM6kR3OiKc223OBCK4yC-iwjmlycDIL6LCOaXJwEYaiEONMrkTCaWqOxVd92xZdd1jnzrwv9HRFW5TBbCL&amp;_nc_ohc=obR0kKRrpFEAX-TRa9p&amp;_nc_ht=scontent-iad3-1.cdninstagram.com&amp;edm=AL-3X8kEAAAA&amp;oh=00_AT-S_kNa7bCxtdL92eTNajVpkJvqawyK0857PuDRCaQuTg&amp;oe=62126148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85618830"/>
                  </a:ext>
                </a:extLst>
              </a:tr>
            </a:tbl>
          </a:graphicData>
        </a:graphic>
      </p:graphicFrame>
      <p:sp>
        <p:nvSpPr>
          <p:cNvPr id="4" name="Text Placeholder 3">
            <a:extLst>
              <a:ext uri="{FF2B5EF4-FFF2-40B4-BE49-F238E27FC236}">
                <a16:creationId xmlns:a16="http://schemas.microsoft.com/office/drawing/2014/main" id="{B1E67FBC-359D-4D96-AF73-B279CC807F2D}"/>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854219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8F9A5-F0DB-492C-B039-9B6E4703DE48}"/>
              </a:ext>
            </a:extLst>
          </p:cNvPr>
          <p:cNvSpPr>
            <a:spLocks noGrp="1"/>
          </p:cNvSpPr>
          <p:nvPr>
            <p:ph type="title"/>
          </p:nvPr>
        </p:nvSpPr>
        <p:spPr/>
        <p:txBody>
          <a:bodyPr/>
          <a:lstStyle/>
          <a:p>
            <a:r>
              <a:rPr lang="en-US"/>
              <a:t>Instagram Posts Table | La Emilia - 8 of 25</a:t>
            </a:r>
          </a:p>
        </p:txBody>
      </p:sp>
      <p:graphicFrame>
        <p:nvGraphicFramePr>
          <p:cNvPr id="5" name="Table Placeholder 4">
            <a:extLst>
              <a:ext uri="{FF2B5EF4-FFF2-40B4-BE49-F238E27FC236}">
                <a16:creationId xmlns:a16="http://schemas.microsoft.com/office/drawing/2014/main" id="{38093A21-7751-4991-9517-941C7FA413BF}"/>
              </a:ext>
            </a:extLst>
          </p:cNvPr>
          <p:cNvGraphicFramePr>
            <a:graphicFrameLocks noGrp="1"/>
          </p:cNvGraphicFramePr>
          <p:nvPr>
            <p:ph type="tbl" sz="quarter" idx="13"/>
            <p:extLst>
              <p:ext uri="{D42A27DB-BD31-4B8C-83A1-F6EECF244321}">
                <p14:modId xmlns:p14="http://schemas.microsoft.com/office/powerpoint/2010/main" val="3744112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81939486"/>
                    </a:ext>
                  </a:extLst>
                </a:gridCol>
                <a:gridCol w="1810512">
                  <a:extLst>
                    <a:ext uri="{9D8B030D-6E8A-4147-A177-3AD203B41FA5}">
                      <a16:colId xmlns:a16="http://schemas.microsoft.com/office/drawing/2014/main" val="2313394779"/>
                    </a:ext>
                  </a:extLst>
                </a:gridCol>
                <a:gridCol w="822960">
                  <a:extLst>
                    <a:ext uri="{9D8B030D-6E8A-4147-A177-3AD203B41FA5}">
                      <a16:colId xmlns:a16="http://schemas.microsoft.com/office/drawing/2014/main" val="2209106034"/>
                    </a:ext>
                  </a:extLst>
                </a:gridCol>
                <a:gridCol w="822960">
                  <a:extLst>
                    <a:ext uri="{9D8B030D-6E8A-4147-A177-3AD203B41FA5}">
                      <a16:colId xmlns:a16="http://schemas.microsoft.com/office/drawing/2014/main" val="1857208922"/>
                    </a:ext>
                  </a:extLst>
                </a:gridCol>
                <a:gridCol w="822960">
                  <a:extLst>
                    <a:ext uri="{9D8B030D-6E8A-4147-A177-3AD203B41FA5}">
                      <a16:colId xmlns:a16="http://schemas.microsoft.com/office/drawing/2014/main" val="3222943896"/>
                    </a:ext>
                  </a:extLst>
                </a:gridCol>
                <a:gridCol w="822960">
                  <a:extLst>
                    <a:ext uri="{9D8B030D-6E8A-4147-A177-3AD203B41FA5}">
                      <a16:colId xmlns:a16="http://schemas.microsoft.com/office/drawing/2014/main" val="972212891"/>
                    </a:ext>
                  </a:extLst>
                </a:gridCol>
                <a:gridCol w="822960">
                  <a:extLst>
                    <a:ext uri="{9D8B030D-6E8A-4147-A177-3AD203B41FA5}">
                      <a16:colId xmlns:a16="http://schemas.microsoft.com/office/drawing/2014/main" val="1833858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033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- 2022-01-24 17:05:16</a:t>
                      </a:r>
                      <a:r>
                        <a:rPr kumimoji="0" lang="es-ES" sz="1000" b="0" i="0" u="none" strike="noStrike" kern="1200" cap="none" spc="0" normalizeH="0" baseline="0" noProof="0">
                          <a:ln>
                            <a:noFill/>
                          </a:ln>
                          <a:solidFill>
                            <a:prstClr val="black"/>
                          </a:solidFill>
                          <a:effectLst/>
                          <a:uLnTx/>
                          <a:uFillTx/>
                          <a:latin typeface="+mn-lt"/>
                          <a:ea typeface="+mn-ea"/>
                          <a:cs typeface="+mn-cs"/>
                        </a:rPr>
                        <a:t>
 En Cariló hay una CBR que espera por tu visita 🔥 Acercate a Av. Divisadero y Cerezo y conocé a toda la familia Honda. ¡Estamos todos los días a partir de las 18!
#VeranoHonda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272685552_5071205692943216_6525345398296738279_n.webp.jpg?_nc_cat=109&amp;ccb=1-5&amp;_nc_sid=8ae9d6&amp;_nc_ohc=sHZzBHJiOs0AX-HwV0W&amp;_nc_ht=scontent-iad3-2.cdninstagram.com&amp;edm=AL-3X8kEAAAA&amp;oh=00_AT_DiHjFTLqzudzloTvyE-KMMJmP6aQ3PNbPKHxwgK9Kng&amp;oe=6211D6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9739491"/>
                  </a:ext>
                </a:extLst>
              </a:tr>
            </a:tbl>
          </a:graphicData>
        </a:graphic>
      </p:graphicFrame>
      <p:sp>
        <p:nvSpPr>
          <p:cNvPr id="4" name="Text Placeholder 3">
            <a:extLst>
              <a:ext uri="{FF2B5EF4-FFF2-40B4-BE49-F238E27FC236}">
                <a16:creationId xmlns:a16="http://schemas.microsoft.com/office/drawing/2014/main" id="{CA8E17FF-8C0B-499A-964B-A849600A2107}"/>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170166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CF05A-2AE6-4904-B30F-545D7A6D3184}"/>
              </a:ext>
            </a:extLst>
          </p:cNvPr>
          <p:cNvSpPr>
            <a:spLocks noGrp="1"/>
          </p:cNvSpPr>
          <p:nvPr>
            <p:ph type="title"/>
          </p:nvPr>
        </p:nvSpPr>
        <p:spPr/>
        <p:txBody>
          <a:bodyPr/>
          <a:lstStyle/>
          <a:p>
            <a:r>
              <a:rPr lang="en-US"/>
              <a:t>Instagram Posts Table | La Emilia - 9 of 25</a:t>
            </a:r>
          </a:p>
        </p:txBody>
      </p:sp>
      <p:graphicFrame>
        <p:nvGraphicFramePr>
          <p:cNvPr id="5" name="Table Placeholder 4">
            <a:extLst>
              <a:ext uri="{FF2B5EF4-FFF2-40B4-BE49-F238E27FC236}">
                <a16:creationId xmlns:a16="http://schemas.microsoft.com/office/drawing/2014/main" id="{C7D86ECE-61B0-4842-9572-838A5176BFCA}"/>
              </a:ext>
            </a:extLst>
          </p:cNvPr>
          <p:cNvGraphicFramePr>
            <a:graphicFrameLocks noGrp="1"/>
          </p:cNvGraphicFramePr>
          <p:nvPr>
            <p:ph type="tbl" sz="quarter" idx="13"/>
            <p:extLst>
              <p:ext uri="{D42A27DB-BD31-4B8C-83A1-F6EECF244321}">
                <p14:modId xmlns:p14="http://schemas.microsoft.com/office/powerpoint/2010/main" val="3911260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08911304"/>
                    </a:ext>
                  </a:extLst>
                </a:gridCol>
                <a:gridCol w="1810512">
                  <a:extLst>
                    <a:ext uri="{9D8B030D-6E8A-4147-A177-3AD203B41FA5}">
                      <a16:colId xmlns:a16="http://schemas.microsoft.com/office/drawing/2014/main" val="980157170"/>
                    </a:ext>
                  </a:extLst>
                </a:gridCol>
                <a:gridCol w="822960">
                  <a:extLst>
                    <a:ext uri="{9D8B030D-6E8A-4147-A177-3AD203B41FA5}">
                      <a16:colId xmlns:a16="http://schemas.microsoft.com/office/drawing/2014/main" val="2805424303"/>
                    </a:ext>
                  </a:extLst>
                </a:gridCol>
                <a:gridCol w="822960">
                  <a:extLst>
                    <a:ext uri="{9D8B030D-6E8A-4147-A177-3AD203B41FA5}">
                      <a16:colId xmlns:a16="http://schemas.microsoft.com/office/drawing/2014/main" val="2070265527"/>
                    </a:ext>
                  </a:extLst>
                </a:gridCol>
                <a:gridCol w="822960">
                  <a:extLst>
                    <a:ext uri="{9D8B030D-6E8A-4147-A177-3AD203B41FA5}">
                      <a16:colId xmlns:a16="http://schemas.microsoft.com/office/drawing/2014/main" val="1923436053"/>
                    </a:ext>
                  </a:extLst>
                </a:gridCol>
                <a:gridCol w="822960">
                  <a:extLst>
                    <a:ext uri="{9D8B030D-6E8A-4147-A177-3AD203B41FA5}">
                      <a16:colId xmlns:a16="http://schemas.microsoft.com/office/drawing/2014/main" val="4176020683"/>
                    </a:ext>
                  </a:extLst>
                </a:gridCol>
                <a:gridCol w="822960">
                  <a:extLst>
                    <a:ext uri="{9D8B030D-6E8A-4147-A177-3AD203B41FA5}">
                      <a16:colId xmlns:a16="http://schemas.microsoft.com/office/drawing/2014/main" val="359078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5228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- 2022-01-26 12:00:08</a:t>
                      </a:r>
                      <a:r>
                        <a:rPr kumimoji="0" lang="es-ES" sz="1000" b="0" i="0" u="none" strike="noStrike" kern="1200" cap="none" spc="0" normalizeH="0" baseline="0" noProof="0">
                          <a:ln>
                            <a:noFill/>
                          </a:ln>
                          <a:solidFill>
                            <a:prstClr val="black"/>
                          </a:solidFill>
                          <a:effectLst/>
                          <a:uLnTx/>
                          <a:uFillTx/>
                          <a:latin typeface="+mn-lt"/>
                          <a:ea typeface="+mn-ea"/>
                          <a:cs typeface="+mn-cs"/>
                        </a:rPr>
                        <a:t>
 ¡Córdoba se lleva una nueva edición de #MiLeyenda! Andrés Rivolta (rivoltaa) es de Alejandro Roca, pero con su Wave se fue a recorrer la Patagonia argentina, ¡y hasta se pasó a Chile! Más de 20.000 kilómetros hacen de su Honda una verdadera Leyenda.
También tiene viajes a Gualeguaychú, a Uruguay y hasta la frontera con Brasil. Córdoba, por supuesto, la conoce de punta a punta.
¿Vos qué esperás para compartir tu historia con nuestra comunidad? ¡Envianos un MD!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272664161_1159171984889578_4458662104417259920_n.jpg?_nc_cat=105&amp;ccb=1-5&amp;_nc_sid=8ae9d6&amp;_nc_ohc=WeGfhr_kQ30AX-h503n&amp;_nc_ht=scontent-iad3-2.cdninstagram.com&amp;edm=AL-3X8kEAAAA&amp;oh=00_AT-dVCTQ00t2KnWpM7E0JUjdxD1-mK2PGMEZ_pe0PGphhQ&amp;oe=6211F59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76162073"/>
                  </a:ext>
                </a:extLst>
              </a:tr>
            </a:tbl>
          </a:graphicData>
        </a:graphic>
      </p:graphicFrame>
      <p:sp>
        <p:nvSpPr>
          <p:cNvPr id="4" name="Text Placeholder 3">
            <a:extLst>
              <a:ext uri="{FF2B5EF4-FFF2-40B4-BE49-F238E27FC236}">
                <a16:creationId xmlns:a16="http://schemas.microsoft.com/office/drawing/2014/main" id="{84F0CC82-B484-499A-AF55-A4D73529A00C}"/>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223482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43643-2754-4F1D-A65E-C1053CBBAD57}"/>
              </a:ext>
            </a:extLst>
          </p:cNvPr>
          <p:cNvSpPr>
            <a:spLocks noGrp="1"/>
          </p:cNvSpPr>
          <p:nvPr>
            <p:ph type="title"/>
          </p:nvPr>
        </p:nvSpPr>
        <p:spPr/>
        <p:txBody>
          <a:bodyPr/>
          <a:lstStyle/>
          <a:p>
            <a:r>
              <a:rPr lang="en-US"/>
              <a:t>Instagram Posts Table | La Emilia - 10 of 25</a:t>
            </a:r>
          </a:p>
        </p:txBody>
      </p:sp>
      <p:graphicFrame>
        <p:nvGraphicFramePr>
          <p:cNvPr id="5" name="Table Placeholder 4">
            <a:extLst>
              <a:ext uri="{FF2B5EF4-FFF2-40B4-BE49-F238E27FC236}">
                <a16:creationId xmlns:a16="http://schemas.microsoft.com/office/drawing/2014/main" id="{6886B1AB-3F48-4953-B286-81FBA16F4009}"/>
              </a:ext>
            </a:extLst>
          </p:cNvPr>
          <p:cNvGraphicFramePr>
            <a:graphicFrameLocks noGrp="1"/>
          </p:cNvGraphicFramePr>
          <p:nvPr>
            <p:ph type="tbl" sz="quarter" idx="13"/>
            <p:extLst>
              <p:ext uri="{D42A27DB-BD31-4B8C-83A1-F6EECF244321}">
                <p14:modId xmlns:p14="http://schemas.microsoft.com/office/powerpoint/2010/main" val="2581537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38556741"/>
                    </a:ext>
                  </a:extLst>
                </a:gridCol>
                <a:gridCol w="1810512">
                  <a:extLst>
                    <a:ext uri="{9D8B030D-6E8A-4147-A177-3AD203B41FA5}">
                      <a16:colId xmlns:a16="http://schemas.microsoft.com/office/drawing/2014/main" val="1020415922"/>
                    </a:ext>
                  </a:extLst>
                </a:gridCol>
                <a:gridCol w="822960">
                  <a:extLst>
                    <a:ext uri="{9D8B030D-6E8A-4147-A177-3AD203B41FA5}">
                      <a16:colId xmlns:a16="http://schemas.microsoft.com/office/drawing/2014/main" val="810485697"/>
                    </a:ext>
                  </a:extLst>
                </a:gridCol>
                <a:gridCol w="822960">
                  <a:extLst>
                    <a:ext uri="{9D8B030D-6E8A-4147-A177-3AD203B41FA5}">
                      <a16:colId xmlns:a16="http://schemas.microsoft.com/office/drawing/2014/main" val="2179532846"/>
                    </a:ext>
                  </a:extLst>
                </a:gridCol>
                <a:gridCol w="822960">
                  <a:extLst>
                    <a:ext uri="{9D8B030D-6E8A-4147-A177-3AD203B41FA5}">
                      <a16:colId xmlns:a16="http://schemas.microsoft.com/office/drawing/2014/main" val="2766974703"/>
                    </a:ext>
                  </a:extLst>
                </a:gridCol>
                <a:gridCol w="822960">
                  <a:extLst>
                    <a:ext uri="{9D8B030D-6E8A-4147-A177-3AD203B41FA5}">
                      <a16:colId xmlns:a16="http://schemas.microsoft.com/office/drawing/2014/main" val="1926103487"/>
                    </a:ext>
                  </a:extLst>
                </a:gridCol>
                <a:gridCol w="822960">
                  <a:extLst>
                    <a:ext uri="{9D8B030D-6E8A-4147-A177-3AD203B41FA5}">
                      <a16:colId xmlns:a16="http://schemas.microsoft.com/office/drawing/2014/main" val="3441481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6366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- 2022-02-09 17:00:56</a:t>
                      </a:r>
                      <a:r>
                        <a:rPr kumimoji="0" lang="es-ES" sz="1000" b="0" i="0" u="none" strike="noStrike" kern="1200" cap="none" spc="0" normalizeH="0" baseline="0" noProof="0">
                          <a:ln>
                            <a:noFill/>
                          </a:ln>
                          <a:solidFill>
                            <a:prstClr val="black"/>
                          </a:solidFill>
                          <a:effectLst/>
                          <a:uLnTx/>
                          <a:uFillTx/>
                          <a:latin typeface="+mn-lt"/>
                          <a:ea typeface="+mn-ea"/>
                          <a:cs typeface="+mn-cs"/>
                        </a:rPr>
                        <a:t>
 Una nueva edición de #MiLeyenda llega desde el partido de San Martín, en la Provincia de Buenos Aires. dariocattenati se encuentra viajando por toda la Argentina con “Banca”, su Tornado, que lo llevó a encontrar su lugar en el fin del mundo.
¿Vos todavía no nos compartiste tu leyenda? ¡Envianos tu foto por MD!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273523795_640112307309273_7107254998356305147_n.jpg?_nc_cat=110&amp;ccb=1-5&amp;_nc_sid=8ae9d6&amp;_nc_ohc=DWs51VaEiEQAX80NnIr&amp;_nc_ht=scontent-iad3-2.cdninstagram.com&amp;edm=AL-3X8kEAAAA&amp;oh=00_AT9qkTt7Y9IG-xLq1wm2QfaPV0a_4-VfIxBuY04Ap3ciQA&amp;oe=62124768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30696487"/>
                  </a:ext>
                </a:extLst>
              </a:tr>
            </a:tbl>
          </a:graphicData>
        </a:graphic>
      </p:graphicFrame>
      <p:sp>
        <p:nvSpPr>
          <p:cNvPr id="4" name="Text Placeholder 3">
            <a:extLst>
              <a:ext uri="{FF2B5EF4-FFF2-40B4-BE49-F238E27FC236}">
                <a16:creationId xmlns:a16="http://schemas.microsoft.com/office/drawing/2014/main" id="{A8467070-27F5-4397-B53C-D0C2234E54C9}"/>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518536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379BE-AD7F-498B-A3AE-AF7CF72E0A21}"/>
              </a:ext>
            </a:extLst>
          </p:cNvPr>
          <p:cNvSpPr>
            <a:spLocks noGrp="1"/>
          </p:cNvSpPr>
          <p:nvPr>
            <p:ph type="title"/>
          </p:nvPr>
        </p:nvSpPr>
        <p:spPr/>
        <p:txBody>
          <a:bodyPr/>
          <a:lstStyle/>
          <a:p>
            <a:r>
              <a:rPr lang="en-US"/>
              <a:t>Instagram Posts Table | La Emilia - 11 of 25</a:t>
            </a:r>
          </a:p>
        </p:txBody>
      </p:sp>
      <p:graphicFrame>
        <p:nvGraphicFramePr>
          <p:cNvPr id="5" name="Table Placeholder 4">
            <a:extLst>
              <a:ext uri="{FF2B5EF4-FFF2-40B4-BE49-F238E27FC236}">
                <a16:creationId xmlns:a16="http://schemas.microsoft.com/office/drawing/2014/main" id="{9280AA3D-AF1C-45D3-B11F-6F3B9F318C66}"/>
              </a:ext>
            </a:extLst>
          </p:cNvPr>
          <p:cNvGraphicFramePr>
            <a:graphicFrameLocks noGrp="1"/>
          </p:cNvGraphicFramePr>
          <p:nvPr>
            <p:ph type="tbl" sz="quarter" idx="13"/>
            <p:extLst>
              <p:ext uri="{D42A27DB-BD31-4B8C-83A1-F6EECF244321}">
                <p14:modId xmlns:p14="http://schemas.microsoft.com/office/powerpoint/2010/main" val="1873063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62708673"/>
                    </a:ext>
                  </a:extLst>
                </a:gridCol>
                <a:gridCol w="1810512">
                  <a:extLst>
                    <a:ext uri="{9D8B030D-6E8A-4147-A177-3AD203B41FA5}">
                      <a16:colId xmlns:a16="http://schemas.microsoft.com/office/drawing/2014/main" val="629542921"/>
                    </a:ext>
                  </a:extLst>
                </a:gridCol>
                <a:gridCol w="822960">
                  <a:extLst>
                    <a:ext uri="{9D8B030D-6E8A-4147-A177-3AD203B41FA5}">
                      <a16:colId xmlns:a16="http://schemas.microsoft.com/office/drawing/2014/main" val="154540461"/>
                    </a:ext>
                  </a:extLst>
                </a:gridCol>
                <a:gridCol w="822960">
                  <a:extLst>
                    <a:ext uri="{9D8B030D-6E8A-4147-A177-3AD203B41FA5}">
                      <a16:colId xmlns:a16="http://schemas.microsoft.com/office/drawing/2014/main" val="1885632517"/>
                    </a:ext>
                  </a:extLst>
                </a:gridCol>
                <a:gridCol w="822960">
                  <a:extLst>
                    <a:ext uri="{9D8B030D-6E8A-4147-A177-3AD203B41FA5}">
                      <a16:colId xmlns:a16="http://schemas.microsoft.com/office/drawing/2014/main" val="1375982250"/>
                    </a:ext>
                  </a:extLst>
                </a:gridCol>
                <a:gridCol w="822960">
                  <a:extLst>
                    <a:ext uri="{9D8B030D-6E8A-4147-A177-3AD203B41FA5}">
                      <a16:colId xmlns:a16="http://schemas.microsoft.com/office/drawing/2014/main" val="1424512612"/>
                    </a:ext>
                  </a:extLst>
                </a:gridCol>
                <a:gridCol w="822960">
                  <a:extLst>
                    <a:ext uri="{9D8B030D-6E8A-4147-A177-3AD203B41FA5}">
                      <a16:colId xmlns:a16="http://schemas.microsoft.com/office/drawing/2014/main" val="34959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4087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- 2022-02-14 11:30:37</a:t>
                      </a:r>
                      <a:r>
                        <a:rPr kumimoji="0" lang="es-ES" sz="1000" b="0" i="0" u="none" strike="noStrike" kern="1200" cap="none" spc="0" normalizeH="0" baseline="0" noProof="0">
                          <a:ln>
                            <a:noFill/>
                          </a:ln>
                          <a:solidFill>
                            <a:prstClr val="black"/>
                          </a:solidFill>
                          <a:effectLst/>
                          <a:uLnTx/>
                          <a:uFillTx/>
                          <a:latin typeface="+mn-lt"/>
                          <a:ea typeface="+mn-ea"/>
                          <a:cs typeface="+mn-cs"/>
                        </a:rPr>
                        <a:t>
 Si sentís 🦋🦋🦋 en la panza debe ser amor, o debe ser su motor 190cc. Sea cual sea, estás con la pareja correcta. ¡Feliz día de los enamorados! ❤️
#DíaDeLosEnamorados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273961927_349050090418854_9092230239217965713_n.jpg?_nc_cat=101&amp;ccb=1-5&amp;_nc_sid=8ae9d6&amp;_nc_ohc=Anv3uukY5e0AX8Eum3j&amp;_nc_ht=scontent-iad3-2.cdninstagram.com&amp;edm=AL-3X8kEAAAA&amp;oh=00_AT8JsmglqWHRmJTy0rrkIp__nTbkYC-zZHaRS3Ol0ZEpEQ&amp;oe=6211C19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4037055"/>
                  </a:ext>
                </a:extLst>
              </a:tr>
            </a:tbl>
          </a:graphicData>
        </a:graphic>
      </p:graphicFrame>
      <p:sp>
        <p:nvSpPr>
          <p:cNvPr id="4" name="Text Placeholder 3">
            <a:extLst>
              <a:ext uri="{FF2B5EF4-FFF2-40B4-BE49-F238E27FC236}">
                <a16:creationId xmlns:a16="http://schemas.microsoft.com/office/drawing/2014/main" id="{32B1FBAD-3289-4582-967E-B733C556C537}"/>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5020764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9FF38-ED48-418C-BD28-405D0EE5F17B}"/>
              </a:ext>
            </a:extLst>
          </p:cNvPr>
          <p:cNvSpPr>
            <a:spLocks noGrp="1"/>
          </p:cNvSpPr>
          <p:nvPr>
            <p:ph type="title"/>
          </p:nvPr>
        </p:nvSpPr>
        <p:spPr/>
        <p:txBody>
          <a:bodyPr/>
          <a:lstStyle/>
          <a:p>
            <a:r>
              <a:rPr lang="en-US"/>
              <a:t>Instagram Posts Table | La Emilia - 12 of 25</a:t>
            </a:r>
          </a:p>
        </p:txBody>
      </p:sp>
      <p:graphicFrame>
        <p:nvGraphicFramePr>
          <p:cNvPr id="5" name="Table Placeholder 4">
            <a:extLst>
              <a:ext uri="{FF2B5EF4-FFF2-40B4-BE49-F238E27FC236}">
                <a16:creationId xmlns:a16="http://schemas.microsoft.com/office/drawing/2014/main" id="{3A1CF2EF-8CCF-480E-8D7A-16EB67DB8542}"/>
              </a:ext>
            </a:extLst>
          </p:cNvPr>
          <p:cNvGraphicFramePr>
            <a:graphicFrameLocks noGrp="1"/>
          </p:cNvGraphicFramePr>
          <p:nvPr>
            <p:ph type="tbl" sz="quarter" idx="13"/>
            <p:extLst>
              <p:ext uri="{D42A27DB-BD31-4B8C-83A1-F6EECF244321}">
                <p14:modId xmlns:p14="http://schemas.microsoft.com/office/powerpoint/2010/main" val="2039684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9461869"/>
                    </a:ext>
                  </a:extLst>
                </a:gridCol>
                <a:gridCol w="1810512">
                  <a:extLst>
                    <a:ext uri="{9D8B030D-6E8A-4147-A177-3AD203B41FA5}">
                      <a16:colId xmlns:a16="http://schemas.microsoft.com/office/drawing/2014/main" val="3946503841"/>
                    </a:ext>
                  </a:extLst>
                </a:gridCol>
                <a:gridCol w="822960">
                  <a:extLst>
                    <a:ext uri="{9D8B030D-6E8A-4147-A177-3AD203B41FA5}">
                      <a16:colId xmlns:a16="http://schemas.microsoft.com/office/drawing/2014/main" val="3421320662"/>
                    </a:ext>
                  </a:extLst>
                </a:gridCol>
                <a:gridCol w="822960">
                  <a:extLst>
                    <a:ext uri="{9D8B030D-6E8A-4147-A177-3AD203B41FA5}">
                      <a16:colId xmlns:a16="http://schemas.microsoft.com/office/drawing/2014/main" val="502427731"/>
                    </a:ext>
                  </a:extLst>
                </a:gridCol>
                <a:gridCol w="822960">
                  <a:extLst>
                    <a:ext uri="{9D8B030D-6E8A-4147-A177-3AD203B41FA5}">
                      <a16:colId xmlns:a16="http://schemas.microsoft.com/office/drawing/2014/main" val="458283136"/>
                    </a:ext>
                  </a:extLst>
                </a:gridCol>
                <a:gridCol w="822960">
                  <a:extLst>
                    <a:ext uri="{9D8B030D-6E8A-4147-A177-3AD203B41FA5}">
                      <a16:colId xmlns:a16="http://schemas.microsoft.com/office/drawing/2014/main" val="1019962173"/>
                    </a:ext>
                  </a:extLst>
                </a:gridCol>
                <a:gridCol w="822960">
                  <a:extLst>
                    <a:ext uri="{9D8B030D-6E8A-4147-A177-3AD203B41FA5}">
                      <a16:colId xmlns:a16="http://schemas.microsoft.com/office/drawing/2014/main" val="2591129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027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- 2022-02-08 16:21:38</a:t>
                      </a:r>
                      <a:r>
                        <a:rPr kumimoji="0" lang="en-US" sz="1000" b="0" i="0" u="none" strike="noStrike" kern="1200" cap="none" spc="0" normalizeH="0" baseline="0" noProof="0">
                          <a:ln>
                            <a:noFill/>
                          </a:ln>
                          <a:solidFill>
                            <a:prstClr val="black"/>
                          </a:solidFill>
                          <a:effectLst/>
                          <a:uLnTx/>
                          <a:uFillTx/>
                          <a:latin typeface="+mn-lt"/>
                          <a:ea typeface="+mn-ea"/>
                          <a:cs typeface="+mn-cs"/>
                        </a:rPr>
                        <a:t>
 Nuevo #𝐌𝐚𝐫𝐭𝐞𝐬𝐌𝐢𝐁𝐞𝐧𝐞𝐥𝐥𝐢 de la mano de laurarebasti junto con su 𝟑𝟎𝟐𝐒.
¡Muchas gracias a todos los que nos comparten sus fotos!
𝘚𝘶𝘣í vos también la tuya 𝘤𝘰𝘯 𝘦𝘭 𝘩𝘢𝘴𝘩𝘵𝘢𝘨 #𝐌𝐢𝐁𝐞𝐧𝐞𝐥𝐥𝐢 𝘺 𝘦𝘵𝘪𝘲𝘶𝘦𝘵𝘢𝘯𝘰𝘴 𝘱𝘢𝘳𝘢 𝘲𝘶𝘦 𝘱𝘰𝘥𝘢𝘮𝘰𝘴 𝘤𝘰𝘮𝘱𝘢𝘳𝘵𝘪𝘳𝘭a. ⁣⁣⁣
Un nuevo camino comienza de la mano de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273515043_438446398022867_1984198423941353260_n.jpg?_nc_cat=101&amp;ccb=1-5&amp;_nc_sid=8ae9d6&amp;_nc_ohc=4tZQCnJwlucAX8GQ5zb&amp;_nc_ht=scontent-iad3-2.cdninstagram.com&amp;edm=AL-3X8kEAAAA&amp;oh=00_AT8p8Y9WbgMdyKBP8O07RKEUmypBYX1J0lcn8MzXH0M-JA&amp;oe=6211EF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6777518"/>
                  </a:ext>
                </a:extLst>
              </a:tr>
            </a:tbl>
          </a:graphicData>
        </a:graphic>
      </p:graphicFrame>
      <p:sp>
        <p:nvSpPr>
          <p:cNvPr id="4" name="Text Placeholder 3">
            <a:extLst>
              <a:ext uri="{FF2B5EF4-FFF2-40B4-BE49-F238E27FC236}">
                <a16:creationId xmlns:a16="http://schemas.microsoft.com/office/drawing/2014/main" id="{3BA17EE1-FD6A-416A-B95B-54F813D43D28}"/>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8456877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24A8E-E624-4F79-B107-F73E3D739481}"/>
              </a:ext>
            </a:extLst>
          </p:cNvPr>
          <p:cNvSpPr>
            <a:spLocks noGrp="1"/>
          </p:cNvSpPr>
          <p:nvPr>
            <p:ph type="title"/>
          </p:nvPr>
        </p:nvSpPr>
        <p:spPr/>
        <p:txBody>
          <a:bodyPr/>
          <a:lstStyle/>
          <a:p>
            <a:r>
              <a:rPr lang="en-US"/>
              <a:t>Instagram Posts Table | La Emilia - 13 of 25</a:t>
            </a:r>
          </a:p>
        </p:txBody>
      </p:sp>
      <p:graphicFrame>
        <p:nvGraphicFramePr>
          <p:cNvPr id="5" name="Table Placeholder 4">
            <a:extLst>
              <a:ext uri="{FF2B5EF4-FFF2-40B4-BE49-F238E27FC236}">
                <a16:creationId xmlns:a16="http://schemas.microsoft.com/office/drawing/2014/main" id="{8E7ECCD8-BAD7-4D98-9097-C7A0AC79F2AD}"/>
              </a:ext>
            </a:extLst>
          </p:cNvPr>
          <p:cNvGraphicFramePr>
            <a:graphicFrameLocks noGrp="1"/>
          </p:cNvGraphicFramePr>
          <p:nvPr>
            <p:ph type="tbl" sz="quarter" idx="13"/>
            <p:extLst>
              <p:ext uri="{D42A27DB-BD31-4B8C-83A1-F6EECF244321}">
                <p14:modId xmlns:p14="http://schemas.microsoft.com/office/powerpoint/2010/main" val="2476446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06383408"/>
                    </a:ext>
                  </a:extLst>
                </a:gridCol>
                <a:gridCol w="1810512">
                  <a:extLst>
                    <a:ext uri="{9D8B030D-6E8A-4147-A177-3AD203B41FA5}">
                      <a16:colId xmlns:a16="http://schemas.microsoft.com/office/drawing/2014/main" val="3076182908"/>
                    </a:ext>
                  </a:extLst>
                </a:gridCol>
                <a:gridCol w="822960">
                  <a:extLst>
                    <a:ext uri="{9D8B030D-6E8A-4147-A177-3AD203B41FA5}">
                      <a16:colId xmlns:a16="http://schemas.microsoft.com/office/drawing/2014/main" val="2787912160"/>
                    </a:ext>
                  </a:extLst>
                </a:gridCol>
                <a:gridCol w="822960">
                  <a:extLst>
                    <a:ext uri="{9D8B030D-6E8A-4147-A177-3AD203B41FA5}">
                      <a16:colId xmlns:a16="http://schemas.microsoft.com/office/drawing/2014/main" val="346009385"/>
                    </a:ext>
                  </a:extLst>
                </a:gridCol>
                <a:gridCol w="822960">
                  <a:extLst>
                    <a:ext uri="{9D8B030D-6E8A-4147-A177-3AD203B41FA5}">
                      <a16:colId xmlns:a16="http://schemas.microsoft.com/office/drawing/2014/main" val="407072256"/>
                    </a:ext>
                  </a:extLst>
                </a:gridCol>
                <a:gridCol w="822960">
                  <a:extLst>
                    <a:ext uri="{9D8B030D-6E8A-4147-A177-3AD203B41FA5}">
                      <a16:colId xmlns:a16="http://schemas.microsoft.com/office/drawing/2014/main" val="4225949054"/>
                    </a:ext>
                  </a:extLst>
                </a:gridCol>
                <a:gridCol w="822960">
                  <a:extLst>
                    <a:ext uri="{9D8B030D-6E8A-4147-A177-3AD203B41FA5}">
                      <a16:colId xmlns:a16="http://schemas.microsoft.com/office/drawing/2014/main" val="4078681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1599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- 2022-01-26 17:21:00</a:t>
                      </a:r>
                      <a:r>
                        <a:rPr kumimoji="0" lang="en-US" sz="1000" b="0" i="0" u="none" strike="noStrike" kern="1200" cap="none" spc="0" normalizeH="0" baseline="0" noProof="0">
                          <a:ln>
                            <a:noFill/>
                          </a:ln>
                          <a:solidFill>
                            <a:prstClr val="black"/>
                          </a:solidFill>
                          <a:effectLst/>
                          <a:uLnTx/>
                          <a:uFillTx/>
                          <a:latin typeface="+mn-lt"/>
                          <a:ea typeface="+mn-ea"/>
                          <a:cs typeface="+mn-cs"/>
                        </a:rPr>
                        <a:t>
 WheelieWednesday sobre la KTM 390 DUKE! 💥🤘🏻
.
#KTM #ReadyToRace #KTM390Duke #CornerRocket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272745151_1639477319727724_728230218039037711_n.webp.jpg?_nc_cat=109&amp;ccb=1-5&amp;_nc_sid=8ae9d6&amp;_nc_eui2=AeGHqR0snxE95oC0-ANMWon0EHPcrFxeCf4Qc9ysXF4J_rKJ1zMEqxL5Iu4tUkF8KD7XTbdfFCLZexWKhjPg67pe&amp;_nc_ohc=15f3zrTMBaAAX9rDTX_&amp;_nc_ht=scontent-iad3-1.cdninstagram.com&amp;edm=AL-3X8kEAAAA&amp;oh=00_AT-gm__SoHN3dGqKyM9yTIIzCM3verUoUTjszVHDZnqt0Q&amp;oe=62120171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98310611"/>
                  </a:ext>
                </a:extLst>
              </a:tr>
            </a:tbl>
          </a:graphicData>
        </a:graphic>
      </p:graphicFrame>
      <p:sp>
        <p:nvSpPr>
          <p:cNvPr id="4" name="Text Placeholder 3">
            <a:extLst>
              <a:ext uri="{FF2B5EF4-FFF2-40B4-BE49-F238E27FC236}">
                <a16:creationId xmlns:a16="http://schemas.microsoft.com/office/drawing/2014/main" id="{46AB0912-F4C7-4517-AC5C-3D861798BE61}"/>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5203396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89949-A97F-4A0E-90E5-5070163FBB51}"/>
              </a:ext>
            </a:extLst>
          </p:cNvPr>
          <p:cNvSpPr>
            <a:spLocks noGrp="1"/>
          </p:cNvSpPr>
          <p:nvPr>
            <p:ph type="title"/>
          </p:nvPr>
        </p:nvSpPr>
        <p:spPr/>
        <p:txBody>
          <a:bodyPr/>
          <a:lstStyle/>
          <a:p>
            <a:r>
              <a:rPr lang="en-US"/>
              <a:t>Instagram Posts Table | La Emilia - 14 of 25</a:t>
            </a:r>
          </a:p>
        </p:txBody>
      </p:sp>
      <p:graphicFrame>
        <p:nvGraphicFramePr>
          <p:cNvPr id="5" name="Table Placeholder 4">
            <a:extLst>
              <a:ext uri="{FF2B5EF4-FFF2-40B4-BE49-F238E27FC236}">
                <a16:creationId xmlns:a16="http://schemas.microsoft.com/office/drawing/2014/main" id="{C4A0EF7E-48C4-416C-BEDC-69F796F1A722}"/>
              </a:ext>
            </a:extLst>
          </p:cNvPr>
          <p:cNvGraphicFramePr>
            <a:graphicFrameLocks noGrp="1"/>
          </p:cNvGraphicFramePr>
          <p:nvPr>
            <p:ph type="tbl" sz="quarter" idx="13"/>
            <p:extLst>
              <p:ext uri="{D42A27DB-BD31-4B8C-83A1-F6EECF244321}">
                <p14:modId xmlns:p14="http://schemas.microsoft.com/office/powerpoint/2010/main" val="2083058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18396293"/>
                    </a:ext>
                  </a:extLst>
                </a:gridCol>
                <a:gridCol w="1810512">
                  <a:extLst>
                    <a:ext uri="{9D8B030D-6E8A-4147-A177-3AD203B41FA5}">
                      <a16:colId xmlns:a16="http://schemas.microsoft.com/office/drawing/2014/main" val="2223799052"/>
                    </a:ext>
                  </a:extLst>
                </a:gridCol>
                <a:gridCol w="822960">
                  <a:extLst>
                    <a:ext uri="{9D8B030D-6E8A-4147-A177-3AD203B41FA5}">
                      <a16:colId xmlns:a16="http://schemas.microsoft.com/office/drawing/2014/main" val="3465771107"/>
                    </a:ext>
                  </a:extLst>
                </a:gridCol>
                <a:gridCol w="822960">
                  <a:extLst>
                    <a:ext uri="{9D8B030D-6E8A-4147-A177-3AD203B41FA5}">
                      <a16:colId xmlns:a16="http://schemas.microsoft.com/office/drawing/2014/main" val="3834971433"/>
                    </a:ext>
                  </a:extLst>
                </a:gridCol>
                <a:gridCol w="822960">
                  <a:extLst>
                    <a:ext uri="{9D8B030D-6E8A-4147-A177-3AD203B41FA5}">
                      <a16:colId xmlns:a16="http://schemas.microsoft.com/office/drawing/2014/main" val="2230786145"/>
                    </a:ext>
                  </a:extLst>
                </a:gridCol>
                <a:gridCol w="822960">
                  <a:extLst>
                    <a:ext uri="{9D8B030D-6E8A-4147-A177-3AD203B41FA5}">
                      <a16:colId xmlns:a16="http://schemas.microsoft.com/office/drawing/2014/main" val="408113279"/>
                    </a:ext>
                  </a:extLst>
                </a:gridCol>
                <a:gridCol w="822960">
                  <a:extLst>
                    <a:ext uri="{9D8B030D-6E8A-4147-A177-3AD203B41FA5}">
                      <a16:colId xmlns:a16="http://schemas.microsoft.com/office/drawing/2014/main" val="3761235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2164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- 2022-01-28 13:59:35</a:t>
                      </a:r>
                      <a:r>
                        <a:rPr kumimoji="0" lang="en-US" sz="1000" b="0" i="0" u="none" strike="noStrike" kern="1200" cap="none" spc="0" normalizeH="0" baseline="0" noProof="0">
                          <a:ln>
                            <a:noFill/>
                          </a:ln>
                          <a:solidFill>
                            <a:prstClr val="black"/>
                          </a:solidFill>
                          <a:effectLst/>
                          <a:uLnTx/>
                          <a:uFillTx/>
                          <a:latin typeface="+mn-lt"/>
                          <a:ea typeface="+mn-ea"/>
                          <a:cs typeface="+mn-cs"/>
                        </a:rPr>
                        <a:t>
 Nuevo scooter NMAX CONNECTED, una solución de Yamaha para estar siempre en movimiento y conectado.
Conocé la nueva tecnología que este referente de la marca tiene para vos ingresando en bit.ly/Nmax-Connected (link en bio).
#Yamaha #YamahaNmax #YamahaNmaxConnected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272763302_3106158729640088_1792716379545712332_n.jpg?_nc_ht=scontent.cdninstagram.com&amp;_nc_cat=108&amp;_nc_ohc=RGSgbekWEpIAX9bDfnS&amp;edm=AMO9-JQAAAAA&amp;ccb=7-4&amp;oh=00_AT98iD68fqkFLXelAXyT9uzXU2CTtcy_tROAcIDpvznRlA&amp;oe=620D24B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06786387"/>
                  </a:ext>
                </a:extLst>
              </a:tr>
            </a:tbl>
          </a:graphicData>
        </a:graphic>
      </p:graphicFrame>
      <p:sp>
        <p:nvSpPr>
          <p:cNvPr id="4" name="Text Placeholder 3">
            <a:extLst>
              <a:ext uri="{FF2B5EF4-FFF2-40B4-BE49-F238E27FC236}">
                <a16:creationId xmlns:a16="http://schemas.microsoft.com/office/drawing/2014/main" id="{33724CFD-149E-484C-9177-E9BFDBAAE61F}"/>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5186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D5418-6203-4191-B10C-9B8944F7C16E}"/>
              </a:ext>
            </a:extLst>
          </p:cNvPr>
          <p:cNvSpPr>
            <a:spLocks noGrp="1"/>
          </p:cNvSpPr>
          <p:nvPr>
            <p:ph type="title"/>
          </p:nvPr>
        </p:nvSpPr>
        <p:spPr/>
        <p:txBody>
          <a:bodyPr/>
          <a:lstStyle/>
          <a:p>
            <a:r>
              <a:rPr lang="en-US"/>
              <a:t>Instagram Posts Table | La Emilia - 15 of 25</a:t>
            </a:r>
          </a:p>
        </p:txBody>
      </p:sp>
      <p:graphicFrame>
        <p:nvGraphicFramePr>
          <p:cNvPr id="5" name="Table Placeholder 4">
            <a:extLst>
              <a:ext uri="{FF2B5EF4-FFF2-40B4-BE49-F238E27FC236}">
                <a16:creationId xmlns:a16="http://schemas.microsoft.com/office/drawing/2014/main" id="{E613A1FF-DF6E-43FE-A055-0495EDF679C5}"/>
              </a:ext>
            </a:extLst>
          </p:cNvPr>
          <p:cNvGraphicFramePr>
            <a:graphicFrameLocks noGrp="1"/>
          </p:cNvGraphicFramePr>
          <p:nvPr>
            <p:ph type="tbl" sz="quarter" idx="13"/>
            <p:extLst>
              <p:ext uri="{D42A27DB-BD31-4B8C-83A1-F6EECF244321}">
                <p14:modId xmlns:p14="http://schemas.microsoft.com/office/powerpoint/2010/main" val="1380333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97282084"/>
                    </a:ext>
                  </a:extLst>
                </a:gridCol>
                <a:gridCol w="1810512">
                  <a:extLst>
                    <a:ext uri="{9D8B030D-6E8A-4147-A177-3AD203B41FA5}">
                      <a16:colId xmlns:a16="http://schemas.microsoft.com/office/drawing/2014/main" val="1574456928"/>
                    </a:ext>
                  </a:extLst>
                </a:gridCol>
                <a:gridCol w="822960">
                  <a:extLst>
                    <a:ext uri="{9D8B030D-6E8A-4147-A177-3AD203B41FA5}">
                      <a16:colId xmlns:a16="http://schemas.microsoft.com/office/drawing/2014/main" val="2685604847"/>
                    </a:ext>
                  </a:extLst>
                </a:gridCol>
                <a:gridCol w="822960">
                  <a:extLst>
                    <a:ext uri="{9D8B030D-6E8A-4147-A177-3AD203B41FA5}">
                      <a16:colId xmlns:a16="http://schemas.microsoft.com/office/drawing/2014/main" val="1999910220"/>
                    </a:ext>
                  </a:extLst>
                </a:gridCol>
                <a:gridCol w="822960">
                  <a:extLst>
                    <a:ext uri="{9D8B030D-6E8A-4147-A177-3AD203B41FA5}">
                      <a16:colId xmlns:a16="http://schemas.microsoft.com/office/drawing/2014/main" val="3917133740"/>
                    </a:ext>
                  </a:extLst>
                </a:gridCol>
                <a:gridCol w="822960">
                  <a:extLst>
                    <a:ext uri="{9D8B030D-6E8A-4147-A177-3AD203B41FA5}">
                      <a16:colId xmlns:a16="http://schemas.microsoft.com/office/drawing/2014/main" val="1920814735"/>
                    </a:ext>
                  </a:extLst>
                </a:gridCol>
                <a:gridCol w="822960">
                  <a:extLst>
                    <a:ext uri="{9D8B030D-6E8A-4147-A177-3AD203B41FA5}">
                      <a16:colId xmlns:a16="http://schemas.microsoft.com/office/drawing/2014/main" val="2284577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566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- 2022-02-13 23:27:48</a:t>
                      </a:r>
                      <a:r>
                        <a:rPr kumimoji="0" lang="es-ES" sz="1000" b="0" i="0" u="none" strike="noStrike" kern="1200" cap="none" spc="0" normalizeH="0" baseline="0" noProof="0">
                          <a:ln>
                            <a:noFill/>
                          </a:ln>
                          <a:solidFill>
                            <a:prstClr val="black"/>
                          </a:solidFill>
                          <a:effectLst/>
                          <a:uLnTx/>
                          <a:uFillTx/>
                          <a:latin typeface="+mn-lt"/>
                          <a:ea typeface="+mn-ea"/>
                          <a:cs typeface="+mn-cs"/>
                        </a:rPr>
                        <a:t>
 ¡Se terminó otra temporada en Cariló! Gracias a todos los que pasaron por nuestro stand para conocer de cerca a Honda y participar de las actividades de este verano 🥳
¡A meterle Honda a este 2022! 🔥
#VeranoHonda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274041787_1632812347057735_6200908608430357898_n.webp?stp=dst-jpg&amp;_nc_cat=101&amp;ccb=1-5&amp;_nc_sid=8ae9d6&amp;_nc_ohc=rO6-aTmjd9QAX8mQlpY&amp;_nc_ht=scontent-iad3-2.cdninstagram.com&amp;edm=AL-3X8kEAAAA&amp;oh=00_AT9K4TKM5YFPoDdqYGXTQ2hh6Dhj0xfcQep0voHccx3Ulw&amp;oe=6210F1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3020832"/>
                  </a:ext>
                </a:extLst>
              </a:tr>
            </a:tbl>
          </a:graphicData>
        </a:graphic>
      </p:graphicFrame>
      <p:sp>
        <p:nvSpPr>
          <p:cNvPr id="4" name="Text Placeholder 3">
            <a:extLst>
              <a:ext uri="{FF2B5EF4-FFF2-40B4-BE49-F238E27FC236}">
                <a16:creationId xmlns:a16="http://schemas.microsoft.com/office/drawing/2014/main" id="{B6F35EC1-2CEA-4560-9CA7-D115D82C1EF1}"/>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42614785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2212F-07AF-4693-B6DE-F984EF7AE08A}"/>
              </a:ext>
            </a:extLst>
          </p:cNvPr>
          <p:cNvSpPr>
            <a:spLocks noGrp="1"/>
          </p:cNvSpPr>
          <p:nvPr>
            <p:ph type="title"/>
          </p:nvPr>
        </p:nvSpPr>
        <p:spPr/>
        <p:txBody>
          <a:bodyPr/>
          <a:lstStyle/>
          <a:p>
            <a:r>
              <a:rPr lang="en-US"/>
              <a:t>Instagram Posts Table | La Emilia - 16 of 25</a:t>
            </a:r>
          </a:p>
        </p:txBody>
      </p:sp>
      <p:graphicFrame>
        <p:nvGraphicFramePr>
          <p:cNvPr id="5" name="Table Placeholder 4">
            <a:extLst>
              <a:ext uri="{FF2B5EF4-FFF2-40B4-BE49-F238E27FC236}">
                <a16:creationId xmlns:a16="http://schemas.microsoft.com/office/drawing/2014/main" id="{2FA88E9B-C746-4E28-817A-37EC68858C0B}"/>
              </a:ext>
            </a:extLst>
          </p:cNvPr>
          <p:cNvGraphicFramePr>
            <a:graphicFrameLocks noGrp="1"/>
          </p:cNvGraphicFramePr>
          <p:nvPr>
            <p:ph type="tbl" sz="quarter" idx="13"/>
            <p:extLst>
              <p:ext uri="{D42A27DB-BD31-4B8C-83A1-F6EECF244321}">
                <p14:modId xmlns:p14="http://schemas.microsoft.com/office/powerpoint/2010/main" val="1998123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95773828"/>
                    </a:ext>
                  </a:extLst>
                </a:gridCol>
                <a:gridCol w="1810512">
                  <a:extLst>
                    <a:ext uri="{9D8B030D-6E8A-4147-A177-3AD203B41FA5}">
                      <a16:colId xmlns:a16="http://schemas.microsoft.com/office/drawing/2014/main" val="403028153"/>
                    </a:ext>
                  </a:extLst>
                </a:gridCol>
                <a:gridCol w="822960">
                  <a:extLst>
                    <a:ext uri="{9D8B030D-6E8A-4147-A177-3AD203B41FA5}">
                      <a16:colId xmlns:a16="http://schemas.microsoft.com/office/drawing/2014/main" val="1451460227"/>
                    </a:ext>
                  </a:extLst>
                </a:gridCol>
                <a:gridCol w="822960">
                  <a:extLst>
                    <a:ext uri="{9D8B030D-6E8A-4147-A177-3AD203B41FA5}">
                      <a16:colId xmlns:a16="http://schemas.microsoft.com/office/drawing/2014/main" val="3024857666"/>
                    </a:ext>
                  </a:extLst>
                </a:gridCol>
                <a:gridCol w="822960">
                  <a:extLst>
                    <a:ext uri="{9D8B030D-6E8A-4147-A177-3AD203B41FA5}">
                      <a16:colId xmlns:a16="http://schemas.microsoft.com/office/drawing/2014/main" val="1430840096"/>
                    </a:ext>
                  </a:extLst>
                </a:gridCol>
                <a:gridCol w="822960">
                  <a:extLst>
                    <a:ext uri="{9D8B030D-6E8A-4147-A177-3AD203B41FA5}">
                      <a16:colId xmlns:a16="http://schemas.microsoft.com/office/drawing/2014/main" val="1765234708"/>
                    </a:ext>
                  </a:extLst>
                </a:gridCol>
                <a:gridCol w="822960">
                  <a:extLst>
                    <a:ext uri="{9D8B030D-6E8A-4147-A177-3AD203B41FA5}">
                      <a16:colId xmlns:a16="http://schemas.microsoft.com/office/drawing/2014/main" val="691759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272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- 2022-02-14 14:54:06</a:t>
                      </a:r>
                      <a:r>
                        <a:rPr kumimoji="0" lang="es-ES" sz="1000" b="0" i="0" u="none" strike="noStrike" kern="1200" cap="none" spc="0" normalizeH="0" baseline="0" noProof="0">
                          <a:ln>
                            <a:noFill/>
                          </a:ln>
                          <a:solidFill>
                            <a:prstClr val="black"/>
                          </a:solidFill>
                          <a:effectLst/>
                          <a:uLnTx/>
                          <a:uFillTx/>
                          <a:latin typeface="+mn-lt"/>
                          <a:ea typeface="+mn-ea"/>
                          <a:cs typeface="+mn-cs"/>
                        </a:rPr>
                        <a:t>
 Amor a primera vista! 😍 Quién de ustedes cree en él?!
Quién se ha enamorado de nuestra Duke al verla por primera vez?! Cuéntenos!
.
#KTM #RadyToRace #SanValentin❤️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273929457_630470248061078_197724891341538411_n.webp.jpg?_nc_cat=107&amp;ccb=1-5&amp;_nc_sid=8ae9d6&amp;_nc_eui2=AeGbhweRqjPVhVSpmzjNvwmR5Hg_f7vJYtrkeD9_u8li2lVW01hN8ERjU359bbz2LhHPqoBYtrMULeaFCsFCQglZ&amp;_nc_ohc=f0v9Tzzq1nMAX9mGGPH&amp;_nc_ht=scontent-iad3-1.cdninstagram.com&amp;edm=AL-3X8kEAAAA&amp;oh=00_AT88br7uhjdDosxYnGC3zg72_gTDZ0IkGvtelyyY4vRNTA&amp;oe=62126A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8068481"/>
                  </a:ext>
                </a:extLst>
              </a:tr>
            </a:tbl>
          </a:graphicData>
        </a:graphic>
      </p:graphicFrame>
      <p:sp>
        <p:nvSpPr>
          <p:cNvPr id="4" name="Text Placeholder 3">
            <a:extLst>
              <a:ext uri="{FF2B5EF4-FFF2-40B4-BE49-F238E27FC236}">
                <a16:creationId xmlns:a16="http://schemas.microsoft.com/office/drawing/2014/main" id="{E237A7F1-6144-45A5-BDE1-9BF39CAB101A}"/>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6647101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3C70D-BBC0-44CD-8AC6-1EC08D66B71C}"/>
              </a:ext>
            </a:extLst>
          </p:cNvPr>
          <p:cNvSpPr>
            <a:spLocks noGrp="1"/>
          </p:cNvSpPr>
          <p:nvPr>
            <p:ph type="title"/>
          </p:nvPr>
        </p:nvSpPr>
        <p:spPr/>
        <p:txBody>
          <a:bodyPr/>
          <a:lstStyle/>
          <a:p>
            <a:r>
              <a:rPr lang="en-US"/>
              <a:t>Instagram Posts Table | La Emilia - 17 of 25</a:t>
            </a:r>
          </a:p>
        </p:txBody>
      </p:sp>
      <p:graphicFrame>
        <p:nvGraphicFramePr>
          <p:cNvPr id="5" name="Table Placeholder 4">
            <a:extLst>
              <a:ext uri="{FF2B5EF4-FFF2-40B4-BE49-F238E27FC236}">
                <a16:creationId xmlns:a16="http://schemas.microsoft.com/office/drawing/2014/main" id="{F3C57FB3-B2F2-4896-9DE0-0CFD3A9AD9FB}"/>
              </a:ext>
            </a:extLst>
          </p:cNvPr>
          <p:cNvGraphicFramePr>
            <a:graphicFrameLocks noGrp="1"/>
          </p:cNvGraphicFramePr>
          <p:nvPr>
            <p:ph type="tbl" sz="quarter" idx="13"/>
            <p:extLst>
              <p:ext uri="{D42A27DB-BD31-4B8C-83A1-F6EECF244321}">
                <p14:modId xmlns:p14="http://schemas.microsoft.com/office/powerpoint/2010/main" val="2911059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28633627"/>
                    </a:ext>
                  </a:extLst>
                </a:gridCol>
                <a:gridCol w="1810512">
                  <a:extLst>
                    <a:ext uri="{9D8B030D-6E8A-4147-A177-3AD203B41FA5}">
                      <a16:colId xmlns:a16="http://schemas.microsoft.com/office/drawing/2014/main" val="2068719821"/>
                    </a:ext>
                  </a:extLst>
                </a:gridCol>
                <a:gridCol w="822960">
                  <a:extLst>
                    <a:ext uri="{9D8B030D-6E8A-4147-A177-3AD203B41FA5}">
                      <a16:colId xmlns:a16="http://schemas.microsoft.com/office/drawing/2014/main" val="1356400908"/>
                    </a:ext>
                  </a:extLst>
                </a:gridCol>
                <a:gridCol w="822960">
                  <a:extLst>
                    <a:ext uri="{9D8B030D-6E8A-4147-A177-3AD203B41FA5}">
                      <a16:colId xmlns:a16="http://schemas.microsoft.com/office/drawing/2014/main" val="136222712"/>
                    </a:ext>
                  </a:extLst>
                </a:gridCol>
                <a:gridCol w="822960">
                  <a:extLst>
                    <a:ext uri="{9D8B030D-6E8A-4147-A177-3AD203B41FA5}">
                      <a16:colId xmlns:a16="http://schemas.microsoft.com/office/drawing/2014/main" val="1781080895"/>
                    </a:ext>
                  </a:extLst>
                </a:gridCol>
                <a:gridCol w="822960">
                  <a:extLst>
                    <a:ext uri="{9D8B030D-6E8A-4147-A177-3AD203B41FA5}">
                      <a16:colId xmlns:a16="http://schemas.microsoft.com/office/drawing/2014/main" val="162046353"/>
                    </a:ext>
                  </a:extLst>
                </a:gridCol>
                <a:gridCol w="822960">
                  <a:extLst>
                    <a:ext uri="{9D8B030D-6E8A-4147-A177-3AD203B41FA5}">
                      <a16:colId xmlns:a16="http://schemas.microsoft.com/office/drawing/2014/main" val="1882925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4013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- 2022-02-04 09:35:43</a:t>
                      </a:r>
                      <a:r>
                        <a:rPr kumimoji="0" lang="es-ES" sz="1000" b="0" i="0" u="none" strike="noStrike" kern="1200" cap="none" spc="0" normalizeH="0" baseline="0" noProof="0">
                          <a:ln>
                            <a:noFill/>
                          </a:ln>
                          <a:solidFill>
                            <a:prstClr val="black"/>
                          </a:solidFill>
                          <a:effectLst/>
                          <a:uLnTx/>
                          <a:uFillTx/>
                          <a:latin typeface="+mn-lt"/>
                          <a:ea typeface="+mn-ea"/>
                          <a:cs typeface="+mn-cs"/>
                        </a:rPr>
                        <a:t>
 Hoy, el team yamahamotogp realizó su presentación para abrir oficialmente su campaña 2022. Encabezado por dos pilotos jóvenes y competitivos, fabioquartararo20, campeón en 2021, y frankymorbido, el equipo está ansioso por el inicio del Campeonato Mundial de MotoGP 2022 en Qatar en marzo.
#yamaha #motogp #motogp2022_mandalika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273266013_240550124897151_835085999852793534_n.jpg?_nc_cat=101&amp;ccb=1-5&amp;_nc_sid=8ae9d6&amp;_nc_ohc=1tZzc78D8GUAX8Ugek8&amp;_nc_ht=scontent-iad3-2.cdninstagram.com&amp;edm=AL-3X8kEAAAA&amp;oh=00_AT959FBM6_9asmRUS3-QmbIzVKvcdQTeWSurqj0U08cwkw&amp;oe=6211A7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13553499"/>
                  </a:ext>
                </a:extLst>
              </a:tr>
            </a:tbl>
          </a:graphicData>
        </a:graphic>
      </p:graphicFrame>
      <p:sp>
        <p:nvSpPr>
          <p:cNvPr id="4" name="Text Placeholder 3">
            <a:extLst>
              <a:ext uri="{FF2B5EF4-FFF2-40B4-BE49-F238E27FC236}">
                <a16:creationId xmlns:a16="http://schemas.microsoft.com/office/drawing/2014/main" id="{E52800FF-8157-4B34-B7D8-D32C15523012}"/>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6725308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6D881-E613-4AB0-BC85-B4B38FDD8D7A}"/>
              </a:ext>
            </a:extLst>
          </p:cNvPr>
          <p:cNvSpPr>
            <a:spLocks noGrp="1"/>
          </p:cNvSpPr>
          <p:nvPr>
            <p:ph type="title"/>
          </p:nvPr>
        </p:nvSpPr>
        <p:spPr/>
        <p:txBody>
          <a:bodyPr/>
          <a:lstStyle/>
          <a:p>
            <a:r>
              <a:rPr lang="en-US"/>
              <a:t>Instagram Posts Table | La Emilia - 18 of 25</a:t>
            </a:r>
          </a:p>
        </p:txBody>
      </p:sp>
      <p:graphicFrame>
        <p:nvGraphicFramePr>
          <p:cNvPr id="5" name="Table Placeholder 4">
            <a:extLst>
              <a:ext uri="{FF2B5EF4-FFF2-40B4-BE49-F238E27FC236}">
                <a16:creationId xmlns:a16="http://schemas.microsoft.com/office/drawing/2014/main" id="{94BD5BBE-5B28-42F4-A26D-83469AB795B3}"/>
              </a:ext>
            </a:extLst>
          </p:cNvPr>
          <p:cNvGraphicFramePr>
            <a:graphicFrameLocks noGrp="1"/>
          </p:cNvGraphicFramePr>
          <p:nvPr>
            <p:ph type="tbl" sz="quarter" idx="13"/>
            <p:extLst>
              <p:ext uri="{D42A27DB-BD31-4B8C-83A1-F6EECF244321}">
                <p14:modId xmlns:p14="http://schemas.microsoft.com/office/powerpoint/2010/main" val="4152860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23139426"/>
                    </a:ext>
                  </a:extLst>
                </a:gridCol>
                <a:gridCol w="1810512">
                  <a:extLst>
                    <a:ext uri="{9D8B030D-6E8A-4147-A177-3AD203B41FA5}">
                      <a16:colId xmlns:a16="http://schemas.microsoft.com/office/drawing/2014/main" val="1375945885"/>
                    </a:ext>
                  </a:extLst>
                </a:gridCol>
                <a:gridCol w="822960">
                  <a:extLst>
                    <a:ext uri="{9D8B030D-6E8A-4147-A177-3AD203B41FA5}">
                      <a16:colId xmlns:a16="http://schemas.microsoft.com/office/drawing/2014/main" val="4047514501"/>
                    </a:ext>
                  </a:extLst>
                </a:gridCol>
                <a:gridCol w="822960">
                  <a:extLst>
                    <a:ext uri="{9D8B030D-6E8A-4147-A177-3AD203B41FA5}">
                      <a16:colId xmlns:a16="http://schemas.microsoft.com/office/drawing/2014/main" val="418880398"/>
                    </a:ext>
                  </a:extLst>
                </a:gridCol>
                <a:gridCol w="822960">
                  <a:extLst>
                    <a:ext uri="{9D8B030D-6E8A-4147-A177-3AD203B41FA5}">
                      <a16:colId xmlns:a16="http://schemas.microsoft.com/office/drawing/2014/main" val="757188268"/>
                    </a:ext>
                  </a:extLst>
                </a:gridCol>
                <a:gridCol w="822960">
                  <a:extLst>
                    <a:ext uri="{9D8B030D-6E8A-4147-A177-3AD203B41FA5}">
                      <a16:colId xmlns:a16="http://schemas.microsoft.com/office/drawing/2014/main" val="3317861084"/>
                    </a:ext>
                  </a:extLst>
                </a:gridCol>
                <a:gridCol w="822960">
                  <a:extLst>
                    <a:ext uri="{9D8B030D-6E8A-4147-A177-3AD203B41FA5}">
                      <a16:colId xmlns:a16="http://schemas.microsoft.com/office/drawing/2014/main" val="356086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5111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- 2022-01-30 13:46:51</a:t>
                      </a:r>
                      <a:r>
                        <a:rPr kumimoji="0" lang="es-ES" sz="1000" b="0" i="0" u="none" strike="noStrike" kern="1200" cap="none" spc="0" normalizeH="0" baseline="0" noProof="0">
                          <a:ln>
                            <a:noFill/>
                          </a:ln>
                          <a:solidFill>
                            <a:prstClr val="black"/>
                          </a:solidFill>
                          <a:effectLst/>
                          <a:uLnTx/>
                          <a:uFillTx/>
                          <a:latin typeface="+mn-lt"/>
                          <a:ea typeface="+mn-ea"/>
                          <a:cs typeface="+mn-cs"/>
                        </a:rPr>
                        <a:t>
 ¡Honda cerró el sxchampseries a lo grande! tomimoyano249 fue el gran protagonista de la noche tras coronarse en la categoría MX2 🥇 y conseguir el segundo puesto en la Super Final que cerró la noche en Pinamar. 🥈🔥
🇪🇨 jetrosalazar logró llegar al podio en la categoría MX1, mientras que marcosguiral32 salió en la cuarta posición en los Rounds 2 y 3.
🥳 ¡Felicitaciones, avantmotos_oficial! Un gran equipo, siempre da grandes resultados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272926222_466342581758700_402531674599432922_n.jpg?_nc_cat=107&amp;ccb=1-5&amp;_nc_sid=8ae9d6&amp;_nc_ohc=DDUba5zrhy0AX9upe-X&amp;_nc_ht=scontent-iad3-2.cdninstagram.com&amp;edm=AL-3X8kEAAAA&amp;oh=00_AT-gV7scwhlYkAgojgj9TgPVFYWatWPIflbujkF0umX2QQ&amp;oe=6211C0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33684316"/>
                  </a:ext>
                </a:extLst>
              </a:tr>
            </a:tbl>
          </a:graphicData>
        </a:graphic>
      </p:graphicFrame>
      <p:sp>
        <p:nvSpPr>
          <p:cNvPr id="4" name="Text Placeholder 3">
            <a:extLst>
              <a:ext uri="{FF2B5EF4-FFF2-40B4-BE49-F238E27FC236}">
                <a16:creationId xmlns:a16="http://schemas.microsoft.com/office/drawing/2014/main" id="{74613C99-FCE0-414E-9874-43F66D6261F0}"/>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0753455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2E714-8444-423B-9A63-78B5487BE462}"/>
              </a:ext>
            </a:extLst>
          </p:cNvPr>
          <p:cNvSpPr>
            <a:spLocks noGrp="1"/>
          </p:cNvSpPr>
          <p:nvPr>
            <p:ph type="title"/>
          </p:nvPr>
        </p:nvSpPr>
        <p:spPr/>
        <p:txBody>
          <a:bodyPr/>
          <a:lstStyle/>
          <a:p>
            <a:r>
              <a:rPr lang="en-US"/>
              <a:t>Instagram Posts Table | La Emilia - 19 of 25</a:t>
            </a:r>
          </a:p>
        </p:txBody>
      </p:sp>
      <p:graphicFrame>
        <p:nvGraphicFramePr>
          <p:cNvPr id="5" name="Table Placeholder 4">
            <a:extLst>
              <a:ext uri="{FF2B5EF4-FFF2-40B4-BE49-F238E27FC236}">
                <a16:creationId xmlns:a16="http://schemas.microsoft.com/office/drawing/2014/main" id="{9DBC4365-1A7C-40FF-9B9C-00A3F0E1BC8C}"/>
              </a:ext>
            </a:extLst>
          </p:cNvPr>
          <p:cNvGraphicFramePr>
            <a:graphicFrameLocks noGrp="1"/>
          </p:cNvGraphicFramePr>
          <p:nvPr>
            <p:ph type="tbl" sz="quarter" idx="13"/>
            <p:extLst>
              <p:ext uri="{D42A27DB-BD31-4B8C-83A1-F6EECF244321}">
                <p14:modId xmlns:p14="http://schemas.microsoft.com/office/powerpoint/2010/main" val="3162510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00669445"/>
                    </a:ext>
                  </a:extLst>
                </a:gridCol>
                <a:gridCol w="1810512">
                  <a:extLst>
                    <a:ext uri="{9D8B030D-6E8A-4147-A177-3AD203B41FA5}">
                      <a16:colId xmlns:a16="http://schemas.microsoft.com/office/drawing/2014/main" val="1278581371"/>
                    </a:ext>
                  </a:extLst>
                </a:gridCol>
                <a:gridCol w="822960">
                  <a:extLst>
                    <a:ext uri="{9D8B030D-6E8A-4147-A177-3AD203B41FA5}">
                      <a16:colId xmlns:a16="http://schemas.microsoft.com/office/drawing/2014/main" val="4043588877"/>
                    </a:ext>
                  </a:extLst>
                </a:gridCol>
                <a:gridCol w="822960">
                  <a:extLst>
                    <a:ext uri="{9D8B030D-6E8A-4147-A177-3AD203B41FA5}">
                      <a16:colId xmlns:a16="http://schemas.microsoft.com/office/drawing/2014/main" val="3182035907"/>
                    </a:ext>
                  </a:extLst>
                </a:gridCol>
                <a:gridCol w="822960">
                  <a:extLst>
                    <a:ext uri="{9D8B030D-6E8A-4147-A177-3AD203B41FA5}">
                      <a16:colId xmlns:a16="http://schemas.microsoft.com/office/drawing/2014/main" val="1846617377"/>
                    </a:ext>
                  </a:extLst>
                </a:gridCol>
                <a:gridCol w="822960">
                  <a:extLst>
                    <a:ext uri="{9D8B030D-6E8A-4147-A177-3AD203B41FA5}">
                      <a16:colId xmlns:a16="http://schemas.microsoft.com/office/drawing/2014/main" val="2163204270"/>
                    </a:ext>
                  </a:extLst>
                </a:gridCol>
                <a:gridCol w="822960">
                  <a:extLst>
                    <a:ext uri="{9D8B030D-6E8A-4147-A177-3AD203B41FA5}">
                      <a16:colId xmlns:a16="http://schemas.microsoft.com/office/drawing/2014/main" val="2525102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7241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- 2022-02-11 18:50:38</a:t>
                      </a:r>
                      <a:r>
                        <a:rPr kumimoji="0" lang="es-ES" sz="1000" b="0" i="0" u="none" strike="noStrike" kern="1200" cap="none" spc="0" normalizeH="0" baseline="0" noProof="0">
                          <a:ln>
                            <a:noFill/>
                          </a:ln>
                          <a:solidFill>
                            <a:prstClr val="black"/>
                          </a:solidFill>
                          <a:effectLst/>
                          <a:uLnTx/>
                          <a:uFillTx/>
                          <a:latin typeface="+mn-lt"/>
                          <a:ea typeface="+mn-ea"/>
                          <a:cs typeface="+mn-cs"/>
                        </a:rPr>
                        <a:t>
 ¡Último finde en Cariló! Acercate hoy, mañana y pasado a Av. Divisadero y Cerezo para vivir los últimos días de la experiencia Honda 🔥 Un simulador de F1, un tatuador digital y los mejores productos de la casa 😉
🎁 ¡Ah! Y acordate que con la cédula verde de tu Honda te llevas un regalito especial 👀 ¡Abrimos a las 18 y solo hay 10 por día!
#VeranoHonda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273841243_691999681828916_6574207182268807561_n.jpg?_nc_cat=109&amp;ccb=1-5&amp;_nc_sid=8ae9d6&amp;_nc_ohc=ENXRkWJj1_0AX8CNJS_&amp;_nc_ht=scontent-iad3-2.cdninstagram.com&amp;edm=AL-3X8kEAAAA&amp;oh=00_AT_WeWLnKmkTD0sFXCWByBY0n4gFQXlZGq3xZ1ju2W5J3w&amp;oe=62114060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5806313"/>
                  </a:ext>
                </a:extLst>
              </a:tr>
            </a:tbl>
          </a:graphicData>
        </a:graphic>
      </p:graphicFrame>
      <p:sp>
        <p:nvSpPr>
          <p:cNvPr id="4" name="Text Placeholder 3">
            <a:extLst>
              <a:ext uri="{FF2B5EF4-FFF2-40B4-BE49-F238E27FC236}">
                <a16:creationId xmlns:a16="http://schemas.microsoft.com/office/drawing/2014/main" id="{5E69A35F-70D5-442D-A00B-70151DB6FD3E}"/>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826371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61406-9434-4DAA-ABC9-5ABD88804C85}"/>
              </a:ext>
            </a:extLst>
          </p:cNvPr>
          <p:cNvSpPr>
            <a:spLocks noGrp="1"/>
          </p:cNvSpPr>
          <p:nvPr>
            <p:ph type="title"/>
          </p:nvPr>
        </p:nvSpPr>
        <p:spPr/>
        <p:txBody>
          <a:bodyPr/>
          <a:lstStyle/>
          <a:p>
            <a:r>
              <a:rPr lang="en-US"/>
              <a:t>Instagram Posts Table | La Emilia - 20 of 25</a:t>
            </a:r>
          </a:p>
        </p:txBody>
      </p:sp>
      <p:graphicFrame>
        <p:nvGraphicFramePr>
          <p:cNvPr id="5" name="Table Placeholder 4">
            <a:extLst>
              <a:ext uri="{FF2B5EF4-FFF2-40B4-BE49-F238E27FC236}">
                <a16:creationId xmlns:a16="http://schemas.microsoft.com/office/drawing/2014/main" id="{3E37A2A7-F81A-4BD6-9CB0-E234EDC9D141}"/>
              </a:ext>
            </a:extLst>
          </p:cNvPr>
          <p:cNvGraphicFramePr>
            <a:graphicFrameLocks noGrp="1"/>
          </p:cNvGraphicFramePr>
          <p:nvPr>
            <p:ph type="tbl" sz="quarter" idx="13"/>
            <p:extLst>
              <p:ext uri="{D42A27DB-BD31-4B8C-83A1-F6EECF244321}">
                <p14:modId xmlns:p14="http://schemas.microsoft.com/office/powerpoint/2010/main" val="1754505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77654356"/>
                    </a:ext>
                  </a:extLst>
                </a:gridCol>
                <a:gridCol w="1810512">
                  <a:extLst>
                    <a:ext uri="{9D8B030D-6E8A-4147-A177-3AD203B41FA5}">
                      <a16:colId xmlns:a16="http://schemas.microsoft.com/office/drawing/2014/main" val="1102586674"/>
                    </a:ext>
                  </a:extLst>
                </a:gridCol>
                <a:gridCol w="822960">
                  <a:extLst>
                    <a:ext uri="{9D8B030D-6E8A-4147-A177-3AD203B41FA5}">
                      <a16:colId xmlns:a16="http://schemas.microsoft.com/office/drawing/2014/main" val="2443880152"/>
                    </a:ext>
                  </a:extLst>
                </a:gridCol>
                <a:gridCol w="822960">
                  <a:extLst>
                    <a:ext uri="{9D8B030D-6E8A-4147-A177-3AD203B41FA5}">
                      <a16:colId xmlns:a16="http://schemas.microsoft.com/office/drawing/2014/main" val="286778515"/>
                    </a:ext>
                  </a:extLst>
                </a:gridCol>
                <a:gridCol w="822960">
                  <a:extLst>
                    <a:ext uri="{9D8B030D-6E8A-4147-A177-3AD203B41FA5}">
                      <a16:colId xmlns:a16="http://schemas.microsoft.com/office/drawing/2014/main" val="3560984538"/>
                    </a:ext>
                  </a:extLst>
                </a:gridCol>
                <a:gridCol w="822960">
                  <a:extLst>
                    <a:ext uri="{9D8B030D-6E8A-4147-A177-3AD203B41FA5}">
                      <a16:colId xmlns:a16="http://schemas.microsoft.com/office/drawing/2014/main" val="1074842740"/>
                    </a:ext>
                  </a:extLst>
                </a:gridCol>
                <a:gridCol w="822960">
                  <a:extLst>
                    <a:ext uri="{9D8B030D-6E8A-4147-A177-3AD203B41FA5}">
                      <a16:colId xmlns:a16="http://schemas.microsoft.com/office/drawing/2014/main" val="3735198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0334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- 2022-01-26 16:34:03</a:t>
                      </a:r>
                      <a:r>
                        <a:rPr kumimoji="0" lang="es-ES" sz="1000" b="0" i="0" u="none" strike="noStrike" kern="1200" cap="none" spc="0" normalizeH="0" baseline="0" noProof="0">
                          <a:ln>
                            <a:noFill/>
                          </a:ln>
                          <a:solidFill>
                            <a:prstClr val="black"/>
                          </a:solidFill>
                          <a:effectLst/>
                          <a:uLnTx/>
                          <a:uFillTx/>
                          <a:latin typeface="+mn-lt"/>
                          <a:ea typeface="+mn-ea"/>
                          <a:cs typeface="+mn-cs"/>
                        </a:rPr>
                        <a:t>
 🥇 ¿Querés conocer a una campeona? Si estás en Cariló y pasás por nuestro stand vas a poder conocer a la CRF250R con la que diego.llanos.14 se consagró campeón del Campeonato Nacional de Enduro 🏆. ¿O no que es hermosa?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272473268_624768972159962_5603424737498628590_n.jpg?_nc_cat=110&amp;ccb=1-5&amp;_nc_sid=8ae9d6&amp;_nc_ohc=ZgXxYODkRWIAX_XSRTF&amp;_nc_ht=scontent-iad3-2.cdninstagram.com&amp;edm=AL-3X8kEAAAA&amp;oh=00_AT-FJTp5ArMVoo6csJoRDfXx99W3ZT_SBszeIoBYv6DQ1A&amp;oe=6210BC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8657997"/>
                  </a:ext>
                </a:extLst>
              </a:tr>
            </a:tbl>
          </a:graphicData>
        </a:graphic>
      </p:graphicFrame>
      <p:sp>
        <p:nvSpPr>
          <p:cNvPr id="4" name="Text Placeholder 3">
            <a:extLst>
              <a:ext uri="{FF2B5EF4-FFF2-40B4-BE49-F238E27FC236}">
                <a16:creationId xmlns:a16="http://schemas.microsoft.com/office/drawing/2014/main" id="{AE6D3BEE-16AF-4FCA-A90D-1E2CF76CBD3E}"/>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1577654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EB000-0BA0-494A-ABC7-11B85D78BF19}"/>
              </a:ext>
            </a:extLst>
          </p:cNvPr>
          <p:cNvSpPr>
            <a:spLocks noGrp="1"/>
          </p:cNvSpPr>
          <p:nvPr>
            <p:ph type="title"/>
          </p:nvPr>
        </p:nvSpPr>
        <p:spPr/>
        <p:txBody>
          <a:bodyPr/>
          <a:lstStyle/>
          <a:p>
            <a:r>
              <a:rPr lang="en-US"/>
              <a:t>Instagram Posts Table | La Emilia - 21 of 25</a:t>
            </a:r>
          </a:p>
        </p:txBody>
      </p:sp>
      <p:graphicFrame>
        <p:nvGraphicFramePr>
          <p:cNvPr id="5" name="Table Placeholder 4">
            <a:extLst>
              <a:ext uri="{FF2B5EF4-FFF2-40B4-BE49-F238E27FC236}">
                <a16:creationId xmlns:a16="http://schemas.microsoft.com/office/drawing/2014/main" id="{84EC47F9-8527-4F41-BADD-FDCAE42143B6}"/>
              </a:ext>
            </a:extLst>
          </p:cNvPr>
          <p:cNvGraphicFramePr>
            <a:graphicFrameLocks noGrp="1"/>
          </p:cNvGraphicFramePr>
          <p:nvPr>
            <p:ph type="tbl" sz="quarter" idx="13"/>
            <p:extLst>
              <p:ext uri="{D42A27DB-BD31-4B8C-83A1-F6EECF244321}">
                <p14:modId xmlns:p14="http://schemas.microsoft.com/office/powerpoint/2010/main" val="1863470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22005901"/>
                    </a:ext>
                  </a:extLst>
                </a:gridCol>
                <a:gridCol w="1810512">
                  <a:extLst>
                    <a:ext uri="{9D8B030D-6E8A-4147-A177-3AD203B41FA5}">
                      <a16:colId xmlns:a16="http://schemas.microsoft.com/office/drawing/2014/main" val="1387027364"/>
                    </a:ext>
                  </a:extLst>
                </a:gridCol>
                <a:gridCol w="822960">
                  <a:extLst>
                    <a:ext uri="{9D8B030D-6E8A-4147-A177-3AD203B41FA5}">
                      <a16:colId xmlns:a16="http://schemas.microsoft.com/office/drawing/2014/main" val="2128153480"/>
                    </a:ext>
                  </a:extLst>
                </a:gridCol>
                <a:gridCol w="822960">
                  <a:extLst>
                    <a:ext uri="{9D8B030D-6E8A-4147-A177-3AD203B41FA5}">
                      <a16:colId xmlns:a16="http://schemas.microsoft.com/office/drawing/2014/main" val="1298400695"/>
                    </a:ext>
                  </a:extLst>
                </a:gridCol>
                <a:gridCol w="822960">
                  <a:extLst>
                    <a:ext uri="{9D8B030D-6E8A-4147-A177-3AD203B41FA5}">
                      <a16:colId xmlns:a16="http://schemas.microsoft.com/office/drawing/2014/main" val="2233470317"/>
                    </a:ext>
                  </a:extLst>
                </a:gridCol>
                <a:gridCol w="822960">
                  <a:extLst>
                    <a:ext uri="{9D8B030D-6E8A-4147-A177-3AD203B41FA5}">
                      <a16:colId xmlns:a16="http://schemas.microsoft.com/office/drawing/2014/main" val="3062248300"/>
                    </a:ext>
                  </a:extLst>
                </a:gridCol>
                <a:gridCol w="822960">
                  <a:extLst>
                    <a:ext uri="{9D8B030D-6E8A-4147-A177-3AD203B41FA5}">
                      <a16:colId xmlns:a16="http://schemas.microsoft.com/office/drawing/2014/main" val="1560574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1932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- 2022-02-09 13:27:15</a:t>
                      </a:r>
                      <a:r>
                        <a:rPr kumimoji="0" lang="es-ES" sz="1000" b="0" i="0" u="none" strike="noStrike" kern="1200" cap="none" spc="0" normalizeH="0" baseline="0" noProof="0">
                          <a:ln>
                            <a:noFill/>
                          </a:ln>
                          <a:solidFill>
                            <a:prstClr val="black"/>
                          </a:solidFill>
                          <a:effectLst/>
                          <a:uLnTx/>
                          <a:uFillTx/>
                          <a:latin typeface="+mn-lt"/>
                          <a:ea typeface="+mn-ea"/>
                          <a:cs typeface="+mn-cs"/>
                        </a:rPr>
                        <a:t>
 Con un manejo impresionante y el disfrute al máximo, ¡la KTM 390 DUKE garantiza emoción!
#KTM #ReadyToRace #KTM390Duke #cornerrocket🚀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273519388_159741653053896_3297291152502103886_n.webp.jpg?_nc_cat=104&amp;ccb=1-5&amp;_nc_sid=8ae9d6&amp;_nc_eui2=AeFrna7_b8tz61NjF7rafa7TKEhLDrNMcOIoSEsOs0xw4jpgs3Itz68lfftuBeRSiVVsJkiQkMov-gJr_dn90ENs&amp;_nc_ohc=pGuKIbARpY8AX9QiHj6&amp;_nc_ht=scontent-iad3-1.cdninstagram.com&amp;edm=AL-3X8kEAAAA&amp;oh=00_AT9PqTKsDBMas-LNiRPtNHxVqsxQKjTJPViRVsOthq34sQ&amp;oe=62121B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8951143"/>
                  </a:ext>
                </a:extLst>
              </a:tr>
            </a:tbl>
          </a:graphicData>
        </a:graphic>
      </p:graphicFrame>
      <p:sp>
        <p:nvSpPr>
          <p:cNvPr id="4" name="Text Placeholder 3">
            <a:extLst>
              <a:ext uri="{FF2B5EF4-FFF2-40B4-BE49-F238E27FC236}">
                <a16:creationId xmlns:a16="http://schemas.microsoft.com/office/drawing/2014/main" id="{6830B19F-F603-46CE-8646-E0E156DB70CA}"/>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8983077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1FE3E-CC6E-4F26-BE14-F5AE4FA5176E}"/>
              </a:ext>
            </a:extLst>
          </p:cNvPr>
          <p:cNvSpPr>
            <a:spLocks noGrp="1"/>
          </p:cNvSpPr>
          <p:nvPr>
            <p:ph type="title"/>
          </p:nvPr>
        </p:nvSpPr>
        <p:spPr/>
        <p:txBody>
          <a:bodyPr/>
          <a:lstStyle/>
          <a:p>
            <a:r>
              <a:rPr lang="en-US"/>
              <a:t>Instagram Posts Table | La Emilia - 22 of 25</a:t>
            </a:r>
          </a:p>
        </p:txBody>
      </p:sp>
      <p:graphicFrame>
        <p:nvGraphicFramePr>
          <p:cNvPr id="5" name="Table Placeholder 4">
            <a:extLst>
              <a:ext uri="{FF2B5EF4-FFF2-40B4-BE49-F238E27FC236}">
                <a16:creationId xmlns:a16="http://schemas.microsoft.com/office/drawing/2014/main" id="{BA853894-6C53-4324-9C0D-429504C80975}"/>
              </a:ext>
            </a:extLst>
          </p:cNvPr>
          <p:cNvGraphicFramePr>
            <a:graphicFrameLocks noGrp="1"/>
          </p:cNvGraphicFramePr>
          <p:nvPr>
            <p:ph type="tbl" sz="quarter" idx="13"/>
            <p:extLst>
              <p:ext uri="{D42A27DB-BD31-4B8C-83A1-F6EECF244321}">
                <p14:modId xmlns:p14="http://schemas.microsoft.com/office/powerpoint/2010/main" val="1515946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89906795"/>
                    </a:ext>
                  </a:extLst>
                </a:gridCol>
                <a:gridCol w="1810512">
                  <a:extLst>
                    <a:ext uri="{9D8B030D-6E8A-4147-A177-3AD203B41FA5}">
                      <a16:colId xmlns:a16="http://schemas.microsoft.com/office/drawing/2014/main" val="2023435609"/>
                    </a:ext>
                  </a:extLst>
                </a:gridCol>
                <a:gridCol w="822960">
                  <a:extLst>
                    <a:ext uri="{9D8B030D-6E8A-4147-A177-3AD203B41FA5}">
                      <a16:colId xmlns:a16="http://schemas.microsoft.com/office/drawing/2014/main" val="4055301196"/>
                    </a:ext>
                  </a:extLst>
                </a:gridCol>
                <a:gridCol w="822960">
                  <a:extLst>
                    <a:ext uri="{9D8B030D-6E8A-4147-A177-3AD203B41FA5}">
                      <a16:colId xmlns:a16="http://schemas.microsoft.com/office/drawing/2014/main" val="412227109"/>
                    </a:ext>
                  </a:extLst>
                </a:gridCol>
                <a:gridCol w="822960">
                  <a:extLst>
                    <a:ext uri="{9D8B030D-6E8A-4147-A177-3AD203B41FA5}">
                      <a16:colId xmlns:a16="http://schemas.microsoft.com/office/drawing/2014/main" val="4171228091"/>
                    </a:ext>
                  </a:extLst>
                </a:gridCol>
                <a:gridCol w="822960">
                  <a:extLst>
                    <a:ext uri="{9D8B030D-6E8A-4147-A177-3AD203B41FA5}">
                      <a16:colId xmlns:a16="http://schemas.microsoft.com/office/drawing/2014/main" val="2659046378"/>
                    </a:ext>
                  </a:extLst>
                </a:gridCol>
                <a:gridCol w="822960">
                  <a:extLst>
                    <a:ext uri="{9D8B030D-6E8A-4147-A177-3AD203B41FA5}">
                      <a16:colId xmlns:a16="http://schemas.microsoft.com/office/drawing/2014/main" val="2380784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8463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- 2022-01-27 18:00:54</a:t>
                      </a:r>
                      <a:r>
                        <a:rPr kumimoji="0" lang="es-E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(link en bio).
#yamaha #supertenere #aventura #xt1200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272812175_976025240001098_5132185320283423196_n.jpg?_nc_cat=102&amp;ccb=1-5&amp;_nc_sid=8ae9d6&amp;_nc_ohc=nURyziixUOQAX_fGVHZ&amp;_nc_ht=scontent-iad3-2.cdninstagram.com&amp;edm=AL-3X8kEAAAA&amp;oh=00_AT-9hbU039rMdVx5NbiTOAnr6XDcSIyxZ_UgrRW8wlbvCg&amp;oe=62118E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01094539"/>
                  </a:ext>
                </a:extLst>
              </a:tr>
            </a:tbl>
          </a:graphicData>
        </a:graphic>
      </p:graphicFrame>
      <p:sp>
        <p:nvSpPr>
          <p:cNvPr id="4" name="Text Placeholder 3">
            <a:extLst>
              <a:ext uri="{FF2B5EF4-FFF2-40B4-BE49-F238E27FC236}">
                <a16:creationId xmlns:a16="http://schemas.microsoft.com/office/drawing/2014/main" id="{7A5A595B-8BE3-4647-B883-90BF8EC52C78}"/>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7501008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95539-734F-4F65-84CD-3A7F71F47452}"/>
              </a:ext>
            </a:extLst>
          </p:cNvPr>
          <p:cNvSpPr>
            <a:spLocks noGrp="1"/>
          </p:cNvSpPr>
          <p:nvPr>
            <p:ph type="title"/>
          </p:nvPr>
        </p:nvSpPr>
        <p:spPr/>
        <p:txBody>
          <a:bodyPr/>
          <a:lstStyle/>
          <a:p>
            <a:r>
              <a:rPr lang="en-US"/>
              <a:t>Instagram Posts Table | La Emilia - 23 of 25</a:t>
            </a:r>
          </a:p>
        </p:txBody>
      </p:sp>
      <p:graphicFrame>
        <p:nvGraphicFramePr>
          <p:cNvPr id="5" name="Table Placeholder 4">
            <a:extLst>
              <a:ext uri="{FF2B5EF4-FFF2-40B4-BE49-F238E27FC236}">
                <a16:creationId xmlns:a16="http://schemas.microsoft.com/office/drawing/2014/main" id="{38396038-80E1-4622-B073-6F8555F1D740}"/>
              </a:ext>
            </a:extLst>
          </p:cNvPr>
          <p:cNvGraphicFramePr>
            <a:graphicFrameLocks noGrp="1"/>
          </p:cNvGraphicFramePr>
          <p:nvPr>
            <p:ph type="tbl" sz="quarter" idx="13"/>
            <p:extLst>
              <p:ext uri="{D42A27DB-BD31-4B8C-83A1-F6EECF244321}">
                <p14:modId xmlns:p14="http://schemas.microsoft.com/office/powerpoint/2010/main" val="134272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87459693"/>
                    </a:ext>
                  </a:extLst>
                </a:gridCol>
                <a:gridCol w="1810512">
                  <a:extLst>
                    <a:ext uri="{9D8B030D-6E8A-4147-A177-3AD203B41FA5}">
                      <a16:colId xmlns:a16="http://schemas.microsoft.com/office/drawing/2014/main" val="2241860329"/>
                    </a:ext>
                  </a:extLst>
                </a:gridCol>
                <a:gridCol w="822960">
                  <a:extLst>
                    <a:ext uri="{9D8B030D-6E8A-4147-A177-3AD203B41FA5}">
                      <a16:colId xmlns:a16="http://schemas.microsoft.com/office/drawing/2014/main" val="1582104469"/>
                    </a:ext>
                  </a:extLst>
                </a:gridCol>
                <a:gridCol w="822960">
                  <a:extLst>
                    <a:ext uri="{9D8B030D-6E8A-4147-A177-3AD203B41FA5}">
                      <a16:colId xmlns:a16="http://schemas.microsoft.com/office/drawing/2014/main" val="1787101131"/>
                    </a:ext>
                  </a:extLst>
                </a:gridCol>
                <a:gridCol w="822960">
                  <a:extLst>
                    <a:ext uri="{9D8B030D-6E8A-4147-A177-3AD203B41FA5}">
                      <a16:colId xmlns:a16="http://schemas.microsoft.com/office/drawing/2014/main" val="2265319713"/>
                    </a:ext>
                  </a:extLst>
                </a:gridCol>
                <a:gridCol w="822960">
                  <a:extLst>
                    <a:ext uri="{9D8B030D-6E8A-4147-A177-3AD203B41FA5}">
                      <a16:colId xmlns:a16="http://schemas.microsoft.com/office/drawing/2014/main" val="397093534"/>
                    </a:ext>
                  </a:extLst>
                </a:gridCol>
                <a:gridCol w="822960">
                  <a:extLst>
                    <a:ext uri="{9D8B030D-6E8A-4147-A177-3AD203B41FA5}">
                      <a16:colId xmlns:a16="http://schemas.microsoft.com/office/drawing/2014/main" val="3057300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4595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@kawasaki.argentina - 2022-01-30 22:35:11</a:t>
                      </a:r>
                      <a:r>
                        <a:rPr kumimoji="0" lang="es-ES" sz="1000" b="0" i="0" u="none" strike="noStrike" kern="1200" cap="none" spc="0" normalizeH="0" baseline="0" noProof="0">
                          <a:ln>
                            <a:noFill/>
                          </a:ln>
                          <a:solidFill>
                            <a:prstClr val="black"/>
                          </a:solidFill>
                          <a:effectLst/>
                          <a:uLnTx/>
                          <a:uFillTx/>
                          <a:latin typeface="+mn-lt"/>
                          <a:ea typeface="+mn-ea"/>
                          <a:cs typeface="+mn-cs"/>
                        </a:rPr>
                        <a:t>
 ¡Felicitaciones para Agustín Poli por su 1er puesto en la carrera de SX1 del sábado del sxchampseries con la Kawasaki KX 450F🏁🥇
¡Buen trabajo Chucky!
agustinpoli198_
#KawasakiArgentina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272914952_507750334049548_8636801905972476124_n.webp.jpg?_nc_cat=100&amp;ccb=1-5&amp;_nc_sid=8ae9d6&amp;_nc_eui2=AeEVzowN809wrbJ6_B1qbnctzTLFEXtViyjNMsURe1WLKAx_5pK4NlE05IP2NKu3qXSiv2D7A-Deh6s7Q3UbC77l&amp;_nc_ohc=hbPrEcNQ2aAAX-rD9Qi&amp;_nc_ht=scontent-iad3-2.cdninstagram.com&amp;edm=AL-3X8kEAAAA&amp;oh=00_AT_tzLr_GMQwWfTTEc6ZOBpjc2z7qbVpeGIG_CBn7Zxygw&amp;oe=62123893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1430192"/>
                  </a:ext>
                </a:extLst>
              </a:tr>
            </a:tbl>
          </a:graphicData>
        </a:graphic>
      </p:graphicFrame>
      <p:sp>
        <p:nvSpPr>
          <p:cNvPr id="4" name="Text Placeholder 3">
            <a:extLst>
              <a:ext uri="{FF2B5EF4-FFF2-40B4-BE49-F238E27FC236}">
                <a16:creationId xmlns:a16="http://schemas.microsoft.com/office/drawing/2014/main" id="{6A907C42-B101-4F28-B3A0-86D5C1D79FA9}"/>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225534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C031B-1343-4D3A-81D5-E982345FB16F}"/>
              </a:ext>
            </a:extLst>
          </p:cNvPr>
          <p:cNvSpPr>
            <a:spLocks noGrp="1"/>
          </p:cNvSpPr>
          <p:nvPr>
            <p:ph type="title"/>
          </p:nvPr>
        </p:nvSpPr>
        <p:spPr/>
        <p:txBody>
          <a:bodyPr/>
          <a:lstStyle/>
          <a:p>
            <a:r>
              <a:rPr lang="en-US"/>
              <a:t>Instagram Posts Table | La Emilia - 24 of 25</a:t>
            </a:r>
          </a:p>
        </p:txBody>
      </p:sp>
      <p:graphicFrame>
        <p:nvGraphicFramePr>
          <p:cNvPr id="5" name="Table Placeholder 4">
            <a:extLst>
              <a:ext uri="{FF2B5EF4-FFF2-40B4-BE49-F238E27FC236}">
                <a16:creationId xmlns:a16="http://schemas.microsoft.com/office/drawing/2014/main" id="{A7A417E1-4D9F-40A3-92CA-AF54FB0BA5F6}"/>
              </a:ext>
            </a:extLst>
          </p:cNvPr>
          <p:cNvGraphicFramePr>
            <a:graphicFrameLocks noGrp="1"/>
          </p:cNvGraphicFramePr>
          <p:nvPr>
            <p:ph type="tbl" sz="quarter" idx="13"/>
            <p:extLst>
              <p:ext uri="{D42A27DB-BD31-4B8C-83A1-F6EECF244321}">
                <p14:modId xmlns:p14="http://schemas.microsoft.com/office/powerpoint/2010/main" val="2947620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32478182"/>
                    </a:ext>
                  </a:extLst>
                </a:gridCol>
                <a:gridCol w="1810512">
                  <a:extLst>
                    <a:ext uri="{9D8B030D-6E8A-4147-A177-3AD203B41FA5}">
                      <a16:colId xmlns:a16="http://schemas.microsoft.com/office/drawing/2014/main" val="1454260465"/>
                    </a:ext>
                  </a:extLst>
                </a:gridCol>
                <a:gridCol w="822960">
                  <a:extLst>
                    <a:ext uri="{9D8B030D-6E8A-4147-A177-3AD203B41FA5}">
                      <a16:colId xmlns:a16="http://schemas.microsoft.com/office/drawing/2014/main" val="3423415683"/>
                    </a:ext>
                  </a:extLst>
                </a:gridCol>
                <a:gridCol w="822960">
                  <a:extLst>
                    <a:ext uri="{9D8B030D-6E8A-4147-A177-3AD203B41FA5}">
                      <a16:colId xmlns:a16="http://schemas.microsoft.com/office/drawing/2014/main" val="130762246"/>
                    </a:ext>
                  </a:extLst>
                </a:gridCol>
                <a:gridCol w="822960">
                  <a:extLst>
                    <a:ext uri="{9D8B030D-6E8A-4147-A177-3AD203B41FA5}">
                      <a16:colId xmlns:a16="http://schemas.microsoft.com/office/drawing/2014/main" val="4274906025"/>
                    </a:ext>
                  </a:extLst>
                </a:gridCol>
                <a:gridCol w="822960">
                  <a:extLst>
                    <a:ext uri="{9D8B030D-6E8A-4147-A177-3AD203B41FA5}">
                      <a16:colId xmlns:a16="http://schemas.microsoft.com/office/drawing/2014/main" val="2692309502"/>
                    </a:ext>
                  </a:extLst>
                </a:gridCol>
                <a:gridCol w="822960">
                  <a:extLst>
                    <a:ext uri="{9D8B030D-6E8A-4147-A177-3AD203B41FA5}">
                      <a16:colId xmlns:a16="http://schemas.microsoft.com/office/drawing/2014/main" val="2347333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74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- 2022-02-08 12:01:50</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(link en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273392753_2151245411705810_969325608969078712_n.jpg?_nc_cat=103&amp;ccb=1-5&amp;_nc_sid=8ae9d6&amp;_nc_ohc=s37fnDISGPwAX9Zen2M&amp;_nc_ht=scontent-iad3-2.cdninstagram.com&amp;edm=AL-3X8kEAAAA&amp;oh=00_AT_1UYsa6oadJbgf9cTK3kdCqLvKNGTylp62mvFtKF1j7Q&amp;oe=62116298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4985701"/>
                  </a:ext>
                </a:extLst>
              </a:tr>
            </a:tbl>
          </a:graphicData>
        </a:graphic>
      </p:graphicFrame>
      <p:sp>
        <p:nvSpPr>
          <p:cNvPr id="4" name="Text Placeholder 3">
            <a:extLst>
              <a:ext uri="{FF2B5EF4-FFF2-40B4-BE49-F238E27FC236}">
                <a16:creationId xmlns:a16="http://schemas.microsoft.com/office/drawing/2014/main" id="{FED67BC0-9D60-465D-9568-8474CAD23D9A}"/>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4254496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26460-003C-482F-AC2E-6F733A640CF9}"/>
              </a:ext>
            </a:extLst>
          </p:cNvPr>
          <p:cNvSpPr>
            <a:spLocks noGrp="1"/>
          </p:cNvSpPr>
          <p:nvPr>
            <p:ph type="title"/>
          </p:nvPr>
        </p:nvSpPr>
        <p:spPr/>
        <p:txBody>
          <a:bodyPr/>
          <a:lstStyle/>
          <a:p>
            <a:r>
              <a:rPr lang="en-US"/>
              <a:t>Instagram Posts Table | La Emilia - 25 of 25</a:t>
            </a:r>
          </a:p>
        </p:txBody>
      </p:sp>
      <p:graphicFrame>
        <p:nvGraphicFramePr>
          <p:cNvPr id="5" name="Table Placeholder 4">
            <a:extLst>
              <a:ext uri="{FF2B5EF4-FFF2-40B4-BE49-F238E27FC236}">
                <a16:creationId xmlns:a16="http://schemas.microsoft.com/office/drawing/2014/main" id="{E3F53DCA-7C34-48EC-8AA1-43C7DE0C3AEA}"/>
              </a:ext>
            </a:extLst>
          </p:cNvPr>
          <p:cNvGraphicFramePr>
            <a:graphicFrameLocks noGrp="1"/>
          </p:cNvGraphicFramePr>
          <p:nvPr>
            <p:ph type="tbl" sz="quarter" idx="13"/>
            <p:extLst>
              <p:ext uri="{D42A27DB-BD31-4B8C-83A1-F6EECF244321}">
                <p14:modId xmlns:p14="http://schemas.microsoft.com/office/powerpoint/2010/main" val="97187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28999073"/>
                    </a:ext>
                  </a:extLst>
                </a:gridCol>
                <a:gridCol w="1810512">
                  <a:extLst>
                    <a:ext uri="{9D8B030D-6E8A-4147-A177-3AD203B41FA5}">
                      <a16:colId xmlns:a16="http://schemas.microsoft.com/office/drawing/2014/main" val="1519089267"/>
                    </a:ext>
                  </a:extLst>
                </a:gridCol>
                <a:gridCol w="822960">
                  <a:extLst>
                    <a:ext uri="{9D8B030D-6E8A-4147-A177-3AD203B41FA5}">
                      <a16:colId xmlns:a16="http://schemas.microsoft.com/office/drawing/2014/main" val="2437394994"/>
                    </a:ext>
                  </a:extLst>
                </a:gridCol>
                <a:gridCol w="822960">
                  <a:extLst>
                    <a:ext uri="{9D8B030D-6E8A-4147-A177-3AD203B41FA5}">
                      <a16:colId xmlns:a16="http://schemas.microsoft.com/office/drawing/2014/main" val="359447386"/>
                    </a:ext>
                  </a:extLst>
                </a:gridCol>
                <a:gridCol w="822960">
                  <a:extLst>
                    <a:ext uri="{9D8B030D-6E8A-4147-A177-3AD203B41FA5}">
                      <a16:colId xmlns:a16="http://schemas.microsoft.com/office/drawing/2014/main" val="2997935321"/>
                    </a:ext>
                  </a:extLst>
                </a:gridCol>
                <a:gridCol w="822960">
                  <a:extLst>
                    <a:ext uri="{9D8B030D-6E8A-4147-A177-3AD203B41FA5}">
                      <a16:colId xmlns:a16="http://schemas.microsoft.com/office/drawing/2014/main" val="1798906714"/>
                    </a:ext>
                  </a:extLst>
                </a:gridCol>
                <a:gridCol w="822960">
                  <a:extLst>
                    <a:ext uri="{9D8B030D-6E8A-4147-A177-3AD203B41FA5}">
                      <a16:colId xmlns:a16="http://schemas.microsoft.com/office/drawing/2014/main" val="1246523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5992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- 2022-01-21 13:45:36</a:t>
                      </a:r>
                      <a:r>
                        <a:rPr kumimoji="0" lang="en-US" sz="1000" b="0" i="0" u="none" strike="noStrike" kern="1200" cap="none" spc="0" normalizeH="0" baseline="0" noProof="0">
                          <a:ln>
                            <a:noFill/>
                          </a:ln>
                          <a:solidFill>
                            <a:prstClr val="black"/>
                          </a:solidFill>
                          <a:effectLst/>
                          <a:uLnTx/>
                          <a:uFillTx/>
                          <a:latin typeface="+mn-lt"/>
                          <a:ea typeface="+mn-ea"/>
                          <a:cs typeface="+mn-cs"/>
                        </a:rPr>
                        <a:t>
 Junto a autoridades de GRUPO SIMPA les presentamos nuestro nuevo equipo oficial de competición 2022!! 💥🏁
KTM RACING TEAM bajo la dirección de nuestro concesionario oficial de la ciudad de Rosario 
ktmrosario
ktmracingargentina
👇🏻👇🏻
MX1 - Rodrigo Landa rodrigoland4
MX2 - Tomas Matkovich tomimatkovich
MX2 - Julián Seibel julianseibel75
MX3 - Sebastian Sánchez ssebas114
.
.
.
.
.
.
.
.
.
.
#ktm #readytorace #carreras #competicion #2022 #corredores #racing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272406487_1305818699930487_3415857249870904939_n.webp.jpg?_nc_cat=109&amp;ccb=1-5&amp;_nc_sid=8ae9d6&amp;_nc_eui2=AeEFjOYC3qwJbIkm1jdI-8rcTeOpYtfQQ8pN46li19BDysao3Bgs8OqByd52VXx2DoGDWRNh2FVhOTEwQHPNDMrO&amp;_nc_ohc=K0Kv8T7HafoAX8H_yw6&amp;_nc_ht=scontent-iad3-1.cdninstagram.com&amp;edm=AL-3X8kEAAAA&amp;oh=00_AT92Si7rrP9rii1Cw7V_vmdhHnkDWm3u2m3-u0Vn5kXxAg&amp;oe=6211B1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21567878"/>
                  </a:ext>
                </a:extLst>
              </a:tr>
            </a:tbl>
          </a:graphicData>
        </a:graphic>
      </p:graphicFrame>
      <p:sp>
        <p:nvSpPr>
          <p:cNvPr id="4" name="Text Placeholder 3">
            <a:extLst>
              <a:ext uri="{FF2B5EF4-FFF2-40B4-BE49-F238E27FC236}">
                <a16:creationId xmlns:a16="http://schemas.microsoft.com/office/drawing/2014/main" id="{3B9B2D85-FC6B-44F3-93C3-1B918914BF1E}"/>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5383959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3188</Words>
  <Application>Microsoft Office PowerPoint</Application>
  <PresentationFormat>On-screen Show (4:3)</PresentationFormat>
  <Paragraphs>634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La Emilia</vt:lpstr>
      <vt:lpstr>Instagram Key Metrics Radar | La Emilia</vt:lpstr>
      <vt:lpstr>Instagram Followers Total | La Emilia</vt:lpstr>
      <vt:lpstr>Instagram Followers Change | La Emilia</vt:lpstr>
      <vt:lpstr>Instagram Followers Change Per Weekday | La Emilia</vt:lpstr>
      <vt:lpstr>Instagram Posts By Weekday | La Emilia</vt:lpstr>
      <vt:lpstr>Instagram Interaction Rate By Weekday | La Emilia</vt:lpstr>
      <vt:lpstr>Instagram Posts By Hour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25</vt:lpstr>
      <vt:lpstr>Instagram Posts Table | La Emilia - 2 of 25</vt:lpstr>
      <vt:lpstr>Instagram Posts Table | La Emilia - 3 of 25</vt:lpstr>
      <vt:lpstr>Instagram Posts Table | La Emilia - 4 of 25</vt:lpstr>
      <vt:lpstr>Instagram Posts Table | La Emilia - 5 of 25</vt:lpstr>
      <vt:lpstr>Instagram Posts Table | La Emilia - 6 of 25</vt:lpstr>
      <vt:lpstr>Instagram Posts Table | La Emilia - 7 of 25</vt:lpstr>
      <vt:lpstr>Instagram Posts Table | La Emilia - 8 of 25</vt:lpstr>
      <vt:lpstr>Instagram Posts Table | La Emilia - 9 of 25</vt:lpstr>
      <vt:lpstr>Instagram Posts Table | La Emilia - 10 of 25</vt:lpstr>
      <vt:lpstr>Instagram Posts Table | La Emilia - 11 of 25</vt:lpstr>
      <vt:lpstr>Instagram Posts Table | La Emilia - 12 of 25</vt:lpstr>
      <vt:lpstr>Instagram Posts Table | La Emilia - 13 of 25</vt:lpstr>
      <vt:lpstr>Instagram Posts Table | La Emilia - 14 of 25</vt:lpstr>
      <vt:lpstr>Instagram Posts Table | La Emilia - 15 of 25</vt:lpstr>
      <vt:lpstr>Instagram Posts Table | La Emilia - 16 of 25</vt:lpstr>
      <vt:lpstr>Instagram Posts Table | La Emilia - 17 of 25</vt:lpstr>
      <vt:lpstr>Instagram Posts Table | La Emilia - 18 of 25</vt:lpstr>
      <vt:lpstr>Instagram Posts Table | La Emilia - 19 of 25</vt:lpstr>
      <vt:lpstr>Instagram Posts Table | La Emilia - 20 of 25</vt:lpstr>
      <vt:lpstr>Instagram Posts Table | La Emilia - 21 of 25</vt:lpstr>
      <vt:lpstr>Instagram Posts Table | La Emilia - 22 of 25</vt:lpstr>
      <vt:lpstr>Instagram Posts Table | La Emilia - 23 of 25</vt:lpstr>
      <vt:lpstr>Instagram Posts Table | La Emilia - 24 of 25</vt:lpstr>
      <vt:lpstr>Instagram Posts Table | La Emilia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2022-02-16T12:40:30Z</dcterms:created>
  <dcterms:modified xsi:type="dcterms:W3CDTF">2022-02-16T12:41:44Z</dcterms:modified>
</cp:coreProperties>
</file>