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34.288800000000002</c:v>
                </c:pt>
                <c:pt idx="1">
                  <c:v>66.666700000000006</c:v>
                </c:pt>
                <c:pt idx="2">
                  <c:v>71.428600000000003</c:v>
                </c:pt>
                <c:pt idx="3">
                  <c:v>100</c:v>
                </c:pt>
                <c:pt idx="4">
                  <c:v>70.833299999999994</c:v>
                </c:pt>
                <c:pt idx="5">
                  <c:v>36.509</c:v>
                </c:pt>
                <c:pt idx="6">
                  <c:v>100</c:v>
                </c:pt>
                <c:pt idx="7">
                  <c:v>16.0443</c:v>
                </c:pt>
              </c:numCache>
            </c:numRef>
          </c:val>
          <c:extLst>
            <c:ext xmlns:c16="http://schemas.microsoft.com/office/drawing/2014/chart" uri="{C3380CC4-5D6E-409C-BE32-E72D297353CC}">
              <c16:uniqueId val="{00000000-4CBF-49A2-A433-CAE5090FAA97}"/>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73.333299999999994</c:v>
                </c:pt>
                <c:pt idx="2">
                  <c:v>57.142899999999997</c:v>
                </c:pt>
                <c:pt idx="3">
                  <c:v>0</c:v>
                </c:pt>
                <c:pt idx="4">
                  <c:v>62.5</c:v>
                </c:pt>
                <c:pt idx="5">
                  <c:v>100</c:v>
                </c:pt>
                <c:pt idx="6">
                  <c:v>76.1768</c:v>
                </c:pt>
                <c:pt idx="7">
                  <c:v>8.4589999999999996</c:v>
                </c:pt>
              </c:numCache>
            </c:numRef>
          </c:val>
          <c:extLst>
            <c:ext xmlns:c16="http://schemas.microsoft.com/office/drawing/2014/chart" uri="{C3380CC4-5D6E-409C-BE32-E72D297353CC}">
              <c16:uniqueId val="{00000001-4CBF-49A2-A433-CAE5090FAA97}"/>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75.985399999999998</c:v>
                </c:pt>
                <c:pt idx="1">
                  <c:v>100</c:v>
                </c:pt>
                <c:pt idx="2">
                  <c:v>100</c:v>
                </c:pt>
                <c:pt idx="3">
                  <c:v>100</c:v>
                </c:pt>
                <c:pt idx="4">
                  <c:v>100</c:v>
                </c:pt>
                <c:pt idx="5">
                  <c:v>95.201700000000002</c:v>
                </c:pt>
                <c:pt idx="6">
                  <c:v>70.589299999999994</c:v>
                </c:pt>
                <c:pt idx="7">
                  <c:v>23.443100000000001</c:v>
                </c:pt>
              </c:numCache>
            </c:numRef>
          </c:val>
          <c:extLst>
            <c:ext xmlns:c16="http://schemas.microsoft.com/office/drawing/2014/chart" uri="{C3380CC4-5D6E-409C-BE32-E72D297353CC}">
              <c16:uniqueId val="{00000002-4CBF-49A2-A433-CAE5090FAA97}"/>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96.423900000000003</c:v>
                </c:pt>
                <c:pt idx="1">
                  <c:v>60</c:v>
                </c:pt>
                <c:pt idx="2">
                  <c:v>28.571400000000001</c:v>
                </c:pt>
                <c:pt idx="3">
                  <c:v>0</c:v>
                </c:pt>
                <c:pt idx="4">
                  <c:v>45.833300000000001</c:v>
                </c:pt>
                <c:pt idx="5">
                  <c:v>63.467799999999997</c:v>
                </c:pt>
                <c:pt idx="6">
                  <c:v>65.232900000000001</c:v>
                </c:pt>
                <c:pt idx="7">
                  <c:v>15.6379</c:v>
                </c:pt>
              </c:numCache>
            </c:numRef>
          </c:val>
          <c:extLst>
            <c:ext xmlns:c16="http://schemas.microsoft.com/office/drawing/2014/chart" uri="{C3380CC4-5D6E-409C-BE32-E72D297353CC}">
              <c16:uniqueId val="{00000003-4CBF-49A2-A433-CAE5090FAA97}"/>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13.803800000000001</c:v>
                </c:pt>
                <c:pt idx="1">
                  <c:v>13.333299999999999</c:v>
                </c:pt>
                <c:pt idx="2">
                  <c:v>42.857100000000003</c:v>
                </c:pt>
                <c:pt idx="3">
                  <c:v>50</c:v>
                </c:pt>
                <c:pt idx="4">
                  <c:v>25</c:v>
                </c:pt>
                <c:pt idx="5">
                  <c:v>10.315300000000001</c:v>
                </c:pt>
                <c:pt idx="6">
                  <c:v>84.946899999999999</c:v>
                </c:pt>
                <c:pt idx="7">
                  <c:v>22.861499999999999</c:v>
                </c:pt>
              </c:numCache>
            </c:numRef>
          </c:val>
          <c:extLst>
            <c:ext xmlns:c16="http://schemas.microsoft.com/office/drawing/2014/chart" uri="{C3380CC4-5D6E-409C-BE32-E72D297353CC}">
              <c16:uniqueId val="{00000004-4CBF-49A2-A433-CAE5090FAA97}"/>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41.552999999999997</c:v>
                </c:pt>
                <c:pt idx="1">
                  <c:v>13.333299999999999</c:v>
                </c:pt>
                <c:pt idx="2">
                  <c:v>71.428600000000003</c:v>
                </c:pt>
                <c:pt idx="3">
                  <c:v>0</c:v>
                </c:pt>
                <c:pt idx="4">
                  <c:v>29.166699999999999</c:v>
                </c:pt>
                <c:pt idx="5">
                  <c:v>2.3875999999999999</c:v>
                </c:pt>
                <c:pt idx="6">
                  <c:v>1.3184</c:v>
                </c:pt>
                <c:pt idx="7">
                  <c:v>11.0467</c:v>
                </c:pt>
              </c:numCache>
            </c:numRef>
          </c:val>
          <c:extLst>
            <c:ext xmlns:c16="http://schemas.microsoft.com/office/drawing/2014/chart" uri="{C3380CC4-5D6E-409C-BE32-E72D297353CC}">
              <c16:uniqueId val="{00000005-4CBF-49A2-A433-CAE5090FAA97}"/>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8.5843000000000007</c:v>
                </c:pt>
                <c:pt idx="1">
                  <c:v>0</c:v>
                </c:pt>
                <c:pt idx="2">
                  <c:v>28.571400000000001</c:v>
                </c:pt>
                <c:pt idx="3">
                  <c:v>0</c:v>
                </c:pt>
                <c:pt idx="4">
                  <c:v>8.3332999999999995</c:v>
                </c:pt>
                <c:pt idx="5">
                  <c:v>9.1562000000000001</c:v>
                </c:pt>
                <c:pt idx="6">
                  <c:v>0</c:v>
                </c:pt>
                <c:pt idx="7">
                  <c:v>100</c:v>
                </c:pt>
              </c:numCache>
            </c:numRef>
          </c:val>
          <c:extLst>
            <c:ext xmlns:c16="http://schemas.microsoft.com/office/drawing/2014/chart" uri="{C3380CC4-5D6E-409C-BE32-E72D297353CC}">
              <c16:uniqueId val="{00000006-4CBF-49A2-A433-CAE5090FAA97}"/>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39.776499999999999</c:v>
                </c:pt>
                <c:pt idx="1">
                  <c:v>0</c:v>
                </c:pt>
                <c:pt idx="2">
                  <c:v>0</c:v>
                </c:pt>
                <c:pt idx="3">
                  <c:v>0</c:v>
                </c:pt>
                <c:pt idx="4">
                  <c:v>0</c:v>
                </c:pt>
                <c:pt idx="5">
                  <c:v>0</c:v>
                </c:pt>
                <c:pt idx="6">
                  <c:v>0</c:v>
                </c:pt>
                <c:pt idx="7">
                  <c:v>-4.6494</c:v>
                </c:pt>
              </c:numCache>
            </c:numRef>
          </c:val>
          <c:extLst>
            <c:ext xmlns:c16="http://schemas.microsoft.com/office/drawing/2014/chart" uri="{C3380CC4-5D6E-409C-BE32-E72D297353CC}">
              <c16:uniqueId val="{00000007-4CBF-49A2-A433-CAE5090FAA97}"/>
            </c:ext>
          </c:extLst>
        </c:ser>
        <c:dLbls>
          <c:showLegendKey val="0"/>
          <c:showVal val="0"/>
          <c:showCatName val="0"/>
          <c:showSerName val="0"/>
          <c:showPercent val="0"/>
          <c:showBubbleSize val="0"/>
        </c:dLbls>
        <c:axId val="62611840"/>
        <c:axId val="62609544"/>
      </c:radarChart>
      <c:catAx>
        <c:axId val="6261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09544"/>
        <c:crosses val="autoZero"/>
        <c:auto val="1"/>
        <c:lblAlgn val="ctr"/>
        <c:lblOffset val="100"/>
        <c:noMultiLvlLbl val="0"/>
      </c:catAx>
      <c:valAx>
        <c:axId val="6260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1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16085</c:v>
                </c:pt>
                <c:pt idx="1">
                  <c:v>16094</c:v>
                </c:pt>
                <c:pt idx="2">
                  <c:v>16097</c:v>
                </c:pt>
                <c:pt idx="3">
                  <c:v>16094</c:v>
                </c:pt>
                <c:pt idx="4">
                  <c:v>16097</c:v>
                </c:pt>
                <c:pt idx="5">
                  <c:v>16103</c:v>
                </c:pt>
                <c:pt idx="6">
                  <c:v>16100</c:v>
                </c:pt>
                <c:pt idx="7">
                  <c:v>16098</c:v>
                </c:pt>
                <c:pt idx="8">
                  <c:v>16102</c:v>
                </c:pt>
                <c:pt idx="9">
                  <c:v>16104</c:v>
                </c:pt>
                <c:pt idx="10">
                  <c:v>16104</c:v>
                </c:pt>
                <c:pt idx="11">
                  <c:v>16103</c:v>
                </c:pt>
                <c:pt idx="12">
                  <c:v>16107</c:v>
                </c:pt>
                <c:pt idx="13">
                  <c:v>16111</c:v>
                </c:pt>
                <c:pt idx="14">
                  <c:v>16114</c:v>
                </c:pt>
                <c:pt idx="15">
                  <c:v>16111</c:v>
                </c:pt>
                <c:pt idx="16">
                  <c:v>16111</c:v>
                </c:pt>
                <c:pt idx="17">
                  <c:v>16111</c:v>
                </c:pt>
                <c:pt idx="18">
                  <c:v>16110</c:v>
                </c:pt>
                <c:pt idx="19">
                  <c:v>16126</c:v>
                </c:pt>
                <c:pt idx="20">
                  <c:v>16138</c:v>
                </c:pt>
                <c:pt idx="21">
                  <c:v>16173</c:v>
                </c:pt>
                <c:pt idx="22">
                  <c:v>16194</c:v>
                </c:pt>
                <c:pt idx="23">
                  <c:v>16233</c:v>
                </c:pt>
              </c:numCache>
            </c:numRef>
          </c:val>
          <c:smooth val="0"/>
          <c:extLst>
            <c:ext xmlns:c16="http://schemas.microsoft.com/office/drawing/2014/chart" uri="{C3380CC4-5D6E-409C-BE32-E72D297353CC}">
              <c16:uniqueId val="{00000000-03CF-45BA-994F-765B3E86AA39}"/>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47118</c:v>
                </c:pt>
                <c:pt idx="1">
                  <c:v>47143</c:v>
                </c:pt>
                <c:pt idx="2">
                  <c:v>47151</c:v>
                </c:pt>
                <c:pt idx="3">
                  <c:v>47155</c:v>
                </c:pt>
                <c:pt idx="4">
                  <c:v>47176</c:v>
                </c:pt>
                <c:pt idx="5">
                  <c:v>47196</c:v>
                </c:pt>
                <c:pt idx="6">
                  <c:v>47243</c:v>
                </c:pt>
                <c:pt idx="7">
                  <c:v>47261</c:v>
                </c:pt>
                <c:pt idx="8">
                  <c:v>47278</c:v>
                </c:pt>
                <c:pt idx="9">
                  <c:v>47296</c:v>
                </c:pt>
                <c:pt idx="10">
                  <c:v>47296</c:v>
                </c:pt>
                <c:pt idx="11">
                  <c:v>47311</c:v>
                </c:pt>
                <c:pt idx="12">
                  <c:v>47319</c:v>
                </c:pt>
                <c:pt idx="13">
                  <c:v>47319</c:v>
                </c:pt>
                <c:pt idx="14">
                  <c:v>47331</c:v>
                </c:pt>
                <c:pt idx="15">
                  <c:v>47326</c:v>
                </c:pt>
                <c:pt idx="16">
                  <c:v>47326</c:v>
                </c:pt>
                <c:pt idx="17">
                  <c:v>47330</c:v>
                </c:pt>
                <c:pt idx="18">
                  <c:v>47334</c:v>
                </c:pt>
                <c:pt idx="19">
                  <c:v>47330</c:v>
                </c:pt>
                <c:pt idx="20">
                  <c:v>47333</c:v>
                </c:pt>
                <c:pt idx="21">
                  <c:v>47327</c:v>
                </c:pt>
                <c:pt idx="22">
                  <c:v>47339</c:v>
                </c:pt>
                <c:pt idx="23">
                  <c:v>47342</c:v>
                </c:pt>
              </c:numCache>
            </c:numRef>
          </c:val>
          <c:smooth val="0"/>
          <c:extLst>
            <c:ext xmlns:c16="http://schemas.microsoft.com/office/drawing/2014/chart" uri="{C3380CC4-5D6E-409C-BE32-E72D297353CC}">
              <c16:uniqueId val="{00000001-03CF-45BA-994F-765B3E86AA39}"/>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35502</c:v>
                </c:pt>
                <c:pt idx="1">
                  <c:v>35523</c:v>
                </c:pt>
                <c:pt idx="2">
                  <c:v>35528</c:v>
                </c:pt>
                <c:pt idx="3">
                  <c:v>35547</c:v>
                </c:pt>
                <c:pt idx="4">
                  <c:v>35562</c:v>
                </c:pt>
                <c:pt idx="5">
                  <c:v>35578</c:v>
                </c:pt>
                <c:pt idx="6">
                  <c:v>35573</c:v>
                </c:pt>
                <c:pt idx="7">
                  <c:v>35587</c:v>
                </c:pt>
                <c:pt idx="8">
                  <c:v>35611</c:v>
                </c:pt>
                <c:pt idx="9">
                  <c:v>35635</c:v>
                </c:pt>
                <c:pt idx="10">
                  <c:v>35650</c:v>
                </c:pt>
                <c:pt idx="11">
                  <c:v>35683</c:v>
                </c:pt>
                <c:pt idx="12">
                  <c:v>35693</c:v>
                </c:pt>
                <c:pt idx="13">
                  <c:v>35702</c:v>
                </c:pt>
                <c:pt idx="14">
                  <c:v>35721</c:v>
                </c:pt>
                <c:pt idx="15">
                  <c:v>35743</c:v>
                </c:pt>
                <c:pt idx="16">
                  <c:v>35760</c:v>
                </c:pt>
                <c:pt idx="17">
                  <c:v>35792</c:v>
                </c:pt>
                <c:pt idx="18">
                  <c:v>35852</c:v>
                </c:pt>
                <c:pt idx="19">
                  <c:v>35910</c:v>
                </c:pt>
                <c:pt idx="20">
                  <c:v>35938</c:v>
                </c:pt>
                <c:pt idx="21">
                  <c:v>35947</c:v>
                </c:pt>
                <c:pt idx="22">
                  <c:v>35958</c:v>
                </c:pt>
                <c:pt idx="23">
                  <c:v>35973</c:v>
                </c:pt>
              </c:numCache>
            </c:numRef>
          </c:val>
          <c:smooth val="0"/>
          <c:extLst>
            <c:ext xmlns:c16="http://schemas.microsoft.com/office/drawing/2014/chart" uri="{C3380CC4-5D6E-409C-BE32-E72D297353CC}">
              <c16:uniqueId val="{00000002-03CF-45BA-994F-765B3E86AA39}"/>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45257</c:v>
                </c:pt>
                <c:pt idx="1">
                  <c:v>45278</c:v>
                </c:pt>
                <c:pt idx="2">
                  <c:v>45331</c:v>
                </c:pt>
                <c:pt idx="3">
                  <c:v>45370</c:v>
                </c:pt>
                <c:pt idx="4">
                  <c:v>45377</c:v>
                </c:pt>
                <c:pt idx="5">
                  <c:v>45384</c:v>
                </c:pt>
                <c:pt idx="6">
                  <c:v>45396</c:v>
                </c:pt>
                <c:pt idx="7">
                  <c:v>45404</c:v>
                </c:pt>
                <c:pt idx="8">
                  <c:v>45418</c:v>
                </c:pt>
                <c:pt idx="9">
                  <c:v>45438</c:v>
                </c:pt>
                <c:pt idx="10">
                  <c:v>45453</c:v>
                </c:pt>
                <c:pt idx="11">
                  <c:v>45465</c:v>
                </c:pt>
                <c:pt idx="12">
                  <c:v>45466</c:v>
                </c:pt>
                <c:pt idx="13">
                  <c:v>45480</c:v>
                </c:pt>
                <c:pt idx="14">
                  <c:v>45498</c:v>
                </c:pt>
                <c:pt idx="15">
                  <c:v>45515</c:v>
                </c:pt>
                <c:pt idx="16">
                  <c:v>45529</c:v>
                </c:pt>
                <c:pt idx="17">
                  <c:v>45541</c:v>
                </c:pt>
                <c:pt idx="18">
                  <c:v>45573</c:v>
                </c:pt>
                <c:pt idx="19">
                  <c:v>45596</c:v>
                </c:pt>
                <c:pt idx="20">
                  <c:v>45612</c:v>
                </c:pt>
                <c:pt idx="21">
                  <c:v>45623</c:v>
                </c:pt>
                <c:pt idx="22">
                  <c:v>45642</c:v>
                </c:pt>
                <c:pt idx="23">
                  <c:v>45649</c:v>
                </c:pt>
              </c:numCache>
            </c:numRef>
          </c:val>
          <c:smooth val="0"/>
          <c:extLst>
            <c:ext xmlns:c16="http://schemas.microsoft.com/office/drawing/2014/chart" uri="{C3380CC4-5D6E-409C-BE32-E72D297353CC}">
              <c16:uniqueId val="{00000003-03CF-45BA-994F-765B3E86AA39}"/>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6461</c:v>
                </c:pt>
                <c:pt idx="1">
                  <c:v>6465</c:v>
                </c:pt>
                <c:pt idx="2">
                  <c:v>6462</c:v>
                </c:pt>
                <c:pt idx="3">
                  <c:v>6466</c:v>
                </c:pt>
                <c:pt idx="4">
                  <c:v>6469</c:v>
                </c:pt>
                <c:pt idx="5">
                  <c:v>6477</c:v>
                </c:pt>
                <c:pt idx="6">
                  <c:v>6488</c:v>
                </c:pt>
                <c:pt idx="7">
                  <c:v>6487</c:v>
                </c:pt>
                <c:pt idx="8">
                  <c:v>6487</c:v>
                </c:pt>
                <c:pt idx="9">
                  <c:v>6491</c:v>
                </c:pt>
                <c:pt idx="10">
                  <c:v>6490</c:v>
                </c:pt>
                <c:pt idx="11">
                  <c:v>6490</c:v>
                </c:pt>
                <c:pt idx="12">
                  <c:v>6498</c:v>
                </c:pt>
                <c:pt idx="13">
                  <c:v>6499</c:v>
                </c:pt>
                <c:pt idx="14">
                  <c:v>6501</c:v>
                </c:pt>
                <c:pt idx="15">
                  <c:v>6502</c:v>
                </c:pt>
                <c:pt idx="16">
                  <c:v>6512</c:v>
                </c:pt>
                <c:pt idx="17">
                  <c:v>6513</c:v>
                </c:pt>
                <c:pt idx="18">
                  <c:v>6517</c:v>
                </c:pt>
                <c:pt idx="19">
                  <c:v>6515</c:v>
                </c:pt>
                <c:pt idx="20">
                  <c:v>6518</c:v>
                </c:pt>
                <c:pt idx="21">
                  <c:v>6528</c:v>
                </c:pt>
                <c:pt idx="22">
                  <c:v>6534</c:v>
                </c:pt>
                <c:pt idx="23">
                  <c:v>6535</c:v>
                </c:pt>
              </c:numCache>
            </c:numRef>
          </c:val>
          <c:smooth val="0"/>
          <c:extLst>
            <c:ext xmlns:c16="http://schemas.microsoft.com/office/drawing/2014/chart" uri="{C3380CC4-5D6E-409C-BE32-E72D297353CC}">
              <c16:uniqueId val="{00000004-03CF-45BA-994F-765B3E86AA39}"/>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19554</c:v>
                </c:pt>
                <c:pt idx="1">
                  <c:v>19556</c:v>
                </c:pt>
                <c:pt idx="2">
                  <c:v>19560</c:v>
                </c:pt>
                <c:pt idx="3">
                  <c:v>19562</c:v>
                </c:pt>
                <c:pt idx="4">
                  <c:v>19568</c:v>
                </c:pt>
                <c:pt idx="5">
                  <c:v>19571</c:v>
                </c:pt>
                <c:pt idx="6">
                  <c:v>19575</c:v>
                </c:pt>
                <c:pt idx="7">
                  <c:v>19578</c:v>
                </c:pt>
                <c:pt idx="8">
                  <c:v>19587</c:v>
                </c:pt>
                <c:pt idx="9">
                  <c:v>19590</c:v>
                </c:pt>
                <c:pt idx="10">
                  <c:v>19595</c:v>
                </c:pt>
                <c:pt idx="11">
                  <c:v>19597</c:v>
                </c:pt>
                <c:pt idx="12">
                  <c:v>19602</c:v>
                </c:pt>
                <c:pt idx="13">
                  <c:v>19603</c:v>
                </c:pt>
                <c:pt idx="14">
                  <c:v>19608</c:v>
                </c:pt>
                <c:pt idx="15">
                  <c:v>19614</c:v>
                </c:pt>
                <c:pt idx="16">
                  <c:v>19619</c:v>
                </c:pt>
                <c:pt idx="17">
                  <c:v>19628</c:v>
                </c:pt>
                <c:pt idx="18">
                  <c:v>19633</c:v>
                </c:pt>
                <c:pt idx="19">
                  <c:v>19640</c:v>
                </c:pt>
                <c:pt idx="20">
                  <c:v>19649</c:v>
                </c:pt>
                <c:pt idx="21">
                  <c:v>19657</c:v>
                </c:pt>
                <c:pt idx="22">
                  <c:v>19666</c:v>
                </c:pt>
                <c:pt idx="23">
                  <c:v>19672</c:v>
                </c:pt>
              </c:numCache>
            </c:numRef>
          </c:val>
          <c:smooth val="0"/>
          <c:extLst>
            <c:ext xmlns:c16="http://schemas.microsoft.com/office/drawing/2014/chart" uri="{C3380CC4-5D6E-409C-BE32-E72D297353CC}">
              <c16:uniqueId val="{00000005-03CF-45BA-994F-765B3E86AA39}"/>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3843</c:v>
                </c:pt>
                <c:pt idx="1">
                  <c:v>3844</c:v>
                </c:pt>
                <c:pt idx="2">
                  <c:v>3846</c:v>
                </c:pt>
                <c:pt idx="3">
                  <c:v>3898</c:v>
                </c:pt>
                <c:pt idx="4">
                  <c:v>3924</c:v>
                </c:pt>
                <c:pt idx="5">
                  <c:v>3925</c:v>
                </c:pt>
                <c:pt idx="6">
                  <c:v>3928</c:v>
                </c:pt>
                <c:pt idx="7">
                  <c:v>3938</c:v>
                </c:pt>
                <c:pt idx="8">
                  <c:v>3966</c:v>
                </c:pt>
                <c:pt idx="9">
                  <c:v>3971</c:v>
                </c:pt>
                <c:pt idx="10">
                  <c:v>3972</c:v>
                </c:pt>
                <c:pt idx="11">
                  <c:v>3976</c:v>
                </c:pt>
                <c:pt idx="12">
                  <c:v>3974</c:v>
                </c:pt>
                <c:pt idx="13">
                  <c:v>3981</c:v>
                </c:pt>
                <c:pt idx="14">
                  <c:v>3995</c:v>
                </c:pt>
                <c:pt idx="15">
                  <c:v>4002</c:v>
                </c:pt>
                <c:pt idx="16">
                  <c:v>4025</c:v>
                </c:pt>
                <c:pt idx="17">
                  <c:v>4042</c:v>
                </c:pt>
                <c:pt idx="18">
                  <c:v>4048</c:v>
                </c:pt>
                <c:pt idx="19">
                  <c:v>4047</c:v>
                </c:pt>
                <c:pt idx="20">
                  <c:v>4049</c:v>
                </c:pt>
                <c:pt idx="21">
                  <c:v>4058</c:v>
                </c:pt>
                <c:pt idx="22">
                  <c:v>4064</c:v>
                </c:pt>
                <c:pt idx="23">
                  <c:v>4064</c:v>
                </c:pt>
              </c:numCache>
            </c:numRef>
          </c:val>
          <c:smooth val="0"/>
          <c:extLst>
            <c:ext xmlns:c16="http://schemas.microsoft.com/office/drawing/2014/chart" uri="{C3380CC4-5D6E-409C-BE32-E72D297353CC}">
              <c16:uniqueId val="{00000006-03CF-45BA-994F-765B3E86AA39}"/>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18879</c:v>
                </c:pt>
                <c:pt idx="1">
                  <c:v>18880</c:v>
                </c:pt>
                <c:pt idx="2">
                  <c:v>18877</c:v>
                </c:pt>
                <c:pt idx="3">
                  <c:v>18873</c:v>
                </c:pt>
                <c:pt idx="4">
                  <c:v>18871</c:v>
                </c:pt>
                <c:pt idx="5">
                  <c:v>18871</c:v>
                </c:pt>
                <c:pt idx="6">
                  <c:v>18867</c:v>
                </c:pt>
                <c:pt idx="7">
                  <c:v>18865</c:v>
                </c:pt>
                <c:pt idx="8">
                  <c:v>18865</c:v>
                </c:pt>
                <c:pt idx="9">
                  <c:v>18866</c:v>
                </c:pt>
                <c:pt idx="10">
                  <c:v>18869</c:v>
                </c:pt>
                <c:pt idx="11">
                  <c:v>18865</c:v>
                </c:pt>
                <c:pt idx="12">
                  <c:v>18861</c:v>
                </c:pt>
                <c:pt idx="13">
                  <c:v>18861</c:v>
                </c:pt>
                <c:pt idx="14">
                  <c:v>18857</c:v>
                </c:pt>
                <c:pt idx="15">
                  <c:v>18854</c:v>
                </c:pt>
                <c:pt idx="16">
                  <c:v>18852</c:v>
                </c:pt>
                <c:pt idx="17">
                  <c:v>18850</c:v>
                </c:pt>
                <c:pt idx="18">
                  <c:v>18848</c:v>
                </c:pt>
                <c:pt idx="19">
                  <c:v>18846</c:v>
                </c:pt>
                <c:pt idx="20">
                  <c:v>18843</c:v>
                </c:pt>
                <c:pt idx="21">
                  <c:v>18833</c:v>
                </c:pt>
                <c:pt idx="22">
                  <c:v>18832</c:v>
                </c:pt>
                <c:pt idx="23">
                  <c:v>18831</c:v>
                </c:pt>
              </c:numCache>
            </c:numRef>
          </c:val>
          <c:smooth val="0"/>
          <c:extLst>
            <c:ext xmlns:c16="http://schemas.microsoft.com/office/drawing/2014/chart" uri="{C3380CC4-5D6E-409C-BE32-E72D297353CC}">
              <c16:uniqueId val="{00000007-03CF-45BA-994F-765B3E86AA39}"/>
            </c:ext>
          </c:extLst>
        </c:ser>
        <c:dLbls>
          <c:showLegendKey val="0"/>
          <c:showVal val="0"/>
          <c:showCatName val="0"/>
          <c:showSerName val="0"/>
          <c:showPercent val="0"/>
          <c:showBubbleSize val="0"/>
        </c:dLbls>
        <c:smooth val="0"/>
        <c:axId val="62614136"/>
        <c:axId val="62614464"/>
      </c:lineChart>
      <c:dateAx>
        <c:axId val="6261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14464"/>
        <c:crosses val="autoZero"/>
        <c:auto val="1"/>
        <c:lblOffset val="100"/>
        <c:baseTimeUnit val="days"/>
      </c:dateAx>
      <c:valAx>
        <c:axId val="6261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1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-1</c:v>
                </c:pt>
                <c:pt idx="1">
                  <c:v>9</c:v>
                </c:pt>
                <c:pt idx="2">
                  <c:v>3</c:v>
                </c:pt>
                <c:pt idx="3">
                  <c:v>-3</c:v>
                </c:pt>
                <c:pt idx="4">
                  <c:v>3</c:v>
                </c:pt>
                <c:pt idx="5">
                  <c:v>6</c:v>
                </c:pt>
                <c:pt idx="6">
                  <c:v>-3</c:v>
                </c:pt>
                <c:pt idx="7">
                  <c:v>-2</c:v>
                </c:pt>
                <c:pt idx="8">
                  <c:v>4</c:v>
                </c:pt>
                <c:pt idx="9">
                  <c:v>2</c:v>
                </c:pt>
                <c:pt idx="10">
                  <c:v>0</c:v>
                </c:pt>
                <c:pt idx="11">
                  <c:v>-1</c:v>
                </c:pt>
                <c:pt idx="12">
                  <c:v>4</c:v>
                </c:pt>
                <c:pt idx="13">
                  <c:v>4</c:v>
                </c:pt>
                <c:pt idx="14">
                  <c:v>3</c:v>
                </c:pt>
                <c:pt idx="15">
                  <c:v>-3</c:v>
                </c:pt>
                <c:pt idx="16">
                  <c:v>0</c:v>
                </c:pt>
                <c:pt idx="17">
                  <c:v>0</c:v>
                </c:pt>
                <c:pt idx="18">
                  <c:v>-1</c:v>
                </c:pt>
                <c:pt idx="19">
                  <c:v>16</c:v>
                </c:pt>
                <c:pt idx="20">
                  <c:v>12</c:v>
                </c:pt>
                <c:pt idx="21">
                  <c:v>35</c:v>
                </c:pt>
                <c:pt idx="22">
                  <c:v>21</c:v>
                </c:pt>
                <c:pt idx="23">
                  <c:v>39</c:v>
                </c:pt>
              </c:numCache>
            </c:numRef>
          </c:val>
          <c:smooth val="0"/>
          <c:extLst>
            <c:ext xmlns:c16="http://schemas.microsoft.com/office/drawing/2014/chart" uri="{C3380CC4-5D6E-409C-BE32-E72D297353CC}">
              <c16:uniqueId val="{00000000-3C63-47DC-8261-3E12E36A4AB6}"/>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Sheet1!$C$2:$C$25</c:f>
              <c:numCache>
                <c:formatCode>General</c:formatCode>
                <c:ptCount val="24"/>
                <c:pt idx="0">
                  <c:v>3</c:v>
                </c:pt>
                <c:pt idx="1">
                  <c:v>25</c:v>
                </c:pt>
                <c:pt idx="2">
                  <c:v>8</c:v>
                </c:pt>
                <c:pt idx="3">
                  <c:v>4</c:v>
                </c:pt>
                <c:pt idx="4">
                  <c:v>21</c:v>
                </c:pt>
                <c:pt idx="5">
                  <c:v>20</c:v>
                </c:pt>
                <c:pt idx="6">
                  <c:v>47</c:v>
                </c:pt>
                <c:pt idx="7">
                  <c:v>18</c:v>
                </c:pt>
                <c:pt idx="8">
                  <c:v>17</c:v>
                </c:pt>
                <c:pt idx="9">
                  <c:v>18</c:v>
                </c:pt>
                <c:pt idx="10">
                  <c:v>0</c:v>
                </c:pt>
                <c:pt idx="11">
                  <c:v>15</c:v>
                </c:pt>
                <c:pt idx="12">
                  <c:v>8</c:v>
                </c:pt>
                <c:pt idx="13">
                  <c:v>0</c:v>
                </c:pt>
                <c:pt idx="14">
                  <c:v>12</c:v>
                </c:pt>
                <c:pt idx="15">
                  <c:v>-5</c:v>
                </c:pt>
                <c:pt idx="16">
                  <c:v>0</c:v>
                </c:pt>
                <c:pt idx="17">
                  <c:v>4</c:v>
                </c:pt>
                <c:pt idx="18">
                  <c:v>4</c:v>
                </c:pt>
                <c:pt idx="19">
                  <c:v>-4</c:v>
                </c:pt>
                <c:pt idx="20">
                  <c:v>3</c:v>
                </c:pt>
                <c:pt idx="21">
                  <c:v>-6</c:v>
                </c:pt>
                <c:pt idx="22">
                  <c:v>12</c:v>
                </c:pt>
                <c:pt idx="23">
                  <c:v>3</c:v>
                </c:pt>
              </c:numCache>
            </c:numRef>
          </c:val>
          <c:smooth val="0"/>
          <c:extLst>
            <c:ext xmlns:c16="http://schemas.microsoft.com/office/drawing/2014/chart" uri="{C3380CC4-5D6E-409C-BE32-E72D297353CC}">
              <c16:uniqueId val="{00000001-3C63-47DC-8261-3E12E36A4AB6}"/>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Sheet1!$D$2:$D$25</c:f>
              <c:numCache>
                <c:formatCode>General</c:formatCode>
                <c:ptCount val="24"/>
                <c:pt idx="0">
                  <c:v>3</c:v>
                </c:pt>
                <c:pt idx="1">
                  <c:v>21</c:v>
                </c:pt>
                <c:pt idx="2">
                  <c:v>5</c:v>
                </c:pt>
                <c:pt idx="3">
                  <c:v>19</c:v>
                </c:pt>
                <c:pt idx="4">
                  <c:v>15</c:v>
                </c:pt>
                <c:pt idx="5">
                  <c:v>16</c:v>
                </c:pt>
                <c:pt idx="6">
                  <c:v>-5</c:v>
                </c:pt>
                <c:pt idx="7">
                  <c:v>14</c:v>
                </c:pt>
                <c:pt idx="8">
                  <c:v>24</c:v>
                </c:pt>
                <c:pt idx="9">
                  <c:v>24</c:v>
                </c:pt>
                <c:pt idx="10">
                  <c:v>15</c:v>
                </c:pt>
                <c:pt idx="11">
                  <c:v>33</c:v>
                </c:pt>
                <c:pt idx="12">
                  <c:v>10</c:v>
                </c:pt>
                <c:pt idx="13">
                  <c:v>9</c:v>
                </c:pt>
                <c:pt idx="14">
                  <c:v>19</c:v>
                </c:pt>
                <c:pt idx="15">
                  <c:v>22</c:v>
                </c:pt>
                <c:pt idx="16">
                  <c:v>17</c:v>
                </c:pt>
                <c:pt idx="17">
                  <c:v>32</c:v>
                </c:pt>
                <c:pt idx="18">
                  <c:v>60</c:v>
                </c:pt>
                <c:pt idx="19">
                  <c:v>58</c:v>
                </c:pt>
                <c:pt idx="20">
                  <c:v>28</c:v>
                </c:pt>
                <c:pt idx="21">
                  <c:v>9</c:v>
                </c:pt>
                <c:pt idx="22">
                  <c:v>11</c:v>
                </c:pt>
                <c:pt idx="23">
                  <c:v>15</c:v>
                </c:pt>
              </c:numCache>
            </c:numRef>
          </c:val>
          <c:smooth val="0"/>
          <c:extLst>
            <c:ext xmlns:c16="http://schemas.microsoft.com/office/drawing/2014/chart" uri="{C3380CC4-5D6E-409C-BE32-E72D297353CC}">
              <c16:uniqueId val="{00000002-3C63-47DC-8261-3E12E36A4AB6}"/>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Sheet1!$E$2:$E$25</c:f>
              <c:numCache>
                <c:formatCode>General</c:formatCode>
                <c:ptCount val="24"/>
                <c:pt idx="0">
                  <c:v>11</c:v>
                </c:pt>
                <c:pt idx="1">
                  <c:v>21</c:v>
                </c:pt>
                <c:pt idx="2">
                  <c:v>53</c:v>
                </c:pt>
                <c:pt idx="3">
                  <c:v>39</c:v>
                </c:pt>
                <c:pt idx="4">
                  <c:v>7</c:v>
                </c:pt>
                <c:pt idx="5">
                  <c:v>7</c:v>
                </c:pt>
                <c:pt idx="6">
                  <c:v>12</c:v>
                </c:pt>
                <c:pt idx="7">
                  <c:v>8</c:v>
                </c:pt>
                <c:pt idx="8">
                  <c:v>14</c:v>
                </c:pt>
                <c:pt idx="9">
                  <c:v>20</c:v>
                </c:pt>
                <c:pt idx="10">
                  <c:v>15</c:v>
                </c:pt>
                <c:pt idx="11">
                  <c:v>12</c:v>
                </c:pt>
                <c:pt idx="12">
                  <c:v>1</c:v>
                </c:pt>
                <c:pt idx="13">
                  <c:v>14</c:v>
                </c:pt>
                <c:pt idx="14">
                  <c:v>18</c:v>
                </c:pt>
                <c:pt idx="15">
                  <c:v>17</c:v>
                </c:pt>
                <c:pt idx="16">
                  <c:v>14</c:v>
                </c:pt>
                <c:pt idx="17">
                  <c:v>12</c:v>
                </c:pt>
                <c:pt idx="18">
                  <c:v>32</c:v>
                </c:pt>
                <c:pt idx="19">
                  <c:v>23</c:v>
                </c:pt>
                <c:pt idx="20">
                  <c:v>16</c:v>
                </c:pt>
                <c:pt idx="21">
                  <c:v>11</c:v>
                </c:pt>
                <c:pt idx="22">
                  <c:v>19</c:v>
                </c:pt>
                <c:pt idx="23">
                  <c:v>7</c:v>
                </c:pt>
              </c:numCache>
            </c:numRef>
          </c:val>
          <c:smooth val="0"/>
          <c:extLst>
            <c:ext xmlns:c16="http://schemas.microsoft.com/office/drawing/2014/chart" uri="{C3380CC4-5D6E-409C-BE32-E72D297353CC}">
              <c16:uniqueId val="{00000003-3C63-47DC-8261-3E12E36A4AB6}"/>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Sheet1!$F$2:$F$25</c:f>
              <c:numCache>
                <c:formatCode>General</c:formatCode>
                <c:ptCount val="24"/>
                <c:pt idx="0">
                  <c:v>10</c:v>
                </c:pt>
                <c:pt idx="1">
                  <c:v>4</c:v>
                </c:pt>
                <c:pt idx="2">
                  <c:v>-3</c:v>
                </c:pt>
                <c:pt idx="3">
                  <c:v>4</c:v>
                </c:pt>
                <c:pt idx="4">
                  <c:v>3</c:v>
                </c:pt>
                <c:pt idx="5">
                  <c:v>8</c:v>
                </c:pt>
                <c:pt idx="6">
                  <c:v>11</c:v>
                </c:pt>
                <c:pt idx="7">
                  <c:v>-1</c:v>
                </c:pt>
                <c:pt idx="8">
                  <c:v>0</c:v>
                </c:pt>
                <c:pt idx="9">
                  <c:v>4</c:v>
                </c:pt>
                <c:pt idx="10">
                  <c:v>-1</c:v>
                </c:pt>
                <c:pt idx="11">
                  <c:v>0</c:v>
                </c:pt>
                <c:pt idx="12">
                  <c:v>8</c:v>
                </c:pt>
                <c:pt idx="13">
                  <c:v>1</c:v>
                </c:pt>
                <c:pt idx="14">
                  <c:v>2</c:v>
                </c:pt>
                <c:pt idx="15">
                  <c:v>1</c:v>
                </c:pt>
                <c:pt idx="16">
                  <c:v>10</c:v>
                </c:pt>
                <c:pt idx="17">
                  <c:v>1</c:v>
                </c:pt>
                <c:pt idx="18">
                  <c:v>4</c:v>
                </c:pt>
                <c:pt idx="19">
                  <c:v>-2</c:v>
                </c:pt>
                <c:pt idx="20">
                  <c:v>3</c:v>
                </c:pt>
                <c:pt idx="21">
                  <c:v>10</c:v>
                </c:pt>
                <c:pt idx="22">
                  <c:v>6</c:v>
                </c:pt>
                <c:pt idx="23">
                  <c:v>1</c:v>
                </c:pt>
              </c:numCache>
            </c:numRef>
          </c:val>
          <c:smooth val="0"/>
          <c:extLst>
            <c:ext xmlns:c16="http://schemas.microsoft.com/office/drawing/2014/chart" uri="{C3380CC4-5D6E-409C-BE32-E72D297353CC}">
              <c16:uniqueId val="{00000004-3C63-47DC-8261-3E12E36A4AB6}"/>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Sheet1!$G$2:$G$25</c:f>
              <c:numCache>
                <c:formatCode>General</c:formatCode>
                <c:ptCount val="24"/>
                <c:pt idx="0">
                  <c:v>5</c:v>
                </c:pt>
                <c:pt idx="1">
                  <c:v>2</c:v>
                </c:pt>
                <c:pt idx="2">
                  <c:v>4</c:v>
                </c:pt>
                <c:pt idx="3">
                  <c:v>2</c:v>
                </c:pt>
                <c:pt idx="4">
                  <c:v>6</c:v>
                </c:pt>
                <c:pt idx="5">
                  <c:v>3</c:v>
                </c:pt>
                <c:pt idx="6">
                  <c:v>4</c:v>
                </c:pt>
                <c:pt idx="7">
                  <c:v>3</c:v>
                </c:pt>
                <c:pt idx="8">
                  <c:v>9</c:v>
                </c:pt>
                <c:pt idx="9">
                  <c:v>3</c:v>
                </c:pt>
                <c:pt idx="10">
                  <c:v>5</c:v>
                </c:pt>
                <c:pt idx="11">
                  <c:v>2</c:v>
                </c:pt>
                <c:pt idx="12">
                  <c:v>5</c:v>
                </c:pt>
                <c:pt idx="13">
                  <c:v>1</c:v>
                </c:pt>
                <c:pt idx="14">
                  <c:v>5</c:v>
                </c:pt>
                <c:pt idx="15">
                  <c:v>6</c:v>
                </c:pt>
                <c:pt idx="16">
                  <c:v>5</c:v>
                </c:pt>
                <c:pt idx="17">
                  <c:v>9</c:v>
                </c:pt>
                <c:pt idx="18">
                  <c:v>5</c:v>
                </c:pt>
                <c:pt idx="19">
                  <c:v>7</c:v>
                </c:pt>
                <c:pt idx="20">
                  <c:v>9</c:v>
                </c:pt>
                <c:pt idx="21">
                  <c:v>8</c:v>
                </c:pt>
                <c:pt idx="22">
                  <c:v>9</c:v>
                </c:pt>
                <c:pt idx="23">
                  <c:v>6</c:v>
                </c:pt>
              </c:numCache>
            </c:numRef>
          </c:val>
          <c:smooth val="0"/>
          <c:extLst>
            <c:ext xmlns:c16="http://schemas.microsoft.com/office/drawing/2014/chart" uri="{C3380CC4-5D6E-409C-BE32-E72D297353CC}">
              <c16:uniqueId val="{00000005-3C63-47DC-8261-3E12E36A4AB6}"/>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Sheet1!$H$2:$H$25</c:f>
              <c:numCache>
                <c:formatCode>General</c:formatCode>
                <c:ptCount val="24"/>
                <c:pt idx="0">
                  <c:v>-2</c:v>
                </c:pt>
                <c:pt idx="1">
                  <c:v>1</c:v>
                </c:pt>
                <c:pt idx="2">
                  <c:v>2</c:v>
                </c:pt>
                <c:pt idx="3">
                  <c:v>52</c:v>
                </c:pt>
                <c:pt idx="4">
                  <c:v>26</c:v>
                </c:pt>
                <c:pt idx="5">
                  <c:v>1</c:v>
                </c:pt>
                <c:pt idx="6">
                  <c:v>3</c:v>
                </c:pt>
                <c:pt idx="7">
                  <c:v>10</c:v>
                </c:pt>
                <c:pt idx="8">
                  <c:v>28</c:v>
                </c:pt>
                <c:pt idx="9">
                  <c:v>5</c:v>
                </c:pt>
                <c:pt idx="10">
                  <c:v>1</c:v>
                </c:pt>
                <c:pt idx="11">
                  <c:v>4</c:v>
                </c:pt>
                <c:pt idx="12">
                  <c:v>-2</c:v>
                </c:pt>
                <c:pt idx="13">
                  <c:v>7</c:v>
                </c:pt>
                <c:pt idx="14">
                  <c:v>14</c:v>
                </c:pt>
                <c:pt idx="15">
                  <c:v>7</c:v>
                </c:pt>
                <c:pt idx="16">
                  <c:v>23</c:v>
                </c:pt>
                <c:pt idx="17">
                  <c:v>17</c:v>
                </c:pt>
                <c:pt idx="18">
                  <c:v>6</c:v>
                </c:pt>
                <c:pt idx="19">
                  <c:v>-1</c:v>
                </c:pt>
                <c:pt idx="20">
                  <c:v>2</c:v>
                </c:pt>
                <c:pt idx="21">
                  <c:v>9</c:v>
                </c:pt>
                <c:pt idx="22">
                  <c:v>6</c:v>
                </c:pt>
                <c:pt idx="23">
                  <c:v>0</c:v>
                </c:pt>
              </c:numCache>
            </c:numRef>
          </c:val>
          <c:smooth val="0"/>
          <c:extLst>
            <c:ext xmlns:c16="http://schemas.microsoft.com/office/drawing/2014/chart" uri="{C3380CC4-5D6E-409C-BE32-E72D297353CC}">
              <c16:uniqueId val="{00000006-3C63-47DC-8261-3E12E36A4AB6}"/>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Sheet1!$I$2:$I$25</c:f>
              <c:numCache>
                <c:formatCode>General</c:formatCode>
                <c:ptCount val="24"/>
                <c:pt idx="0">
                  <c:v>-2</c:v>
                </c:pt>
                <c:pt idx="1">
                  <c:v>1</c:v>
                </c:pt>
                <c:pt idx="2">
                  <c:v>-3</c:v>
                </c:pt>
                <c:pt idx="3">
                  <c:v>-4</c:v>
                </c:pt>
                <c:pt idx="4">
                  <c:v>-2</c:v>
                </c:pt>
                <c:pt idx="5">
                  <c:v>0</c:v>
                </c:pt>
                <c:pt idx="6">
                  <c:v>-4</c:v>
                </c:pt>
                <c:pt idx="7">
                  <c:v>-2</c:v>
                </c:pt>
                <c:pt idx="8">
                  <c:v>0</c:v>
                </c:pt>
                <c:pt idx="9">
                  <c:v>1</c:v>
                </c:pt>
                <c:pt idx="10">
                  <c:v>3</c:v>
                </c:pt>
                <c:pt idx="11">
                  <c:v>-4</c:v>
                </c:pt>
                <c:pt idx="12">
                  <c:v>-4</c:v>
                </c:pt>
                <c:pt idx="13">
                  <c:v>0</c:v>
                </c:pt>
                <c:pt idx="14">
                  <c:v>-4</c:v>
                </c:pt>
                <c:pt idx="15">
                  <c:v>-3</c:v>
                </c:pt>
                <c:pt idx="16">
                  <c:v>-2</c:v>
                </c:pt>
                <c:pt idx="17">
                  <c:v>-2</c:v>
                </c:pt>
                <c:pt idx="18">
                  <c:v>-2</c:v>
                </c:pt>
                <c:pt idx="19">
                  <c:v>-2</c:v>
                </c:pt>
                <c:pt idx="20">
                  <c:v>-3</c:v>
                </c:pt>
                <c:pt idx="21">
                  <c:v>-10</c:v>
                </c:pt>
                <c:pt idx="22">
                  <c:v>-1</c:v>
                </c:pt>
                <c:pt idx="23">
                  <c:v>-1</c:v>
                </c:pt>
              </c:numCache>
            </c:numRef>
          </c:val>
          <c:smooth val="0"/>
          <c:extLst>
            <c:ext xmlns:c16="http://schemas.microsoft.com/office/drawing/2014/chart" uri="{C3380CC4-5D6E-409C-BE32-E72D297353CC}">
              <c16:uniqueId val="{00000007-3C63-47DC-8261-3E12E36A4AB6}"/>
            </c:ext>
          </c:extLst>
        </c:ser>
        <c:dLbls>
          <c:showLegendKey val="0"/>
          <c:showVal val="0"/>
          <c:showCatName val="0"/>
          <c:showSerName val="0"/>
          <c:showPercent val="0"/>
          <c:showBubbleSize val="0"/>
        </c:dLbls>
        <c:smooth val="0"/>
        <c:axId val="62617416"/>
        <c:axId val="62613152"/>
      </c:lineChart>
      <c:dateAx>
        <c:axId val="6261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13152"/>
        <c:crosses val="autoZero"/>
        <c:auto val="1"/>
        <c:lblOffset val="100"/>
        <c:baseTimeUnit val="days"/>
      </c:dateAx>
      <c:valAx>
        <c:axId val="6261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61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4</c:v>
                </c:pt>
                <c:pt idx="2">
                  <c:v>9</c:v>
                </c:pt>
                <c:pt idx="3">
                  <c:v>8</c:v>
                </c:pt>
                <c:pt idx="4">
                  <c:v>11</c:v>
                </c:pt>
                <c:pt idx="5">
                  <c:v>-1</c:v>
                </c:pt>
                <c:pt idx="6">
                  <c:v>0</c:v>
                </c:pt>
              </c:numCache>
            </c:numRef>
          </c:val>
          <c:extLst>
            <c:ext xmlns:c16="http://schemas.microsoft.com/office/drawing/2014/chart" uri="{C3380CC4-5D6E-409C-BE32-E72D297353CC}">
              <c16:uniqueId val="{00000000-4589-4520-BB01-311D068C3070}"/>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17</c:v>
                </c:pt>
                <c:pt idx="2">
                  <c:v>7</c:v>
                </c:pt>
                <c:pt idx="3">
                  <c:v>12</c:v>
                </c:pt>
                <c:pt idx="4">
                  <c:v>7</c:v>
                </c:pt>
                <c:pt idx="5">
                  <c:v>3</c:v>
                </c:pt>
                <c:pt idx="6">
                  <c:v>13</c:v>
                </c:pt>
              </c:numCache>
            </c:numRef>
          </c:val>
          <c:extLst>
            <c:ext xmlns:c16="http://schemas.microsoft.com/office/drawing/2014/chart" uri="{C3380CC4-5D6E-409C-BE32-E72D297353CC}">
              <c16:uniqueId val="{00000001-4589-4520-BB01-311D068C3070}"/>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28</c:v>
                </c:pt>
                <c:pt idx="1">
                  <c:v>11</c:v>
                </c:pt>
                <c:pt idx="2">
                  <c:v>11</c:v>
                </c:pt>
                <c:pt idx="3">
                  <c:v>20</c:v>
                </c:pt>
                <c:pt idx="4">
                  <c:v>15</c:v>
                </c:pt>
                <c:pt idx="5">
                  <c:v>22</c:v>
                </c:pt>
                <c:pt idx="6">
                  <c:v>36</c:v>
                </c:pt>
              </c:numCache>
            </c:numRef>
          </c:val>
          <c:extLst>
            <c:ext xmlns:c16="http://schemas.microsoft.com/office/drawing/2014/chart" uri="{C3380CC4-5D6E-409C-BE32-E72D297353CC}">
              <c16:uniqueId val="{00000002-4589-4520-BB01-311D068C3070}"/>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14</c:v>
                </c:pt>
                <c:pt idx="2">
                  <c:v>12</c:v>
                </c:pt>
                <c:pt idx="3">
                  <c:v>18</c:v>
                </c:pt>
                <c:pt idx="4">
                  <c:v>24</c:v>
                </c:pt>
                <c:pt idx="5">
                  <c:v>22</c:v>
                </c:pt>
                <c:pt idx="6">
                  <c:v>17</c:v>
                </c:pt>
              </c:numCache>
            </c:numRef>
          </c:val>
          <c:extLst>
            <c:ext xmlns:c16="http://schemas.microsoft.com/office/drawing/2014/chart" uri="{C3380CC4-5D6E-409C-BE32-E72D297353CC}">
              <c16:uniqueId val="{00000003-4589-4520-BB01-311D068C3070}"/>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5</c:v>
                </c:pt>
                <c:pt idx="2">
                  <c:v>5</c:v>
                </c:pt>
                <c:pt idx="3">
                  <c:v>3</c:v>
                </c:pt>
                <c:pt idx="4">
                  <c:v>3</c:v>
                </c:pt>
                <c:pt idx="5">
                  <c:v>1</c:v>
                </c:pt>
                <c:pt idx="6">
                  <c:v>2</c:v>
                </c:pt>
              </c:numCache>
            </c:numRef>
          </c:val>
          <c:extLst>
            <c:ext xmlns:c16="http://schemas.microsoft.com/office/drawing/2014/chart" uri="{C3380CC4-5D6E-409C-BE32-E72D297353CC}">
              <c16:uniqueId val="{00000004-4589-4520-BB01-311D068C3070}"/>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5</c:v>
                </c:pt>
                <c:pt idx="3">
                  <c:v>7</c:v>
                </c:pt>
                <c:pt idx="4">
                  <c:v>5</c:v>
                </c:pt>
                <c:pt idx="5">
                  <c:v>5</c:v>
                </c:pt>
                <c:pt idx="6">
                  <c:v>4</c:v>
                </c:pt>
              </c:numCache>
            </c:numRef>
          </c:val>
          <c:extLst>
            <c:ext xmlns:c16="http://schemas.microsoft.com/office/drawing/2014/chart" uri="{C3380CC4-5D6E-409C-BE32-E72D297353CC}">
              <c16:uniqueId val="{00000005-4589-4520-BB01-311D068C3070}"/>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4</c:v>
                </c:pt>
                <c:pt idx="2">
                  <c:v>8</c:v>
                </c:pt>
                <c:pt idx="3">
                  <c:v>11</c:v>
                </c:pt>
                <c:pt idx="4">
                  <c:v>8</c:v>
                </c:pt>
                <c:pt idx="5">
                  <c:v>23</c:v>
                </c:pt>
                <c:pt idx="6">
                  <c:v>12</c:v>
                </c:pt>
              </c:numCache>
            </c:numRef>
          </c:val>
          <c:extLst>
            <c:ext xmlns:c16="http://schemas.microsoft.com/office/drawing/2014/chart" uri="{C3380CC4-5D6E-409C-BE32-E72D297353CC}">
              <c16:uniqueId val="{00000006-4589-4520-BB01-311D068C3070}"/>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-2</c:v>
                </c:pt>
                <c:pt idx="2">
                  <c:v>-5</c:v>
                </c:pt>
                <c:pt idx="3">
                  <c:v>-1</c:v>
                </c:pt>
                <c:pt idx="4">
                  <c:v>-1</c:v>
                </c:pt>
                <c:pt idx="5">
                  <c:v>-1</c:v>
                </c:pt>
                <c:pt idx="6">
                  <c:v>-3</c:v>
                </c:pt>
              </c:numCache>
            </c:numRef>
          </c:val>
          <c:extLst>
            <c:ext xmlns:c16="http://schemas.microsoft.com/office/drawing/2014/chart" uri="{C3380CC4-5D6E-409C-BE32-E72D297353CC}">
              <c16:uniqueId val="{00000007-4589-4520-BB01-311D068C3070}"/>
            </c:ext>
          </c:extLst>
        </c:ser>
        <c:dLbls>
          <c:showLegendKey val="0"/>
          <c:showVal val="0"/>
          <c:showCatName val="0"/>
          <c:showSerName val="0"/>
          <c:showPercent val="0"/>
          <c:showBubbleSize val="0"/>
        </c:dLbls>
        <c:gapWidth val="219"/>
        <c:overlap val="-27"/>
        <c:axId val="410372240"/>
        <c:axId val="410376176"/>
      </c:barChart>
      <c:catAx>
        <c:axId val="41037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76176"/>
        <c:crosses val="autoZero"/>
        <c:auto val="1"/>
        <c:lblAlgn val="ctr"/>
        <c:lblOffset val="100"/>
        <c:noMultiLvlLbl val="0"/>
      </c:catAx>
      <c:valAx>
        <c:axId val="41037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7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4</c:v>
                </c:pt>
                <c:pt idx="3">
                  <c:v>4</c:v>
                </c:pt>
                <c:pt idx="4">
                  <c:v>4</c:v>
                </c:pt>
                <c:pt idx="5">
                  <c:v>0</c:v>
                </c:pt>
                <c:pt idx="6">
                  <c:v>0</c:v>
                </c:pt>
              </c:numCache>
            </c:numRef>
          </c:val>
          <c:extLst>
            <c:ext xmlns:c16="http://schemas.microsoft.com/office/drawing/2014/chart" uri="{C3380CC4-5D6E-409C-BE32-E72D297353CC}">
              <c16:uniqueId val="{00000000-7E7F-4C88-B4D6-B12259F23CDE}"/>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3</c:v>
                </c:pt>
                <c:pt idx="3">
                  <c:v>4</c:v>
                </c:pt>
                <c:pt idx="4">
                  <c:v>2</c:v>
                </c:pt>
                <c:pt idx="5">
                  <c:v>1</c:v>
                </c:pt>
                <c:pt idx="6">
                  <c:v>1</c:v>
                </c:pt>
              </c:numCache>
            </c:numRef>
          </c:val>
          <c:extLst>
            <c:ext xmlns:c16="http://schemas.microsoft.com/office/drawing/2014/chart" uri="{C3380CC4-5D6E-409C-BE32-E72D297353CC}">
              <c16:uniqueId val="{00000001-7E7F-4C88-B4D6-B12259F23CDE}"/>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4</c:v>
                </c:pt>
                <c:pt idx="3">
                  <c:v>4</c:v>
                </c:pt>
                <c:pt idx="4">
                  <c:v>4</c:v>
                </c:pt>
                <c:pt idx="5">
                  <c:v>3</c:v>
                </c:pt>
                <c:pt idx="6">
                  <c:v>3</c:v>
                </c:pt>
              </c:numCache>
            </c:numRef>
          </c:val>
          <c:extLst>
            <c:ext xmlns:c16="http://schemas.microsoft.com/office/drawing/2014/chart" uri="{C3380CC4-5D6E-409C-BE32-E72D297353CC}">
              <c16:uniqueId val="{00000002-7E7F-4C88-B4D6-B12259F23CDE}"/>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4</c:v>
                </c:pt>
                <c:pt idx="3">
                  <c:v>0</c:v>
                </c:pt>
                <c:pt idx="4">
                  <c:v>4</c:v>
                </c:pt>
                <c:pt idx="5">
                  <c:v>0</c:v>
                </c:pt>
                <c:pt idx="6">
                  <c:v>0</c:v>
                </c:pt>
              </c:numCache>
            </c:numRef>
          </c:val>
          <c:extLst>
            <c:ext xmlns:c16="http://schemas.microsoft.com/office/drawing/2014/chart" uri="{C3380CC4-5D6E-409C-BE32-E72D297353CC}">
              <c16:uniqueId val="{00000003-7E7F-4C88-B4D6-B12259F23CDE}"/>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1</c:v>
                </c:pt>
                <c:pt idx="3">
                  <c:v>1</c:v>
                </c:pt>
                <c:pt idx="4">
                  <c:v>2</c:v>
                </c:pt>
                <c:pt idx="5">
                  <c:v>0</c:v>
                </c:pt>
                <c:pt idx="6">
                  <c:v>0</c:v>
                </c:pt>
              </c:numCache>
            </c:numRef>
          </c:val>
          <c:extLst>
            <c:ext xmlns:c16="http://schemas.microsoft.com/office/drawing/2014/chart" uri="{C3380CC4-5D6E-409C-BE32-E72D297353CC}">
              <c16:uniqueId val="{00000004-7E7F-4C88-B4D6-B12259F23CDE}"/>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0</c:v>
                </c:pt>
                <c:pt idx="2">
                  <c:v>3</c:v>
                </c:pt>
                <c:pt idx="3">
                  <c:v>1</c:v>
                </c:pt>
                <c:pt idx="4">
                  <c:v>1</c:v>
                </c:pt>
                <c:pt idx="5">
                  <c:v>0</c:v>
                </c:pt>
                <c:pt idx="6">
                  <c:v>0</c:v>
                </c:pt>
              </c:numCache>
            </c:numRef>
          </c:val>
          <c:extLst>
            <c:ext xmlns:c16="http://schemas.microsoft.com/office/drawing/2014/chart" uri="{C3380CC4-5D6E-409C-BE32-E72D297353CC}">
              <c16:uniqueId val="{00000005-7E7F-4C88-B4D6-B12259F23CDE}"/>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1</c:v>
                </c:pt>
                <c:pt idx="3">
                  <c:v>1</c:v>
                </c:pt>
                <c:pt idx="4">
                  <c:v>0</c:v>
                </c:pt>
                <c:pt idx="5">
                  <c:v>0</c:v>
                </c:pt>
                <c:pt idx="6">
                  <c:v>0</c:v>
                </c:pt>
              </c:numCache>
            </c:numRef>
          </c:val>
          <c:extLst>
            <c:ext xmlns:c16="http://schemas.microsoft.com/office/drawing/2014/chart" uri="{C3380CC4-5D6E-409C-BE32-E72D297353CC}">
              <c16:uniqueId val="{00000006-7E7F-4C88-B4D6-B12259F23CDE}"/>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7E7F-4C88-B4D6-B12259F23CDE}"/>
            </c:ext>
          </c:extLst>
        </c:ser>
        <c:dLbls>
          <c:showLegendKey val="0"/>
          <c:showVal val="0"/>
          <c:showCatName val="0"/>
          <c:showSerName val="0"/>
          <c:showPercent val="0"/>
          <c:showBubbleSize val="0"/>
        </c:dLbls>
        <c:gapWidth val="219"/>
        <c:overlap val="-27"/>
        <c:axId val="410370600"/>
        <c:axId val="410369288"/>
      </c:barChart>
      <c:catAx>
        <c:axId val="41037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69288"/>
        <c:crosses val="autoZero"/>
        <c:auto val="1"/>
        <c:lblAlgn val="ctr"/>
        <c:lblOffset val="100"/>
        <c:noMultiLvlLbl val="0"/>
      </c:catAx>
      <c:valAx>
        <c:axId val="41036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7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0.513645646389009</c:v>
                </c:pt>
                <c:pt idx="1">
                  <c:v>0.41875528601192302</c:v>
                </c:pt>
                <c:pt idx="2">
                  <c:v>0.53066402623924702</c:v>
                </c:pt>
                <c:pt idx="3">
                  <c:v>0.40844111640571801</c:v>
                </c:pt>
                <c:pt idx="4">
                  <c:v>0.92672813911751994</c:v>
                </c:pt>
              </c:numCache>
            </c:numRef>
          </c:val>
          <c:extLst>
            <c:ext xmlns:c16="http://schemas.microsoft.com/office/drawing/2014/chart" uri="{C3380CC4-5D6E-409C-BE32-E72D297353CC}">
              <c16:uniqueId val="{00000000-8185-446C-B152-EA70F5BDB15B}"/>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0.86279906838873599</c:v>
                </c:pt>
                <c:pt idx="2">
                  <c:v>0.68106429529253998</c:v>
                </c:pt>
                <c:pt idx="3">
                  <c:v>0.284776625026466</c:v>
                </c:pt>
                <c:pt idx="4">
                  <c:v>8.9985178911708694E-2</c:v>
                </c:pt>
                <c:pt idx="5">
                  <c:v>0.400169383866187</c:v>
                </c:pt>
                <c:pt idx="6">
                  <c:v>1.9203895828922299</c:v>
                </c:pt>
              </c:numCache>
            </c:numRef>
          </c:val>
          <c:extLst>
            <c:ext xmlns:c16="http://schemas.microsoft.com/office/drawing/2014/chart" uri="{C3380CC4-5D6E-409C-BE32-E72D297353CC}">
              <c16:uniqueId val="{00000001-8185-446C-B152-EA70F5BDB15B}"/>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0.614675732900542</c:v>
                </c:pt>
                <c:pt idx="1">
                  <c:v>0.31713163761181201</c:v>
                </c:pt>
                <c:pt idx="2">
                  <c:v>0.49388588857486598</c:v>
                </c:pt>
                <c:pt idx="3">
                  <c:v>0.406441503203962</c:v>
                </c:pt>
                <c:pt idx="4">
                  <c:v>0.43092593110781502</c:v>
                </c:pt>
                <c:pt idx="5">
                  <c:v>0.57176968781188497</c:v>
                </c:pt>
                <c:pt idx="6">
                  <c:v>0.55218214548880196</c:v>
                </c:pt>
              </c:numCache>
            </c:numRef>
          </c:val>
          <c:extLst>
            <c:ext xmlns:c16="http://schemas.microsoft.com/office/drawing/2014/chart" uri="{C3380CC4-5D6E-409C-BE32-E72D297353CC}">
              <c16:uniqueId val="{00000002-8185-446C-B152-EA70F5BDB15B}"/>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0.45174869278888802</c:v>
                </c:pt>
                <c:pt idx="2">
                  <c:v>0.81237762083910803</c:v>
                </c:pt>
                <c:pt idx="4">
                  <c:v>0.35476206191010501</c:v>
                </c:pt>
              </c:numCache>
            </c:numRef>
          </c:val>
          <c:extLst>
            <c:ext xmlns:c16="http://schemas.microsoft.com/office/drawing/2014/chart" uri="{C3380CC4-5D6E-409C-BE32-E72D297353CC}">
              <c16:uniqueId val="{00000003-8185-446C-B152-EA70F5BDB15B}"/>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1.6620498614958401</c:v>
                </c:pt>
                <c:pt idx="2">
                  <c:v>2.2314558325638698</c:v>
                </c:pt>
                <c:pt idx="3">
                  <c:v>0.38473376423514899</c:v>
                </c:pt>
                <c:pt idx="4">
                  <c:v>0.45398584179747598</c:v>
                </c:pt>
              </c:numCache>
            </c:numRef>
          </c:val>
          <c:extLst>
            <c:ext xmlns:c16="http://schemas.microsoft.com/office/drawing/2014/chart" uri="{C3380CC4-5D6E-409C-BE32-E72D297353CC}">
              <c16:uniqueId val="{00000004-8185-446C-B152-EA70F5BDB15B}"/>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7.6479885790037196E-3</c:v>
                </c:pt>
                <c:pt idx="2">
                  <c:v>0.169955301755638</c:v>
                </c:pt>
                <c:pt idx="3">
                  <c:v>0</c:v>
                </c:pt>
                <c:pt idx="4">
                  <c:v>0</c:v>
                </c:pt>
              </c:numCache>
            </c:numRef>
          </c:val>
          <c:extLst>
            <c:ext xmlns:c16="http://schemas.microsoft.com/office/drawing/2014/chart" uri="{C3380CC4-5D6E-409C-BE32-E72D297353CC}">
              <c16:uniqueId val="{00000005-8185-446C-B152-EA70F5BDB15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2">
                  <c:v>5.51479888692133</c:v>
                </c:pt>
                <c:pt idx="3">
                  <c:v>4.4776119402985097</c:v>
                </c:pt>
              </c:numCache>
            </c:numRef>
          </c:val>
          <c:extLst>
            <c:ext xmlns:c16="http://schemas.microsoft.com/office/drawing/2014/chart" uri="{C3380CC4-5D6E-409C-BE32-E72D297353CC}">
              <c16:uniqueId val="{00000006-8185-446C-B152-EA70F5BDB15B}"/>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8185-446C-B152-EA70F5BDB15B}"/>
            </c:ext>
          </c:extLst>
        </c:ser>
        <c:dLbls>
          <c:showLegendKey val="0"/>
          <c:showVal val="0"/>
          <c:showCatName val="0"/>
          <c:showSerName val="0"/>
          <c:showPercent val="0"/>
          <c:showBubbleSize val="0"/>
        </c:dLbls>
        <c:gapWidth val="219"/>
        <c:overlap val="-27"/>
        <c:axId val="410367648"/>
        <c:axId val="410367976"/>
      </c:barChart>
      <c:catAx>
        <c:axId val="41036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67976"/>
        <c:crosses val="autoZero"/>
        <c:auto val="1"/>
        <c:lblAlgn val="ctr"/>
        <c:lblOffset val="100"/>
        <c:noMultiLvlLbl val="0"/>
      </c:catAx>
      <c:valAx>
        <c:axId val="41036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6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5</c:v>
                </c:pt>
                <c:pt idx="10">
                  <c:v>2</c:v>
                </c:pt>
                <c:pt idx="11">
                  <c:v>4</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FCC-45A3-B3F4-F2597CD3D3B9}"/>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1</c:v>
                </c:pt>
                <c:pt idx="15">
                  <c:v>0</c:v>
                </c:pt>
                <c:pt idx="16">
                  <c:v>1</c:v>
                </c:pt>
                <c:pt idx="17">
                  <c:v>1</c:v>
                </c:pt>
                <c:pt idx="18">
                  <c:v>1</c:v>
                </c:pt>
                <c:pt idx="19">
                  <c:v>1</c:v>
                </c:pt>
                <c:pt idx="20">
                  <c:v>5</c:v>
                </c:pt>
                <c:pt idx="21">
                  <c:v>0</c:v>
                </c:pt>
                <c:pt idx="22">
                  <c:v>0</c:v>
                </c:pt>
                <c:pt idx="23">
                  <c:v>0</c:v>
                </c:pt>
              </c:numCache>
            </c:numRef>
          </c:val>
          <c:smooth val="0"/>
          <c:extLst>
            <c:ext xmlns:c16="http://schemas.microsoft.com/office/drawing/2014/chart" uri="{C3380CC4-5D6E-409C-BE32-E72D297353CC}">
              <c16:uniqueId val="{00000001-2FCC-45A3-B3F4-F2597CD3D3B9}"/>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6</c:v>
                </c:pt>
                <c:pt idx="20">
                  <c:v>5</c:v>
                </c:pt>
                <c:pt idx="21">
                  <c:v>2</c:v>
                </c:pt>
                <c:pt idx="22">
                  <c:v>2</c:v>
                </c:pt>
                <c:pt idx="23">
                  <c:v>0</c:v>
                </c:pt>
              </c:numCache>
            </c:numRef>
          </c:val>
          <c:smooth val="0"/>
          <c:extLst>
            <c:ext xmlns:c16="http://schemas.microsoft.com/office/drawing/2014/chart" uri="{C3380CC4-5D6E-409C-BE32-E72D297353CC}">
              <c16:uniqueId val="{00000002-2FCC-45A3-B3F4-F2597CD3D3B9}"/>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4</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3-2FCC-45A3-B3F4-F2597CD3D3B9}"/>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1</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4-2FCC-45A3-B3F4-F2597CD3D3B9}"/>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FCC-45A3-B3F4-F2597CD3D3B9}"/>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FCC-45A3-B3F4-F2597CD3D3B9}"/>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2FCC-45A3-B3F4-F2597CD3D3B9}"/>
            </c:ext>
          </c:extLst>
        </c:ser>
        <c:dLbls>
          <c:showLegendKey val="0"/>
          <c:showVal val="0"/>
          <c:showCatName val="0"/>
          <c:showSerName val="0"/>
          <c:showPercent val="0"/>
          <c:showBubbleSize val="0"/>
        </c:dLbls>
        <c:smooth val="0"/>
        <c:axId val="410380440"/>
        <c:axId val="410376832"/>
      </c:lineChart>
      <c:catAx>
        <c:axId val="41038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76832"/>
        <c:crosses val="autoZero"/>
        <c:auto val="1"/>
        <c:lblAlgn val="ctr"/>
        <c:lblOffset val="100"/>
        <c:noMultiLvlLbl val="0"/>
      </c:catAx>
      <c:valAx>
        <c:axId val="41037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8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1.03663819779676</c:v>
                </c:pt>
                <c:pt idx="9">
                  <c:v>0.406403432768082</c:v>
                </c:pt>
                <c:pt idx="10">
                  <c:v>0.79681891323183596</c:v>
                </c:pt>
                <c:pt idx="11">
                  <c:v>0.40970417130832998</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A22-4690-9E5A-26AF91D0748C}"/>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0.40018633014313498</c:v>
                </c:pt>
                <c:pt idx="8">
                  <c:v>0</c:v>
                </c:pt>
                <c:pt idx="9">
                  <c:v>1.1518590666553701</c:v>
                </c:pt>
                <c:pt idx="10">
                  <c:v>0</c:v>
                </c:pt>
                <c:pt idx="11">
                  <c:v>0</c:v>
                </c:pt>
                <c:pt idx="12">
                  <c:v>0</c:v>
                </c:pt>
                <c:pt idx="13">
                  <c:v>0</c:v>
                </c:pt>
                <c:pt idx="14">
                  <c:v>1.92047090708901</c:v>
                </c:pt>
                <c:pt idx="15">
                  <c:v>0</c:v>
                </c:pt>
                <c:pt idx="16">
                  <c:v>0.10375201151859099</c:v>
                </c:pt>
                <c:pt idx="17">
                  <c:v>0.13233674938595699</c:v>
                </c:pt>
                <c:pt idx="18">
                  <c:v>0.160921487253324</c:v>
                </c:pt>
                <c:pt idx="19">
                  <c:v>0.44571017193190499</c:v>
                </c:pt>
                <c:pt idx="20">
                  <c:v>0.28669433386973803</c:v>
                </c:pt>
                <c:pt idx="21">
                  <c:v>2.80765647497247</c:v>
                </c:pt>
                <c:pt idx="22">
                  <c:v>0</c:v>
                </c:pt>
                <c:pt idx="23">
                  <c:v>0</c:v>
                </c:pt>
              </c:numCache>
            </c:numRef>
          </c:val>
          <c:smooth val="0"/>
          <c:extLst>
            <c:ext xmlns:c16="http://schemas.microsoft.com/office/drawing/2014/chart" uri="{C3380CC4-5D6E-409C-BE32-E72D297353CC}">
              <c16:uniqueId val="{00000001-BA22-4690-9E5A-26AF91D0748C}"/>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0.45147147987500602</c:v>
                </c:pt>
                <c:pt idx="19">
                  <c:v>0.56567191029203101</c:v>
                </c:pt>
                <c:pt idx="20">
                  <c:v>0.50846509024765596</c:v>
                </c:pt>
                <c:pt idx="21">
                  <c:v>0.31481740590457502</c:v>
                </c:pt>
                <c:pt idx="22">
                  <c:v>0.23226528613404199</c:v>
                </c:pt>
                <c:pt idx="23">
                  <c:v>0</c:v>
                </c:pt>
              </c:numCache>
            </c:numRef>
          </c:val>
          <c:smooth val="0"/>
          <c:extLst>
            <c:ext xmlns:c16="http://schemas.microsoft.com/office/drawing/2014/chart" uri="{C3380CC4-5D6E-409C-BE32-E72D297353CC}">
              <c16:uniqueId val="{00000002-BA22-4690-9E5A-26AF91D0748C}"/>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0.299229922992299</c:v>
                </c:pt>
                <c:pt idx="15">
                  <c:v>0</c:v>
                </c:pt>
                <c:pt idx="16">
                  <c:v>0</c:v>
                </c:pt>
                <c:pt idx="17">
                  <c:v>0.47249724972497198</c:v>
                </c:pt>
                <c:pt idx="18">
                  <c:v>0.67062706270627104</c:v>
                </c:pt>
                <c:pt idx="19">
                  <c:v>0.48184818481848202</c:v>
                </c:pt>
                <c:pt idx="20">
                  <c:v>0</c:v>
                </c:pt>
                <c:pt idx="21">
                  <c:v>0</c:v>
                </c:pt>
                <c:pt idx="22">
                  <c:v>0</c:v>
                </c:pt>
                <c:pt idx="23">
                  <c:v>0</c:v>
                </c:pt>
              </c:numCache>
            </c:numRef>
          </c:val>
          <c:smooth val="0"/>
          <c:extLst>
            <c:ext xmlns:c16="http://schemas.microsoft.com/office/drawing/2014/chart" uri="{C3380CC4-5D6E-409C-BE32-E72D297353CC}">
              <c16:uniqueId val="{00000003-BA22-4690-9E5A-26AF91D0748C}"/>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1.60892994611239</c:v>
                </c:pt>
                <c:pt idx="1">
                  <c:v>0</c:v>
                </c:pt>
                <c:pt idx="2">
                  <c:v>0</c:v>
                </c:pt>
                <c:pt idx="3">
                  <c:v>0</c:v>
                </c:pt>
                <c:pt idx="4">
                  <c:v>0</c:v>
                </c:pt>
                <c:pt idx="5">
                  <c:v>0</c:v>
                </c:pt>
                <c:pt idx="6">
                  <c:v>0</c:v>
                </c:pt>
                <c:pt idx="7">
                  <c:v>0</c:v>
                </c:pt>
                <c:pt idx="8">
                  <c:v>0.60046189376443404</c:v>
                </c:pt>
                <c:pt idx="9">
                  <c:v>0</c:v>
                </c:pt>
                <c:pt idx="10">
                  <c:v>0</c:v>
                </c:pt>
                <c:pt idx="11">
                  <c:v>0</c:v>
                </c:pt>
                <c:pt idx="12">
                  <c:v>0.41570438799076198</c:v>
                </c:pt>
                <c:pt idx="13">
                  <c:v>0</c:v>
                </c:pt>
                <c:pt idx="14">
                  <c:v>0</c:v>
                </c:pt>
                <c:pt idx="15">
                  <c:v>0</c:v>
                </c:pt>
                <c:pt idx="16">
                  <c:v>0</c:v>
                </c:pt>
                <c:pt idx="17">
                  <c:v>0</c:v>
                </c:pt>
                <c:pt idx="18">
                  <c:v>0</c:v>
                </c:pt>
                <c:pt idx="19">
                  <c:v>0</c:v>
                </c:pt>
                <c:pt idx="20">
                  <c:v>2.2324865280985402</c:v>
                </c:pt>
                <c:pt idx="21">
                  <c:v>0.384911470361817</c:v>
                </c:pt>
                <c:pt idx="22">
                  <c:v>0</c:v>
                </c:pt>
                <c:pt idx="23">
                  <c:v>0</c:v>
                </c:pt>
              </c:numCache>
            </c:numRef>
          </c:val>
          <c:smooth val="0"/>
          <c:extLst>
            <c:ext xmlns:c16="http://schemas.microsoft.com/office/drawing/2014/chart" uri="{C3380CC4-5D6E-409C-BE32-E72D297353CC}">
              <c16:uniqueId val="{00000004-BA22-4690-9E5A-26AF91D0748C}"/>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9.6889342172361004E-2</c:v>
                </c:pt>
                <c:pt idx="14">
                  <c:v>0</c:v>
                </c:pt>
                <c:pt idx="15">
                  <c:v>0</c:v>
                </c:pt>
                <c:pt idx="16">
                  <c:v>0</c:v>
                </c:pt>
                <c:pt idx="17">
                  <c:v>0.10708822029576701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A22-4690-9E5A-26AF91D0748C}"/>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4.4764795144157796</c:v>
                </c:pt>
                <c:pt idx="13">
                  <c:v>0</c:v>
                </c:pt>
                <c:pt idx="14">
                  <c:v>0</c:v>
                </c:pt>
                <c:pt idx="15">
                  <c:v>0</c:v>
                </c:pt>
                <c:pt idx="16">
                  <c:v>0</c:v>
                </c:pt>
                <c:pt idx="17">
                  <c:v>0</c:v>
                </c:pt>
                <c:pt idx="18">
                  <c:v>0</c:v>
                </c:pt>
                <c:pt idx="19">
                  <c:v>0</c:v>
                </c:pt>
                <c:pt idx="20">
                  <c:v>0</c:v>
                </c:pt>
                <c:pt idx="21">
                  <c:v>0</c:v>
                </c:pt>
                <c:pt idx="22">
                  <c:v>5.5134041476985303</c:v>
                </c:pt>
                <c:pt idx="23">
                  <c:v>0</c:v>
                </c:pt>
              </c:numCache>
            </c:numRef>
          </c:val>
          <c:smooth val="0"/>
          <c:extLst>
            <c:ext xmlns:c16="http://schemas.microsoft.com/office/drawing/2014/chart" uri="{C3380CC4-5D6E-409C-BE32-E72D297353CC}">
              <c16:uniqueId val="{00000006-BA22-4690-9E5A-26AF91D0748C}"/>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BA22-4690-9E5A-26AF91D0748C}"/>
            </c:ext>
          </c:extLst>
        </c:ser>
        <c:dLbls>
          <c:showLegendKey val="0"/>
          <c:showVal val="0"/>
          <c:showCatName val="0"/>
          <c:showSerName val="0"/>
          <c:showPercent val="0"/>
          <c:showBubbleSize val="0"/>
        </c:dLbls>
        <c:smooth val="0"/>
        <c:axId val="328351064"/>
        <c:axId val="328351392"/>
      </c:lineChart>
      <c:catAx>
        <c:axId val="32835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51392"/>
        <c:crosses val="autoZero"/>
        <c:auto val="1"/>
        <c:lblAlgn val="ctr"/>
        <c:lblOffset val="100"/>
        <c:noMultiLvlLbl val="0"/>
      </c:catAx>
      <c:valAx>
        <c:axId val="32835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5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5</c:v>
                </c:pt>
                <c:pt idx="1">
                  <c:v>4</c:v>
                </c:pt>
                <c:pt idx="2">
                  <c:v>7</c:v>
                </c:pt>
                <c:pt idx="3">
                  <c:v>2</c:v>
                </c:pt>
                <c:pt idx="4">
                  <c:v>3</c:v>
                </c:pt>
                <c:pt idx="5">
                  <c:v>5</c:v>
                </c:pt>
                <c:pt idx="6">
                  <c:v>2</c:v>
                </c:pt>
                <c:pt idx="7">
                  <c:v>0</c:v>
                </c:pt>
              </c:numCache>
            </c:numRef>
          </c:val>
          <c:extLst>
            <c:ext xmlns:c16="http://schemas.microsoft.com/office/drawing/2014/chart" uri="{C3380CC4-5D6E-409C-BE32-E72D297353CC}">
              <c16:uniqueId val="{00000000-7E98-4D60-A010-2B035B91891E}"/>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10</c:v>
                </c:pt>
                <c:pt idx="1">
                  <c:v>11</c:v>
                </c:pt>
                <c:pt idx="2">
                  <c:v>15</c:v>
                </c:pt>
                <c:pt idx="3">
                  <c:v>9</c:v>
                </c:pt>
                <c:pt idx="4">
                  <c:v>2</c:v>
                </c:pt>
                <c:pt idx="5">
                  <c:v>2</c:v>
                </c:pt>
                <c:pt idx="6">
                  <c:v>0</c:v>
                </c:pt>
                <c:pt idx="7">
                  <c:v>0</c:v>
                </c:pt>
              </c:numCache>
            </c:numRef>
          </c:val>
          <c:extLst>
            <c:ext xmlns:c16="http://schemas.microsoft.com/office/drawing/2014/chart" uri="{C3380CC4-5D6E-409C-BE32-E72D297353CC}">
              <c16:uniqueId val="{00000001-7E98-4D60-A010-2B035B91891E}"/>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c:v>
                </c:pt>
                <c:pt idx="1">
                  <c:v>0</c:v>
                </c:pt>
                <c:pt idx="2">
                  <c:v>2</c:v>
                </c:pt>
                <c:pt idx="3">
                  <c:v>0</c:v>
                </c:pt>
                <c:pt idx="4">
                  <c:v>1</c:v>
                </c:pt>
                <c:pt idx="5">
                  <c:v>0</c:v>
                </c:pt>
                <c:pt idx="6">
                  <c:v>0</c:v>
                </c:pt>
                <c:pt idx="7">
                  <c:v>0</c:v>
                </c:pt>
              </c:numCache>
            </c:numRef>
          </c:val>
          <c:extLst>
            <c:ext xmlns:c16="http://schemas.microsoft.com/office/drawing/2014/chart" uri="{C3380CC4-5D6E-409C-BE32-E72D297353CC}">
              <c16:uniqueId val="{00000002-7E98-4D60-A010-2B035B91891E}"/>
            </c:ext>
          </c:extLst>
        </c:ser>
        <c:dLbls>
          <c:showLegendKey val="0"/>
          <c:showVal val="0"/>
          <c:showCatName val="0"/>
          <c:showSerName val="0"/>
          <c:showPercent val="0"/>
          <c:showBubbleSize val="0"/>
        </c:dLbls>
        <c:gapWidth val="150"/>
        <c:overlap val="100"/>
        <c:axId val="384956232"/>
        <c:axId val="384955576"/>
      </c:barChart>
      <c:catAx>
        <c:axId val="38495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5576"/>
        <c:crosses val="autoZero"/>
        <c:auto val="1"/>
        <c:lblAlgn val="ctr"/>
        <c:lblOffset val="100"/>
        <c:noMultiLvlLbl val="0"/>
      </c:catAx>
      <c:valAx>
        <c:axId val="384955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982</c:v>
                </c:pt>
                <c:pt idx="1">
                  <c:v>2296</c:v>
                </c:pt>
                <c:pt idx="2">
                  <c:v>2050</c:v>
                </c:pt>
                <c:pt idx="3">
                  <c:v>1548</c:v>
                </c:pt>
                <c:pt idx="4">
                  <c:v>71</c:v>
                </c:pt>
                <c:pt idx="5">
                  <c:v>3</c:v>
                </c:pt>
                <c:pt idx="6">
                  <c:v>0</c:v>
                </c:pt>
              </c:numCache>
            </c:numRef>
          </c:val>
          <c:extLst>
            <c:ext xmlns:c16="http://schemas.microsoft.com/office/drawing/2014/chart" uri="{C3380CC4-5D6E-409C-BE32-E72D297353CC}">
              <c16:uniqueId val="{00000000-DDC1-42AE-A953-027F6E3E2F77}"/>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143</c:v>
                </c:pt>
                <c:pt idx="1">
                  <c:v>0</c:v>
                </c:pt>
                <c:pt idx="2">
                  <c:v>438</c:v>
                </c:pt>
                <c:pt idx="3">
                  <c:v>0</c:v>
                </c:pt>
                <c:pt idx="4">
                  <c:v>25</c:v>
                </c:pt>
                <c:pt idx="5">
                  <c:v>0</c:v>
                </c:pt>
                <c:pt idx="6">
                  <c:v>0</c:v>
                </c:pt>
              </c:numCache>
            </c:numRef>
          </c:val>
          <c:extLst>
            <c:ext xmlns:c16="http://schemas.microsoft.com/office/drawing/2014/chart" uri="{C3380CC4-5D6E-409C-BE32-E72D297353CC}">
              <c16:uniqueId val="{00000001-DDC1-42AE-A953-027F6E3E2F77}"/>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450</c:v>
                </c:pt>
                <c:pt idx="1">
                  <c:v>2018</c:v>
                </c:pt>
                <c:pt idx="2">
                  <c:v>1619</c:v>
                </c:pt>
                <c:pt idx="3">
                  <c:v>1190</c:v>
                </c:pt>
                <c:pt idx="4">
                  <c:v>349</c:v>
                </c:pt>
                <c:pt idx="5">
                  <c:v>100</c:v>
                </c:pt>
                <c:pt idx="6">
                  <c:v>395</c:v>
                </c:pt>
              </c:numCache>
            </c:numRef>
          </c:val>
          <c:extLst>
            <c:ext xmlns:c16="http://schemas.microsoft.com/office/drawing/2014/chart" uri="{C3380CC4-5D6E-409C-BE32-E72D297353CC}">
              <c16:uniqueId val="{00000002-DDC1-42AE-A953-027F6E3E2F77}"/>
            </c:ext>
          </c:extLst>
        </c:ser>
        <c:dLbls>
          <c:showLegendKey val="0"/>
          <c:showVal val="0"/>
          <c:showCatName val="0"/>
          <c:showSerName val="0"/>
          <c:showPercent val="0"/>
          <c:showBubbleSize val="0"/>
        </c:dLbls>
        <c:gapWidth val="150"/>
        <c:overlap val="100"/>
        <c:axId val="384948032"/>
        <c:axId val="384945408"/>
      </c:barChart>
      <c:catAx>
        <c:axId val="38494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5408"/>
        <c:crosses val="autoZero"/>
        <c:auto val="1"/>
        <c:lblAlgn val="ctr"/>
        <c:lblOffset val="100"/>
        <c:noMultiLvlLbl val="0"/>
      </c:catAx>
      <c:valAx>
        <c:axId val="384945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0.55786799884266203</c:v>
                </c:pt>
                <c:pt idx="1">
                  <c:v>0.60913498966889701</c:v>
                </c:pt>
                <c:pt idx="2">
                  <c:v>0.44406736536503</c:v>
                </c:pt>
              </c:numCache>
            </c:numRef>
          </c:val>
          <c:extLst>
            <c:ext xmlns:c16="http://schemas.microsoft.com/office/drawing/2014/chart" uri="{C3380CC4-5D6E-409C-BE32-E72D297353CC}">
              <c16:uniqueId val="{00000000-B1CA-4120-837E-4E56746A5AE2}"/>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1.0683186516618199</c:v>
                </c:pt>
                <c:pt idx="1">
                  <c:v>0.44186616429214398</c:v>
                </c:pt>
                <c:pt idx="2">
                  <c:v>0</c:v>
                </c:pt>
              </c:numCache>
            </c:numRef>
          </c:val>
          <c:extLst>
            <c:ext xmlns:c16="http://schemas.microsoft.com/office/drawing/2014/chart" uri="{C3380CC4-5D6E-409C-BE32-E72D297353CC}">
              <c16:uniqueId val="{00000001-B1CA-4120-837E-4E56746A5AE2}"/>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0.64825710226421596</c:v>
                </c:pt>
                <c:pt idx="1">
                  <c:v>0.38303614116094098</c:v>
                </c:pt>
                <c:pt idx="2">
                  <c:v>0.61132023301453497</c:v>
                </c:pt>
              </c:numCache>
            </c:numRef>
          </c:val>
          <c:extLst>
            <c:ext xmlns:c16="http://schemas.microsoft.com/office/drawing/2014/chart" uri="{C3380CC4-5D6E-409C-BE32-E72D297353CC}">
              <c16:uniqueId val="{00000002-B1CA-4120-837E-4E56746A5AE2}"/>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1.30725613645577</c:v>
                </c:pt>
                <c:pt idx="1">
                  <c:v>0.378520617011192</c:v>
                </c:pt>
                <c:pt idx="2">
                  <c:v>0</c:v>
                </c:pt>
              </c:numCache>
            </c:numRef>
          </c:val>
          <c:extLst>
            <c:ext xmlns:c16="http://schemas.microsoft.com/office/drawing/2014/chart" uri="{C3380CC4-5D6E-409C-BE32-E72D297353CC}">
              <c16:uniqueId val="{00000003-B1CA-4120-837E-4E56746A5AE2}"/>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1.7942562846682899</c:v>
                </c:pt>
                <c:pt idx="1">
                  <c:v>0.54866666982045997</c:v>
                </c:pt>
                <c:pt idx="2">
                  <c:v>0.38538615692924</c:v>
                </c:pt>
              </c:numCache>
            </c:numRef>
          </c:val>
          <c:extLst>
            <c:ext xmlns:c16="http://schemas.microsoft.com/office/drawing/2014/chart" uri="{C3380CC4-5D6E-409C-BE32-E72D297353CC}">
              <c16:uniqueId val="{00000004-B1CA-4120-837E-4E56746A5AE2}"/>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0.101825473539431</c:v>
                </c:pt>
                <c:pt idx="1">
                  <c:v>7.6374745417515004E-3</c:v>
                </c:pt>
                <c:pt idx="2">
                  <c:v>0</c:v>
                </c:pt>
              </c:numCache>
            </c:numRef>
          </c:val>
          <c:extLst>
            <c:ext xmlns:c16="http://schemas.microsoft.com/office/drawing/2014/chart" uri="{C3380CC4-5D6E-409C-BE32-E72D297353CC}">
              <c16:uniqueId val="{00000005-B1CA-4120-837E-4E56746A5AE2}"/>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4.99936996209785</c:v>
                </c:pt>
                <c:pt idx="1">
                  <c:v>0</c:v>
                </c:pt>
                <c:pt idx="2">
                  <c:v>0</c:v>
                </c:pt>
              </c:numCache>
            </c:numRef>
          </c:val>
          <c:extLst>
            <c:ext xmlns:c16="http://schemas.microsoft.com/office/drawing/2014/chart" uri="{C3380CC4-5D6E-409C-BE32-E72D297353CC}">
              <c16:uniqueId val="{00000006-B1CA-4120-837E-4E56746A5AE2}"/>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B1CA-4120-837E-4E56746A5AE2}"/>
            </c:ext>
          </c:extLst>
        </c:ser>
        <c:dLbls>
          <c:showLegendKey val="0"/>
          <c:showVal val="0"/>
          <c:showCatName val="0"/>
          <c:showSerName val="0"/>
          <c:showPercent val="0"/>
          <c:showBubbleSize val="0"/>
        </c:dLbls>
        <c:gapWidth val="219"/>
        <c:overlap val="-27"/>
        <c:axId val="384944424"/>
        <c:axId val="384945736"/>
      </c:barChart>
      <c:catAx>
        <c:axId val="38494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5736"/>
        <c:crosses val="autoZero"/>
        <c:auto val="1"/>
        <c:lblAlgn val="ctr"/>
        <c:lblOffset val="100"/>
        <c:noMultiLvlLbl val="0"/>
      </c:catAx>
      <c:valAx>
        <c:axId val="38494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1531</c:v>
                </c:pt>
                <c:pt idx="1">
                  <c:v>4258</c:v>
                </c:pt>
                <c:pt idx="2">
                  <c:v>4026</c:v>
                </c:pt>
                <c:pt idx="3">
                  <c:v>2665</c:v>
                </c:pt>
                <c:pt idx="4">
                  <c:v>437</c:v>
                </c:pt>
                <c:pt idx="5">
                  <c:v>80</c:v>
                </c:pt>
                <c:pt idx="6">
                  <c:v>384</c:v>
                </c:pt>
              </c:numCache>
            </c:numRef>
          </c:val>
          <c:extLst>
            <c:ext xmlns:c16="http://schemas.microsoft.com/office/drawing/2014/chart" uri="{C3380CC4-5D6E-409C-BE32-E72D297353CC}">
              <c16:uniqueId val="{00000000-1038-4665-B03D-D6FEA20722F8}"/>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44</c:v>
                </c:pt>
                <c:pt idx="1">
                  <c:v>56</c:v>
                </c:pt>
                <c:pt idx="2">
                  <c:v>81</c:v>
                </c:pt>
                <c:pt idx="3">
                  <c:v>73</c:v>
                </c:pt>
                <c:pt idx="4">
                  <c:v>8</c:v>
                </c:pt>
                <c:pt idx="5">
                  <c:v>23</c:v>
                </c:pt>
                <c:pt idx="6">
                  <c:v>11</c:v>
                </c:pt>
              </c:numCache>
            </c:numRef>
          </c:val>
          <c:extLst>
            <c:ext xmlns:c16="http://schemas.microsoft.com/office/drawing/2014/chart" uri="{C3380CC4-5D6E-409C-BE32-E72D297353CC}">
              <c16:uniqueId val="{00000001-1038-4665-B03D-D6FEA20722F8}"/>
            </c:ext>
          </c:extLst>
        </c:ser>
        <c:dLbls>
          <c:showLegendKey val="0"/>
          <c:showVal val="0"/>
          <c:showCatName val="0"/>
          <c:showSerName val="0"/>
          <c:showPercent val="0"/>
          <c:showBubbleSize val="0"/>
        </c:dLbls>
        <c:gapWidth val="150"/>
        <c:overlap val="100"/>
        <c:axId val="384945080"/>
        <c:axId val="384947376"/>
      </c:barChart>
      <c:catAx>
        <c:axId val="38494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7376"/>
        <c:crosses val="autoZero"/>
        <c:auto val="1"/>
        <c:lblAlgn val="ctr"/>
        <c:lblOffset val="100"/>
        <c:noMultiLvlLbl val="0"/>
      </c:catAx>
      <c:valAx>
        <c:axId val="38494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4FD0-8043-4581-AE6E-B472C279FB4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09931A9-B9C9-4E0B-A6ED-43EE83ADF99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59094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63783-3CDE-408C-A0EB-FF881C2B3BF8}"/>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8206922B-C88E-4CEE-BDCC-F6FD52EFBF8C}"/>
              </a:ext>
            </a:extLst>
          </p:cNvPr>
          <p:cNvGraphicFramePr>
            <a:graphicFrameLocks noGrp="1"/>
          </p:cNvGraphicFramePr>
          <p:nvPr>
            <p:ph type="tbl" sz="quarter" idx="13"/>
            <p:extLst>
              <p:ext uri="{D42A27DB-BD31-4B8C-83A1-F6EECF244321}">
                <p14:modId xmlns:p14="http://schemas.microsoft.com/office/powerpoint/2010/main" val="329811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9477939"/>
                    </a:ext>
                  </a:extLst>
                </a:gridCol>
                <a:gridCol w="658368">
                  <a:extLst>
                    <a:ext uri="{9D8B030D-6E8A-4147-A177-3AD203B41FA5}">
                      <a16:colId xmlns:a16="http://schemas.microsoft.com/office/drawing/2014/main" val="2570670030"/>
                    </a:ext>
                  </a:extLst>
                </a:gridCol>
                <a:gridCol w="658368">
                  <a:extLst>
                    <a:ext uri="{9D8B030D-6E8A-4147-A177-3AD203B41FA5}">
                      <a16:colId xmlns:a16="http://schemas.microsoft.com/office/drawing/2014/main" val="1742304169"/>
                    </a:ext>
                  </a:extLst>
                </a:gridCol>
                <a:gridCol w="658368">
                  <a:extLst>
                    <a:ext uri="{9D8B030D-6E8A-4147-A177-3AD203B41FA5}">
                      <a16:colId xmlns:a16="http://schemas.microsoft.com/office/drawing/2014/main" val="2998168965"/>
                    </a:ext>
                  </a:extLst>
                </a:gridCol>
                <a:gridCol w="658368">
                  <a:extLst>
                    <a:ext uri="{9D8B030D-6E8A-4147-A177-3AD203B41FA5}">
                      <a16:colId xmlns:a16="http://schemas.microsoft.com/office/drawing/2014/main" val="631894923"/>
                    </a:ext>
                  </a:extLst>
                </a:gridCol>
                <a:gridCol w="658368">
                  <a:extLst>
                    <a:ext uri="{9D8B030D-6E8A-4147-A177-3AD203B41FA5}">
                      <a16:colId xmlns:a16="http://schemas.microsoft.com/office/drawing/2014/main" val="545286104"/>
                    </a:ext>
                  </a:extLst>
                </a:gridCol>
                <a:gridCol w="658368">
                  <a:extLst>
                    <a:ext uri="{9D8B030D-6E8A-4147-A177-3AD203B41FA5}">
                      <a16:colId xmlns:a16="http://schemas.microsoft.com/office/drawing/2014/main" val="3362225612"/>
                    </a:ext>
                  </a:extLst>
                </a:gridCol>
                <a:gridCol w="658368">
                  <a:extLst>
                    <a:ext uri="{9D8B030D-6E8A-4147-A177-3AD203B41FA5}">
                      <a16:colId xmlns:a16="http://schemas.microsoft.com/office/drawing/2014/main" val="2083932924"/>
                    </a:ext>
                  </a:extLst>
                </a:gridCol>
                <a:gridCol w="658368">
                  <a:extLst>
                    <a:ext uri="{9D8B030D-6E8A-4147-A177-3AD203B41FA5}">
                      <a16:colId xmlns:a16="http://schemas.microsoft.com/office/drawing/2014/main" val="3068543482"/>
                    </a:ext>
                  </a:extLst>
                </a:gridCol>
                <a:gridCol w="658368">
                  <a:extLst>
                    <a:ext uri="{9D8B030D-6E8A-4147-A177-3AD203B41FA5}">
                      <a16:colId xmlns:a16="http://schemas.microsoft.com/office/drawing/2014/main" val="26601435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1511773"/>
                  </a:ext>
                </a:extLst>
              </a:tr>
              <a:tr h="370840">
                <a:tc>
                  <a:txBody>
                    <a:bodyPr/>
                    <a:lstStyle/>
                    <a:p>
                      <a:r>
                        <a:rPr lang="en-US" sz="1000"/>
                        <a:t>@trekbicycleargentina</a:t>
                      </a:r>
                    </a:p>
                  </a:txBody>
                  <a:tcPr/>
                </a:tc>
                <a:tc>
                  <a:txBody>
                    <a:bodyPr/>
                    <a:lstStyle/>
                    <a:p>
                      <a:r>
                        <a:rPr lang="en-US" sz="1000"/>
                        <a:t>47342</a:t>
                      </a:r>
                    </a:p>
                  </a:txBody>
                  <a:tcPr/>
                </a:tc>
                <a:tc>
                  <a:txBody>
                    <a:bodyPr/>
                    <a:lstStyle/>
                    <a:p>
                      <a:r>
                        <a:rPr lang="en-US" sz="1000"/>
                        <a:t>227</a:t>
                      </a:r>
                    </a:p>
                  </a:txBody>
                  <a:tcPr/>
                </a:tc>
                <a:tc>
                  <a:txBody>
                    <a:bodyPr/>
                    <a:lstStyle/>
                    <a:p>
                      <a:r>
                        <a:rPr lang="en-US" sz="1000"/>
                        <a:t>11</a:t>
                      </a:r>
                    </a:p>
                  </a:txBody>
                  <a:tcPr/>
                </a:tc>
                <a:tc>
                  <a:txBody>
                    <a:bodyPr/>
                    <a:lstStyle/>
                    <a:p>
                      <a:r>
                        <a:rPr lang="en-US" sz="1000"/>
                        <a:t>4</a:t>
                      </a:r>
                    </a:p>
                  </a:txBody>
                  <a:tcPr/>
                </a:tc>
                <a:tc>
                  <a:txBody>
                    <a:bodyPr/>
                    <a:lstStyle/>
                    <a:p>
                      <a:r>
                        <a:rPr lang="en-US" sz="1000"/>
                        <a:t>0</a:t>
                      </a:r>
                    </a:p>
                  </a:txBody>
                  <a:tcPr/>
                </a:tc>
                <a:tc>
                  <a:txBody>
                    <a:bodyPr/>
                    <a:lstStyle/>
                    <a:p>
                      <a:r>
                        <a:rPr lang="en-US" sz="1000"/>
                        <a:t>15</a:t>
                      </a:r>
                    </a:p>
                  </a:txBody>
                  <a:tcPr/>
                </a:tc>
                <a:tc>
                  <a:txBody>
                    <a:bodyPr/>
                    <a:lstStyle/>
                    <a:p>
                      <a:r>
                        <a:rPr lang="en-US" sz="1000"/>
                        <a:t>4258</a:t>
                      </a:r>
                    </a:p>
                  </a:txBody>
                  <a:tcPr/>
                </a:tc>
                <a:tc>
                  <a:txBody>
                    <a:bodyPr/>
                    <a:lstStyle/>
                    <a:p>
                      <a:r>
                        <a:rPr lang="en-US" sz="1000"/>
                        <a:t>56</a:t>
                      </a:r>
                    </a:p>
                  </a:txBody>
                  <a:tcPr/>
                </a:tc>
                <a:tc>
                  <a:txBody>
                    <a:bodyPr/>
                    <a:lstStyle/>
                    <a:p>
                      <a:r>
                        <a:rPr lang="en-US" sz="1000"/>
                        <a:t>0.6090 %</a:t>
                      </a:r>
                    </a:p>
                  </a:txBody>
                  <a:tcPr/>
                </a:tc>
                <a:extLst>
                  <a:ext uri="{0D108BD9-81ED-4DB2-BD59-A6C34878D82A}">
                    <a16:rowId xmlns:a16="http://schemas.microsoft.com/office/drawing/2014/main" val="148582184"/>
                  </a:ext>
                </a:extLst>
              </a:tr>
              <a:tr h="370840">
                <a:tc>
                  <a:txBody>
                    <a:bodyPr/>
                    <a:lstStyle/>
                    <a:p>
                      <a:r>
                        <a:rPr lang="en-US" sz="1000"/>
                        <a:t>@specialized_arg</a:t>
                      </a:r>
                    </a:p>
                  </a:txBody>
                  <a:tcPr/>
                </a:tc>
                <a:tc>
                  <a:txBody>
                    <a:bodyPr/>
                    <a:lstStyle/>
                    <a:p>
                      <a:r>
                        <a:rPr lang="en-US" sz="1000"/>
                        <a:t>45649</a:t>
                      </a:r>
                    </a:p>
                  </a:txBody>
                  <a:tcPr/>
                </a:tc>
                <a:tc>
                  <a:txBody>
                    <a:bodyPr/>
                    <a:lstStyle/>
                    <a:p>
                      <a:r>
                        <a:rPr lang="en-US" sz="1000"/>
                        <a:t>403</a:t>
                      </a:r>
                    </a:p>
                  </a:txBody>
                  <a:tcPr/>
                </a:tc>
                <a:tc>
                  <a:txBody>
                    <a:bodyPr/>
                    <a:lstStyle/>
                    <a:p>
                      <a:r>
                        <a:rPr lang="en-US" sz="1000"/>
                        <a:t>9</a:t>
                      </a:r>
                    </a:p>
                  </a:txBody>
                  <a:tcPr/>
                </a:tc>
                <a:tc>
                  <a:txBody>
                    <a:bodyPr/>
                    <a:lstStyle/>
                    <a:p>
                      <a:r>
                        <a:rPr lang="en-US" sz="1000"/>
                        <a:t>2</a:t>
                      </a:r>
                    </a:p>
                  </a:txBody>
                  <a:tcPr/>
                </a:tc>
                <a:tc>
                  <a:txBody>
                    <a:bodyPr/>
                    <a:lstStyle/>
                    <a:p>
                      <a:r>
                        <a:rPr lang="en-US" sz="1000"/>
                        <a:t>0</a:t>
                      </a:r>
                    </a:p>
                  </a:txBody>
                  <a:tcPr/>
                </a:tc>
                <a:tc>
                  <a:txBody>
                    <a:bodyPr/>
                    <a:lstStyle/>
                    <a:p>
                      <a:r>
                        <a:rPr lang="en-US" sz="1000"/>
                        <a:t>11</a:t>
                      </a:r>
                    </a:p>
                  </a:txBody>
                  <a:tcPr/>
                </a:tc>
                <a:tc>
                  <a:txBody>
                    <a:bodyPr/>
                    <a:lstStyle/>
                    <a:p>
                      <a:r>
                        <a:rPr lang="en-US" sz="1000"/>
                        <a:t>2665</a:t>
                      </a:r>
                    </a:p>
                  </a:txBody>
                  <a:tcPr/>
                </a:tc>
                <a:tc>
                  <a:txBody>
                    <a:bodyPr/>
                    <a:lstStyle/>
                    <a:p>
                      <a:r>
                        <a:rPr lang="en-US" sz="1000"/>
                        <a:t>73</a:t>
                      </a:r>
                    </a:p>
                  </a:txBody>
                  <a:tcPr/>
                </a:tc>
                <a:tc>
                  <a:txBody>
                    <a:bodyPr/>
                    <a:lstStyle/>
                    <a:p>
                      <a:r>
                        <a:rPr lang="en-US" sz="1000"/>
                        <a:t>0.5477 %</a:t>
                      </a:r>
                    </a:p>
                  </a:txBody>
                  <a:tcPr/>
                </a:tc>
                <a:extLst>
                  <a:ext uri="{0D108BD9-81ED-4DB2-BD59-A6C34878D82A}">
                    <a16:rowId xmlns:a16="http://schemas.microsoft.com/office/drawing/2014/main" val="4122191024"/>
                  </a:ext>
                </a:extLst>
              </a:tr>
              <a:tr h="370840">
                <a:tc>
                  <a:txBody>
                    <a:bodyPr/>
                    <a:lstStyle/>
                    <a:p>
                      <a:r>
                        <a:rPr lang="en-US" sz="1000"/>
                        <a:t>@scottsportsargentina</a:t>
                      </a:r>
                    </a:p>
                  </a:txBody>
                  <a:tcPr/>
                </a:tc>
                <a:tc>
                  <a:txBody>
                    <a:bodyPr/>
                    <a:lstStyle/>
                    <a:p>
                      <a:r>
                        <a:rPr lang="en-US" sz="1000"/>
                        <a:t>35973</a:t>
                      </a:r>
                    </a:p>
                  </a:txBody>
                  <a:tcPr/>
                </a:tc>
                <a:tc>
                  <a:txBody>
                    <a:bodyPr/>
                    <a:lstStyle/>
                    <a:p>
                      <a:r>
                        <a:rPr lang="en-US" sz="1000"/>
                        <a:t>474</a:t>
                      </a:r>
                    </a:p>
                  </a:txBody>
                  <a:tcPr/>
                </a:tc>
                <a:tc>
                  <a:txBody>
                    <a:bodyPr/>
                    <a:lstStyle/>
                    <a:p>
                      <a:r>
                        <a:rPr lang="en-US" sz="1000"/>
                        <a:t>15</a:t>
                      </a:r>
                    </a:p>
                  </a:txBody>
                  <a:tcPr/>
                </a:tc>
                <a:tc>
                  <a:txBody>
                    <a:bodyPr/>
                    <a:lstStyle/>
                    <a:p>
                      <a:r>
                        <a:rPr lang="en-US" sz="1000"/>
                        <a:t>7</a:t>
                      </a:r>
                    </a:p>
                  </a:txBody>
                  <a:tcPr/>
                </a:tc>
                <a:tc>
                  <a:txBody>
                    <a:bodyPr/>
                    <a:lstStyle/>
                    <a:p>
                      <a:r>
                        <a:rPr lang="en-US" sz="1000"/>
                        <a:t>2</a:t>
                      </a:r>
                    </a:p>
                  </a:txBody>
                  <a:tcPr/>
                </a:tc>
                <a:tc>
                  <a:txBody>
                    <a:bodyPr/>
                    <a:lstStyle/>
                    <a:p>
                      <a:r>
                        <a:rPr lang="en-US" sz="1000"/>
                        <a:t>24</a:t>
                      </a:r>
                    </a:p>
                  </a:txBody>
                  <a:tcPr/>
                </a:tc>
                <a:tc>
                  <a:txBody>
                    <a:bodyPr/>
                    <a:lstStyle/>
                    <a:p>
                      <a:r>
                        <a:rPr lang="en-US" sz="1000"/>
                        <a:t>4026</a:t>
                      </a:r>
                    </a:p>
                  </a:txBody>
                  <a:tcPr/>
                </a:tc>
                <a:tc>
                  <a:txBody>
                    <a:bodyPr/>
                    <a:lstStyle/>
                    <a:p>
                      <a:r>
                        <a:rPr lang="en-US" sz="1000"/>
                        <a:t>81</a:t>
                      </a:r>
                    </a:p>
                  </a:txBody>
                  <a:tcPr/>
                </a:tc>
                <a:tc>
                  <a:txBody>
                    <a:bodyPr/>
                    <a:lstStyle/>
                    <a:p>
                      <a:r>
                        <a:rPr lang="en-US" sz="1000"/>
                        <a:t>0.4789 %</a:t>
                      </a:r>
                    </a:p>
                  </a:txBody>
                  <a:tcPr/>
                </a:tc>
                <a:extLst>
                  <a:ext uri="{0D108BD9-81ED-4DB2-BD59-A6C34878D82A}">
                    <a16:rowId xmlns:a16="http://schemas.microsoft.com/office/drawing/2014/main" val="2509832438"/>
                  </a:ext>
                </a:extLst>
              </a:tr>
              <a:tr h="370840">
                <a:tc>
                  <a:txBody>
                    <a:bodyPr/>
                    <a:lstStyle/>
                    <a:p>
                      <a:r>
                        <a:rPr lang="en-US" sz="1000"/>
                        <a:t>@giantargentina</a:t>
                      </a:r>
                    </a:p>
                  </a:txBody>
                  <a:tcPr/>
                </a:tc>
                <a:tc>
                  <a:txBody>
                    <a:bodyPr/>
                    <a:lstStyle/>
                    <a:p>
                      <a:r>
                        <a:rPr lang="en-US" sz="1000"/>
                        <a:t>19672</a:t>
                      </a:r>
                    </a:p>
                  </a:txBody>
                  <a:tcPr/>
                </a:tc>
                <a:tc>
                  <a:txBody>
                    <a:bodyPr/>
                    <a:lstStyle/>
                    <a:p>
                      <a:r>
                        <a:rPr lang="en-US" sz="1000"/>
                        <a:t>123</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7</a:t>
                      </a:r>
                    </a:p>
                  </a:txBody>
                  <a:tcPr/>
                </a:tc>
                <a:tc>
                  <a:txBody>
                    <a:bodyPr/>
                    <a:lstStyle/>
                    <a:p>
                      <a:r>
                        <a:rPr lang="en-US" sz="1000"/>
                        <a:t>80</a:t>
                      </a:r>
                    </a:p>
                  </a:txBody>
                  <a:tcPr/>
                </a:tc>
                <a:tc>
                  <a:txBody>
                    <a:bodyPr/>
                    <a:lstStyle/>
                    <a:p>
                      <a:r>
                        <a:rPr lang="en-US" sz="1000"/>
                        <a:t>23</a:t>
                      </a:r>
                    </a:p>
                  </a:txBody>
                  <a:tcPr/>
                </a:tc>
                <a:tc>
                  <a:txBody>
                    <a:bodyPr/>
                    <a:lstStyle/>
                    <a:p>
                      <a:r>
                        <a:rPr lang="en-US" sz="1000"/>
                        <a:t>0.0750 %</a:t>
                      </a:r>
                    </a:p>
                  </a:txBody>
                  <a:tcPr/>
                </a:tc>
                <a:extLst>
                  <a:ext uri="{0D108BD9-81ED-4DB2-BD59-A6C34878D82A}">
                    <a16:rowId xmlns:a16="http://schemas.microsoft.com/office/drawing/2014/main" val="1274131850"/>
                  </a:ext>
                </a:extLst>
              </a:tr>
              <a:tr h="370840">
                <a:tc>
                  <a:txBody>
                    <a:bodyPr/>
                    <a:lstStyle/>
                    <a:p>
                      <a:r>
                        <a:rPr lang="en-US" sz="1000"/>
                        <a:t>@orbea.argentina</a:t>
                      </a:r>
                    </a:p>
                  </a:txBody>
                  <a:tcPr/>
                </a:tc>
                <a:tc>
                  <a:txBody>
                    <a:bodyPr/>
                    <a:lstStyle/>
                    <a:p>
                      <a:r>
                        <a:rPr lang="en-US" sz="1000"/>
                        <a:t>18831</a:t>
                      </a:r>
                    </a:p>
                  </a:txBody>
                  <a:tcPr/>
                </a:tc>
                <a:tc>
                  <a:txBody>
                    <a:bodyPr/>
                    <a:lstStyle/>
                    <a:p>
                      <a:r>
                        <a:rPr lang="en-US" sz="1000"/>
                        <a:t>-50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711356803"/>
                  </a:ext>
                </a:extLst>
              </a:tr>
              <a:tr h="370840">
                <a:tc>
                  <a:txBody>
                    <a:bodyPr/>
                    <a:lstStyle/>
                    <a:p>
                      <a:r>
                        <a:rPr lang="en-US" sz="1000"/>
                        <a:t>@cannondale.argentina</a:t>
                      </a:r>
                    </a:p>
                  </a:txBody>
                  <a:tcPr/>
                </a:tc>
                <a:tc>
                  <a:txBody>
                    <a:bodyPr/>
                    <a:lstStyle/>
                    <a:p>
                      <a:r>
                        <a:rPr lang="en-US" sz="1000"/>
                        <a:t>16233</a:t>
                      </a:r>
                    </a:p>
                  </a:txBody>
                  <a:tcPr/>
                </a:tc>
                <a:tc>
                  <a:txBody>
                    <a:bodyPr/>
                    <a:lstStyle/>
                    <a:p>
                      <a:r>
                        <a:rPr lang="en-US" sz="1000"/>
                        <a:t>147</a:t>
                      </a:r>
                    </a:p>
                  </a:txBody>
                  <a:tcPr/>
                </a:tc>
                <a:tc>
                  <a:txBody>
                    <a:bodyPr/>
                    <a:lstStyle/>
                    <a:p>
                      <a:r>
                        <a:rPr lang="en-US" sz="1000"/>
                        <a:t>10</a:t>
                      </a:r>
                    </a:p>
                  </a:txBody>
                  <a:tcPr/>
                </a:tc>
                <a:tc>
                  <a:txBody>
                    <a:bodyPr/>
                    <a:lstStyle/>
                    <a:p>
                      <a:r>
                        <a:rPr lang="en-US" sz="1000"/>
                        <a:t>5</a:t>
                      </a:r>
                    </a:p>
                  </a:txBody>
                  <a:tcPr/>
                </a:tc>
                <a:tc>
                  <a:txBody>
                    <a:bodyPr/>
                    <a:lstStyle/>
                    <a:p>
                      <a:r>
                        <a:rPr lang="en-US" sz="1000"/>
                        <a:t>2</a:t>
                      </a:r>
                    </a:p>
                  </a:txBody>
                  <a:tcPr/>
                </a:tc>
                <a:tc>
                  <a:txBody>
                    <a:bodyPr/>
                    <a:lstStyle/>
                    <a:p>
                      <a:r>
                        <a:rPr lang="en-US" sz="1000"/>
                        <a:t>17</a:t>
                      </a:r>
                    </a:p>
                  </a:txBody>
                  <a:tcPr/>
                </a:tc>
                <a:tc>
                  <a:txBody>
                    <a:bodyPr/>
                    <a:lstStyle/>
                    <a:p>
                      <a:r>
                        <a:rPr lang="en-US" sz="1000"/>
                        <a:t>1531</a:t>
                      </a:r>
                    </a:p>
                  </a:txBody>
                  <a:tcPr/>
                </a:tc>
                <a:tc>
                  <a:txBody>
                    <a:bodyPr/>
                    <a:lstStyle/>
                    <a:p>
                      <a:r>
                        <a:rPr lang="en-US" sz="1000"/>
                        <a:t>44</a:t>
                      </a:r>
                    </a:p>
                  </a:txBody>
                  <a:tcPr/>
                </a:tc>
                <a:tc>
                  <a:txBody>
                    <a:bodyPr/>
                    <a:lstStyle/>
                    <a:p>
                      <a:r>
                        <a:rPr lang="en-US" sz="1000"/>
                        <a:t>0.5733 %</a:t>
                      </a:r>
                    </a:p>
                  </a:txBody>
                  <a:tcPr/>
                </a:tc>
                <a:extLst>
                  <a:ext uri="{0D108BD9-81ED-4DB2-BD59-A6C34878D82A}">
                    <a16:rowId xmlns:a16="http://schemas.microsoft.com/office/drawing/2014/main" val="2715943758"/>
                  </a:ext>
                </a:extLst>
              </a:tr>
              <a:tr h="370840">
                <a:tc>
                  <a:txBody>
                    <a:bodyPr/>
                    <a:lstStyle/>
                    <a:p>
                      <a:r>
                        <a:rPr lang="en-US" sz="1000"/>
                        <a:t>@meridabikes_ar</a:t>
                      </a:r>
                    </a:p>
                  </a:txBody>
                  <a:tcPr/>
                </a:tc>
                <a:tc>
                  <a:txBody>
                    <a:bodyPr/>
                    <a:lstStyle/>
                    <a:p>
                      <a:r>
                        <a:rPr lang="en-US" sz="1000"/>
                        <a:t>6535</a:t>
                      </a:r>
                    </a:p>
                  </a:txBody>
                  <a:tcPr/>
                </a:tc>
                <a:tc>
                  <a:txBody>
                    <a:bodyPr/>
                    <a:lstStyle/>
                    <a:p>
                      <a:r>
                        <a:rPr lang="en-US" sz="1000"/>
                        <a:t>84</a:t>
                      </a:r>
                    </a:p>
                  </a:txBody>
                  <a:tcPr/>
                </a:tc>
                <a:tc>
                  <a:txBody>
                    <a:bodyPr/>
                    <a:lstStyle/>
                    <a:p>
                      <a:r>
                        <a:rPr lang="en-US" sz="1000"/>
                        <a:t>2</a:t>
                      </a:r>
                    </a:p>
                  </a:txBody>
                  <a:tcPr/>
                </a:tc>
                <a:tc>
                  <a:txBody>
                    <a:bodyPr/>
                    <a:lstStyle/>
                    <a:p>
                      <a:r>
                        <a:rPr lang="en-US" sz="1000"/>
                        <a:t>3</a:t>
                      </a:r>
                    </a:p>
                  </a:txBody>
                  <a:tcPr/>
                </a:tc>
                <a:tc>
                  <a:txBody>
                    <a:bodyPr/>
                    <a:lstStyle/>
                    <a:p>
                      <a:r>
                        <a:rPr lang="en-US" sz="1000"/>
                        <a:t>1</a:t>
                      </a:r>
                    </a:p>
                  </a:txBody>
                  <a:tcPr/>
                </a:tc>
                <a:tc>
                  <a:txBody>
                    <a:bodyPr/>
                    <a:lstStyle/>
                    <a:p>
                      <a:r>
                        <a:rPr lang="en-US" sz="1000"/>
                        <a:t>6</a:t>
                      </a:r>
                    </a:p>
                  </a:txBody>
                  <a:tcPr/>
                </a:tc>
                <a:tc>
                  <a:txBody>
                    <a:bodyPr/>
                    <a:lstStyle/>
                    <a:p>
                      <a:r>
                        <a:rPr lang="en-US" sz="1000"/>
                        <a:t>437</a:t>
                      </a:r>
                    </a:p>
                  </a:txBody>
                  <a:tcPr/>
                </a:tc>
                <a:tc>
                  <a:txBody>
                    <a:bodyPr/>
                    <a:lstStyle/>
                    <a:p>
                      <a:r>
                        <a:rPr lang="en-US" sz="1000"/>
                        <a:t>8</a:t>
                      </a:r>
                    </a:p>
                  </a:txBody>
                  <a:tcPr/>
                </a:tc>
                <a:tc>
                  <a:txBody>
                    <a:bodyPr/>
                    <a:lstStyle/>
                    <a:p>
                      <a:r>
                        <a:rPr lang="en-US" sz="1000"/>
                        <a:t>1.1423 %</a:t>
                      </a:r>
                    </a:p>
                  </a:txBody>
                  <a:tcPr/>
                </a:tc>
                <a:extLst>
                  <a:ext uri="{0D108BD9-81ED-4DB2-BD59-A6C34878D82A}">
                    <a16:rowId xmlns:a16="http://schemas.microsoft.com/office/drawing/2014/main" val="2670478368"/>
                  </a:ext>
                </a:extLst>
              </a:tr>
              <a:tr h="370840">
                <a:tc>
                  <a:txBody>
                    <a:bodyPr/>
                    <a:lstStyle/>
                    <a:p>
                      <a:r>
                        <a:rPr lang="en-US" sz="1000"/>
                        <a:t>@cervelo_argentina</a:t>
                      </a:r>
                    </a:p>
                  </a:txBody>
                  <a:tcPr/>
                </a:tc>
                <a:tc>
                  <a:txBody>
                    <a:bodyPr/>
                    <a:lstStyle/>
                    <a:p>
                      <a:r>
                        <a:rPr lang="en-US" sz="1000"/>
                        <a:t>4064</a:t>
                      </a:r>
                    </a:p>
                  </a:txBody>
                  <a:tcPr/>
                </a:tc>
                <a:tc>
                  <a:txBody>
                    <a:bodyPr/>
                    <a:lstStyle/>
                    <a:p>
                      <a:r>
                        <a:rPr lang="en-US" sz="1000"/>
                        <a:t>219</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384</a:t>
                      </a:r>
                    </a:p>
                  </a:txBody>
                  <a:tcPr/>
                </a:tc>
                <a:tc>
                  <a:txBody>
                    <a:bodyPr/>
                    <a:lstStyle/>
                    <a:p>
                      <a:r>
                        <a:rPr lang="en-US" sz="1000"/>
                        <a:t>11</a:t>
                      </a:r>
                    </a:p>
                  </a:txBody>
                  <a:tcPr/>
                </a:tc>
                <a:tc>
                  <a:txBody>
                    <a:bodyPr/>
                    <a:lstStyle/>
                    <a:p>
                      <a:r>
                        <a:rPr lang="en-US" sz="1000"/>
                        <a:t>4.9949 %</a:t>
                      </a:r>
                    </a:p>
                  </a:txBody>
                  <a:tcPr/>
                </a:tc>
                <a:extLst>
                  <a:ext uri="{0D108BD9-81ED-4DB2-BD59-A6C34878D82A}">
                    <a16:rowId xmlns:a16="http://schemas.microsoft.com/office/drawing/2014/main" val="3560364102"/>
                  </a:ext>
                </a:extLst>
              </a:tr>
            </a:tbl>
          </a:graphicData>
        </a:graphic>
      </p:graphicFrame>
      <p:sp>
        <p:nvSpPr>
          <p:cNvPr id="4" name="Text Placeholder 3">
            <a:extLst>
              <a:ext uri="{FF2B5EF4-FFF2-40B4-BE49-F238E27FC236}">
                <a16:creationId xmlns:a16="http://schemas.microsoft.com/office/drawing/2014/main" id="{F47D0047-1E48-44B8-91C0-42D1FCA7751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844249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E25AE-1DC0-4D1D-B1AF-D3DF020E639D}"/>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4B01BD2E-BBF9-4B6B-BDD5-03C0DF63D7AB}"/>
              </a:ext>
            </a:extLst>
          </p:cNvPr>
          <p:cNvGraphicFramePr>
            <a:graphicFrameLocks noGrp="1"/>
          </p:cNvGraphicFramePr>
          <p:nvPr>
            <p:ph type="chart" sz="quarter" idx="13"/>
            <p:extLst>
              <p:ext uri="{D42A27DB-BD31-4B8C-83A1-F6EECF244321}">
                <p14:modId xmlns:p14="http://schemas.microsoft.com/office/powerpoint/2010/main" val="4078731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F94BF7-F01F-4EEB-B0E5-CFE3876FC469}"/>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5E9E4CC6-0ADC-40C5-AC40-0DF02E4A9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601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10DE-7DA8-4FD7-902E-4E6612D20335}"/>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D7D77A43-A115-4DCD-B2FF-09C5D6229DF1}"/>
              </a:ext>
            </a:extLst>
          </p:cNvPr>
          <p:cNvGraphicFramePr>
            <a:graphicFrameLocks noGrp="1"/>
          </p:cNvGraphicFramePr>
          <p:nvPr>
            <p:ph type="chart" sz="quarter" idx="13"/>
            <p:extLst>
              <p:ext uri="{D42A27DB-BD31-4B8C-83A1-F6EECF244321}">
                <p14:modId xmlns:p14="http://schemas.microsoft.com/office/powerpoint/2010/main" val="3867963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F15A3B-5B35-492C-8A7A-475D1676D107}"/>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FE07526-6921-49AC-B44D-047F35F4C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586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DAFF4-F578-4E9D-AD4D-D04D979989D0}"/>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17D604C0-7B76-4831-9627-475E6A4DE33E}"/>
              </a:ext>
            </a:extLst>
          </p:cNvPr>
          <p:cNvGraphicFramePr>
            <a:graphicFrameLocks noGrp="1"/>
          </p:cNvGraphicFramePr>
          <p:nvPr>
            <p:ph type="chart" sz="quarter" idx="13"/>
            <p:extLst>
              <p:ext uri="{D42A27DB-BD31-4B8C-83A1-F6EECF244321}">
                <p14:modId xmlns:p14="http://schemas.microsoft.com/office/powerpoint/2010/main" val="1701070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5D498E-2818-44BC-9BD0-4053FD954946}"/>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017C358-71C7-4A13-895C-4CFFB980F2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2529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3D113-F222-40B6-A8BC-1D29984B06C9}"/>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96801449-7F57-42B9-B796-E3F114995D35}"/>
              </a:ext>
            </a:extLst>
          </p:cNvPr>
          <p:cNvGraphicFramePr>
            <a:graphicFrameLocks noGrp="1"/>
          </p:cNvGraphicFramePr>
          <p:nvPr>
            <p:ph type="chart" sz="quarter" idx="13"/>
            <p:extLst>
              <p:ext uri="{D42A27DB-BD31-4B8C-83A1-F6EECF244321}">
                <p14:modId xmlns:p14="http://schemas.microsoft.com/office/powerpoint/2010/main" val="541372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138F2B-1E13-4321-8A77-0F7947ECD9FD}"/>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9273BC45-68F1-4C4D-9905-BC54B9DA33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47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C0A39-DB2E-4951-90C9-12BC081FB88E}"/>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F386CC0C-0D3E-4686-AB13-190577C6A637}"/>
              </a:ext>
            </a:extLst>
          </p:cNvPr>
          <p:cNvGraphicFramePr>
            <a:graphicFrameLocks noGrp="1"/>
          </p:cNvGraphicFramePr>
          <p:nvPr>
            <p:ph type="chart" sz="quarter" idx="13"/>
            <p:extLst>
              <p:ext uri="{D42A27DB-BD31-4B8C-83A1-F6EECF244321}">
                <p14:modId xmlns:p14="http://schemas.microsoft.com/office/powerpoint/2010/main" val="122408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D6C87-5271-4E72-8AE9-35317ECA3F10}"/>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7170099E-9CC5-447E-AC1B-70073483EE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853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6B566-BB14-4FCB-AC49-CFCE4F702FF7}"/>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14B4583D-2B8E-4AE9-B673-BD862932B1EA}"/>
              </a:ext>
            </a:extLst>
          </p:cNvPr>
          <p:cNvGraphicFramePr>
            <a:graphicFrameLocks noGrp="1"/>
          </p:cNvGraphicFramePr>
          <p:nvPr>
            <p:ph type="chart" sz="quarter" idx="13"/>
            <p:extLst>
              <p:ext uri="{D42A27DB-BD31-4B8C-83A1-F6EECF244321}">
                <p14:modId xmlns:p14="http://schemas.microsoft.com/office/powerpoint/2010/main" val="2704364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8DE2D-DE30-4866-AD9D-47B387A4134C}"/>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F1C3C7D-E5F0-4BB0-B7E4-1235E766A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691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9F921-2B86-4FCE-8804-F287695C2D2A}"/>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BB027D29-A20A-4CE7-B5C3-02AECB4BE96D}"/>
              </a:ext>
            </a:extLst>
          </p:cNvPr>
          <p:cNvGraphicFramePr>
            <a:graphicFrameLocks noGrp="1"/>
          </p:cNvGraphicFramePr>
          <p:nvPr>
            <p:ph type="chart" sz="quarter" idx="13"/>
            <p:extLst>
              <p:ext uri="{D42A27DB-BD31-4B8C-83A1-F6EECF244321}">
                <p14:modId xmlns:p14="http://schemas.microsoft.com/office/powerpoint/2010/main" val="946026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79088-265C-4BAA-9983-C8A9FBC6E240}"/>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84F168C8-779D-4275-B786-9C8E0A6FB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298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4B516-EB13-4B59-94E2-B1A838114667}"/>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199BD02C-B089-479A-A067-2CD607FA5E3A}"/>
              </a:ext>
            </a:extLst>
          </p:cNvPr>
          <p:cNvGraphicFramePr>
            <a:graphicFrameLocks noGrp="1"/>
          </p:cNvGraphicFramePr>
          <p:nvPr>
            <p:ph type="chart" sz="quarter" idx="13"/>
            <p:extLst>
              <p:ext uri="{D42A27DB-BD31-4B8C-83A1-F6EECF244321}">
                <p14:modId xmlns:p14="http://schemas.microsoft.com/office/powerpoint/2010/main" val="2054041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74022B-B136-4368-94C5-837B99C66276}"/>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1845515F-D12D-407F-A22D-71F93AA4A1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842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C8726-6B5F-4878-B997-1590D721A88E}"/>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D3E35E51-467F-4E62-B91E-44983951B6A6}"/>
              </a:ext>
            </a:extLst>
          </p:cNvPr>
          <p:cNvGraphicFramePr>
            <a:graphicFrameLocks noGrp="1"/>
          </p:cNvGraphicFramePr>
          <p:nvPr>
            <p:ph type="chart" sz="quarter" idx="13"/>
            <p:extLst>
              <p:ext uri="{D42A27DB-BD31-4B8C-83A1-F6EECF244321}">
                <p14:modId xmlns:p14="http://schemas.microsoft.com/office/powerpoint/2010/main" val="86754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1874A9-0DCF-4359-8EE5-4F8FD13AF7F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9B22E0EF-FDDE-4049-8161-0A35F43D0C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936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6FFCA-D9EE-4403-BEE5-8CE617A01676}"/>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AB2677FC-FCE1-4CDF-856E-C5145183BE2B}"/>
              </a:ext>
            </a:extLst>
          </p:cNvPr>
          <p:cNvGraphicFramePr>
            <a:graphicFrameLocks noGrp="1"/>
          </p:cNvGraphicFramePr>
          <p:nvPr>
            <p:ph type="chart" sz="quarter" idx="13"/>
            <p:extLst>
              <p:ext uri="{D42A27DB-BD31-4B8C-83A1-F6EECF244321}">
                <p14:modId xmlns:p14="http://schemas.microsoft.com/office/powerpoint/2010/main" val="253845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8A04D3-F3CC-4E52-B51F-C79AA11E2BC7}"/>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7CFAC418-AB75-4026-A758-03ED708C6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902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5B24-074E-4A85-81BA-D2C891B2DE20}"/>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55874AF-11A0-4AB8-97C1-F0F06B62695F}"/>
              </a:ext>
            </a:extLst>
          </p:cNvPr>
          <p:cNvGraphicFramePr>
            <a:graphicFrameLocks noGrp="1"/>
          </p:cNvGraphicFramePr>
          <p:nvPr>
            <p:ph type="chart" sz="quarter" idx="13"/>
            <p:extLst>
              <p:ext uri="{D42A27DB-BD31-4B8C-83A1-F6EECF244321}">
                <p14:modId xmlns:p14="http://schemas.microsoft.com/office/powerpoint/2010/main" val="729109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A6665E-41CB-46BE-B7A5-2A236E72576A}"/>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F788C537-C3B7-4B81-B460-0BC124DF2A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6362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F16D6-2FF6-4621-9D8B-BCE8796B4360}"/>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2CF7317B-31B4-41C9-9DE6-ACCF35647F40}"/>
              </a:ext>
            </a:extLst>
          </p:cNvPr>
          <p:cNvGraphicFramePr>
            <a:graphicFrameLocks noGrp="1"/>
          </p:cNvGraphicFramePr>
          <p:nvPr>
            <p:ph type="chart" sz="quarter" idx="13"/>
            <p:extLst>
              <p:ext uri="{D42A27DB-BD31-4B8C-83A1-F6EECF244321}">
                <p14:modId xmlns:p14="http://schemas.microsoft.com/office/powerpoint/2010/main" val="2758615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506F5-7928-41B9-91D2-E1334AEF38CC}"/>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F1469DB0-0F1D-465D-B039-B79264EC69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1184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71BC1-C102-472D-8EFA-26AF8A754C8A}"/>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046C4635-BBF2-480A-974E-88A91A4DD0A0}"/>
              </a:ext>
            </a:extLst>
          </p:cNvPr>
          <p:cNvGraphicFramePr>
            <a:graphicFrameLocks noGrp="1"/>
          </p:cNvGraphicFramePr>
          <p:nvPr>
            <p:ph type="tbl" sz="quarter" idx="13"/>
            <p:extLst>
              <p:ext uri="{D42A27DB-BD31-4B8C-83A1-F6EECF244321}">
                <p14:modId xmlns:p14="http://schemas.microsoft.com/office/powerpoint/2010/main" val="2759926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2523339"/>
                    </a:ext>
                  </a:extLst>
                </a:gridCol>
                <a:gridCol w="1399032">
                  <a:extLst>
                    <a:ext uri="{9D8B030D-6E8A-4147-A177-3AD203B41FA5}">
                      <a16:colId xmlns:a16="http://schemas.microsoft.com/office/drawing/2014/main" val="1750913458"/>
                    </a:ext>
                  </a:extLst>
                </a:gridCol>
                <a:gridCol w="1399032">
                  <a:extLst>
                    <a:ext uri="{9D8B030D-6E8A-4147-A177-3AD203B41FA5}">
                      <a16:colId xmlns:a16="http://schemas.microsoft.com/office/drawing/2014/main" val="3703716146"/>
                    </a:ext>
                  </a:extLst>
                </a:gridCol>
                <a:gridCol w="1399032">
                  <a:extLst>
                    <a:ext uri="{9D8B030D-6E8A-4147-A177-3AD203B41FA5}">
                      <a16:colId xmlns:a16="http://schemas.microsoft.com/office/drawing/2014/main" val="1695996706"/>
                    </a:ext>
                  </a:extLst>
                </a:gridCol>
                <a:gridCol w="1399032">
                  <a:extLst>
                    <a:ext uri="{9D8B030D-6E8A-4147-A177-3AD203B41FA5}">
                      <a16:colId xmlns:a16="http://schemas.microsoft.com/office/drawing/2014/main" val="2378265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3693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171.125</a:t>
                      </a:r>
                    </a:p>
                  </a:txBody>
                  <a:tcPr/>
                </a:tc>
                <a:extLst>
                  <a:ext uri="{0D108BD9-81ED-4DB2-BD59-A6C34878D82A}">
                    <a16:rowId xmlns:a16="http://schemas.microsoft.com/office/drawing/2014/main" val="422648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176.81818181818</a:t>
                      </a:r>
                    </a:p>
                  </a:txBody>
                  <a:tcPr/>
                </a:tc>
                <a:extLst>
                  <a:ext uri="{0D108BD9-81ED-4DB2-BD59-A6C34878D82A}">
                    <a16:rowId xmlns:a16="http://schemas.microsoft.com/office/drawing/2014/main" val="2965078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94.933333333333</a:t>
                      </a:r>
                    </a:p>
                  </a:txBody>
                  <a:tcPr/>
                </a:tc>
                <a:extLst>
                  <a:ext uri="{0D108BD9-81ED-4DB2-BD59-A6C34878D82A}">
                    <a16:rowId xmlns:a16="http://schemas.microsoft.com/office/drawing/2014/main" val="141714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83099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255.25</a:t>
                      </a:r>
                    </a:p>
                  </a:txBody>
                  <a:tcPr/>
                </a:tc>
                <a:extLst>
                  <a:ext uri="{0D108BD9-81ED-4DB2-BD59-A6C34878D82A}">
                    <a16:rowId xmlns:a16="http://schemas.microsoft.com/office/drawing/2014/main" val="2842243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295.875</a:t>
                      </a:r>
                    </a:p>
                  </a:txBody>
                  <a:tcPr/>
                </a:tc>
                <a:extLst>
                  <a:ext uri="{0D108BD9-81ED-4DB2-BD59-A6C34878D82A}">
                    <a16:rowId xmlns:a16="http://schemas.microsoft.com/office/drawing/2014/main" val="66226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14.714285714286</a:t>
                      </a:r>
                    </a:p>
                  </a:txBody>
                  <a:tcPr/>
                </a:tc>
                <a:extLst>
                  <a:ext uri="{0D108BD9-81ED-4DB2-BD59-A6C34878D82A}">
                    <a16:rowId xmlns:a16="http://schemas.microsoft.com/office/drawing/2014/main" val="163366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14.714285714286</a:t>
                      </a:r>
                    </a:p>
                  </a:txBody>
                  <a:tcPr/>
                </a:tc>
                <a:extLst>
                  <a:ext uri="{0D108BD9-81ED-4DB2-BD59-A6C34878D82A}">
                    <a16:rowId xmlns:a16="http://schemas.microsoft.com/office/drawing/2014/main" val="76981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14.714285714286</a:t>
                      </a:r>
                    </a:p>
                  </a:txBody>
                  <a:tcPr/>
                </a:tc>
                <a:extLst>
                  <a:ext uri="{0D108BD9-81ED-4DB2-BD59-A6C34878D82A}">
                    <a16:rowId xmlns:a16="http://schemas.microsoft.com/office/drawing/2014/main" val="198270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72.285714285714</a:t>
                      </a:r>
                    </a:p>
                  </a:txBody>
                  <a:tcPr/>
                </a:tc>
                <a:extLst>
                  <a:ext uri="{0D108BD9-81ED-4DB2-BD59-A6C34878D82A}">
                    <a16:rowId xmlns:a16="http://schemas.microsoft.com/office/drawing/2014/main" val="1315492344"/>
                  </a:ext>
                </a:extLst>
              </a:tr>
            </a:tbl>
          </a:graphicData>
        </a:graphic>
      </p:graphicFrame>
      <p:sp>
        <p:nvSpPr>
          <p:cNvPr id="4" name="Text Placeholder 3">
            <a:extLst>
              <a:ext uri="{FF2B5EF4-FFF2-40B4-BE49-F238E27FC236}">
                <a16:creationId xmlns:a16="http://schemas.microsoft.com/office/drawing/2014/main" id="{209C2C43-F579-4BC3-AA11-772E9582E186}"/>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79349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9EF4-4BB0-4719-AA00-EF1FFD8D7270}"/>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575CB9C9-5931-4196-A4B5-66CBBC62B795}"/>
              </a:ext>
            </a:extLst>
          </p:cNvPr>
          <p:cNvGraphicFramePr>
            <a:graphicFrameLocks noGrp="1"/>
          </p:cNvGraphicFramePr>
          <p:nvPr>
            <p:ph type="tbl" sz="quarter" idx="13"/>
            <p:extLst>
              <p:ext uri="{D42A27DB-BD31-4B8C-83A1-F6EECF244321}">
                <p14:modId xmlns:p14="http://schemas.microsoft.com/office/powerpoint/2010/main" val="404469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1934677"/>
                    </a:ext>
                  </a:extLst>
                </a:gridCol>
                <a:gridCol w="1399032">
                  <a:extLst>
                    <a:ext uri="{9D8B030D-6E8A-4147-A177-3AD203B41FA5}">
                      <a16:colId xmlns:a16="http://schemas.microsoft.com/office/drawing/2014/main" val="444985009"/>
                    </a:ext>
                  </a:extLst>
                </a:gridCol>
                <a:gridCol w="1399032">
                  <a:extLst>
                    <a:ext uri="{9D8B030D-6E8A-4147-A177-3AD203B41FA5}">
                      <a16:colId xmlns:a16="http://schemas.microsoft.com/office/drawing/2014/main" val="2976829570"/>
                    </a:ext>
                  </a:extLst>
                </a:gridCol>
                <a:gridCol w="1399032">
                  <a:extLst>
                    <a:ext uri="{9D8B030D-6E8A-4147-A177-3AD203B41FA5}">
                      <a16:colId xmlns:a16="http://schemas.microsoft.com/office/drawing/2014/main" val="3190437527"/>
                    </a:ext>
                  </a:extLst>
                </a:gridCol>
                <a:gridCol w="1399032">
                  <a:extLst>
                    <a:ext uri="{9D8B030D-6E8A-4147-A177-3AD203B41FA5}">
                      <a16:colId xmlns:a16="http://schemas.microsoft.com/office/drawing/2014/main" val="2105636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2470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72.285714285714</a:t>
                      </a:r>
                    </a:p>
                  </a:txBody>
                  <a:tcPr/>
                </a:tc>
                <a:extLst>
                  <a:ext uri="{0D108BD9-81ED-4DB2-BD59-A6C34878D82A}">
                    <a16:rowId xmlns:a16="http://schemas.microsoft.com/office/drawing/2014/main" val="279865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72.285714285714</a:t>
                      </a:r>
                    </a:p>
                  </a:txBody>
                  <a:tcPr/>
                </a:tc>
                <a:extLst>
                  <a:ext uri="{0D108BD9-81ED-4DB2-BD59-A6C34878D82A}">
                    <a16:rowId xmlns:a16="http://schemas.microsoft.com/office/drawing/2014/main" val="40336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308.28571428571</a:t>
                      </a:r>
                    </a:p>
                  </a:txBody>
                  <a:tcPr/>
                </a:tc>
                <a:extLst>
                  <a:ext uri="{0D108BD9-81ED-4DB2-BD59-A6C34878D82A}">
                    <a16:rowId xmlns:a16="http://schemas.microsoft.com/office/drawing/2014/main" val="29104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76.166666666667</a:t>
                      </a:r>
                    </a:p>
                  </a:txBody>
                  <a:tcPr/>
                </a:tc>
                <a:extLst>
                  <a:ext uri="{0D108BD9-81ED-4DB2-BD59-A6C34878D82A}">
                    <a16:rowId xmlns:a16="http://schemas.microsoft.com/office/drawing/2014/main" val="355828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#treallant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88239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a:t>
                      </a:r>
                    </a:p>
                  </a:txBody>
                  <a:tcPr/>
                </a:tc>
                <a:extLst>
                  <a:ext uri="{0D108BD9-81ED-4DB2-BD59-A6C34878D82A}">
                    <a16:rowId xmlns:a16="http://schemas.microsoft.com/office/drawing/2014/main" val="238951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extLst>
                  <a:ext uri="{0D108BD9-81ED-4DB2-BD59-A6C34878D82A}">
                    <a16:rowId xmlns:a16="http://schemas.microsoft.com/office/drawing/2014/main" val="391629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354762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37459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430847878"/>
                  </a:ext>
                </a:extLst>
              </a:tr>
            </a:tbl>
          </a:graphicData>
        </a:graphic>
      </p:graphicFrame>
      <p:sp>
        <p:nvSpPr>
          <p:cNvPr id="4" name="Text Placeholder 3">
            <a:extLst>
              <a:ext uri="{FF2B5EF4-FFF2-40B4-BE49-F238E27FC236}">
                <a16:creationId xmlns:a16="http://schemas.microsoft.com/office/drawing/2014/main" id="{21A7842B-0D67-4AE4-B272-D3D211084E3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966789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62A31-9720-4D0F-9623-CE117E97A995}"/>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2FD45187-858D-4057-BFAD-4A7BF9673CD4}"/>
              </a:ext>
            </a:extLst>
          </p:cNvPr>
          <p:cNvGraphicFramePr>
            <a:graphicFrameLocks noGrp="1"/>
          </p:cNvGraphicFramePr>
          <p:nvPr>
            <p:ph type="tbl" sz="quarter" idx="13"/>
            <p:extLst>
              <p:ext uri="{D42A27DB-BD31-4B8C-83A1-F6EECF244321}">
                <p14:modId xmlns:p14="http://schemas.microsoft.com/office/powerpoint/2010/main" val="248832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0832261"/>
                    </a:ext>
                  </a:extLst>
                </a:gridCol>
                <a:gridCol w="1810512">
                  <a:extLst>
                    <a:ext uri="{9D8B030D-6E8A-4147-A177-3AD203B41FA5}">
                      <a16:colId xmlns:a16="http://schemas.microsoft.com/office/drawing/2014/main" val="3053892946"/>
                    </a:ext>
                  </a:extLst>
                </a:gridCol>
                <a:gridCol w="822960">
                  <a:extLst>
                    <a:ext uri="{9D8B030D-6E8A-4147-A177-3AD203B41FA5}">
                      <a16:colId xmlns:a16="http://schemas.microsoft.com/office/drawing/2014/main" val="2323396500"/>
                    </a:ext>
                  </a:extLst>
                </a:gridCol>
                <a:gridCol w="822960">
                  <a:extLst>
                    <a:ext uri="{9D8B030D-6E8A-4147-A177-3AD203B41FA5}">
                      <a16:colId xmlns:a16="http://schemas.microsoft.com/office/drawing/2014/main" val="3791779642"/>
                    </a:ext>
                  </a:extLst>
                </a:gridCol>
                <a:gridCol w="822960">
                  <a:extLst>
                    <a:ext uri="{9D8B030D-6E8A-4147-A177-3AD203B41FA5}">
                      <a16:colId xmlns:a16="http://schemas.microsoft.com/office/drawing/2014/main" val="1493449623"/>
                    </a:ext>
                  </a:extLst>
                </a:gridCol>
                <a:gridCol w="822960">
                  <a:extLst>
                    <a:ext uri="{9D8B030D-6E8A-4147-A177-3AD203B41FA5}">
                      <a16:colId xmlns:a16="http://schemas.microsoft.com/office/drawing/2014/main" val="2731011159"/>
                    </a:ext>
                  </a:extLst>
                </a:gridCol>
                <a:gridCol w="822960">
                  <a:extLst>
                    <a:ext uri="{9D8B030D-6E8A-4147-A177-3AD203B41FA5}">
                      <a16:colId xmlns:a16="http://schemas.microsoft.com/office/drawing/2014/main" val="3664765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307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- 2022-01-24 21:00:07</a:t>
                      </a:r>
                      <a:r>
                        <a:rPr kumimoji="0" lang="es-ES" sz="1000" b="0" i="0" u="none" strike="noStrike" kern="1200" cap="none" spc="0" normalizeH="0" baseline="0" noProof="0">
                          <a:ln>
                            <a:noFill/>
                          </a:ln>
                          <a:solidFill>
                            <a:prstClr val="black"/>
                          </a:solidFill>
                          <a:effectLst/>
                          <a:uLnTx/>
                          <a:uFillTx/>
                          <a:latin typeface="+mn-lt"/>
                          <a:ea typeface="+mn-ea"/>
                          <a:cs typeface="+mn-cs"/>
                        </a:rPr>
                        <a:t>
 ¡La promesa facu_cayata  se une  al SuperTeamTrek! 
No hay mejor manera de seguir apostando al ciclismo argentino que apoyar a las nuevas generaciones de corredores. Por eso el múltiple Campeón juvenil y gran revelación del 2021 se suma al team oficial.
No te pierdas los nuevos sponsors para este 2022. ¡Nos espera un año increíble!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272459155_623208955456060_7860403643857719339_n.jpg?_nc_cat=106&amp;ccb=1-5&amp;_nc_sid=8ae9d6&amp;_nc_ohc=0ak4pnlnHnsAX-UPjEb&amp;_nc_ht=scontent-lga3-1.cdninstagram.com&amp;edm=AL-3X8kEAAAA&amp;oh=00_AT8b0qG1KwkSGp-HFA8YmlTJxUjNtjNs2jQry-yEeRENLQ&amp;oe=620FD2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84399740"/>
                  </a:ext>
                </a:extLst>
              </a:tr>
            </a:tbl>
          </a:graphicData>
        </a:graphic>
      </p:graphicFrame>
      <p:sp>
        <p:nvSpPr>
          <p:cNvPr id="4" name="Text Placeholder 3">
            <a:extLst>
              <a:ext uri="{FF2B5EF4-FFF2-40B4-BE49-F238E27FC236}">
                <a16:creationId xmlns:a16="http://schemas.microsoft.com/office/drawing/2014/main" id="{0F16E34B-84C7-49F6-838B-6F96FA142BE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95546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D6948-5F0A-4AE4-9BD0-FD4F6CF3F141}"/>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D7E56B03-D770-413D-9F64-B25801610820}"/>
              </a:ext>
            </a:extLst>
          </p:cNvPr>
          <p:cNvGraphicFramePr>
            <a:graphicFrameLocks noGrp="1"/>
          </p:cNvGraphicFramePr>
          <p:nvPr>
            <p:ph type="tbl" sz="quarter" idx="13"/>
            <p:extLst>
              <p:ext uri="{D42A27DB-BD31-4B8C-83A1-F6EECF244321}">
                <p14:modId xmlns:p14="http://schemas.microsoft.com/office/powerpoint/2010/main" val="251701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8942067"/>
                    </a:ext>
                  </a:extLst>
                </a:gridCol>
                <a:gridCol w="1810512">
                  <a:extLst>
                    <a:ext uri="{9D8B030D-6E8A-4147-A177-3AD203B41FA5}">
                      <a16:colId xmlns:a16="http://schemas.microsoft.com/office/drawing/2014/main" val="1220563451"/>
                    </a:ext>
                  </a:extLst>
                </a:gridCol>
                <a:gridCol w="822960">
                  <a:extLst>
                    <a:ext uri="{9D8B030D-6E8A-4147-A177-3AD203B41FA5}">
                      <a16:colId xmlns:a16="http://schemas.microsoft.com/office/drawing/2014/main" val="2689983607"/>
                    </a:ext>
                  </a:extLst>
                </a:gridCol>
                <a:gridCol w="822960">
                  <a:extLst>
                    <a:ext uri="{9D8B030D-6E8A-4147-A177-3AD203B41FA5}">
                      <a16:colId xmlns:a16="http://schemas.microsoft.com/office/drawing/2014/main" val="1842876627"/>
                    </a:ext>
                  </a:extLst>
                </a:gridCol>
                <a:gridCol w="822960">
                  <a:extLst>
                    <a:ext uri="{9D8B030D-6E8A-4147-A177-3AD203B41FA5}">
                      <a16:colId xmlns:a16="http://schemas.microsoft.com/office/drawing/2014/main" val="2139609398"/>
                    </a:ext>
                  </a:extLst>
                </a:gridCol>
                <a:gridCol w="822960">
                  <a:extLst>
                    <a:ext uri="{9D8B030D-6E8A-4147-A177-3AD203B41FA5}">
                      <a16:colId xmlns:a16="http://schemas.microsoft.com/office/drawing/2014/main" val="806191617"/>
                    </a:ext>
                  </a:extLst>
                </a:gridCol>
                <a:gridCol w="822960">
                  <a:extLst>
                    <a:ext uri="{9D8B030D-6E8A-4147-A177-3AD203B41FA5}">
                      <a16:colId xmlns:a16="http://schemas.microsoft.com/office/drawing/2014/main" val="154633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883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- 2022-02-02 18:30:08</a:t>
                      </a:r>
                      <a:r>
                        <a:rPr kumimoji="0" lang="en-US" sz="1000" b="0" i="0" u="none" strike="noStrike" kern="1200" cap="none" spc="0" normalizeH="0" baseline="0" noProof="0">
                          <a:ln>
                            <a:noFill/>
                          </a:ln>
                          <a:solidFill>
                            <a:prstClr val="black"/>
                          </a:solidFill>
                          <a:effectLst/>
                          <a:uLnTx/>
                          <a:uFillTx/>
                          <a:latin typeface="+mn-lt"/>
                          <a:ea typeface="+mn-ea"/>
                          <a:cs typeface="+mn-cs"/>
                        </a:rPr>
                        <a:t>
 Rápida, eficiente y liviana como ninguna. La Specialized Epic Expert te hará volar en los senderos más técnicos.🚵‍♂️💨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transmisión 1x12 Sram X01 Eagle y frenos SRAM Level TL.
🔺 Encontrala en nuestras tiendas autorizadas🔺 
#IamSpecialized #SpecializedEpic #Specialized #Epic #SpecializedArgentina #MTB #Xc #XCMTB #SpecializedBrain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260504445_3165842113638092_4996190797120233825_n.jpg?_nc_cat=100&amp;ccb=1-5&amp;_nc_sid=8ae9d6&amp;_nc_ohc=b0r2JvLMt7UAX99PwFT&amp;_nc_ht=scontent-iad3-2.cdninstagram.com&amp;edm=AL-3X8kEAAAA&amp;oh=00_AT8d42QudTK7ULiz2lyE2hj8bFJTHBMU6nmxW3NTF8rxaw&amp;oe=6210E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11808098"/>
                  </a:ext>
                </a:extLst>
              </a:tr>
            </a:tbl>
          </a:graphicData>
        </a:graphic>
      </p:graphicFrame>
      <p:sp>
        <p:nvSpPr>
          <p:cNvPr id="4" name="Text Placeholder 3">
            <a:extLst>
              <a:ext uri="{FF2B5EF4-FFF2-40B4-BE49-F238E27FC236}">
                <a16:creationId xmlns:a16="http://schemas.microsoft.com/office/drawing/2014/main" id="{06B47870-E49D-486E-A5D8-96EC1D1602F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131367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5FD13-E303-4CBD-81A2-94F2B5016924}"/>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AEFEEB9B-AFF7-4F90-B991-12EE60E4872E}"/>
              </a:ext>
            </a:extLst>
          </p:cNvPr>
          <p:cNvGraphicFramePr>
            <a:graphicFrameLocks noGrp="1"/>
          </p:cNvGraphicFramePr>
          <p:nvPr>
            <p:ph type="tbl" sz="quarter" idx="13"/>
            <p:extLst>
              <p:ext uri="{D42A27DB-BD31-4B8C-83A1-F6EECF244321}">
                <p14:modId xmlns:p14="http://schemas.microsoft.com/office/powerpoint/2010/main" val="151180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38051485"/>
                    </a:ext>
                  </a:extLst>
                </a:gridCol>
                <a:gridCol w="1810512">
                  <a:extLst>
                    <a:ext uri="{9D8B030D-6E8A-4147-A177-3AD203B41FA5}">
                      <a16:colId xmlns:a16="http://schemas.microsoft.com/office/drawing/2014/main" val="1133854745"/>
                    </a:ext>
                  </a:extLst>
                </a:gridCol>
                <a:gridCol w="822960">
                  <a:extLst>
                    <a:ext uri="{9D8B030D-6E8A-4147-A177-3AD203B41FA5}">
                      <a16:colId xmlns:a16="http://schemas.microsoft.com/office/drawing/2014/main" val="2039021172"/>
                    </a:ext>
                  </a:extLst>
                </a:gridCol>
                <a:gridCol w="822960">
                  <a:extLst>
                    <a:ext uri="{9D8B030D-6E8A-4147-A177-3AD203B41FA5}">
                      <a16:colId xmlns:a16="http://schemas.microsoft.com/office/drawing/2014/main" val="1184357756"/>
                    </a:ext>
                  </a:extLst>
                </a:gridCol>
                <a:gridCol w="822960">
                  <a:extLst>
                    <a:ext uri="{9D8B030D-6E8A-4147-A177-3AD203B41FA5}">
                      <a16:colId xmlns:a16="http://schemas.microsoft.com/office/drawing/2014/main" val="1512041836"/>
                    </a:ext>
                  </a:extLst>
                </a:gridCol>
                <a:gridCol w="822960">
                  <a:extLst>
                    <a:ext uri="{9D8B030D-6E8A-4147-A177-3AD203B41FA5}">
                      <a16:colId xmlns:a16="http://schemas.microsoft.com/office/drawing/2014/main" val="949807299"/>
                    </a:ext>
                  </a:extLst>
                </a:gridCol>
                <a:gridCol w="822960">
                  <a:extLst>
                    <a:ext uri="{9D8B030D-6E8A-4147-A177-3AD203B41FA5}">
                      <a16:colId xmlns:a16="http://schemas.microsoft.com/office/drawing/2014/main" val="4257375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947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- 2022-01-23 14:57:52</a:t>
                      </a:r>
                      <a:r>
                        <a:rPr kumimoji="0" lang="es-ES" sz="1000" b="0" i="0" u="none" strike="noStrike" kern="1200" cap="none" spc="0" normalizeH="0" baseline="0" noProof="0">
                          <a:ln>
                            <a:noFill/>
                          </a:ln>
                          <a:solidFill>
                            <a:prstClr val="black"/>
                          </a:solidFill>
                          <a:effectLst/>
                          <a:uLnTx/>
                          <a:uFillTx/>
                          <a:latin typeface="+mn-lt"/>
                          <a:ea typeface="+mn-ea"/>
                          <a:cs typeface="+mn-cs"/>
                        </a:rPr>
                        <a:t>
 ¡Muy pronto las novedades del #TeamTrekBontrager para el 2022!
De qué crees que se trata ?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272337309_464000678593907_3926085853350965235_n.jpg?_nc_cat=110&amp;ccb=1-5&amp;_nc_sid=8ae9d6&amp;_nc_ohc=GCWAU1iet4UAX99d0PJ&amp;_nc_ht=scontent-lga3-1.cdninstagram.com&amp;edm=AL-3X8kEAAAA&amp;oh=00_AT8F6d_WP_HRYNKsaDnDijYv0qBC_QAhJwDpga2pR8fbyA&amp;oe=62107800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0438557"/>
                  </a:ext>
                </a:extLst>
              </a:tr>
            </a:tbl>
          </a:graphicData>
        </a:graphic>
      </p:graphicFrame>
      <p:sp>
        <p:nvSpPr>
          <p:cNvPr id="4" name="Text Placeholder 3">
            <a:extLst>
              <a:ext uri="{FF2B5EF4-FFF2-40B4-BE49-F238E27FC236}">
                <a16:creationId xmlns:a16="http://schemas.microsoft.com/office/drawing/2014/main" id="{F0630284-4C56-48FD-898D-7F74E47A7830}"/>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728696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30D87-966B-4D16-AAB0-DACBC22A9227}"/>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DC14EC01-B309-4789-AD26-8A748AE06ED0}"/>
              </a:ext>
            </a:extLst>
          </p:cNvPr>
          <p:cNvGraphicFramePr>
            <a:graphicFrameLocks noGrp="1"/>
          </p:cNvGraphicFramePr>
          <p:nvPr>
            <p:ph type="tbl" sz="quarter" idx="13"/>
            <p:extLst>
              <p:ext uri="{D42A27DB-BD31-4B8C-83A1-F6EECF244321}">
                <p14:modId xmlns:p14="http://schemas.microsoft.com/office/powerpoint/2010/main" val="330292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2259147"/>
                    </a:ext>
                  </a:extLst>
                </a:gridCol>
                <a:gridCol w="1810512">
                  <a:extLst>
                    <a:ext uri="{9D8B030D-6E8A-4147-A177-3AD203B41FA5}">
                      <a16:colId xmlns:a16="http://schemas.microsoft.com/office/drawing/2014/main" val="3499256496"/>
                    </a:ext>
                  </a:extLst>
                </a:gridCol>
                <a:gridCol w="822960">
                  <a:extLst>
                    <a:ext uri="{9D8B030D-6E8A-4147-A177-3AD203B41FA5}">
                      <a16:colId xmlns:a16="http://schemas.microsoft.com/office/drawing/2014/main" val="2670440760"/>
                    </a:ext>
                  </a:extLst>
                </a:gridCol>
                <a:gridCol w="822960">
                  <a:extLst>
                    <a:ext uri="{9D8B030D-6E8A-4147-A177-3AD203B41FA5}">
                      <a16:colId xmlns:a16="http://schemas.microsoft.com/office/drawing/2014/main" val="3905245620"/>
                    </a:ext>
                  </a:extLst>
                </a:gridCol>
                <a:gridCol w="822960">
                  <a:extLst>
                    <a:ext uri="{9D8B030D-6E8A-4147-A177-3AD203B41FA5}">
                      <a16:colId xmlns:a16="http://schemas.microsoft.com/office/drawing/2014/main" val="1582749153"/>
                    </a:ext>
                  </a:extLst>
                </a:gridCol>
                <a:gridCol w="822960">
                  <a:extLst>
                    <a:ext uri="{9D8B030D-6E8A-4147-A177-3AD203B41FA5}">
                      <a16:colId xmlns:a16="http://schemas.microsoft.com/office/drawing/2014/main" val="3145780582"/>
                    </a:ext>
                  </a:extLst>
                </a:gridCol>
                <a:gridCol w="822960">
                  <a:extLst>
                    <a:ext uri="{9D8B030D-6E8A-4147-A177-3AD203B41FA5}">
                      <a16:colId xmlns:a16="http://schemas.microsoft.com/office/drawing/2014/main" val="1694101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459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- 2022-01-26 09:11:41</a:t>
                      </a:r>
                      <a:r>
                        <a:rPr kumimoji="0" lang="en-US" sz="1000" b="0" i="0" u="none" strike="noStrike" kern="1200" cap="none" spc="0" normalizeH="0" baseline="0" noProof="0">
                          <a:ln>
                            <a:noFill/>
                          </a:ln>
                          <a:solidFill>
                            <a:prstClr val="black"/>
                          </a:solidFill>
                          <a:effectLst/>
                          <a:uLnTx/>
                          <a:uFillTx/>
                          <a:latin typeface="+mn-lt"/>
                          <a:ea typeface="+mn-ea"/>
                          <a:cs typeface="+mn-cs"/>
                        </a:rPr>
                        <a:t>
 ¡Las primeras imágenes de facu_cayata con el SuperTeamTrek en el training camp de San Luis! 
Muy pronto los nuevos partners  para este 2022. 
trekbikes trekbicycleargentina bontragerargentina santini_arg guargentina OpticaCentralStore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272705844_519017939400083_7586888886931382361_n.jpg?_nc_cat=107&amp;ccb=1-5&amp;_nc_sid=8ae9d6&amp;_nc_ohc=tcub0fKeUWwAX9vaS_U&amp;_nc_ht=scontent-lga3-1.cdninstagram.com&amp;edm=AL-3X8kEAAAA&amp;oh=00_AT-_Gwp_JoCh0fK7nkbfpWUw-5MVAF02bqppfiIlogpZLQ&amp;oe=62118935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73849912"/>
                  </a:ext>
                </a:extLst>
              </a:tr>
            </a:tbl>
          </a:graphicData>
        </a:graphic>
      </p:graphicFrame>
      <p:sp>
        <p:nvSpPr>
          <p:cNvPr id="4" name="Text Placeholder 3">
            <a:extLst>
              <a:ext uri="{FF2B5EF4-FFF2-40B4-BE49-F238E27FC236}">
                <a16:creationId xmlns:a16="http://schemas.microsoft.com/office/drawing/2014/main" id="{E0E88A7D-DCA1-48F6-AC83-6C7224A4112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333512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6171C-10B0-444D-87CC-DBD2B096A203}"/>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49E0C834-5BBF-4CF8-B5CA-268C6CCAC938}"/>
              </a:ext>
            </a:extLst>
          </p:cNvPr>
          <p:cNvGraphicFramePr>
            <a:graphicFrameLocks noGrp="1"/>
          </p:cNvGraphicFramePr>
          <p:nvPr>
            <p:ph type="tbl" sz="quarter" idx="13"/>
            <p:extLst>
              <p:ext uri="{D42A27DB-BD31-4B8C-83A1-F6EECF244321}">
                <p14:modId xmlns:p14="http://schemas.microsoft.com/office/powerpoint/2010/main" val="408222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4478429"/>
                    </a:ext>
                  </a:extLst>
                </a:gridCol>
                <a:gridCol w="1810512">
                  <a:extLst>
                    <a:ext uri="{9D8B030D-6E8A-4147-A177-3AD203B41FA5}">
                      <a16:colId xmlns:a16="http://schemas.microsoft.com/office/drawing/2014/main" val="3666494410"/>
                    </a:ext>
                  </a:extLst>
                </a:gridCol>
                <a:gridCol w="822960">
                  <a:extLst>
                    <a:ext uri="{9D8B030D-6E8A-4147-A177-3AD203B41FA5}">
                      <a16:colId xmlns:a16="http://schemas.microsoft.com/office/drawing/2014/main" val="2868622664"/>
                    </a:ext>
                  </a:extLst>
                </a:gridCol>
                <a:gridCol w="822960">
                  <a:extLst>
                    <a:ext uri="{9D8B030D-6E8A-4147-A177-3AD203B41FA5}">
                      <a16:colId xmlns:a16="http://schemas.microsoft.com/office/drawing/2014/main" val="2551313607"/>
                    </a:ext>
                  </a:extLst>
                </a:gridCol>
                <a:gridCol w="822960">
                  <a:extLst>
                    <a:ext uri="{9D8B030D-6E8A-4147-A177-3AD203B41FA5}">
                      <a16:colId xmlns:a16="http://schemas.microsoft.com/office/drawing/2014/main" val="523103566"/>
                    </a:ext>
                  </a:extLst>
                </a:gridCol>
                <a:gridCol w="822960">
                  <a:extLst>
                    <a:ext uri="{9D8B030D-6E8A-4147-A177-3AD203B41FA5}">
                      <a16:colId xmlns:a16="http://schemas.microsoft.com/office/drawing/2014/main" val="1207406263"/>
                    </a:ext>
                  </a:extLst>
                </a:gridCol>
                <a:gridCol w="822960">
                  <a:extLst>
                    <a:ext uri="{9D8B030D-6E8A-4147-A177-3AD203B41FA5}">
                      <a16:colId xmlns:a16="http://schemas.microsoft.com/office/drawing/2014/main" val="221802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35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- 2022-01-24 20:11:07</a:t>
                      </a:r>
                      <a:r>
                        <a:rPr kumimoji="0" lang="en-US" sz="1000" b="0" i="0" u="none" strike="noStrike" kern="1200" cap="none" spc="0" normalizeH="0" baseline="0" noProof="0">
                          <a:ln>
                            <a:noFill/>
                          </a:ln>
                          <a:solidFill>
                            <a:prstClr val="black"/>
                          </a:solidFill>
                          <a:effectLst/>
                          <a:uLnTx/>
                          <a:uFillTx/>
                          <a:latin typeface="+mn-lt"/>
                          <a:ea typeface="+mn-ea"/>
                          <a:cs typeface="+mn-cs"/>
                        </a:rPr>
                        <a:t>
 ¿Estás preparado para la nueva Spark RC Team Red?
✅ Cuadro Spark RC de carbono HMF
✅ Horquilla FOX 34 SC Float Perf. 120 mm
✅ FOX Nude 5 EVOL, 120 mm, TwinLoc
✅ Shimano XT, 12 velocidades
✅ Frenos de disco Shimano XT
✅ Ruedas Syncros Silverton 2.5 TR
✅ Cubiertas Maxxis Rekon Race Foldable
✅ Componentes Syncros
Encontrala en nuestra tiendas. Link en bio.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272591850_5077479042302245_6819237764501513729_n.jpg?_nc_cat=106&amp;ccb=1-5&amp;_nc_sid=8ae9d6&amp;_nc_ohc=p05Vnrf9WeMAX-WR1JX&amp;_nc_ht=scontent-iad3-1.cdninstagram.com&amp;edm=AL-3X8kEAAAA&amp;oh=00_AT93FLs7NX3z0s3xPOuMBTEodoxYl-snMta9a2_jI8GMoQ&amp;oe=621063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7654023"/>
                  </a:ext>
                </a:extLst>
              </a:tr>
            </a:tbl>
          </a:graphicData>
        </a:graphic>
      </p:graphicFrame>
      <p:sp>
        <p:nvSpPr>
          <p:cNvPr id="4" name="Text Placeholder 3">
            <a:extLst>
              <a:ext uri="{FF2B5EF4-FFF2-40B4-BE49-F238E27FC236}">
                <a16:creationId xmlns:a16="http://schemas.microsoft.com/office/drawing/2014/main" id="{D4E75989-CBA1-4A8B-B23F-CC632F36698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153246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65C9D-E762-45FC-8BDE-68EAFB8CB809}"/>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3CE9813A-54BF-443E-A28A-909EFF19D867}"/>
              </a:ext>
            </a:extLst>
          </p:cNvPr>
          <p:cNvGraphicFramePr>
            <a:graphicFrameLocks noGrp="1"/>
          </p:cNvGraphicFramePr>
          <p:nvPr>
            <p:ph type="tbl" sz="quarter" idx="13"/>
            <p:extLst>
              <p:ext uri="{D42A27DB-BD31-4B8C-83A1-F6EECF244321}">
                <p14:modId xmlns:p14="http://schemas.microsoft.com/office/powerpoint/2010/main" val="938180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5013155"/>
                    </a:ext>
                  </a:extLst>
                </a:gridCol>
                <a:gridCol w="1810512">
                  <a:extLst>
                    <a:ext uri="{9D8B030D-6E8A-4147-A177-3AD203B41FA5}">
                      <a16:colId xmlns:a16="http://schemas.microsoft.com/office/drawing/2014/main" val="1417237743"/>
                    </a:ext>
                  </a:extLst>
                </a:gridCol>
                <a:gridCol w="822960">
                  <a:extLst>
                    <a:ext uri="{9D8B030D-6E8A-4147-A177-3AD203B41FA5}">
                      <a16:colId xmlns:a16="http://schemas.microsoft.com/office/drawing/2014/main" val="258710769"/>
                    </a:ext>
                  </a:extLst>
                </a:gridCol>
                <a:gridCol w="822960">
                  <a:extLst>
                    <a:ext uri="{9D8B030D-6E8A-4147-A177-3AD203B41FA5}">
                      <a16:colId xmlns:a16="http://schemas.microsoft.com/office/drawing/2014/main" val="97633374"/>
                    </a:ext>
                  </a:extLst>
                </a:gridCol>
                <a:gridCol w="822960">
                  <a:extLst>
                    <a:ext uri="{9D8B030D-6E8A-4147-A177-3AD203B41FA5}">
                      <a16:colId xmlns:a16="http://schemas.microsoft.com/office/drawing/2014/main" val="3460780115"/>
                    </a:ext>
                  </a:extLst>
                </a:gridCol>
                <a:gridCol w="822960">
                  <a:extLst>
                    <a:ext uri="{9D8B030D-6E8A-4147-A177-3AD203B41FA5}">
                      <a16:colId xmlns:a16="http://schemas.microsoft.com/office/drawing/2014/main" val="3247838636"/>
                    </a:ext>
                  </a:extLst>
                </a:gridCol>
                <a:gridCol w="822960">
                  <a:extLst>
                    <a:ext uri="{9D8B030D-6E8A-4147-A177-3AD203B41FA5}">
                      <a16:colId xmlns:a16="http://schemas.microsoft.com/office/drawing/2014/main" val="241477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459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- 2022-01-26 19:42:28</a:t>
                      </a:r>
                      <a:r>
                        <a:rPr kumimoji="0" lang="es-ES" sz="1000" b="0" i="0" u="none" strike="noStrike" kern="1200" cap="none" spc="0" normalizeH="0" baseline="0" noProof="0">
                          <a:ln>
                            <a:noFill/>
                          </a:ln>
                          <a:solidFill>
                            <a:prstClr val="black"/>
                          </a:solidFill>
                          <a:effectLst/>
                          <a:uLnTx/>
                          <a:uFillTx/>
                          <a:latin typeface="+mn-lt"/>
                          <a:ea typeface="+mn-ea"/>
                          <a:cs typeface="+mn-cs"/>
                        </a:rPr>
                        <a:t>
 ¡Bienvenido SHIMANO al SuperTeamTrek! La legendaria marca de componentes shimanoargentina hoy se suma como partner oficial. ¡Nos espera un año a tope! 
¡Seguinos y conoce más sorpresas de nuestros partners en el 2022!
trekbikes trekbicycleargentina bontragerargentina santini_arg guargentina OpticaCentralStore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272638975_1418095071984762_2548016241485722713_n.jpg?_nc_cat=102&amp;ccb=1-5&amp;_nc_sid=8ae9d6&amp;_nc_ohc=IvzjF35_jNUAX8Z0VKp&amp;_nc_ht=scontent-lga3-1.cdninstagram.com&amp;edm=AL-3X8kEAAAA&amp;oh=00_AT_3cZW7UwohK-ngeacJm8N2iTsw_fZj4octp7D5k9bz0w&amp;oe=6210336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7995156"/>
                  </a:ext>
                </a:extLst>
              </a:tr>
            </a:tbl>
          </a:graphicData>
        </a:graphic>
      </p:graphicFrame>
      <p:sp>
        <p:nvSpPr>
          <p:cNvPr id="4" name="Text Placeholder 3">
            <a:extLst>
              <a:ext uri="{FF2B5EF4-FFF2-40B4-BE49-F238E27FC236}">
                <a16:creationId xmlns:a16="http://schemas.microsoft.com/office/drawing/2014/main" id="{4EC11738-BA4C-4C92-B455-1A752B281DF5}"/>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0512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3615B-0167-47C2-8B7B-C3F5B8AD3A16}"/>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2826F1DC-7DB9-495D-88DC-B234202C03BC}"/>
              </a:ext>
            </a:extLst>
          </p:cNvPr>
          <p:cNvGraphicFramePr>
            <a:graphicFrameLocks noGrp="1"/>
          </p:cNvGraphicFramePr>
          <p:nvPr>
            <p:ph type="tbl" sz="quarter" idx="13"/>
            <p:extLst>
              <p:ext uri="{D42A27DB-BD31-4B8C-83A1-F6EECF244321}">
                <p14:modId xmlns:p14="http://schemas.microsoft.com/office/powerpoint/2010/main" val="1541836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6497239"/>
                    </a:ext>
                  </a:extLst>
                </a:gridCol>
                <a:gridCol w="1810512">
                  <a:extLst>
                    <a:ext uri="{9D8B030D-6E8A-4147-A177-3AD203B41FA5}">
                      <a16:colId xmlns:a16="http://schemas.microsoft.com/office/drawing/2014/main" val="1871909448"/>
                    </a:ext>
                  </a:extLst>
                </a:gridCol>
                <a:gridCol w="822960">
                  <a:extLst>
                    <a:ext uri="{9D8B030D-6E8A-4147-A177-3AD203B41FA5}">
                      <a16:colId xmlns:a16="http://schemas.microsoft.com/office/drawing/2014/main" val="3235328736"/>
                    </a:ext>
                  </a:extLst>
                </a:gridCol>
                <a:gridCol w="822960">
                  <a:extLst>
                    <a:ext uri="{9D8B030D-6E8A-4147-A177-3AD203B41FA5}">
                      <a16:colId xmlns:a16="http://schemas.microsoft.com/office/drawing/2014/main" val="1979177572"/>
                    </a:ext>
                  </a:extLst>
                </a:gridCol>
                <a:gridCol w="822960">
                  <a:extLst>
                    <a:ext uri="{9D8B030D-6E8A-4147-A177-3AD203B41FA5}">
                      <a16:colId xmlns:a16="http://schemas.microsoft.com/office/drawing/2014/main" val="842515311"/>
                    </a:ext>
                  </a:extLst>
                </a:gridCol>
                <a:gridCol w="822960">
                  <a:extLst>
                    <a:ext uri="{9D8B030D-6E8A-4147-A177-3AD203B41FA5}">
                      <a16:colId xmlns:a16="http://schemas.microsoft.com/office/drawing/2014/main" val="3238109360"/>
                    </a:ext>
                  </a:extLst>
                </a:gridCol>
                <a:gridCol w="822960">
                  <a:extLst>
                    <a:ext uri="{9D8B030D-6E8A-4147-A177-3AD203B41FA5}">
                      <a16:colId xmlns:a16="http://schemas.microsoft.com/office/drawing/2014/main" val="2244312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865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- 2022-02-06 19:49:18</a:t>
                      </a:r>
                      <a:r>
                        <a:rPr kumimoji="0" lang="es-ES" sz="1000" b="0" i="0" u="none" strike="noStrike" kern="1200" cap="none" spc="0" normalizeH="0" baseline="0" noProof="0">
                          <a:ln>
                            <a:noFill/>
                          </a:ln>
                          <a:solidFill>
                            <a:prstClr val="black"/>
                          </a:solidFill>
                          <a:effectLst/>
                          <a:uLnTx/>
                          <a:uFillTx/>
                          <a:latin typeface="+mn-lt"/>
                          <a:ea typeface="+mn-ea"/>
                          <a:cs typeface="+mn-cs"/>
                        </a:rPr>
                        <a:t>
 Bienvenido a casa catrielsoto 
Bienvenido a Scott.
"# NO SHORT CUTS
Llego el día 🙌. Aquí les presento mi nueva compañera de aventuras para este 2022 
Gracias infinitas a Scott Arg por brindarme este excelente material…. Nada de esto hubiera sido posible sin el apoyo por parte de Scott Suiza,  a quienes agradezco infinitamente por apostar a este proyecto. 
Gracias a todas y cada una de las marcas que me acompañarán durante este año. 
Pronto iré contando más novedades 
Gracias a todos"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15/273445500_286412440081789_6562188504231852052_n.jpg?_nc_ht=scontent.cdninstagram.com&amp;_nc_cat=101&amp;_nc_ohc=TNvn1RzLQvEAX8nVpaR&amp;edm=AMO9-JQAAAAA&amp;ccb=7-4&amp;oh=00_AT-svtTTPUU_nBNCc_VvYrRg-bmhV44YfrNnogujN8oF6g&amp;oe=620C2C2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6645489"/>
                  </a:ext>
                </a:extLst>
              </a:tr>
            </a:tbl>
          </a:graphicData>
        </a:graphic>
      </p:graphicFrame>
      <p:sp>
        <p:nvSpPr>
          <p:cNvPr id="4" name="Text Placeholder 3">
            <a:extLst>
              <a:ext uri="{FF2B5EF4-FFF2-40B4-BE49-F238E27FC236}">
                <a16:creationId xmlns:a16="http://schemas.microsoft.com/office/drawing/2014/main" id="{94F2BF01-D048-41E3-97AD-24D64156813A}"/>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554691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19045-A71A-46BA-A2A1-C233268FF7E1}"/>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2D2B97C6-9996-41BC-A089-DF49FD296C25}"/>
              </a:ext>
            </a:extLst>
          </p:cNvPr>
          <p:cNvGraphicFramePr>
            <a:graphicFrameLocks noGrp="1"/>
          </p:cNvGraphicFramePr>
          <p:nvPr>
            <p:ph type="tbl" sz="quarter" idx="13"/>
            <p:extLst>
              <p:ext uri="{D42A27DB-BD31-4B8C-83A1-F6EECF244321}">
                <p14:modId xmlns:p14="http://schemas.microsoft.com/office/powerpoint/2010/main" val="216488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38625949"/>
                    </a:ext>
                  </a:extLst>
                </a:gridCol>
                <a:gridCol w="1810512">
                  <a:extLst>
                    <a:ext uri="{9D8B030D-6E8A-4147-A177-3AD203B41FA5}">
                      <a16:colId xmlns:a16="http://schemas.microsoft.com/office/drawing/2014/main" val="2495874096"/>
                    </a:ext>
                  </a:extLst>
                </a:gridCol>
                <a:gridCol w="822960">
                  <a:extLst>
                    <a:ext uri="{9D8B030D-6E8A-4147-A177-3AD203B41FA5}">
                      <a16:colId xmlns:a16="http://schemas.microsoft.com/office/drawing/2014/main" val="2887067115"/>
                    </a:ext>
                  </a:extLst>
                </a:gridCol>
                <a:gridCol w="822960">
                  <a:extLst>
                    <a:ext uri="{9D8B030D-6E8A-4147-A177-3AD203B41FA5}">
                      <a16:colId xmlns:a16="http://schemas.microsoft.com/office/drawing/2014/main" val="479617834"/>
                    </a:ext>
                  </a:extLst>
                </a:gridCol>
                <a:gridCol w="822960">
                  <a:extLst>
                    <a:ext uri="{9D8B030D-6E8A-4147-A177-3AD203B41FA5}">
                      <a16:colId xmlns:a16="http://schemas.microsoft.com/office/drawing/2014/main" val="2461604941"/>
                    </a:ext>
                  </a:extLst>
                </a:gridCol>
                <a:gridCol w="822960">
                  <a:extLst>
                    <a:ext uri="{9D8B030D-6E8A-4147-A177-3AD203B41FA5}">
                      <a16:colId xmlns:a16="http://schemas.microsoft.com/office/drawing/2014/main" val="3250944817"/>
                    </a:ext>
                  </a:extLst>
                </a:gridCol>
                <a:gridCol w="822960">
                  <a:extLst>
                    <a:ext uri="{9D8B030D-6E8A-4147-A177-3AD203B41FA5}">
                      <a16:colId xmlns:a16="http://schemas.microsoft.com/office/drawing/2014/main" val="345443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345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- 2022-01-26 17:50:05</a:t>
                      </a:r>
                      <a:r>
                        <a:rPr kumimoji="0" lang="es-ES" sz="1000" b="0" i="0" u="none" strike="noStrike" kern="1200" cap="none" spc="0" normalizeH="0" baseline="0" noProof="0">
                          <a:ln>
                            <a:noFill/>
                          </a:ln>
                          <a:solidFill>
                            <a:prstClr val="black"/>
                          </a:solidFill>
                          <a:effectLst/>
                          <a:uLnTx/>
                          <a:uFillTx/>
                          <a:latin typeface="+mn-lt"/>
                          <a:ea typeface="+mn-ea"/>
                          <a:cs typeface="+mn-cs"/>
                        </a:rPr>
                        <a:t>
 La Tarmac SL7 en palabras de josemeolans 👇
"Para mí es una bici muy funcional, que responde al instante cuando te parás en los pedales y querés hacer una aceleración. Lo mismo sucede al trepar. 
Te da seguridad manejarla cuando bajás, cuando doblás, en todo momento.
Creo que si tengo que resumir la Tarmac SL7 en una sola palabra sería ᴘʟᴀᴄᴇʀ. Es una bici muy dinámica y muy cómoda, eso te resuelve mucho. Y su versatilidad es sin duda su mayor condición".
¿Vos cómo describirías la sensación de subirte a una Tarmac? 
#AeroIsEverything 
#IamSpecialized #SpecializedArgentina #SpecializedTarmac #SpecializedTarmacSl7 #TarmacSL7 #Road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272671710_118514740714359_3738316306611639645_n.jpg?_nc_cat=111&amp;ccb=1-5&amp;_nc_sid=8ae9d6&amp;_nc_ohc=Cg1y0R9dXXIAX9oFeii&amp;_nc_ht=scontent-iad3-2.cdninstagram.com&amp;edm=AL-3X8kEAAAA&amp;oh=00_AT_f1DRA0MWUF111wbTcgszJiWaVy2ebrwu4iLYIoVgU3A&amp;oe=62116289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823815"/>
                  </a:ext>
                </a:extLst>
              </a:tr>
            </a:tbl>
          </a:graphicData>
        </a:graphic>
      </p:graphicFrame>
      <p:sp>
        <p:nvSpPr>
          <p:cNvPr id="4" name="Text Placeholder 3">
            <a:extLst>
              <a:ext uri="{FF2B5EF4-FFF2-40B4-BE49-F238E27FC236}">
                <a16:creationId xmlns:a16="http://schemas.microsoft.com/office/drawing/2014/main" id="{20923DA5-7462-42DF-9685-9B4A9763CC9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754892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9AF7E-9C51-4B9F-939F-E4BE7DA69EBC}"/>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97D502B7-424A-4F1F-A012-F012C0DA2CD3}"/>
              </a:ext>
            </a:extLst>
          </p:cNvPr>
          <p:cNvGraphicFramePr>
            <a:graphicFrameLocks noGrp="1"/>
          </p:cNvGraphicFramePr>
          <p:nvPr>
            <p:ph type="tbl" sz="quarter" idx="13"/>
            <p:extLst>
              <p:ext uri="{D42A27DB-BD31-4B8C-83A1-F6EECF244321}">
                <p14:modId xmlns:p14="http://schemas.microsoft.com/office/powerpoint/2010/main" val="29966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4217918"/>
                    </a:ext>
                  </a:extLst>
                </a:gridCol>
                <a:gridCol w="1810512">
                  <a:extLst>
                    <a:ext uri="{9D8B030D-6E8A-4147-A177-3AD203B41FA5}">
                      <a16:colId xmlns:a16="http://schemas.microsoft.com/office/drawing/2014/main" val="1029407520"/>
                    </a:ext>
                  </a:extLst>
                </a:gridCol>
                <a:gridCol w="822960">
                  <a:extLst>
                    <a:ext uri="{9D8B030D-6E8A-4147-A177-3AD203B41FA5}">
                      <a16:colId xmlns:a16="http://schemas.microsoft.com/office/drawing/2014/main" val="4039792718"/>
                    </a:ext>
                  </a:extLst>
                </a:gridCol>
                <a:gridCol w="822960">
                  <a:extLst>
                    <a:ext uri="{9D8B030D-6E8A-4147-A177-3AD203B41FA5}">
                      <a16:colId xmlns:a16="http://schemas.microsoft.com/office/drawing/2014/main" val="2302364331"/>
                    </a:ext>
                  </a:extLst>
                </a:gridCol>
                <a:gridCol w="822960">
                  <a:extLst>
                    <a:ext uri="{9D8B030D-6E8A-4147-A177-3AD203B41FA5}">
                      <a16:colId xmlns:a16="http://schemas.microsoft.com/office/drawing/2014/main" val="2770137221"/>
                    </a:ext>
                  </a:extLst>
                </a:gridCol>
                <a:gridCol w="822960">
                  <a:extLst>
                    <a:ext uri="{9D8B030D-6E8A-4147-A177-3AD203B41FA5}">
                      <a16:colId xmlns:a16="http://schemas.microsoft.com/office/drawing/2014/main" val="4186360807"/>
                    </a:ext>
                  </a:extLst>
                </a:gridCol>
                <a:gridCol w="822960">
                  <a:extLst>
                    <a:ext uri="{9D8B030D-6E8A-4147-A177-3AD203B41FA5}">
                      <a16:colId xmlns:a16="http://schemas.microsoft.com/office/drawing/2014/main" val="4130422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6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- 2022-02-03 20:08:01</a:t>
                      </a:r>
                      <a:r>
                        <a:rPr kumimoji="0" lang="en-US" sz="1000" b="0" i="0" u="none" strike="noStrike" kern="1200" cap="none" spc="0" normalizeH="0" baseline="0" noProof="0">
                          <a:ln>
                            <a:noFill/>
                          </a:ln>
                          <a:solidFill>
                            <a:prstClr val="black"/>
                          </a:solidFill>
                          <a:effectLst/>
                          <a:uLnTx/>
                          <a:uFillTx/>
                          <a:latin typeface="+mn-lt"/>
                          <a:ea typeface="+mn-ea"/>
                          <a:cs typeface="+mn-cs"/>
                        </a:rPr>
                        <a:t>
 #TBT 
Recordamos lo que pasó el sábado pasado en Neuquén, con el tercer Test Ride de Spark organizado por scottstorear y scott_patagonia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273262509_4975000152558778_3695959124373814303_n.jpg?_nc_cat=105&amp;ccb=1-5&amp;_nc_sid=8ae9d6&amp;_nc_ohc=joLImJg6LWkAX8Pn7Yf&amp;_nc_ht=scontent-iad3-1.cdninstagram.com&amp;edm=AL-3X8kEAAAA&amp;oh=00_AT_8cCKTQ6ljGdwyjDqaB-vkJwBp9w8NXKjbO6xffynMnQ&amp;oe=620FB0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46284142"/>
                  </a:ext>
                </a:extLst>
              </a:tr>
            </a:tbl>
          </a:graphicData>
        </a:graphic>
      </p:graphicFrame>
      <p:sp>
        <p:nvSpPr>
          <p:cNvPr id="4" name="Text Placeholder 3">
            <a:extLst>
              <a:ext uri="{FF2B5EF4-FFF2-40B4-BE49-F238E27FC236}">
                <a16:creationId xmlns:a16="http://schemas.microsoft.com/office/drawing/2014/main" id="{674457B8-AD34-4963-910F-F4E3F2073F2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3260240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0001E-8364-496B-AD44-3391A4397E1A}"/>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1BD3B597-A1E8-4D04-8463-9EFB9ED73C10}"/>
              </a:ext>
            </a:extLst>
          </p:cNvPr>
          <p:cNvGraphicFramePr>
            <a:graphicFrameLocks noGrp="1"/>
          </p:cNvGraphicFramePr>
          <p:nvPr>
            <p:ph type="tbl" sz="quarter" idx="13"/>
            <p:extLst>
              <p:ext uri="{D42A27DB-BD31-4B8C-83A1-F6EECF244321}">
                <p14:modId xmlns:p14="http://schemas.microsoft.com/office/powerpoint/2010/main" val="292993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40543721"/>
                    </a:ext>
                  </a:extLst>
                </a:gridCol>
                <a:gridCol w="1810512">
                  <a:extLst>
                    <a:ext uri="{9D8B030D-6E8A-4147-A177-3AD203B41FA5}">
                      <a16:colId xmlns:a16="http://schemas.microsoft.com/office/drawing/2014/main" val="3465993622"/>
                    </a:ext>
                  </a:extLst>
                </a:gridCol>
                <a:gridCol w="822960">
                  <a:extLst>
                    <a:ext uri="{9D8B030D-6E8A-4147-A177-3AD203B41FA5}">
                      <a16:colId xmlns:a16="http://schemas.microsoft.com/office/drawing/2014/main" val="1120648098"/>
                    </a:ext>
                  </a:extLst>
                </a:gridCol>
                <a:gridCol w="822960">
                  <a:extLst>
                    <a:ext uri="{9D8B030D-6E8A-4147-A177-3AD203B41FA5}">
                      <a16:colId xmlns:a16="http://schemas.microsoft.com/office/drawing/2014/main" val="4149593612"/>
                    </a:ext>
                  </a:extLst>
                </a:gridCol>
                <a:gridCol w="822960">
                  <a:extLst>
                    <a:ext uri="{9D8B030D-6E8A-4147-A177-3AD203B41FA5}">
                      <a16:colId xmlns:a16="http://schemas.microsoft.com/office/drawing/2014/main" val="3543010082"/>
                    </a:ext>
                  </a:extLst>
                </a:gridCol>
                <a:gridCol w="822960">
                  <a:extLst>
                    <a:ext uri="{9D8B030D-6E8A-4147-A177-3AD203B41FA5}">
                      <a16:colId xmlns:a16="http://schemas.microsoft.com/office/drawing/2014/main" val="1956095093"/>
                    </a:ext>
                  </a:extLst>
                </a:gridCol>
                <a:gridCol w="822960">
                  <a:extLst>
                    <a:ext uri="{9D8B030D-6E8A-4147-A177-3AD203B41FA5}">
                      <a16:colId xmlns:a16="http://schemas.microsoft.com/office/drawing/2014/main" val="4074419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658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- 2022-01-26 19:50:07</a:t>
                      </a:r>
                      <a:r>
                        <a:rPr kumimoji="0" lang="en-US" sz="1000" b="0" i="0" u="none" strike="noStrike" kern="1200" cap="none" spc="0" normalizeH="0" baseline="0" noProof="0">
                          <a:ln>
                            <a:noFill/>
                          </a:ln>
                          <a:solidFill>
                            <a:prstClr val="black"/>
                          </a:solidFill>
                          <a:effectLst/>
                          <a:uLnTx/>
                          <a:uFillTx/>
                          <a:latin typeface="+mn-lt"/>
                          <a:ea typeface="+mn-ea"/>
                          <a:cs typeface="+mn-cs"/>
                        </a:rPr>
                        <a:t>
 Pasaron Córdoba y Mendoza.
Ahora llega el turno de Neuquén.
Inscribite en el Test Ride y probá la nueva Spark.
Contactá a scottstoreneuquen 
Últimos lugares disponibles.
Nos vemos este sábado 29 de enero.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272722324_3022432988017827_3009769190508145281_n.jpg?_nc_cat=103&amp;ccb=1-5&amp;_nc_sid=8ae9d6&amp;_nc_ohc=kkhRq0PosC4AX9N7TxQ&amp;_nc_ht=scontent-iad3-1.cdninstagram.com&amp;edm=AL-3X8kEAAAA&amp;oh=00_AT_eR2928TO6sPXqCbDeFllG76Z0on1XoZxT1xX0MW-CWw&amp;oe=62113A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5485097"/>
                  </a:ext>
                </a:extLst>
              </a:tr>
            </a:tbl>
          </a:graphicData>
        </a:graphic>
      </p:graphicFrame>
      <p:sp>
        <p:nvSpPr>
          <p:cNvPr id="4" name="Text Placeholder 3">
            <a:extLst>
              <a:ext uri="{FF2B5EF4-FFF2-40B4-BE49-F238E27FC236}">
                <a16:creationId xmlns:a16="http://schemas.microsoft.com/office/drawing/2014/main" id="{A3656C98-03AA-4755-9223-D3B15C58216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326157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1025-3368-4EAF-A828-B0C7E1C20DEC}"/>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D1E053B5-41F2-4BA7-BB03-5B2865068A5B}"/>
              </a:ext>
            </a:extLst>
          </p:cNvPr>
          <p:cNvGraphicFramePr>
            <a:graphicFrameLocks noGrp="1"/>
          </p:cNvGraphicFramePr>
          <p:nvPr>
            <p:ph type="tbl" sz="quarter" idx="13"/>
            <p:extLst>
              <p:ext uri="{D42A27DB-BD31-4B8C-83A1-F6EECF244321}">
                <p14:modId xmlns:p14="http://schemas.microsoft.com/office/powerpoint/2010/main" val="4290686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95475488"/>
                    </a:ext>
                  </a:extLst>
                </a:gridCol>
                <a:gridCol w="1810512">
                  <a:extLst>
                    <a:ext uri="{9D8B030D-6E8A-4147-A177-3AD203B41FA5}">
                      <a16:colId xmlns:a16="http://schemas.microsoft.com/office/drawing/2014/main" val="3563040089"/>
                    </a:ext>
                  </a:extLst>
                </a:gridCol>
                <a:gridCol w="822960">
                  <a:extLst>
                    <a:ext uri="{9D8B030D-6E8A-4147-A177-3AD203B41FA5}">
                      <a16:colId xmlns:a16="http://schemas.microsoft.com/office/drawing/2014/main" val="431853342"/>
                    </a:ext>
                  </a:extLst>
                </a:gridCol>
                <a:gridCol w="822960">
                  <a:extLst>
                    <a:ext uri="{9D8B030D-6E8A-4147-A177-3AD203B41FA5}">
                      <a16:colId xmlns:a16="http://schemas.microsoft.com/office/drawing/2014/main" val="3630127104"/>
                    </a:ext>
                  </a:extLst>
                </a:gridCol>
                <a:gridCol w="822960">
                  <a:extLst>
                    <a:ext uri="{9D8B030D-6E8A-4147-A177-3AD203B41FA5}">
                      <a16:colId xmlns:a16="http://schemas.microsoft.com/office/drawing/2014/main" val="4288830482"/>
                    </a:ext>
                  </a:extLst>
                </a:gridCol>
                <a:gridCol w="822960">
                  <a:extLst>
                    <a:ext uri="{9D8B030D-6E8A-4147-A177-3AD203B41FA5}">
                      <a16:colId xmlns:a16="http://schemas.microsoft.com/office/drawing/2014/main" val="3115785402"/>
                    </a:ext>
                  </a:extLst>
                </a:gridCol>
                <a:gridCol w="822960">
                  <a:extLst>
                    <a:ext uri="{9D8B030D-6E8A-4147-A177-3AD203B41FA5}">
                      <a16:colId xmlns:a16="http://schemas.microsoft.com/office/drawing/2014/main" val="697480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6967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- 2022-01-24 17:30:05</a:t>
                      </a:r>
                      <a:r>
                        <a:rPr kumimoji="0" lang="en-US" sz="1000" b="0" i="0" u="none" strike="noStrike" kern="1200" cap="none" spc="0" normalizeH="0" baseline="0" noProof="0">
                          <a:ln>
                            <a:noFill/>
                          </a:ln>
                          <a:solidFill>
                            <a:prstClr val="black"/>
                          </a:solidFill>
                          <a:effectLst/>
                          <a:uLnTx/>
                          <a:uFillTx/>
                          <a:latin typeface="+mn-lt"/>
                          <a:ea typeface="+mn-ea"/>
                          <a:cs typeface="+mn-cs"/>
                        </a:rPr>
                        <a:t>
 De paseo con la más linda y veloz, la Tarmac SL7 S-Works😍
Nuestros ingenieros sabían que era hora de diseñar la bicicleta más rápida del pelotón, dentro del límite de peso legal, que además sea realmente aerodinámica, liviana y cómoda.💨 
Con menos de 6,8 kilos este misil🚀 en forma de bicicleta ha llegado para dominar a todas las demás💪
🔺 Encontrá la línea #Tarmac en nuestras tiendas autorizadas🔺
#AeroIsEverything 
#SpecializedTarmac #TarmacSL7 #TarmacSL7sworks #IamSpecialized #SpecializedArgentina #SpecializedTarmacSl7 #SpecializedRoad #Road #sworks
📸 santysaenz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272451229_3133861330273703_8290183607209916079_n.jpg?_nc_cat=105&amp;ccb=1-5&amp;_nc_sid=8ae9d6&amp;_nc_ohc=ARi9qXuBaJkAX-J20aK&amp;_nc_ht=scontent-iad3-2.cdninstagram.com&amp;edm=AL-3X8kEAAAA&amp;oh=00_AT8uknjpLtqO_z3B6UUroH4v0ch5E_GN7oYi5Lo8FiFTQw&amp;oe=620FD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6249069"/>
                  </a:ext>
                </a:extLst>
              </a:tr>
            </a:tbl>
          </a:graphicData>
        </a:graphic>
      </p:graphicFrame>
      <p:sp>
        <p:nvSpPr>
          <p:cNvPr id="4" name="Text Placeholder 3">
            <a:extLst>
              <a:ext uri="{FF2B5EF4-FFF2-40B4-BE49-F238E27FC236}">
                <a16:creationId xmlns:a16="http://schemas.microsoft.com/office/drawing/2014/main" id="{4FA5A650-0F90-46F7-B1EA-971D4F8A0F2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59467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329C-66FB-406D-BEE2-7D19D418C637}"/>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ED8CF44A-D53B-4BCC-9300-EC54459FB497}"/>
              </a:ext>
            </a:extLst>
          </p:cNvPr>
          <p:cNvGraphicFramePr>
            <a:graphicFrameLocks noGrp="1"/>
          </p:cNvGraphicFramePr>
          <p:nvPr>
            <p:ph type="tbl" sz="quarter" idx="13"/>
            <p:extLst>
              <p:ext uri="{D42A27DB-BD31-4B8C-83A1-F6EECF244321}">
                <p14:modId xmlns:p14="http://schemas.microsoft.com/office/powerpoint/2010/main" val="157890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269959"/>
                    </a:ext>
                  </a:extLst>
                </a:gridCol>
                <a:gridCol w="1810512">
                  <a:extLst>
                    <a:ext uri="{9D8B030D-6E8A-4147-A177-3AD203B41FA5}">
                      <a16:colId xmlns:a16="http://schemas.microsoft.com/office/drawing/2014/main" val="3250085286"/>
                    </a:ext>
                  </a:extLst>
                </a:gridCol>
                <a:gridCol w="822960">
                  <a:extLst>
                    <a:ext uri="{9D8B030D-6E8A-4147-A177-3AD203B41FA5}">
                      <a16:colId xmlns:a16="http://schemas.microsoft.com/office/drawing/2014/main" val="1409161943"/>
                    </a:ext>
                  </a:extLst>
                </a:gridCol>
                <a:gridCol w="822960">
                  <a:extLst>
                    <a:ext uri="{9D8B030D-6E8A-4147-A177-3AD203B41FA5}">
                      <a16:colId xmlns:a16="http://schemas.microsoft.com/office/drawing/2014/main" val="3634890640"/>
                    </a:ext>
                  </a:extLst>
                </a:gridCol>
                <a:gridCol w="822960">
                  <a:extLst>
                    <a:ext uri="{9D8B030D-6E8A-4147-A177-3AD203B41FA5}">
                      <a16:colId xmlns:a16="http://schemas.microsoft.com/office/drawing/2014/main" val="2833077930"/>
                    </a:ext>
                  </a:extLst>
                </a:gridCol>
                <a:gridCol w="822960">
                  <a:extLst>
                    <a:ext uri="{9D8B030D-6E8A-4147-A177-3AD203B41FA5}">
                      <a16:colId xmlns:a16="http://schemas.microsoft.com/office/drawing/2014/main" val="4029767062"/>
                    </a:ext>
                  </a:extLst>
                </a:gridCol>
                <a:gridCol w="822960">
                  <a:extLst>
                    <a:ext uri="{9D8B030D-6E8A-4147-A177-3AD203B41FA5}">
                      <a16:colId xmlns:a16="http://schemas.microsoft.com/office/drawing/2014/main" val="406460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701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- 2022-01-27 20:40:50</a:t>
                      </a:r>
                      <a:r>
                        <a:rPr kumimoji="0" lang="es-ES" sz="1000" b="0" i="0" u="none" strike="noStrike" kern="1200" cap="none" spc="0" normalizeH="0" baseline="0" noProof="0">
                          <a:ln>
                            <a:noFill/>
                          </a:ln>
                          <a:solidFill>
                            <a:prstClr val="black"/>
                          </a:solidFill>
                          <a:effectLst/>
                          <a:uLnTx/>
                          <a:uFillTx/>
                          <a:latin typeface="+mn-lt"/>
                          <a:ea typeface="+mn-ea"/>
                          <a:cs typeface="+mn-cs"/>
                        </a:rPr>
                        <a:t>
 ¡Bienvenido PIERO al SuperTeamTrek!
Ahora el equipo oficial cuenta con la última tecnología en descanso para lograr la mejor perfomance sobre la bici.
¡El buen descanso y el buen entrenamiento aliados indiscutibles! 
trekbikes trekbicycleargentina bontragerargentina santini_arg guargentina OpticaCentralStore shimanoargentina colchonespiero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272708991_660045628521002_4705396900375134917_n.jpg?_nc_cat=102&amp;ccb=1-5&amp;_nc_sid=8ae9d6&amp;_nc_ohc=FOiUx6QGbEcAX-AYkXJ&amp;_nc_ht=scontent-lga3-1.cdninstagram.com&amp;edm=AL-3X8kEAAAA&amp;oh=00_AT_cfrD1ErxNjaPNycpYVyFFd_m-I1yfu6UzRl5YDhzJtw&amp;oe=62113982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9581984"/>
                  </a:ext>
                </a:extLst>
              </a:tr>
            </a:tbl>
          </a:graphicData>
        </a:graphic>
      </p:graphicFrame>
      <p:sp>
        <p:nvSpPr>
          <p:cNvPr id="4" name="Text Placeholder 3">
            <a:extLst>
              <a:ext uri="{FF2B5EF4-FFF2-40B4-BE49-F238E27FC236}">
                <a16:creationId xmlns:a16="http://schemas.microsoft.com/office/drawing/2014/main" id="{D7471528-96F2-460B-A511-C08229E647D2}"/>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31670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5043F-6B0F-4CA9-8DE1-D3F5C7D1085E}"/>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8F52C813-6063-48BE-AD8C-2F632FF86541}"/>
              </a:ext>
            </a:extLst>
          </p:cNvPr>
          <p:cNvGraphicFramePr>
            <a:graphicFrameLocks noGrp="1"/>
          </p:cNvGraphicFramePr>
          <p:nvPr>
            <p:ph type="tbl" sz="quarter" idx="13"/>
            <p:extLst>
              <p:ext uri="{D42A27DB-BD31-4B8C-83A1-F6EECF244321}">
                <p14:modId xmlns:p14="http://schemas.microsoft.com/office/powerpoint/2010/main" val="2931686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04129860"/>
                    </a:ext>
                  </a:extLst>
                </a:gridCol>
                <a:gridCol w="1810512">
                  <a:extLst>
                    <a:ext uri="{9D8B030D-6E8A-4147-A177-3AD203B41FA5}">
                      <a16:colId xmlns:a16="http://schemas.microsoft.com/office/drawing/2014/main" val="1725250418"/>
                    </a:ext>
                  </a:extLst>
                </a:gridCol>
                <a:gridCol w="822960">
                  <a:extLst>
                    <a:ext uri="{9D8B030D-6E8A-4147-A177-3AD203B41FA5}">
                      <a16:colId xmlns:a16="http://schemas.microsoft.com/office/drawing/2014/main" val="2240042653"/>
                    </a:ext>
                  </a:extLst>
                </a:gridCol>
                <a:gridCol w="822960">
                  <a:extLst>
                    <a:ext uri="{9D8B030D-6E8A-4147-A177-3AD203B41FA5}">
                      <a16:colId xmlns:a16="http://schemas.microsoft.com/office/drawing/2014/main" val="1038794720"/>
                    </a:ext>
                  </a:extLst>
                </a:gridCol>
                <a:gridCol w="822960">
                  <a:extLst>
                    <a:ext uri="{9D8B030D-6E8A-4147-A177-3AD203B41FA5}">
                      <a16:colId xmlns:a16="http://schemas.microsoft.com/office/drawing/2014/main" val="395523120"/>
                    </a:ext>
                  </a:extLst>
                </a:gridCol>
                <a:gridCol w="822960">
                  <a:extLst>
                    <a:ext uri="{9D8B030D-6E8A-4147-A177-3AD203B41FA5}">
                      <a16:colId xmlns:a16="http://schemas.microsoft.com/office/drawing/2014/main" val="3075857013"/>
                    </a:ext>
                  </a:extLst>
                </a:gridCol>
                <a:gridCol w="822960">
                  <a:extLst>
                    <a:ext uri="{9D8B030D-6E8A-4147-A177-3AD203B41FA5}">
                      <a16:colId xmlns:a16="http://schemas.microsoft.com/office/drawing/2014/main" val="199561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879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- 2022-01-28 18:24:24</a:t>
                      </a:r>
                      <a:r>
                        <a:rPr kumimoji="0" lang="en-US" sz="1000" b="0" i="0" u="none" strike="noStrike" kern="1200" cap="none" spc="0" normalizeH="0" baseline="0" noProof="0">
                          <a:ln>
                            <a:noFill/>
                          </a:ln>
                          <a:solidFill>
                            <a:prstClr val="black"/>
                          </a:solidFill>
                          <a:effectLst/>
                          <a:uLnTx/>
                          <a:uFillTx/>
                          <a:latin typeface="+mn-lt"/>
                          <a:ea typeface="+mn-ea"/>
                          <a:cs typeface="+mn-cs"/>
                        </a:rPr>
                        <a:t>
 Aspect 950 o la Scott que estabas buscando para tus salidas #MTB.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272690756_2970522863165262_8482675678200125529_n.jpg?_nc_cat=101&amp;ccb=1-5&amp;_nc_sid=8ae9d6&amp;_nc_ohc=S1xT5JyG4yEAX_tYkVi&amp;_nc_ht=scontent-iad3-1.cdninstagram.com&amp;edm=AL-3X8kEAAAA&amp;oh=00_AT-SkvReZBb7oH_wWkSvjfgestDkhKypcB_GNENKzjv3kw&amp;oe=621031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9195377"/>
                  </a:ext>
                </a:extLst>
              </a:tr>
            </a:tbl>
          </a:graphicData>
        </a:graphic>
      </p:graphicFrame>
      <p:sp>
        <p:nvSpPr>
          <p:cNvPr id="4" name="Text Placeholder 3">
            <a:extLst>
              <a:ext uri="{FF2B5EF4-FFF2-40B4-BE49-F238E27FC236}">
                <a16:creationId xmlns:a16="http://schemas.microsoft.com/office/drawing/2014/main" id="{FB91FDF1-84CD-47D6-8A18-9DDC2678099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436504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8AD84-08A3-4E3E-8EC9-0363F008D3B2}"/>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E3D3400A-1917-4E27-AAD3-9E607E07FAF7}"/>
              </a:ext>
            </a:extLst>
          </p:cNvPr>
          <p:cNvGraphicFramePr>
            <a:graphicFrameLocks noGrp="1"/>
          </p:cNvGraphicFramePr>
          <p:nvPr>
            <p:ph type="tbl" sz="quarter" idx="13"/>
            <p:extLst>
              <p:ext uri="{D42A27DB-BD31-4B8C-83A1-F6EECF244321}">
                <p14:modId xmlns:p14="http://schemas.microsoft.com/office/powerpoint/2010/main" val="28042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8543770"/>
                    </a:ext>
                  </a:extLst>
                </a:gridCol>
                <a:gridCol w="1810512">
                  <a:extLst>
                    <a:ext uri="{9D8B030D-6E8A-4147-A177-3AD203B41FA5}">
                      <a16:colId xmlns:a16="http://schemas.microsoft.com/office/drawing/2014/main" val="2523905418"/>
                    </a:ext>
                  </a:extLst>
                </a:gridCol>
                <a:gridCol w="822960">
                  <a:extLst>
                    <a:ext uri="{9D8B030D-6E8A-4147-A177-3AD203B41FA5}">
                      <a16:colId xmlns:a16="http://schemas.microsoft.com/office/drawing/2014/main" val="1980528990"/>
                    </a:ext>
                  </a:extLst>
                </a:gridCol>
                <a:gridCol w="822960">
                  <a:extLst>
                    <a:ext uri="{9D8B030D-6E8A-4147-A177-3AD203B41FA5}">
                      <a16:colId xmlns:a16="http://schemas.microsoft.com/office/drawing/2014/main" val="2592894317"/>
                    </a:ext>
                  </a:extLst>
                </a:gridCol>
                <a:gridCol w="822960">
                  <a:extLst>
                    <a:ext uri="{9D8B030D-6E8A-4147-A177-3AD203B41FA5}">
                      <a16:colId xmlns:a16="http://schemas.microsoft.com/office/drawing/2014/main" val="3644779599"/>
                    </a:ext>
                  </a:extLst>
                </a:gridCol>
                <a:gridCol w="822960">
                  <a:extLst>
                    <a:ext uri="{9D8B030D-6E8A-4147-A177-3AD203B41FA5}">
                      <a16:colId xmlns:a16="http://schemas.microsoft.com/office/drawing/2014/main" val="3852176302"/>
                    </a:ext>
                  </a:extLst>
                </a:gridCol>
                <a:gridCol w="822960">
                  <a:extLst>
                    <a:ext uri="{9D8B030D-6E8A-4147-A177-3AD203B41FA5}">
                      <a16:colId xmlns:a16="http://schemas.microsoft.com/office/drawing/2014/main" val="387337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63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- 2022-02-05 19:02:21</a:t>
                      </a:r>
                      <a:r>
                        <a:rPr kumimoji="0" lang="es-ES" sz="1000" b="0" i="0" u="none" strike="noStrike" kern="1200" cap="none" spc="0" normalizeH="0" baseline="0" noProof="0">
                          <a:ln>
                            <a:noFill/>
                          </a:ln>
                          <a:solidFill>
                            <a:prstClr val="black"/>
                          </a:solidFill>
                          <a:effectLst/>
                          <a:uLnTx/>
                          <a:uFillTx/>
                          <a:latin typeface="+mn-lt"/>
                          <a:ea typeface="+mn-ea"/>
                          <a:cs typeface="+mn-cs"/>
                        </a:rPr>
                        <a:t>
 Arranca la temporada 2022 y el teamdsm_ ya tiene sus Scott listas. Addict RC para trepadas y terrenos complicados, FOIL para velocidad y Plasma para contrareloj.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271936085_4139579959411761_6616474362090249445_n.webp.jpg?_nc_cat=103&amp;ccb=1-5&amp;_nc_sid=8ae9d6&amp;_nc_ohc=HzIf8rX__cYAX8Xq3PJ&amp;_nc_ht=scontent-iad3-1.cdninstagram.com&amp;edm=AL-3X8kEAAAA&amp;oh=00_AT9dF5vlmMZKcNqSoAVfmZ_WLmeUKQXAKaDgR3AL_O5rDQ&amp;oe=62106F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2860351"/>
                  </a:ext>
                </a:extLst>
              </a:tr>
            </a:tbl>
          </a:graphicData>
        </a:graphic>
      </p:graphicFrame>
      <p:sp>
        <p:nvSpPr>
          <p:cNvPr id="4" name="Text Placeholder 3">
            <a:extLst>
              <a:ext uri="{FF2B5EF4-FFF2-40B4-BE49-F238E27FC236}">
                <a16:creationId xmlns:a16="http://schemas.microsoft.com/office/drawing/2014/main" id="{48CC9354-80F6-4E85-BB8A-093802511B1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624203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9A1F3-FDC2-43F6-8E6E-F1DD97520C3B}"/>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E9686A2A-1BC2-45DA-9848-436341AA208D}"/>
              </a:ext>
            </a:extLst>
          </p:cNvPr>
          <p:cNvGraphicFramePr>
            <a:graphicFrameLocks noGrp="1"/>
          </p:cNvGraphicFramePr>
          <p:nvPr>
            <p:ph type="tbl" sz="quarter" idx="13"/>
            <p:extLst>
              <p:ext uri="{D42A27DB-BD31-4B8C-83A1-F6EECF244321}">
                <p14:modId xmlns:p14="http://schemas.microsoft.com/office/powerpoint/2010/main" val="234511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7433781"/>
                    </a:ext>
                  </a:extLst>
                </a:gridCol>
                <a:gridCol w="1810512">
                  <a:extLst>
                    <a:ext uri="{9D8B030D-6E8A-4147-A177-3AD203B41FA5}">
                      <a16:colId xmlns:a16="http://schemas.microsoft.com/office/drawing/2014/main" val="2355830527"/>
                    </a:ext>
                  </a:extLst>
                </a:gridCol>
                <a:gridCol w="822960">
                  <a:extLst>
                    <a:ext uri="{9D8B030D-6E8A-4147-A177-3AD203B41FA5}">
                      <a16:colId xmlns:a16="http://schemas.microsoft.com/office/drawing/2014/main" val="1372792448"/>
                    </a:ext>
                  </a:extLst>
                </a:gridCol>
                <a:gridCol w="822960">
                  <a:extLst>
                    <a:ext uri="{9D8B030D-6E8A-4147-A177-3AD203B41FA5}">
                      <a16:colId xmlns:a16="http://schemas.microsoft.com/office/drawing/2014/main" val="942106859"/>
                    </a:ext>
                  </a:extLst>
                </a:gridCol>
                <a:gridCol w="822960">
                  <a:extLst>
                    <a:ext uri="{9D8B030D-6E8A-4147-A177-3AD203B41FA5}">
                      <a16:colId xmlns:a16="http://schemas.microsoft.com/office/drawing/2014/main" val="1247376872"/>
                    </a:ext>
                  </a:extLst>
                </a:gridCol>
                <a:gridCol w="822960">
                  <a:extLst>
                    <a:ext uri="{9D8B030D-6E8A-4147-A177-3AD203B41FA5}">
                      <a16:colId xmlns:a16="http://schemas.microsoft.com/office/drawing/2014/main" val="4192458814"/>
                    </a:ext>
                  </a:extLst>
                </a:gridCol>
                <a:gridCol w="822960">
                  <a:extLst>
                    <a:ext uri="{9D8B030D-6E8A-4147-A177-3AD203B41FA5}">
                      <a16:colId xmlns:a16="http://schemas.microsoft.com/office/drawing/2014/main" val="2312342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597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- 2022-01-19 20:41:16</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Spark, detalle por detalle: 
✅ Cuadro Spark RC de carbono HMX
✅ Horquilla RockShox SID Select+ RL3 120 mm
✅ RS Nude 5 RL3, 120 mm, TwinLoc
✅ SRAM X01 Eagle AXS 12 velocidades
✅ Frenos de disco Shimano XTR
✅ Ruedas de carbono Syncros Silverton 1.0
✅ Cubiertas Maxxis Rekon Race Foldable
✅ Tija ajustable FOX, 
✅ Componentes Syncros CF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272109194_226984822967838_8915412779576606006_n.webp.jpg?_nc_cat=107&amp;ccb=1-5&amp;_nc_sid=8ae9d6&amp;_nc_ohc=dAnIRBuuCo0AX_lYbIv&amp;_nc_ht=scontent-iad3-1.cdninstagram.com&amp;edm=AL-3X8kEAAAA&amp;oh=00_AT_BakrOBX9V47MDxSuhJuEChJAqaJsV__XTSLgGlYSNDA&amp;oe=621021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1309069"/>
                  </a:ext>
                </a:extLst>
              </a:tr>
            </a:tbl>
          </a:graphicData>
        </a:graphic>
      </p:graphicFrame>
      <p:sp>
        <p:nvSpPr>
          <p:cNvPr id="4" name="Text Placeholder 3">
            <a:extLst>
              <a:ext uri="{FF2B5EF4-FFF2-40B4-BE49-F238E27FC236}">
                <a16:creationId xmlns:a16="http://schemas.microsoft.com/office/drawing/2014/main" id="{67DBC026-716C-4B43-A56F-ED05BF986C4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098341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81633-D7BE-4007-ACD8-297F99E53ECD}"/>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2D74FA90-C11D-4DA1-B35E-D68954F30029}"/>
              </a:ext>
            </a:extLst>
          </p:cNvPr>
          <p:cNvGraphicFramePr>
            <a:graphicFrameLocks noGrp="1"/>
          </p:cNvGraphicFramePr>
          <p:nvPr>
            <p:ph type="tbl" sz="quarter" idx="13"/>
            <p:extLst>
              <p:ext uri="{D42A27DB-BD31-4B8C-83A1-F6EECF244321}">
                <p14:modId xmlns:p14="http://schemas.microsoft.com/office/powerpoint/2010/main" val="90470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1654078"/>
                    </a:ext>
                  </a:extLst>
                </a:gridCol>
                <a:gridCol w="1810512">
                  <a:extLst>
                    <a:ext uri="{9D8B030D-6E8A-4147-A177-3AD203B41FA5}">
                      <a16:colId xmlns:a16="http://schemas.microsoft.com/office/drawing/2014/main" val="1871588918"/>
                    </a:ext>
                  </a:extLst>
                </a:gridCol>
                <a:gridCol w="822960">
                  <a:extLst>
                    <a:ext uri="{9D8B030D-6E8A-4147-A177-3AD203B41FA5}">
                      <a16:colId xmlns:a16="http://schemas.microsoft.com/office/drawing/2014/main" val="3980938195"/>
                    </a:ext>
                  </a:extLst>
                </a:gridCol>
                <a:gridCol w="822960">
                  <a:extLst>
                    <a:ext uri="{9D8B030D-6E8A-4147-A177-3AD203B41FA5}">
                      <a16:colId xmlns:a16="http://schemas.microsoft.com/office/drawing/2014/main" val="532486274"/>
                    </a:ext>
                  </a:extLst>
                </a:gridCol>
                <a:gridCol w="822960">
                  <a:extLst>
                    <a:ext uri="{9D8B030D-6E8A-4147-A177-3AD203B41FA5}">
                      <a16:colId xmlns:a16="http://schemas.microsoft.com/office/drawing/2014/main" val="720593066"/>
                    </a:ext>
                  </a:extLst>
                </a:gridCol>
                <a:gridCol w="822960">
                  <a:extLst>
                    <a:ext uri="{9D8B030D-6E8A-4147-A177-3AD203B41FA5}">
                      <a16:colId xmlns:a16="http://schemas.microsoft.com/office/drawing/2014/main" val="1255090136"/>
                    </a:ext>
                  </a:extLst>
                </a:gridCol>
                <a:gridCol w="822960">
                  <a:extLst>
                    <a:ext uri="{9D8B030D-6E8A-4147-A177-3AD203B41FA5}">
                      <a16:colId xmlns:a16="http://schemas.microsoft.com/office/drawing/2014/main" val="293295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228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- 2022-02-04 19:00:08</a:t>
                      </a:r>
                      <a:r>
                        <a:rPr kumimoji="0" lang="en-US" sz="1000" b="0" i="0" u="none" strike="noStrike" kern="1200" cap="none" spc="0" normalizeH="0" baseline="0" noProof="0">
                          <a:ln>
                            <a:noFill/>
                          </a:ln>
                          <a:solidFill>
                            <a:prstClr val="black"/>
                          </a:solidFill>
                          <a:effectLst/>
                          <a:uLnTx/>
                          <a:uFillTx/>
                          <a:latin typeface="+mn-lt"/>
                          <a:ea typeface="+mn-ea"/>
                          <a:cs typeface="+mn-cs"/>
                        </a:rPr>
                        <a:t>
 ¡Que se venga un finde de diversión a puro pedal!😜
¿Y vos adónde vas a ir a rodar?
#IamSpecialized #SpecializedEpic #Specialized #Epic #SpecializedArgentina #MTB #Xc #XCMTB #SpecializedBrain #MountainBike
 📸 lifeofka1 🚴‍♂️ christopherblevs/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273134124_647008929844216_9030697670990570187_n.jpg?_nc_cat=106&amp;ccb=1-5&amp;_nc_sid=8ae9d6&amp;_nc_ohc=GX1XBkP_y6YAX_jmk6k&amp;_nc_oc=AQk9Fk_aWNOviGmY0XJJWodSFwj6pzTNEJ9XGJ8SNLjyTMfzv14M8tzc8jqPJsWqVWg&amp;_nc_ht=scontent-iad3-2.cdninstagram.com&amp;edm=AL-3X8kEAAAA&amp;oh=00_AT8p1WMyaweBokh9NOvmrKt_rMzScetb1IPtci98dmMjMw&amp;oe=620FEB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1653096"/>
                  </a:ext>
                </a:extLst>
              </a:tr>
            </a:tbl>
          </a:graphicData>
        </a:graphic>
      </p:graphicFrame>
      <p:sp>
        <p:nvSpPr>
          <p:cNvPr id="4" name="Text Placeholder 3">
            <a:extLst>
              <a:ext uri="{FF2B5EF4-FFF2-40B4-BE49-F238E27FC236}">
                <a16:creationId xmlns:a16="http://schemas.microsoft.com/office/drawing/2014/main" id="{5093F6AC-2E06-4FD3-ACB3-6AB3ABB1A90C}"/>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5194024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44707-92AF-407E-BF64-B8EB4B86711D}"/>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66E16A2C-D635-4E0B-A72B-20EF816F72D3}"/>
              </a:ext>
            </a:extLst>
          </p:cNvPr>
          <p:cNvGraphicFramePr>
            <a:graphicFrameLocks noGrp="1"/>
          </p:cNvGraphicFramePr>
          <p:nvPr>
            <p:ph type="tbl" sz="quarter" idx="13"/>
            <p:extLst>
              <p:ext uri="{D42A27DB-BD31-4B8C-83A1-F6EECF244321}">
                <p14:modId xmlns:p14="http://schemas.microsoft.com/office/powerpoint/2010/main" val="246800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1257405"/>
                    </a:ext>
                  </a:extLst>
                </a:gridCol>
                <a:gridCol w="1810512">
                  <a:extLst>
                    <a:ext uri="{9D8B030D-6E8A-4147-A177-3AD203B41FA5}">
                      <a16:colId xmlns:a16="http://schemas.microsoft.com/office/drawing/2014/main" val="1254171771"/>
                    </a:ext>
                  </a:extLst>
                </a:gridCol>
                <a:gridCol w="822960">
                  <a:extLst>
                    <a:ext uri="{9D8B030D-6E8A-4147-A177-3AD203B41FA5}">
                      <a16:colId xmlns:a16="http://schemas.microsoft.com/office/drawing/2014/main" val="656911119"/>
                    </a:ext>
                  </a:extLst>
                </a:gridCol>
                <a:gridCol w="822960">
                  <a:extLst>
                    <a:ext uri="{9D8B030D-6E8A-4147-A177-3AD203B41FA5}">
                      <a16:colId xmlns:a16="http://schemas.microsoft.com/office/drawing/2014/main" val="2851915798"/>
                    </a:ext>
                  </a:extLst>
                </a:gridCol>
                <a:gridCol w="822960">
                  <a:extLst>
                    <a:ext uri="{9D8B030D-6E8A-4147-A177-3AD203B41FA5}">
                      <a16:colId xmlns:a16="http://schemas.microsoft.com/office/drawing/2014/main" val="3566811035"/>
                    </a:ext>
                  </a:extLst>
                </a:gridCol>
                <a:gridCol w="822960">
                  <a:extLst>
                    <a:ext uri="{9D8B030D-6E8A-4147-A177-3AD203B41FA5}">
                      <a16:colId xmlns:a16="http://schemas.microsoft.com/office/drawing/2014/main" val="3071059124"/>
                    </a:ext>
                  </a:extLst>
                </a:gridCol>
                <a:gridCol w="822960">
                  <a:extLst>
                    <a:ext uri="{9D8B030D-6E8A-4147-A177-3AD203B41FA5}">
                      <a16:colId xmlns:a16="http://schemas.microsoft.com/office/drawing/2014/main" val="248793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7658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- 2022-01-28 10:23:33</a:t>
                      </a:r>
                      <a:r>
                        <a:rPr kumimoji="0" lang="es-ES" sz="1000" b="0" i="0" u="none" strike="noStrike" kern="1200" cap="none" spc="0" normalizeH="0" baseline="0" noProof="0">
                          <a:ln>
                            <a:noFill/>
                          </a:ln>
                          <a:solidFill>
                            <a:prstClr val="black"/>
                          </a:solidFill>
                          <a:effectLst/>
                          <a:uLnTx/>
                          <a:uFillTx/>
                          <a:latin typeface="+mn-lt"/>
                          <a:ea typeface="+mn-ea"/>
                          <a:cs typeface="+mn-cs"/>
                        </a:rPr>
                        <a:t>
 🔝 Con ustedes, la #SuperSixEvo del efeducation.tibco.svb para este 2022. ¿Dónde la llevarías a dar una vuelta?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272877032_1300583593781388_7976300289496285527_n.webp.jpg?_nc_cat=110&amp;ccb=1-5&amp;_nc_sid=8ae9d6&amp;_nc_ohc=h0I6FnRZ-JMAX_REo1y&amp;_nc_ht=scontent-yyz1-1.cdninstagram.com&amp;edm=AL-3X8kEAAAA&amp;oh=00_AT9W3cI2ZTwg2KbGGE4QxlKcO8Xi08iUoJigZVCTxTdRdA&amp;oe=62113F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4782522"/>
                  </a:ext>
                </a:extLst>
              </a:tr>
            </a:tbl>
          </a:graphicData>
        </a:graphic>
      </p:graphicFrame>
      <p:sp>
        <p:nvSpPr>
          <p:cNvPr id="4" name="Text Placeholder 3">
            <a:extLst>
              <a:ext uri="{FF2B5EF4-FFF2-40B4-BE49-F238E27FC236}">
                <a16:creationId xmlns:a16="http://schemas.microsoft.com/office/drawing/2014/main" id="{EE751438-1642-4269-A559-C48E81EDACE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7620175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158D-8451-4E81-8122-541BE06FDE09}"/>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B2707185-A2A3-4997-B9AC-753775E2D04E}"/>
              </a:ext>
            </a:extLst>
          </p:cNvPr>
          <p:cNvGraphicFramePr>
            <a:graphicFrameLocks noGrp="1"/>
          </p:cNvGraphicFramePr>
          <p:nvPr>
            <p:ph type="tbl" sz="quarter" idx="13"/>
            <p:extLst>
              <p:ext uri="{D42A27DB-BD31-4B8C-83A1-F6EECF244321}">
                <p14:modId xmlns:p14="http://schemas.microsoft.com/office/powerpoint/2010/main" val="388761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183635"/>
                    </a:ext>
                  </a:extLst>
                </a:gridCol>
                <a:gridCol w="1810512">
                  <a:extLst>
                    <a:ext uri="{9D8B030D-6E8A-4147-A177-3AD203B41FA5}">
                      <a16:colId xmlns:a16="http://schemas.microsoft.com/office/drawing/2014/main" val="1301925407"/>
                    </a:ext>
                  </a:extLst>
                </a:gridCol>
                <a:gridCol w="822960">
                  <a:extLst>
                    <a:ext uri="{9D8B030D-6E8A-4147-A177-3AD203B41FA5}">
                      <a16:colId xmlns:a16="http://schemas.microsoft.com/office/drawing/2014/main" val="823401263"/>
                    </a:ext>
                  </a:extLst>
                </a:gridCol>
                <a:gridCol w="822960">
                  <a:extLst>
                    <a:ext uri="{9D8B030D-6E8A-4147-A177-3AD203B41FA5}">
                      <a16:colId xmlns:a16="http://schemas.microsoft.com/office/drawing/2014/main" val="2455065056"/>
                    </a:ext>
                  </a:extLst>
                </a:gridCol>
                <a:gridCol w="822960">
                  <a:extLst>
                    <a:ext uri="{9D8B030D-6E8A-4147-A177-3AD203B41FA5}">
                      <a16:colId xmlns:a16="http://schemas.microsoft.com/office/drawing/2014/main" val="1353064591"/>
                    </a:ext>
                  </a:extLst>
                </a:gridCol>
                <a:gridCol w="822960">
                  <a:extLst>
                    <a:ext uri="{9D8B030D-6E8A-4147-A177-3AD203B41FA5}">
                      <a16:colId xmlns:a16="http://schemas.microsoft.com/office/drawing/2014/main" val="1879814950"/>
                    </a:ext>
                  </a:extLst>
                </a:gridCol>
                <a:gridCol w="822960">
                  <a:extLst>
                    <a:ext uri="{9D8B030D-6E8A-4147-A177-3AD203B41FA5}">
                      <a16:colId xmlns:a16="http://schemas.microsoft.com/office/drawing/2014/main" val="102729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00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- 2022-01-26 22:59:36</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la nueva S5 de sebadominguez6 ?
S5 modelo 2022
Color: Five black
Armado: pelocycling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272633458_302794628567783_3673501843251444125_n.webp.jpg?_nc_cat=109&amp;ccb=1-5&amp;_nc_sid=8ae9d6&amp;_nc_ohc=EevlOXKGfqIAX_LuuAi&amp;_nc_ht=scontent-lga3-1.cdninstagram.com&amp;edm=AL-3X8kEAAAA&amp;oh=00_AT9KQr0JvF1iAUP0aRMWASoKMeXCbVxccQqQpQz6Z-3qpg&amp;oe=621119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57367227"/>
                  </a:ext>
                </a:extLst>
              </a:tr>
            </a:tbl>
          </a:graphicData>
        </a:graphic>
      </p:graphicFrame>
      <p:sp>
        <p:nvSpPr>
          <p:cNvPr id="4" name="Text Placeholder 3">
            <a:extLst>
              <a:ext uri="{FF2B5EF4-FFF2-40B4-BE49-F238E27FC236}">
                <a16:creationId xmlns:a16="http://schemas.microsoft.com/office/drawing/2014/main" id="{C10378B4-635F-4350-8670-91A48DFD3116}"/>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917612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7F0A6-8D2A-4EAE-915F-6618950A9FB3}"/>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AE55C146-B365-4093-A4B0-1A316E6B2109}"/>
              </a:ext>
            </a:extLst>
          </p:cNvPr>
          <p:cNvGraphicFramePr>
            <a:graphicFrameLocks noGrp="1"/>
          </p:cNvGraphicFramePr>
          <p:nvPr>
            <p:ph type="tbl" sz="quarter" idx="13"/>
            <p:extLst>
              <p:ext uri="{D42A27DB-BD31-4B8C-83A1-F6EECF244321}">
                <p14:modId xmlns:p14="http://schemas.microsoft.com/office/powerpoint/2010/main" val="28919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1603422"/>
                    </a:ext>
                  </a:extLst>
                </a:gridCol>
                <a:gridCol w="1810512">
                  <a:extLst>
                    <a:ext uri="{9D8B030D-6E8A-4147-A177-3AD203B41FA5}">
                      <a16:colId xmlns:a16="http://schemas.microsoft.com/office/drawing/2014/main" val="1214083860"/>
                    </a:ext>
                  </a:extLst>
                </a:gridCol>
                <a:gridCol w="822960">
                  <a:extLst>
                    <a:ext uri="{9D8B030D-6E8A-4147-A177-3AD203B41FA5}">
                      <a16:colId xmlns:a16="http://schemas.microsoft.com/office/drawing/2014/main" val="3794419913"/>
                    </a:ext>
                  </a:extLst>
                </a:gridCol>
                <a:gridCol w="822960">
                  <a:extLst>
                    <a:ext uri="{9D8B030D-6E8A-4147-A177-3AD203B41FA5}">
                      <a16:colId xmlns:a16="http://schemas.microsoft.com/office/drawing/2014/main" val="3346185232"/>
                    </a:ext>
                  </a:extLst>
                </a:gridCol>
                <a:gridCol w="822960">
                  <a:extLst>
                    <a:ext uri="{9D8B030D-6E8A-4147-A177-3AD203B41FA5}">
                      <a16:colId xmlns:a16="http://schemas.microsoft.com/office/drawing/2014/main" val="78251290"/>
                    </a:ext>
                  </a:extLst>
                </a:gridCol>
                <a:gridCol w="822960">
                  <a:extLst>
                    <a:ext uri="{9D8B030D-6E8A-4147-A177-3AD203B41FA5}">
                      <a16:colId xmlns:a16="http://schemas.microsoft.com/office/drawing/2014/main" val="3171433886"/>
                    </a:ext>
                  </a:extLst>
                </a:gridCol>
                <a:gridCol w="822960">
                  <a:extLst>
                    <a:ext uri="{9D8B030D-6E8A-4147-A177-3AD203B41FA5}">
                      <a16:colId xmlns:a16="http://schemas.microsoft.com/office/drawing/2014/main" val="2759127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692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- 2022-02-07 18:40:02</a:t>
                      </a:r>
                      <a:r>
                        <a:rPr kumimoji="0" lang="es-ES" sz="1000" b="0" i="0" u="none" strike="noStrike" kern="1200" cap="none" spc="0" normalizeH="0" baseline="0" noProof="0">
                          <a:ln>
                            <a:noFill/>
                          </a:ln>
                          <a:solidFill>
                            <a:prstClr val="black"/>
                          </a:solidFill>
                          <a:effectLst/>
                          <a:uLnTx/>
                          <a:uFillTx/>
                          <a:latin typeface="+mn-lt"/>
                          <a:ea typeface="+mn-ea"/>
                          <a:cs typeface="+mn-cs"/>
                        </a:rPr>
                        <a:t>
 Pedalear hasta la cima y llegar con fuerzas para más es posible.💪🚵‍♂️.
⚡️La Specialized Turbo Levo es nuestra mountain bike de pedaleo asistido inspirada en la Stumpjumper.
Con un cuadro súper liviano, rígido y y capaz de todo junto a un motor muy potente y suave y una batería con una gran autonomía, la Turbo Levo te permitirá llegar a donde nunca hubieses imaginado.
Además, la posibilidad de personalizar al máximo sus controles hará que tu experiencia Turbo sea perfecta.
La Turbo Levo te dará el poder de recorrer más y más senderos💪⚡️
🔺 Acercate a nuestras tiendas autorizadas y conocela🔺
📸 ubkman
iamspecialized #SpecializedArgentina #Turbo #ModoTurbo #TurboLevo #SpecializedTurboLevo #ebike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273592447_518821329516421_8525253230355208608_n.jpg?_nc_cat=102&amp;ccb=1-5&amp;_nc_sid=8ae9d6&amp;_nc_ohc=tvQApHKCKWMAX8_xl4u&amp;_nc_ht=scontent-iad3-2.cdninstagram.com&amp;edm=AL-3X8kEAAAA&amp;oh=00_AT-4OMRVM3QUlC5C3-bYBk1aMARAPFDLGs_1Y5IdatP41A&amp;oe=620FA31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3459915"/>
                  </a:ext>
                </a:extLst>
              </a:tr>
            </a:tbl>
          </a:graphicData>
        </a:graphic>
      </p:graphicFrame>
      <p:sp>
        <p:nvSpPr>
          <p:cNvPr id="4" name="Text Placeholder 3">
            <a:extLst>
              <a:ext uri="{FF2B5EF4-FFF2-40B4-BE49-F238E27FC236}">
                <a16:creationId xmlns:a16="http://schemas.microsoft.com/office/drawing/2014/main" id="{06050EFB-687C-4EB7-9BCC-EC9973E2CF50}"/>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866685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9CEF-F015-4A83-86E5-1B2190325D44}"/>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23938839-AB8B-4D0C-A377-54B66A96AAF6}"/>
              </a:ext>
            </a:extLst>
          </p:cNvPr>
          <p:cNvGraphicFramePr>
            <a:graphicFrameLocks noGrp="1"/>
          </p:cNvGraphicFramePr>
          <p:nvPr>
            <p:ph type="tbl" sz="quarter" idx="13"/>
            <p:extLst>
              <p:ext uri="{D42A27DB-BD31-4B8C-83A1-F6EECF244321}">
                <p14:modId xmlns:p14="http://schemas.microsoft.com/office/powerpoint/2010/main" val="216421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28795935"/>
                    </a:ext>
                  </a:extLst>
                </a:gridCol>
                <a:gridCol w="1810512">
                  <a:extLst>
                    <a:ext uri="{9D8B030D-6E8A-4147-A177-3AD203B41FA5}">
                      <a16:colId xmlns:a16="http://schemas.microsoft.com/office/drawing/2014/main" val="1116076858"/>
                    </a:ext>
                  </a:extLst>
                </a:gridCol>
                <a:gridCol w="822960">
                  <a:extLst>
                    <a:ext uri="{9D8B030D-6E8A-4147-A177-3AD203B41FA5}">
                      <a16:colId xmlns:a16="http://schemas.microsoft.com/office/drawing/2014/main" val="1247095311"/>
                    </a:ext>
                  </a:extLst>
                </a:gridCol>
                <a:gridCol w="822960">
                  <a:extLst>
                    <a:ext uri="{9D8B030D-6E8A-4147-A177-3AD203B41FA5}">
                      <a16:colId xmlns:a16="http://schemas.microsoft.com/office/drawing/2014/main" val="514729443"/>
                    </a:ext>
                  </a:extLst>
                </a:gridCol>
                <a:gridCol w="822960">
                  <a:extLst>
                    <a:ext uri="{9D8B030D-6E8A-4147-A177-3AD203B41FA5}">
                      <a16:colId xmlns:a16="http://schemas.microsoft.com/office/drawing/2014/main" val="1111661134"/>
                    </a:ext>
                  </a:extLst>
                </a:gridCol>
                <a:gridCol w="822960">
                  <a:extLst>
                    <a:ext uri="{9D8B030D-6E8A-4147-A177-3AD203B41FA5}">
                      <a16:colId xmlns:a16="http://schemas.microsoft.com/office/drawing/2014/main" val="3821947948"/>
                    </a:ext>
                  </a:extLst>
                </a:gridCol>
                <a:gridCol w="822960">
                  <a:extLst>
                    <a:ext uri="{9D8B030D-6E8A-4147-A177-3AD203B41FA5}">
                      <a16:colId xmlns:a16="http://schemas.microsoft.com/office/drawing/2014/main" val="389505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125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- 2022-02-09 08:57:20</a:t>
                      </a:r>
                      <a:r>
                        <a:rPr kumimoji="0" lang="en-US" sz="1000" b="0" i="0" u="none" strike="noStrike" kern="1200" cap="none" spc="0" normalizeH="0" baseline="0" noProof="0">
                          <a:ln>
                            <a:noFill/>
                          </a:ln>
                          <a:solidFill>
                            <a:prstClr val="black"/>
                          </a:solidFill>
                          <a:effectLst/>
                          <a:uLnTx/>
                          <a:uFillTx/>
                          <a:latin typeface="+mn-lt"/>
                          <a:ea typeface="+mn-ea"/>
                          <a:cs typeface="+mn-cs"/>
                        </a:rPr>
                        <a:t>
 🧩 Deconstruída: Scalpel HT HI Mod 1. #RideScalpel #RideCannondale
📸: shmumpel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273779183_316607010272371_7176306701540933221_n.webp.jpg?_nc_cat=104&amp;ccb=1-5&amp;_nc_sid=8ae9d6&amp;_nc_ohc=z5h8ICBkCbQAX-6aGB3&amp;_nc_ht=scontent-yyz1-1.cdninstagram.com&amp;edm=AL-3X8kEAAAA&amp;oh=00_AT-qCLSsnAZLuJ-oFJLQ-mnoUqJQbFXoy9236pqeJ5Ev7A&amp;oe=62109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5283956"/>
                  </a:ext>
                </a:extLst>
              </a:tr>
            </a:tbl>
          </a:graphicData>
        </a:graphic>
      </p:graphicFrame>
      <p:sp>
        <p:nvSpPr>
          <p:cNvPr id="4" name="Text Placeholder 3">
            <a:extLst>
              <a:ext uri="{FF2B5EF4-FFF2-40B4-BE49-F238E27FC236}">
                <a16:creationId xmlns:a16="http://schemas.microsoft.com/office/drawing/2014/main" id="{71C91EC7-24C8-4180-973B-2DA6AEEA7AF0}"/>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946546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0963-60D7-47C6-920B-EB6561EFE4EB}"/>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EB977CF8-24ED-4E07-B7EA-5EFD8F8D5FD1}"/>
              </a:ext>
            </a:extLst>
          </p:cNvPr>
          <p:cNvGraphicFramePr>
            <a:graphicFrameLocks noGrp="1"/>
          </p:cNvGraphicFramePr>
          <p:nvPr>
            <p:ph type="tbl" sz="quarter" idx="13"/>
            <p:extLst>
              <p:ext uri="{D42A27DB-BD31-4B8C-83A1-F6EECF244321}">
                <p14:modId xmlns:p14="http://schemas.microsoft.com/office/powerpoint/2010/main" val="1909163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82191575"/>
                    </a:ext>
                  </a:extLst>
                </a:gridCol>
                <a:gridCol w="1810512">
                  <a:extLst>
                    <a:ext uri="{9D8B030D-6E8A-4147-A177-3AD203B41FA5}">
                      <a16:colId xmlns:a16="http://schemas.microsoft.com/office/drawing/2014/main" val="3190118125"/>
                    </a:ext>
                  </a:extLst>
                </a:gridCol>
                <a:gridCol w="822960">
                  <a:extLst>
                    <a:ext uri="{9D8B030D-6E8A-4147-A177-3AD203B41FA5}">
                      <a16:colId xmlns:a16="http://schemas.microsoft.com/office/drawing/2014/main" val="1951079339"/>
                    </a:ext>
                  </a:extLst>
                </a:gridCol>
                <a:gridCol w="822960">
                  <a:extLst>
                    <a:ext uri="{9D8B030D-6E8A-4147-A177-3AD203B41FA5}">
                      <a16:colId xmlns:a16="http://schemas.microsoft.com/office/drawing/2014/main" val="502130123"/>
                    </a:ext>
                  </a:extLst>
                </a:gridCol>
                <a:gridCol w="822960">
                  <a:extLst>
                    <a:ext uri="{9D8B030D-6E8A-4147-A177-3AD203B41FA5}">
                      <a16:colId xmlns:a16="http://schemas.microsoft.com/office/drawing/2014/main" val="2695095159"/>
                    </a:ext>
                  </a:extLst>
                </a:gridCol>
                <a:gridCol w="822960">
                  <a:extLst>
                    <a:ext uri="{9D8B030D-6E8A-4147-A177-3AD203B41FA5}">
                      <a16:colId xmlns:a16="http://schemas.microsoft.com/office/drawing/2014/main" val="2488448685"/>
                    </a:ext>
                  </a:extLst>
                </a:gridCol>
                <a:gridCol w="822960">
                  <a:extLst>
                    <a:ext uri="{9D8B030D-6E8A-4147-A177-3AD203B41FA5}">
                      <a16:colId xmlns:a16="http://schemas.microsoft.com/office/drawing/2014/main" val="245354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459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- 2022-01-29 20:50:53</a:t>
                      </a:r>
                      <a:r>
                        <a:rPr kumimoji="0" lang="en-US" sz="1000" b="0" i="0" u="none" strike="noStrike" kern="1200" cap="none" spc="0" normalizeH="0" baseline="0" noProof="0">
                          <a:ln>
                            <a:noFill/>
                          </a:ln>
                          <a:solidFill>
                            <a:prstClr val="black"/>
                          </a:solidFill>
                          <a:effectLst/>
                          <a:uLnTx/>
                          <a:uFillTx/>
                          <a:latin typeface="+mn-lt"/>
                          <a:ea typeface="+mn-ea"/>
                          <a:cs typeface="+mn-cs"/>
                        </a:rPr>
                        <a:t>
 Gran jornada de Test Ride de Spark en Neuquén junto a scott_patagonia y scottstorear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272804520_225612863121341_1262786707016443131_n.webp?stp=dst-jpg&amp;_nc_cat=107&amp;ccb=1-5&amp;_nc_sid=8ae9d6&amp;_nc_ohc=SOdm9ZQohDoAX-iRmDy&amp;_nc_ht=scontent-iad3-1.cdninstagram.com&amp;edm=AL-3X8kEAAAA&amp;oh=00_AT_sXd3q9i2PI0Wnzz8_uP-dqdrFIhiSbl-bNQ8hINwF4g&amp;oe=620F96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76269976"/>
                  </a:ext>
                </a:extLst>
              </a:tr>
            </a:tbl>
          </a:graphicData>
        </a:graphic>
      </p:graphicFrame>
      <p:sp>
        <p:nvSpPr>
          <p:cNvPr id="4" name="Text Placeholder 3">
            <a:extLst>
              <a:ext uri="{FF2B5EF4-FFF2-40B4-BE49-F238E27FC236}">
                <a16:creationId xmlns:a16="http://schemas.microsoft.com/office/drawing/2014/main" id="{3420FFA7-9D6B-4A64-9879-20BA0951A00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4444823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4801-F2F5-4B7B-9693-01A815A95CD0}"/>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272E4348-6B5B-4249-B137-32EB2160806E}"/>
              </a:ext>
            </a:extLst>
          </p:cNvPr>
          <p:cNvGraphicFramePr>
            <a:graphicFrameLocks noGrp="1"/>
          </p:cNvGraphicFramePr>
          <p:nvPr>
            <p:ph type="tbl" sz="quarter" idx="13"/>
            <p:extLst>
              <p:ext uri="{D42A27DB-BD31-4B8C-83A1-F6EECF244321}">
                <p14:modId xmlns:p14="http://schemas.microsoft.com/office/powerpoint/2010/main" val="108549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075386"/>
                    </a:ext>
                  </a:extLst>
                </a:gridCol>
                <a:gridCol w="1810512">
                  <a:extLst>
                    <a:ext uri="{9D8B030D-6E8A-4147-A177-3AD203B41FA5}">
                      <a16:colId xmlns:a16="http://schemas.microsoft.com/office/drawing/2014/main" val="2574089615"/>
                    </a:ext>
                  </a:extLst>
                </a:gridCol>
                <a:gridCol w="822960">
                  <a:extLst>
                    <a:ext uri="{9D8B030D-6E8A-4147-A177-3AD203B41FA5}">
                      <a16:colId xmlns:a16="http://schemas.microsoft.com/office/drawing/2014/main" val="2033545839"/>
                    </a:ext>
                  </a:extLst>
                </a:gridCol>
                <a:gridCol w="822960">
                  <a:extLst>
                    <a:ext uri="{9D8B030D-6E8A-4147-A177-3AD203B41FA5}">
                      <a16:colId xmlns:a16="http://schemas.microsoft.com/office/drawing/2014/main" val="526707990"/>
                    </a:ext>
                  </a:extLst>
                </a:gridCol>
                <a:gridCol w="822960">
                  <a:extLst>
                    <a:ext uri="{9D8B030D-6E8A-4147-A177-3AD203B41FA5}">
                      <a16:colId xmlns:a16="http://schemas.microsoft.com/office/drawing/2014/main" val="3525151218"/>
                    </a:ext>
                  </a:extLst>
                </a:gridCol>
                <a:gridCol w="822960">
                  <a:extLst>
                    <a:ext uri="{9D8B030D-6E8A-4147-A177-3AD203B41FA5}">
                      <a16:colId xmlns:a16="http://schemas.microsoft.com/office/drawing/2014/main" val="1843632496"/>
                    </a:ext>
                  </a:extLst>
                </a:gridCol>
                <a:gridCol w="822960">
                  <a:extLst>
                    <a:ext uri="{9D8B030D-6E8A-4147-A177-3AD203B41FA5}">
                      <a16:colId xmlns:a16="http://schemas.microsoft.com/office/drawing/2014/main" val="118916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179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- 2022-01-29 07:58:43</a:t>
                      </a:r>
                      <a:r>
                        <a:rPr kumimoji="0" lang="en-US" sz="1000" b="0" i="0" u="none" strike="noStrike" kern="1200" cap="none" spc="0" normalizeH="0" baseline="0" noProof="0">
                          <a:ln>
                            <a:noFill/>
                          </a:ln>
                          <a:solidFill>
                            <a:prstClr val="black"/>
                          </a:solidFill>
                          <a:effectLst/>
                          <a:uLnTx/>
                          <a:uFillTx/>
                          <a:latin typeface="+mn-lt"/>
                          <a:ea typeface="+mn-ea"/>
                          <a:cs typeface="+mn-cs"/>
                        </a:rPr>
                        <a:t>
 santini_arg una vez más apostando por el SuperTeamTrek!
¡Gracias por seguir a tope junto al team! 
trekbikes trekbicycleargentina bontragerargentina santini_arg guargentina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272806167_999882150621680_2271292737767315234_n.jpg?_nc_cat=107&amp;ccb=1-5&amp;_nc_sid=8ae9d6&amp;_nc_ohc=GP62ScIxubEAX_Y1qi6&amp;_nc_ht=scontent-lga3-1.cdninstagram.com&amp;edm=AL-3X8kEAAAA&amp;oh=00_AT980v2f2sXmBAH6mkja8QuoZMlQfimfwuXOxYJlNy-L1A&amp;oe=62102C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574492"/>
                  </a:ext>
                </a:extLst>
              </a:tr>
            </a:tbl>
          </a:graphicData>
        </a:graphic>
      </p:graphicFrame>
      <p:sp>
        <p:nvSpPr>
          <p:cNvPr id="4" name="Text Placeholder 3">
            <a:extLst>
              <a:ext uri="{FF2B5EF4-FFF2-40B4-BE49-F238E27FC236}">
                <a16:creationId xmlns:a16="http://schemas.microsoft.com/office/drawing/2014/main" id="{0ECCE218-313C-4DD6-89E8-769F10780828}"/>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852358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1B62-30BF-4899-8A7D-E0EE25F09364}"/>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EE412359-FDC3-4054-9397-09462C0CF7CA}"/>
              </a:ext>
            </a:extLst>
          </p:cNvPr>
          <p:cNvGraphicFramePr>
            <a:graphicFrameLocks noGrp="1"/>
          </p:cNvGraphicFramePr>
          <p:nvPr>
            <p:ph type="tbl" sz="quarter" idx="13"/>
            <p:extLst>
              <p:ext uri="{D42A27DB-BD31-4B8C-83A1-F6EECF244321}">
                <p14:modId xmlns:p14="http://schemas.microsoft.com/office/powerpoint/2010/main" val="101683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0868334"/>
                    </a:ext>
                  </a:extLst>
                </a:gridCol>
                <a:gridCol w="1810512">
                  <a:extLst>
                    <a:ext uri="{9D8B030D-6E8A-4147-A177-3AD203B41FA5}">
                      <a16:colId xmlns:a16="http://schemas.microsoft.com/office/drawing/2014/main" val="2377987559"/>
                    </a:ext>
                  </a:extLst>
                </a:gridCol>
                <a:gridCol w="822960">
                  <a:extLst>
                    <a:ext uri="{9D8B030D-6E8A-4147-A177-3AD203B41FA5}">
                      <a16:colId xmlns:a16="http://schemas.microsoft.com/office/drawing/2014/main" val="2114759520"/>
                    </a:ext>
                  </a:extLst>
                </a:gridCol>
                <a:gridCol w="822960">
                  <a:extLst>
                    <a:ext uri="{9D8B030D-6E8A-4147-A177-3AD203B41FA5}">
                      <a16:colId xmlns:a16="http://schemas.microsoft.com/office/drawing/2014/main" val="148840655"/>
                    </a:ext>
                  </a:extLst>
                </a:gridCol>
                <a:gridCol w="822960">
                  <a:extLst>
                    <a:ext uri="{9D8B030D-6E8A-4147-A177-3AD203B41FA5}">
                      <a16:colId xmlns:a16="http://schemas.microsoft.com/office/drawing/2014/main" val="2245166399"/>
                    </a:ext>
                  </a:extLst>
                </a:gridCol>
                <a:gridCol w="822960">
                  <a:extLst>
                    <a:ext uri="{9D8B030D-6E8A-4147-A177-3AD203B41FA5}">
                      <a16:colId xmlns:a16="http://schemas.microsoft.com/office/drawing/2014/main" val="915230955"/>
                    </a:ext>
                  </a:extLst>
                </a:gridCol>
                <a:gridCol w="822960">
                  <a:extLst>
                    <a:ext uri="{9D8B030D-6E8A-4147-A177-3AD203B41FA5}">
                      <a16:colId xmlns:a16="http://schemas.microsoft.com/office/drawing/2014/main" val="197072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66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- 2022-01-23 20:35:30</a:t>
                      </a:r>
                      <a:r>
                        <a:rPr kumimoji="0" lang="es-ES" sz="1000" b="0" i="0" u="none" strike="noStrike" kern="1200" cap="none" spc="0" normalizeH="0" baseline="0" noProof="0">
                          <a:ln>
                            <a:noFill/>
                          </a:ln>
                          <a:solidFill>
                            <a:prstClr val="black"/>
                          </a:solidFill>
                          <a:effectLst/>
                          <a:uLnTx/>
                          <a:uFillTx/>
                          <a:latin typeface="+mn-lt"/>
                          <a:ea typeface="+mn-ea"/>
                          <a:cs typeface="+mn-cs"/>
                        </a:rPr>
                        <a:t>
 ¿Entrenar y divertirse? 
kateplusfate dice que sí es posible 💪💪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272471424_154982280205335_8866755577703453479_n.webp.jpg?_nc_cat=103&amp;ccb=1-5&amp;_nc_sid=8ae9d6&amp;_nc_ohc=lU8Hzid5oY4AX8xsidb&amp;_nc_ht=scontent-iad3-1.cdninstagram.com&amp;edm=AL-3X8kEAAAA&amp;oh=00_AT9cA22RPQ3-wj71eqx0U64FradW3ZgMtU5AdLPe4PkPSQ&amp;oe=62113B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248678"/>
                  </a:ext>
                </a:extLst>
              </a:tr>
            </a:tbl>
          </a:graphicData>
        </a:graphic>
      </p:graphicFrame>
      <p:sp>
        <p:nvSpPr>
          <p:cNvPr id="4" name="Text Placeholder 3">
            <a:extLst>
              <a:ext uri="{FF2B5EF4-FFF2-40B4-BE49-F238E27FC236}">
                <a16:creationId xmlns:a16="http://schemas.microsoft.com/office/drawing/2014/main" id="{8D5C651B-78D2-4511-A746-0D8629EA81F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281825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A94B-48BC-4FE7-9F6B-8471C65F64E5}"/>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EC90F462-695A-4AE7-8F93-2C4855EF53BD}"/>
              </a:ext>
            </a:extLst>
          </p:cNvPr>
          <p:cNvGraphicFramePr>
            <a:graphicFrameLocks noGrp="1"/>
          </p:cNvGraphicFramePr>
          <p:nvPr>
            <p:ph type="tbl" sz="quarter" idx="13"/>
            <p:extLst>
              <p:ext uri="{D42A27DB-BD31-4B8C-83A1-F6EECF244321}">
                <p14:modId xmlns:p14="http://schemas.microsoft.com/office/powerpoint/2010/main" val="4141136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6650801"/>
                    </a:ext>
                  </a:extLst>
                </a:gridCol>
                <a:gridCol w="1810512">
                  <a:extLst>
                    <a:ext uri="{9D8B030D-6E8A-4147-A177-3AD203B41FA5}">
                      <a16:colId xmlns:a16="http://schemas.microsoft.com/office/drawing/2014/main" val="1570574710"/>
                    </a:ext>
                  </a:extLst>
                </a:gridCol>
                <a:gridCol w="822960">
                  <a:extLst>
                    <a:ext uri="{9D8B030D-6E8A-4147-A177-3AD203B41FA5}">
                      <a16:colId xmlns:a16="http://schemas.microsoft.com/office/drawing/2014/main" val="515001482"/>
                    </a:ext>
                  </a:extLst>
                </a:gridCol>
                <a:gridCol w="822960">
                  <a:extLst>
                    <a:ext uri="{9D8B030D-6E8A-4147-A177-3AD203B41FA5}">
                      <a16:colId xmlns:a16="http://schemas.microsoft.com/office/drawing/2014/main" val="2869999711"/>
                    </a:ext>
                  </a:extLst>
                </a:gridCol>
                <a:gridCol w="822960">
                  <a:extLst>
                    <a:ext uri="{9D8B030D-6E8A-4147-A177-3AD203B41FA5}">
                      <a16:colId xmlns:a16="http://schemas.microsoft.com/office/drawing/2014/main" val="1095496773"/>
                    </a:ext>
                  </a:extLst>
                </a:gridCol>
                <a:gridCol w="822960">
                  <a:extLst>
                    <a:ext uri="{9D8B030D-6E8A-4147-A177-3AD203B41FA5}">
                      <a16:colId xmlns:a16="http://schemas.microsoft.com/office/drawing/2014/main" val="2738537439"/>
                    </a:ext>
                  </a:extLst>
                </a:gridCol>
                <a:gridCol w="822960">
                  <a:extLst>
                    <a:ext uri="{9D8B030D-6E8A-4147-A177-3AD203B41FA5}">
                      <a16:colId xmlns:a16="http://schemas.microsoft.com/office/drawing/2014/main" val="2298026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09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- 2022-01-27 12:08:39</a:t>
                      </a:r>
                      <a:r>
                        <a:rPr kumimoji="0" lang="es-ES" sz="1000" b="0" i="0" u="none" strike="noStrike" kern="1200" cap="none" spc="0" normalizeH="0" baseline="0" noProof="0">
                          <a:ln>
                            <a:noFill/>
                          </a:ln>
                          <a:solidFill>
                            <a:prstClr val="black"/>
                          </a:solidFill>
                          <a:effectLst/>
                          <a:uLnTx/>
                          <a:uFillTx/>
                          <a:latin typeface="+mn-lt"/>
                          <a:ea typeface="+mn-ea"/>
                          <a:cs typeface="+mn-cs"/>
                        </a:rPr>
                        <a:t>
 Cervelo, la bici de Ironman
Cervelo, la bicicleta que durante los últimos años es la más elegida por los triatletas en el Campeonato Mundial Ironman, en Hawaii, será la bicicleta oficial de los eventos Ironman Argentina en este 2022.
Comenzando por un 5150, en Nordelta en Febrero, para luego realizar un 70.3 en San Juan, Ironman Argentina confirmó que su bici oficial, será la marca más popular en los parques cerrados de todo el mundo, y que en Argentina es distribuida de manera exclusiva por Boyrim S.A.
La marca estará presente en todos estos eventos, mostrando los últimos modelos y dando un servicio de calidad a todos sus usuarios, con importantes premios y sorteos.
De esta manera Ironman y Cervelo, unen fuerzas en Argentina para seguir desarrollando el triatlón en 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272777969_3196522497249884_7796137800258153624_n.webp.jpg?_nc_cat=111&amp;ccb=1-5&amp;_nc_sid=8ae9d6&amp;_nc_ohc=s9eSB0nJwpYAX9JVZb5&amp;_nc_ht=scontent-lga3-1.cdninstagram.com&amp;edm=AL-3X8kEAAAA&amp;oh=00_AT8tUyWXhNs2weJvawEHq747e1jZf5uEg09GEdYc87smow&amp;oe=620F9C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00483567"/>
                  </a:ext>
                </a:extLst>
              </a:tr>
            </a:tbl>
          </a:graphicData>
        </a:graphic>
      </p:graphicFrame>
      <p:sp>
        <p:nvSpPr>
          <p:cNvPr id="4" name="Text Placeholder 3">
            <a:extLst>
              <a:ext uri="{FF2B5EF4-FFF2-40B4-BE49-F238E27FC236}">
                <a16:creationId xmlns:a16="http://schemas.microsoft.com/office/drawing/2014/main" id="{D23C738A-A7F7-46FE-BA9E-7F252912B0C2}"/>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4153539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A69D-7192-4BA5-9087-2AAD81B18A4A}"/>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52CAAEC5-0F2F-4A29-A823-8DD821D1DFE5}"/>
              </a:ext>
            </a:extLst>
          </p:cNvPr>
          <p:cNvGraphicFramePr>
            <a:graphicFrameLocks noGrp="1"/>
          </p:cNvGraphicFramePr>
          <p:nvPr>
            <p:ph type="tbl" sz="quarter" idx="13"/>
            <p:extLst>
              <p:ext uri="{D42A27DB-BD31-4B8C-83A1-F6EECF244321}">
                <p14:modId xmlns:p14="http://schemas.microsoft.com/office/powerpoint/2010/main" val="550259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18482912"/>
                    </a:ext>
                  </a:extLst>
                </a:gridCol>
                <a:gridCol w="1810512">
                  <a:extLst>
                    <a:ext uri="{9D8B030D-6E8A-4147-A177-3AD203B41FA5}">
                      <a16:colId xmlns:a16="http://schemas.microsoft.com/office/drawing/2014/main" val="4073256600"/>
                    </a:ext>
                  </a:extLst>
                </a:gridCol>
                <a:gridCol w="822960">
                  <a:extLst>
                    <a:ext uri="{9D8B030D-6E8A-4147-A177-3AD203B41FA5}">
                      <a16:colId xmlns:a16="http://schemas.microsoft.com/office/drawing/2014/main" val="1241586801"/>
                    </a:ext>
                  </a:extLst>
                </a:gridCol>
                <a:gridCol w="822960">
                  <a:extLst>
                    <a:ext uri="{9D8B030D-6E8A-4147-A177-3AD203B41FA5}">
                      <a16:colId xmlns:a16="http://schemas.microsoft.com/office/drawing/2014/main" val="732908871"/>
                    </a:ext>
                  </a:extLst>
                </a:gridCol>
                <a:gridCol w="822960">
                  <a:extLst>
                    <a:ext uri="{9D8B030D-6E8A-4147-A177-3AD203B41FA5}">
                      <a16:colId xmlns:a16="http://schemas.microsoft.com/office/drawing/2014/main" val="1859045745"/>
                    </a:ext>
                  </a:extLst>
                </a:gridCol>
                <a:gridCol w="822960">
                  <a:extLst>
                    <a:ext uri="{9D8B030D-6E8A-4147-A177-3AD203B41FA5}">
                      <a16:colId xmlns:a16="http://schemas.microsoft.com/office/drawing/2014/main" val="483218874"/>
                    </a:ext>
                  </a:extLst>
                </a:gridCol>
                <a:gridCol w="822960">
                  <a:extLst>
                    <a:ext uri="{9D8B030D-6E8A-4147-A177-3AD203B41FA5}">
                      <a16:colId xmlns:a16="http://schemas.microsoft.com/office/drawing/2014/main" val="3666006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335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@meridabikes_ar - 2022-01-31 00:00:12</a:t>
                      </a:r>
                      <a:r>
                        <a:rPr kumimoji="0" lang="es-ES" sz="1000" b="0" i="0" u="none" strike="noStrike" kern="1200" cap="none" spc="0" normalizeH="0" baseline="0" noProof="0">
                          <a:ln>
                            <a:noFill/>
                          </a:ln>
                          <a:solidFill>
                            <a:prstClr val="black"/>
                          </a:solidFill>
                          <a:effectLst/>
                          <a:uLnTx/>
                          <a:uFillTx/>
                          <a:latin typeface="+mn-lt"/>
                          <a:ea typeface="+mn-ea"/>
                          <a:cs typeface="+mn-cs"/>
                        </a:rPr>
                        <a:t>
 En la actualidad los circuitos de XC, las carreras tipo maratón o por etapas son cada vez más exigentes, con descensos muy técnicos y desniveles más propios de un salto alpino, caminos imposibles, rock gardens que parecen espigones, caminos muy rotos y subidas explosivas que claramente han redefinido las reglas del juego para este tipo de pruebas y para las bicis que participan en ellas.
Además, cada vez hay más ciclistas que buscan armas ligeras de Trail que combinen la capacidad de escalada y velocidad de una bicicleta de carreras XC con la maniobrabilidad y agilidad de una bicicleta de trail.
Para nosotros, era hora de mirar hacia nuestra NINETY-SIX y crear una nueva y emocionante reencarnación de nuestra antigua máquina para XC y maratón, ganadora de la Copa del Mundo..
.
.
.
.
📸NINETY SIX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258709892_1027572997823603_2286958713475583604_n.jpg?_nc_cat=107&amp;ccb=1-5&amp;_nc_sid=8ae9d6&amp;_nc_ohc=-3QaB1LRmWUAX_5NMW9&amp;_nc_ht=scontent-iad3-1.cdninstagram.com&amp;edm=AL-3X8kEAAAA&amp;oh=00_AT9mBldiH3Hy_nRA5-zDY4dsDRiPpeiLTRJQ7fwy2LR8og&amp;oe=6210815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4703878"/>
                  </a:ext>
                </a:extLst>
              </a:tr>
            </a:tbl>
          </a:graphicData>
        </a:graphic>
      </p:graphicFrame>
      <p:sp>
        <p:nvSpPr>
          <p:cNvPr id="4" name="Text Placeholder 3">
            <a:extLst>
              <a:ext uri="{FF2B5EF4-FFF2-40B4-BE49-F238E27FC236}">
                <a16:creationId xmlns:a16="http://schemas.microsoft.com/office/drawing/2014/main" id="{0930835D-20AB-4F21-9334-28E83FE7D769}"/>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5907869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3172</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2022-02-15T18:33:05Z</dcterms:created>
  <dcterms:modified xsi:type="dcterms:W3CDTF">2022-02-15T18:34:20Z</dcterms:modified>
</cp:coreProperties>
</file>