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@topmega_oficial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32.7074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63.636400000000002</c:v>
                </c:pt>
                <c:pt idx="5">
                  <c:v>31.947600000000001</c:v>
                </c:pt>
                <c:pt idx="6">
                  <c:v>7.9919000000000002</c:v>
                </c:pt>
                <c:pt idx="7">
                  <c:v>2.0413999999999999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46-4EF0-B9A2-1A2EECAD9A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@venzoarg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42.689100000000003</c:v>
                </c:pt>
                <c:pt idx="1">
                  <c:v>0</c:v>
                </c:pt>
                <c:pt idx="2">
                  <c:v>50</c:v>
                </c:pt>
                <c:pt idx="3">
                  <c:v>0</c:v>
                </c:pt>
                <c:pt idx="4">
                  <c:v>9.0908999999999995</c:v>
                </c:pt>
                <c:pt idx="5">
                  <c:v>37.072899999999997</c:v>
                </c:pt>
                <c:pt idx="6">
                  <c:v>0</c:v>
                </c:pt>
                <c:pt idx="7">
                  <c:v>1.4903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46-4EF0-B9A2-1A2EECAD9A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@teknialbikes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6.8285</c:v>
                </c:pt>
                <c:pt idx="1">
                  <c:v>85.714299999999994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46-4EF0-B9A2-1A2EECAD9A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@olmobikes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100</c:v>
                </c:pt>
                <c:pt idx="1">
                  <c:v>42.857100000000003</c:v>
                </c:pt>
                <c:pt idx="2">
                  <c:v>0</c:v>
                </c:pt>
                <c:pt idx="3">
                  <c:v>0</c:v>
                </c:pt>
                <c:pt idx="4">
                  <c:v>27.2727</c:v>
                </c:pt>
                <c:pt idx="5">
                  <c:v>36.218699999999998</c:v>
                </c:pt>
                <c:pt idx="6">
                  <c:v>6.8672000000000004</c:v>
                </c:pt>
                <c:pt idx="7">
                  <c:v>-1.8097000000000001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46-4EF0-B9A2-1A2EECAD9A6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4.1707000000000001</c:v>
                </c:pt>
                <c:pt idx="1">
                  <c:v>0</c:v>
                </c:pt>
                <c:pt idx="2">
                  <c:v>50</c:v>
                </c:pt>
                <c:pt idx="3">
                  <c:v>0</c:v>
                </c:pt>
                <c:pt idx="4">
                  <c:v>9.0908999999999995</c:v>
                </c:pt>
                <c:pt idx="5">
                  <c:v>3.4169</c:v>
                </c:pt>
                <c:pt idx="6">
                  <c:v>0</c:v>
                </c:pt>
                <c:pt idx="7">
                  <c:v>6.7934999999999999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46-4EF0-B9A2-1A2EECAD9A6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@motomelbicicletas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2.8887</c:v>
                </c:pt>
                <c:pt idx="1">
                  <c:v>28.571400000000001</c:v>
                </c:pt>
                <c:pt idx="2">
                  <c:v>100</c:v>
                </c:pt>
                <c:pt idx="3">
                  <c:v>100</c:v>
                </c:pt>
                <c:pt idx="4">
                  <c:v>63.636400000000002</c:v>
                </c:pt>
                <c:pt idx="5">
                  <c:v>7.5171000000000001</c:v>
                </c:pt>
                <c:pt idx="6">
                  <c:v>19.396899999999999</c:v>
                </c:pt>
                <c:pt idx="7">
                  <c:v>1.3161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446-4EF0-B9A2-1A2EECAD9A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3153448"/>
        <c:axId val="393158368"/>
      </c:radarChart>
      <c:catAx>
        <c:axId val="393153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158368"/>
        <c:crosses val="autoZero"/>
        <c:auto val="1"/>
        <c:lblAlgn val="ctr"/>
        <c:lblOffset val="100"/>
        <c:noMultiLvlLbl val="0"/>
      </c:catAx>
      <c:valAx>
        <c:axId val="39315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15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@topmega_oficial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69625</c:v>
                </c:pt>
                <c:pt idx="1">
                  <c:v>69662</c:v>
                </c:pt>
                <c:pt idx="2">
                  <c:v>69675</c:v>
                </c:pt>
                <c:pt idx="3">
                  <c:v>69672</c:v>
                </c:pt>
                <c:pt idx="4">
                  <c:v>69702</c:v>
                </c:pt>
                <c:pt idx="5">
                  <c:v>69723</c:v>
                </c:pt>
                <c:pt idx="6">
                  <c:v>69759</c:v>
                </c:pt>
                <c:pt idx="7">
                  <c:v>69778</c:v>
                </c:pt>
                <c:pt idx="8">
                  <c:v>69810</c:v>
                </c:pt>
                <c:pt idx="9">
                  <c:v>69835</c:v>
                </c:pt>
                <c:pt idx="10">
                  <c:v>69860</c:v>
                </c:pt>
                <c:pt idx="11">
                  <c:v>69887</c:v>
                </c:pt>
                <c:pt idx="12">
                  <c:v>69940</c:v>
                </c:pt>
                <c:pt idx="13">
                  <c:v>69967</c:v>
                </c:pt>
                <c:pt idx="14">
                  <c:v>69980</c:v>
                </c:pt>
                <c:pt idx="15">
                  <c:v>69972</c:v>
                </c:pt>
                <c:pt idx="16">
                  <c:v>69984</c:v>
                </c:pt>
                <c:pt idx="17">
                  <c:v>69987</c:v>
                </c:pt>
                <c:pt idx="18">
                  <c:v>69992</c:v>
                </c:pt>
                <c:pt idx="19">
                  <c:v>70018</c:v>
                </c:pt>
                <c:pt idx="20">
                  <c:v>70044</c:v>
                </c:pt>
                <c:pt idx="21">
                  <c:v>70067</c:v>
                </c:pt>
                <c:pt idx="22">
                  <c:v>70089</c:v>
                </c:pt>
                <c:pt idx="23">
                  <c:v>70109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08-4598-BBBE-3602D204D4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@venzoarg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91058</c:v>
                </c:pt>
                <c:pt idx="1">
                  <c:v>91104</c:v>
                </c:pt>
                <c:pt idx="2">
                  <c:v>91123</c:v>
                </c:pt>
                <c:pt idx="3">
                  <c:v>91141</c:v>
                </c:pt>
                <c:pt idx="4">
                  <c:v>91168</c:v>
                </c:pt>
                <c:pt idx="5">
                  <c:v>91205</c:v>
                </c:pt>
                <c:pt idx="6">
                  <c:v>91248</c:v>
                </c:pt>
                <c:pt idx="7">
                  <c:v>91284</c:v>
                </c:pt>
                <c:pt idx="8">
                  <c:v>91307</c:v>
                </c:pt>
                <c:pt idx="9">
                  <c:v>91359</c:v>
                </c:pt>
                <c:pt idx="10">
                  <c:v>91341</c:v>
                </c:pt>
                <c:pt idx="11">
                  <c:v>91342</c:v>
                </c:pt>
                <c:pt idx="12">
                  <c:v>91365</c:v>
                </c:pt>
                <c:pt idx="13">
                  <c:v>91389</c:v>
                </c:pt>
                <c:pt idx="14">
                  <c:v>91413</c:v>
                </c:pt>
                <c:pt idx="15">
                  <c:v>91430</c:v>
                </c:pt>
                <c:pt idx="16">
                  <c:v>91430</c:v>
                </c:pt>
                <c:pt idx="17">
                  <c:v>91451</c:v>
                </c:pt>
                <c:pt idx="18">
                  <c:v>91447</c:v>
                </c:pt>
                <c:pt idx="19">
                  <c:v>91443</c:v>
                </c:pt>
                <c:pt idx="20">
                  <c:v>91469</c:v>
                </c:pt>
                <c:pt idx="21">
                  <c:v>91484</c:v>
                </c:pt>
                <c:pt idx="22">
                  <c:v>91493</c:v>
                </c:pt>
                <c:pt idx="23">
                  <c:v>91505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08-4598-BBBE-3602D204D4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@teknialbikes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10779</c:v>
                </c:pt>
                <c:pt idx="1">
                  <c:v>10776</c:v>
                </c:pt>
                <c:pt idx="2">
                  <c:v>10774</c:v>
                </c:pt>
                <c:pt idx="3">
                  <c:v>10774</c:v>
                </c:pt>
                <c:pt idx="4">
                  <c:v>10769</c:v>
                </c:pt>
                <c:pt idx="5">
                  <c:v>10769</c:v>
                </c:pt>
                <c:pt idx="6">
                  <c:v>10766</c:v>
                </c:pt>
                <c:pt idx="7">
                  <c:v>10760</c:v>
                </c:pt>
                <c:pt idx="8">
                  <c:v>10760</c:v>
                </c:pt>
                <c:pt idx="9">
                  <c:v>10757</c:v>
                </c:pt>
                <c:pt idx="10">
                  <c:v>10752</c:v>
                </c:pt>
                <c:pt idx="11">
                  <c:v>10746</c:v>
                </c:pt>
                <c:pt idx="12">
                  <c:v>10745</c:v>
                </c:pt>
                <c:pt idx="13">
                  <c:v>10739</c:v>
                </c:pt>
                <c:pt idx="14">
                  <c:v>10737</c:v>
                </c:pt>
                <c:pt idx="15">
                  <c:v>10732</c:v>
                </c:pt>
                <c:pt idx="16">
                  <c:v>11354</c:v>
                </c:pt>
                <c:pt idx="17">
                  <c:v>12478</c:v>
                </c:pt>
                <c:pt idx="18">
                  <c:v>12530</c:v>
                </c:pt>
                <c:pt idx="19">
                  <c:v>12571</c:v>
                </c:pt>
                <c:pt idx="20">
                  <c:v>12597</c:v>
                </c:pt>
                <c:pt idx="21">
                  <c:v>13676</c:v>
                </c:pt>
                <c:pt idx="22">
                  <c:v>14167</c:v>
                </c:pt>
                <c:pt idx="23">
                  <c:v>14637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208-4598-BBBE-3602D204D42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@olmobikes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215672</c:v>
                </c:pt>
                <c:pt idx="1">
                  <c:v>215605</c:v>
                </c:pt>
                <c:pt idx="2">
                  <c:v>215565</c:v>
                </c:pt>
                <c:pt idx="3">
                  <c:v>215508</c:v>
                </c:pt>
                <c:pt idx="4">
                  <c:v>215443</c:v>
                </c:pt>
                <c:pt idx="5">
                  <c:v>215388</c:v>
                </c:pt>
                <c:pt idx="6">
                  <c:v>215318</c:v>
                </c:pt>
                <c:pt idx="7">
                  <c:v>215242</c:v>
                </c:pt>
                <c:pt idx="8">
                  <c:v>215168</c:v>
                </c:pt>
                <c:pt idx="9">
                  <c:v>215130</c:v>
                </c:pt>
                <c:pt idx="10">
                  <c:v>215073</c:v>
                </c:pt>
                <c:pt idx="11">
                  <c:v>215018</c:v>
                </c:pt>
                <c:pt idx="12">
                  <c:v>214973</c:v>
                </c:pt>
                <c:pt idx="13">
                  <c:v>214908</c:v>
                </c:pt>
                <c:pt idx="14">
                  <c:v>214847</c:v>
                </c:pt>
                <c:pt idx="15">
                  <c:v>214801</c:v>
                </c:pt>
                <c:pt idx="16">
                  <c:v>214735</c:v>
                </c:pt>
                <c:pt idx="17">
                  <c:v>214685</c:v>
                </c:pt>
                <c:pt idx="18">
                  <c:v>214632</c:v>
                </c:pt>
                <c:pt idx="19">
                  <c:v>214569</c:v>
                </c:pt>
                <c:pt idx="20">
                  <c:v>214502</c:v>
                </c:pt>
                <c:pt idx="21">
                  <c:v>214447</c:v>
                </c:pt>
                <c:pt idx="22">
                  <c:v>214420</c:v>
                </c:pt>
                <c:pt idx="23">
                  <c:v>214352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208-4598-BBBE-3602D204D42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8736</c:v>
                </c:pt>
                <c:pt idx="1">
                  <c:v>8743</c:v>
                </c:pt>
                <c:pt idx="2">
                  <c:v>8750</c:v>
                </c:pt>
                <c:pt idx="3">
                  <c:v>8759</c:v>
                </c:pt>
                <c:pt idx="4">
                  <c:v>8766</c:v>
                </c:pt>
                <c:pt idx="5">
                  <c:v>8776</c:v>
                </c:pt>
                <c:pt idx="6">
                  <c:v>8788</c:v>
                </c:pt>
                <c:pt idx="7">
                  <c:v>8813</c:v>
                </c:pt>
                <c:pt idx="8">
                  <c:v>8821</c:v>
                </c:pt>
                <c:pt idx="9">
                  <c:v>8829</c:v>
                </c:pt>
                <c:pt idx="10">
                  <c:v>8835</c:v>
                </c:pt>
                <c:pt idx="11">
                  <c:v>8839</c:v>
                </c:pt>
                <c:pt idx="12">
                  <c:v>8843</c:v>
                </c:pt>
                <c:pt idx="13">
                  <c:v>8854</c:v>
                </c:pt>
                <c:pt idx="14">
                  <c:v>8863</c:v>
                </c:pt>
                <c:pt idx="15">
                  <c:v>8872</c:v>
                </c:pt>
                <c:pt idx="16">
                  <c:v>8877</c:v>
                </c:pt>
                <c:pt idx="17">
                  <c:v>8889</c:v>
                </c:pt>
                <c:pt idx="18">
                  <c:v>8906</c:v>
                </c:pt>
                <c:pt idx="19">
                  <c:v>8916</c:v>
                </c:pt>
                <c:pt idx="20">
                  <c:v>8922</c:v>
                </c:pt>
                <c:pt idx="21">
                  <c:v>8929</c:v>
                </c:pt>
                <c:pt idx="22">
                  <c:v>8938</c:v>
                </c:pt>
                <c:pt idx="23">
                  <c:v>8940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208-4598-BBBE-3602D204D42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@motomelbicicletas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6165</c:v>
                </c:pt>
                <c:pt idx="1">
                  <c:v>6168</c:v>
                </c:pt>
                <c:pt idx="2">
                  <c:v>6168</c:v>
                </c:pt>
                <c:pt idx="3">
                  <c:v>6168</c:v>
                </c:pt>
                <c:pt idx="4">
                  <c:v>6169</c:v>
                </c:pt>
                <c:pt idx="5">
                  <c:v>6170</c:v>
                </c:pt>
                <c:pt idx="6">
                  <c:v>6167</c:v>
                </c:pt>
                <c:pt idx="7">
                  <c:v>6165</c:v>
                </c:pt>
                <c:pt idx="8">
                  <c:v>6164</c:v>
                </c:pt>
                <c:pt idx="9">
                  <c:v>6165</c:v>
                </c:pt>
                <c:pt idx="10">
                  <c:v>6159</c:v>
                </c:pt>
                <c:pt idx="11">
                  <c:v>6160</c:v>
                </c:pt>
                <c:pt idx="12">
                  <c:v>6162</c:v>
                </c:pt>
                <c:pt idx="13">
                  <c:v>6157</c:v>
                </c:pt>
                <c:pt idx="14">
                  <c:v>6163</c:v>
                </c:pt>
                <c:pt idx="15">
                  <c:v>6162</c:v>
                </c:pt>
                <c:pt idx="16">
                  <c:v>6165</c:v>
                </c:pt>
                <c:pt idx="17">
                  <c:v>6172</c:v>
                </c:pt>
                <c:pt idx="18">
                  <c:v>6174</c:v>
                </c:pt>
                <c:pt idx="19">
                  <c:v>6178</c:v>
                </c:pt>
                <c:pt idx="20">
                  <c:v>6180</c:v>
                </c:pt>
                <c:pt idx="21">
                  <c:v>6185</c:v>
                </c:pt>
                <c:pt idx="22">
                  <c:v>6190</c:v>
                </c:pt>
                <c:pt idx="23">
                  <c:v>6192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208-4598-BBBE-3602D204D4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507512"/>
        <c:axId val="403507840"/>
      </c:lineChart>
      <c:dateAx>
        <c:axId val="403507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507840"/>
        <c:crosses val="autoZero"/>
        <c:auto val="1"/>
        <c:lblOffset val="100"/>
        <c:baseTimeUnit val="days"/>
      </c:dateAx>
      <c:valAx>
        <c:axId val="40350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50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@topmega_oficial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24</c:v>
                </c:pt>
                <c:pt idx="1">
                  <c:v>37</c:v>
                </c:pt>
                <c:pt idx="2">
                  <c:v>13</c:v>
                </c:pt>
                <c:pt idx="3">
                  <c:v>-3</c:v>
                </c:pt>
                <c:pt idx="4">
                  <c:v>30</c:v>
                </c:pt>
                <c:pt idx="5">
                  <c:v>21</c:v>
                </c:pt>
                <c:pt idx="6">
                  <c:v>36</c:v>
                </c:pt>
                <c:pt idx="7">
                  <c:v>19</c:v>
                </c:pt>
                <c:pt idx="8">
                  <c:v>32</c:v>
                </c:pt>
                <c:pt idx="9">
                  <c:v>25</c:v>
                </c:pt>
                <c:pt idx="10">
                  <c:v>25</c:v>
                </c:pt>
                <c:pt idx="11">
                  <c:v>27</c:v>
                </c:pt>
                <c:pt idx="12">
                  <c:v>53</c:v>
                </c:pt>
                <c:pt idx="13">
                  <c:v>27</c:v>
                </c:pt>
                <c:pt idx="14">
                  <c:v>13</c:v>
                </c:pt>
                <c:pt idx="15">
                  <c:v>-8</c:v>
                </c:pt>
                <c:pt idx="16">
                  <c:v>12</c:v>
                </c:pt>
                <c:pt idx="17">
                  <c:v>3</c:v>
                </c:pt>
                <c:pt idx="18">
                  <c:v>5</c:v>
                </c:pt>
                <c:pt idx="19">
                  <c:v>26</c:v>
                </c:pt>
                <c:pt idx="20">
                  <c:v>26</c:v>
                </c:pt>
                <c:pt idx="21">
                  <c:v>23</c:v>
                </c:pt>
                <c:pt idx="22">
                  <c:v>22</c:v>
                </c:pt>
                <c:pt idx="23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99-4182-899A-5AA883E12B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@venzoarg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38</c:v>
                </c:pt>
                <c:pt idx="1">
                  <c:v>46</c:v>
                </c:pt>
                <c:pt idx="2">
                  <c:v>19</c:v>
                </c:pt>
                <c:pt idx="3">
                  <c:v>18</c:v>
                </c:pt>
                <c:pt idx="4">
                  <c:v>27</c:v>
                </c:pt>
                <c:pt idx="5">
                  <c:v>37</c:v>
                </c:pt>
                <c:pt idx="6">
                  <c:v>43</c:v>
                </c:pt>
                <c:pt idx="7">
                  <c:v>36</c:v>
                </c:pt>
                <c:pt idx="8">
                  <c:v>23</c:v>
                </c:pt>
                <c:pt idx="9">
                  <c:v>52</c:v>
                </c:pt>
                <c:pt idx="10">
                  <c:v>-18</c:v>
                </c:pt>
                <c:pt idx="11">
                  <c:v>1</c:v>
                </c:pt>
                <c:pt idx="12">
                  <c:v>23</c:v>
                </c:pt>
                <c:pt idx="13">
                  <c:v>24</c:v>
                </c:pt>
                <c:pt idx="14">
                  <c:v>24</c:v>
                </c:pt>
                <c:pt idx="15">
                  <c:v>17</c:v>
                </c:pt>
                <c:pt idx="16">
                  <c:v>0</c:v>
                </c:pt>
                <c:pt idx="17">
                  <c:v>21</c:v>
                </c:pt>
                <c:pt idx="18">
                  <c:v>-4</c:v>
                </c:pt>
                <c:pt idx="19">
                  <c:v>-4</c:v>
                </c:pt>
                <c:pt idx="20">
                  <c:v>26</c:v>
                </c:pt>
                <c:pt idx="21">
                  <c:v>15</c:v>
                </c:pt>
                <c:pt idx="22">
                  <c:v>9</c:v>
                </c:pt>
                <c:pt idx="23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99-4182-899A-5AA883E12B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@teknialbikes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-3</c:v>
                </c:pt>
                <c:pt idx="1">
                  <c:v>-3</c:v>
                </c:pt>
                <c:pt idx="2">
                  <c:v>-2</c:v>
                </c:pt>
                <c:pt idx="3">
                  <c:v>0</c:v>
                </c:pt>
                <c:pt idx="4">
                  <c:v>-5</c:v>
                </c:pt>
                <c:pt idx="5">
                  <c:v>0</c:v>
                </c:pt>
                <c:pt idx="6">
                  <c:v>-3</c:v>
                </c:pt>
                <c:pt idx="7">
                  <c:v>-6</c:v>
                </c:pt>
                <c:pt idx="8">
                  <c:v>0</c:v>
                </c:pt>
                <c:pt idx="9">
                  <c:v>-3</c:v>
                </c:pt>
                <c:pt idx="10">
                  <c:v>-5</c:v>
                </c:pt>
                <c:pt idx="11">
                  <c:v>-6</c:v>
                </c:pt>
                <c:pt idx="12">
                  <c:v>-1</c:v>
                </c:pt>
                <c:pt idx="13">
                  <c:v>-6</c:v>
                </c:pt>
                <c:pt idx="14">
                  <c:v>-2</c:v>
                </c:pt>
                <c:pt idx="15">
                  <c:v>-5</c:v>
                </c:pt>
                <c:pt idx="16">
                  <c:v>622</c:v>
                </c:pt>
                <c:pt idx="17">
                  <c:v>1124</c:v>
                </c:pt>
                <c:pt idx="18">
                  <c:v>52</c:v>
                </c:pt>
                <c:pt idx="19">
                  <c:v>41</c:v>
                </c:pt>
                <c:pt idx="20">
                  <c:v>26</c:v>
                </c:pt>
                <c:pt idx="21">
                  <c:v>1079</c:v>
                </c:pt>
                <c:pt idx="22">
                  <c:v>491</c:v>
                </c:pt>
                <c:pt idx="23">
                  <c:v>470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99-4182-899A-5AA883E12B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@olmobikes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-76</c:v>
                </c:pt>
                <c:pt idx="1">
                  <c:v>-67</c:v>
                </c:pt>
                <c:pt idx="2">
                  <c:v>-40</c:v>
                </c:pt>
                <c:pt idx="3">
                  <c:v>-57</c:v>
                </c:pt>
                <c:pt idx="4">
                  <c:v>-65</c:v>
                </c:pt>
                <c:pt idx="5">
                  <c:v>-55</c:v>
                </c:pt>
                <c:pt idx="6">
                  <c:v>-70</c:v>
                </c:pt>
                <c:pt idx="7">
                  <c:v>-76</c:v>
                </c:pt>
                <c:pt idx="8">
                  <c:v>-74</c:v>
                </c:pt>
                <c:pt idx="9">
                  <c:v>-38</c:v>
                </c:pt>
                <c:pt idx="10">
                  <c:v>-57</c:v>
                </c:pt>
                <c:pt idx="11">
                  <c:v>-55</c:v>
                </c:pt>
                <c:pt idx="12">
                  <c:v>-45</c:v>
                </c:pt>
                <c:pt idx="13">
                  <c:v>-65</c:v>
                </c:pt>
                <c:pt idx="14">
                  <c:v>-61</c:v>
                </c:pt>
                <c:pt idx="15">
                  <c:v>-46</c:v>
                </c:pt>
                <c:pt idx="16">
                  <c:v>-66</c:v>
                </c:pt>
                <c:pt idx="17">
                  <c:v>-50</c:v>
                </c:pt>
                <c:pt idx="18">
                  <c:v>-53</c:v>
                </c:pt>
                <c:pt idx="19">
                  <c:v>-63</c:v>
                </c:pt>
                <c:pt idx="20">
                  <c:v>-67</c:v>
                </c:pt>
                <c:pt idx="21">
                  <c:v>-55</c:v>
                </c:pt>
                <c:pt idx="22">
                  <c:v>-27</c:v>
                </c:pt>
                <c:pt idx="23">
                  <c:v>-68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99-4182-899A-5AA883E12B6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8</c:v>
                </c:pt>
                <c:pt idx="1">
                  <c:v>7</c:v>
                </c:pt>
                <c:pt idx="2">
                  <c:v>7</c:v>
                </c:pt>
                <c:pt idx="3">
                  <c:v>9</c:v>
                </c:pt>
                <c:pt idx="4">
                  <c:v>7</c:v>
                </c:pt>
                <c:pt idx="5">
                  <c:v>10</c:v>
                </c:pt>
                <c:pt idx="6">
                  <c:v>12</c:v>
                </c:pt>
                <c:pt idx="7">
                  <c:v>25</c:v>
                </c:pt>
                <c:pt idx="8">
                  <c:v>8</c:v>
                </c:pt>
                <c:pt idx="9">
                  <c:v>8</c:v>
                </c:pt>
                <c:pt idx="10">
                  <c:v>6</c:v>
                </c:pt>
                <c:pt idx="11">
                  <c:v>4</c:v>
                </c:pt>
                <c:pt idx="12">
                  <c:v>4</c:v>
                </c:pt>
                <c:pt idx="13">
                  <c:v>11</c:v>
                </c:pt>
                <c:pt idx="14">
                  <c:v>9</c:v>
                </c:pt>
                <c:pt idx="15">
                  <c:v>9</c:v>
                </c:pt>
                <c:pt idx="16">
                  <c:v>5</c:v>
                </c:pt>
                <c:pt idx="17">
                  <c:v>12</c:v>
                </c:pt>
                <c:pt idx="18">
                  <c:v>17</c:v>
                </c:pt>
                <c:pt idx="19">
                  <c:v>10</c:v>
                </c:pt>
                <c:pt idx="20">
                  <c:v>6</c:v>
                </c:pt>
                <c:pt idx="21">
                  <c:v>7</c:v>
                </c:pt>
                <c:pt idx="22">
                  <c:v>9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899-4182-899A-5AA883E12B6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@motomelbicicletas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2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-3</c:v>
                </c:pt>
                <c:pt idx="7">
                  <c:v>-2</c:v>
                </c:pt>
                <c:pt idx="8">
                  <c:v>-1</c:v>
                </c:pt>
                <c:pt idx="9">
                  <c:v>1</c:v>
                </c:pt>
                <c:pt idx="10">
                  <c:v>-6</c:v>
                </c:pt>
                <c:pt idx="11">
                  <c:v>1</c:v>
                </c:pt>
                <c:pt idx="12">
                  <c:v>2</c:v>
                </c:pt>
                <c:pt idx="13">
                  <c:v>-5</c:v>
                </c:pt>
                <c:pt idx="14">
                  <c:v>6</c:v>
                </c:pt>
                <c:pt idx="15">
                  <c:v>-1</c:v>
                </c:pt>
                <c:pt idx="16">
                  <c:v>3</c:v>
                </c:pt>
                <c:pt idx="17">
                  <c:v>7</c:v>
                </c:pt>
                <c:pt idx="18">
                  <c:v>2</c:v>
                </c:pt>
                <c:pt idx="19">
                  <c:v>4</c:v>
                </c:pt>
                <c:pt idx="20">
                  <c:v>2</c:v>
                </c:pt>
                <c:pt idx="21">
                  <c:v>5</c:v>
                </c:pt>
                <c:pt idx="22">
                  <c:v>5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899-4182-899A-5AA883E12B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497672"/>
        <c:axId val="403507184"/>
      </c:lineChart>
      <c:dateAx>
        <c:axId val="403497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507184"/>
        <c:crosses val="autoZero"/>
        <c:auto val="1"/>
        <c:lblOffset val="100"/>
        <c:baseTimeUnit val="days"/>
      </c:dateAx>
      <c:valAx>
        <c:axId val="40350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49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@topmega_oficial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33</c:v>
                </c:pt>
                <c:pt idx="1">
                  <c:v>30</c:v>
                </c:pt>
                <c:pt idx="2">
                  <c:v>20</c:v>
                </c:pt>
                <c:pt idx="3">
                  <c:v>21</c:v>
                </c:pt>
                <c:pt idx="4">
                  <c:v>18</c:v>
                </c:pt>
                <c:pt idx="5">
                  <c:v>8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CF-4A48-8492-E8036410BF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@venzoarg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19</c:v>
                </c:pt>
                <c:pt idx="1">
                  <c:v>31</c:v>
                </c:pt>
                <c:pt idx="2">
                  <c:v>28</c:v>
                </c:pt>
                <c:pt idx="3">
                  <c:v>24</c:v>
                </c:pt>
                <c:pt idx="4">
                  <c:v>21</c:v>
                </c:pt>
                <c:pt idx="5">
                  <c:v>7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CF-4A48-8492-E8036410BF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@teknialbikes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13</c:v>
                </c:pt>
                <c:pt idx="1">
                  <c:v>6</c:v>
                </c:pt>
                <c:pt idx="2">
                  <c:v>267</c:v>
                </c:pt>
                <c:pt idx="3">
                  <c:v>121</c:v>
                </c:pt>
                <c:pt idx="4">
                  <c:v>272</c:v>
                </c:pt>
                <c:pt idx="5">
                  <c:v>373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CF-4A48-8492-E8036410BF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@olmobikes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-54</c:v>
                </c:pt>
                <c:pt idx="1">
                  <c:v>-67</c:v>
                </c:pt>
                <c:pt idx="2">
                  <c:v>-67</c:v>
                </c:pt>
                <c:pt idx="3">
                  <c:v>-54</c:v>
                </c:pt>
                <c:pt idx="4">
                  <c:v>-53</c:v>
                </c:pt>
                <c:pt idx="5">
                  <c:v>-55</c:v>
                </c:pt>
                <c:pt idx="6">
                  <c:v>-58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3CF-4A48-8492-E8036410BF6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@raleigh.bicicletas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8</c:v>
                </c:pt>
                <c:pt idx="1">
                  <c:v>10</c:v>
                </c:pt>
                <c:pt idx="2">
                  <c:v>12</c:v>
                </c:pt>
                <c:pt idx="3">
                  <c:v>8</c:v>
                </c:pt>
                <c:pt idx="4">
                  <c:v>6</c:v>
                </c:pt>
                <c:pt idx="5">
                  <c:v>9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3CF-4A48-8492-E8036410BF6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@motomelbicicletas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</c:v>
                </c:pt>
                <c:pt idx="1">
                  <c:v>-2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3CF-4A48-8492-E8036410BF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452240"/>
        <c:axId val="424453552"/>
      </c:barChart>
      <c:catAx>
        <c:axId val="42445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453552"/>
        <c:crosses val="autoZero"/>
        <c:auto val="1"/>
        <c:lblAlgn val="ctr"/>
        <c:lblOffset val="100"/>
        <c:noMultiLvlLbl val="0"/>
      </c:catAx>
      <c:valAx>
        <c:axId val="42445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45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@topmega_oficial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13-466D-BE4A-6F745ADAB8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@venzoarg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13-466D-BE4A-6F745ADAB8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@teknialbikes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13-466D-BE4A-6F745ADAB8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@olmobikes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13-466D-BE4A-6F745ADAB8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@raleigh.bicicletas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13-466D-BE4A-6F745ADAB82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@motomelbicicletas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613-466D-BE4A-6F745ADAB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448960"/>
        <c:axId val="424451912"/>
      </c:barChart>
      <c:catAx>
        <c:axId val="42444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451912"/>
        <c:crosses val="autoZero"/>
        <c:auto val="1"/>
        <c:lblAlgn val="ctr"/>
        <c:lblOffset val="100"/>
        <c:noMultiLvlLbl val="0"/>
      </c:catAx>
      <c:valAx>
        <c:axId val="42445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44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@topmega_oficial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0.23759428628680199</c:v>
                </c:pt>
                <c:pt idx="2">
                  <c:v>9.1602616399730899E-2</c:v>
                </c:pt>
                <c:pt idx="3">
                  <c:v>8.3014871112256097E-2</c:v>
                </c:pt>
                <c:pt idx="5">
                  <c:v>0.108062461534058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E5-4B77-94BE-9E2960DAFC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@venzoarg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0.71318237092056402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E5-4B77-94BE-9E2960DAFC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@teknialbikes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0.39345294302801398</c:v>
                </c:pt>
                <c:pt idx="2">
                  <c:v>0.27279404049942302</c:v>
                </c:pt>
                <c:pt idx="3">
                  <c:v>0.278040079739796</c:v>
                </c:pt>
                <c:pt idx="4">
                  <c:v>3.79288637079005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E5-4B77-94BE-9E2960DAFC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@olmobikes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0.113714583372091</c:v>
                </c:pt>
                <c:pt idx="4">
                  <c:v>6.8368277119416607E-2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E5-4B77-94BE-9E2960DAFCA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@raleigh.bicicletas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3">
                  <c:v>0.67888662593346905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E5-4B77-94BE-9E2960DAFCA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@motomelbicicletas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2">
                  <c:v>0.36689327722024401</c:v>
                </c:pt>
                <c:pt idx="3">
                  <c:v>0.33991583036581402</c:v>
                </c:pt>
                <c:pt idx="4">
                  <c:v>0.23200604294809499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5E5-4B77-94BE-9E2960DAFC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460768"/>
        <c:axId val="424459128"/>
      </c:barChart>
      <c:catAx>
        <c:axId val="42446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459128"/>
        <c:crosses val="autoZero"/>
        <c:auto val="1"/>
        <c:lblAlgn val="ctr"/>
        <c:lblOffset val="100"/>
        <c:noMultiLvlLbl val="0"/>
      </c:catAx>
      <c:valAx>
        <c:axId val="42445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46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@topmega_oficial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07-4A08-A5E3-98F434E0CE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@venzoarg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07-4A08-A5E3-98F434E0CE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@teknialbikes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07-4A08-A5E3-98F434E0CE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@olmobikes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307-4A08-A5E3-98F434E0CE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307-4A08-A5E3-98F434E0CE5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@motomelbicicletas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307-4A08-A5E3-98F434E0CE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461096"/>
        <c:axId val="424458144"/>
      </c:lineChart>
      <c:catAx>
        <c:axId val="424461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458144"/>
        <c:crosses val="autoZero"/>
        <c:auto val="1"/>
        <c:lblAlgn val="ctr"/>
        <c:lblOffset val="100"/>
        <c:noMultiLvlLbl val="0"/>
      </c:catAx>
      <c:valAx>
        <c:axId val="42445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461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@topmega_oficial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0.128836463582226</c:v>
                </c:pt>
                <c:pt idx="10">
                  <c:v>7.3484501450603104E-2</c:v>
                </c:pt>
                <c:pt idx="11">
                  <c:v>0.108079477782868</c:v>
                </c:pt>
                <c:pt idx="12">
                  <c:v>0.23763169949610599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A9-4557-98AA-39C5C220F0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@venzoarg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0.71328395494587404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A9-4557-98AA-39C5C220F0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@teknialbikes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0.22033364809568801</c:v>
                </c:pt>
                <c:pt idx="13">
                  <c:v>0</c:v>
                </c:pt>
                <c:pt idx="14">
                  <c:v>0.40919106074913397</c:v>
                </c:pt>
                <c:pt idx="15">
                  <c:v>0.232137236386528</c:v>
                </c:pt>
                <c:pt idx="16">
                  <c:v>0.29508970727101003</c:v>
                </c:pt>
                <c:pt idx="17">
                  <c:v>0.28722064841044997</c:v>
                </c:pt>
                <c:pt idx="18">
                  <c:v>10.5602769908719</c:v>
                </c:pt>
                <c:pt idx="19">
                  <c:v>0.59017941454202105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A9-4557-98AA-39C5C220F0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@olmobikes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6.8360964494152104E-2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7.9986978863905905E-2</c:v>
                </c:pt>
                <c:pt idx="19">
                  <c:v>0</c:v>
                </c:pt>
                <c:pt idx="20">
                  <c:v>0.147417862208478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0A9-4557-98AA-39C5C220F0E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0.67904028972385699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0A9-4557-98AA-39C5C220F0E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@motomelbicicletas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0.30759268253197303</c:v>
                </c:pt>
                <c:pt idx="15">
                  <c:v>0.34806540391775898</c:v>
                </c:pt>
                <c:pt idx="16">
                  <c:v>0.26442177972046799</c:v>
                </c:pt>
                <c:pt idx="17">
                  <c:v>0.33997085964060197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0A9-4557-98AA-39C5C220F0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498656"/>
        <c:axId val="403499640"/>
      </c:lineChart>
      <c:catAx>
        <c:axId val="40349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499640"/>
        <c:crosses val="autoZero"/>
        <c:auto val="1"/>
        <c:lblAlgn val="ctr"/>
        <c:lblOffset val="100"/>
        <c:noMultiLvlLbl val="0"/>
      </c:catAx>
      <c:valAx>
        <c:axId val="40349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49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@topmega_oficial</c:v>
                </c:pt>
                <c:pt idx="1">
                  <c:v>@venzoarg</c:v>
                </c:pt>
                <c:pt idx="2">
                  <c:v>@teknialbikes</c:v>
                </c:pt>
                <c:pt idx="3">
                  <c:v>@olmobikes</c:v>
                </c:pt>
                <c:pt idx="4">
                  <c:v>@raleigh.bicicletas</c:v>
                </c:pt>
                <c:pt idx="5">
                  <c:v>@motomelbicicletas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C7-4251-981B-7B2C8DB04F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@topmega_oficial</c:v>
                </c:pt>
                <c:pt idx="1">
                  <c:v>@venzoarg</c:v>
                </c:pt>
                <c:pt idx="2">
                  <c:v>@teknialbikes</c:v>
                </c:pt>
                <c:pt idx="3">
                  <c:v>@olmobikes</c:v>
                </c:pt>
                <c:pt idx="4">
                  <c:v>@raleigh.bicicletas</c:v>
                </c:pt>
                <c:pt idx="5">
                  <c:v>@motomelbicicletas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</c:v>
                </c:pt>
                <c:pt idx="1">
                  <c:v>0</c:v>
                </c:pt>
                <c:pt idx="2">
                  <c:v>6</c:v>
                </c:pt>
                <c:pt idx="3">
                  <c:v>3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C7-4251-981B-7B2C8DB04F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@topmega_oficial</c:v>
                </c:pt>
                <c:pt idx="1">
                  <c:v>@venzoarg</c:v>
                </c:pt>
                <c:pt idx="2">
                  <c:v>@teknialbikes</c:v>
                </c:pt>
                <c:pt idx="3">
                  <c:v>@olmobikes</c:v>
                </c:pt>
                <c:pt idx="4">
                  <c:v>@raleigh.bicicletas</c:v>
                </c:pt>
                <c:pt idx="5">
                  <c:v>@motomelbicicletas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C7-4251-981B-7B2C8DB04F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668952"/>
        <c:axId val="399669608"/>
      </c:barChart>
      <c:catAx>
        <c:axId val="399668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69608"/>
        <c:crosses val="autoZero"/>
        <c:auto val="1"/>
        <c:lblAlgn val="ctr"/>
        <c:lblOffset val="100"/>
        <c:noMultiLvlLbl val="0"/>
      </c:catAx>
      <c:valAx>
        <c:axId val="39966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68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@topmega_oficial</c:v>
                </c:pt>
                <c:pt idx="1">
                  <c:v>@venzoarg</c:v>
                </c:pt>
                <c:pt idx="2">
                  <c:v>@teknialbikes</c:v>
                </c:pt>
                <c:pt idx="3">
                  <c:v>@olmobikes</c:v>
                </c:pt>
                <c:pt idx="4">
                  <c:v>@raleigh.bicicletas</c:v>
                </c:pt>
                <c:pt idx="5">
                  <c:v>@motomelbicicletas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561</c:v>
                </c:pt>
                <c:pt idx="1">
                  <c:v>0</c:v>
                </c:pt>
                <c:pt idx="2">
                  <c:v>228</c:v>
                </c:pt>
                <c:pt idx="3">
                  <c:v>636</c:v>
                </c:pt>
                <c:pt idx="4">
                  <c:v>0</c:v>
                </c:pt>
                <c:pt idx="5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95-4F19-BFF4-AF6011713C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@topmega_oficial</c:v>
                </c:pt>
                <c:pt idx="1">
                  <c:v>@venzoarg</c:v>
                </c:pt>
                <c:pt idx="2">
                  <c:v>@teknialbikes</c:v>
                </c:pt>
                <c:pt idx="3">
                  <c:v>@olmobikes</c:v>
                </c:pt>
                <c:pt idx="4">
                  <c:v>@raleigh.bicicletas</c:v>
                </c:pt>
                <c:pt idx="5">
                  <c:v>@motomelbicicletas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1414</c:v>
                </c:pt>
                <c:pt idx="3">
                  <c:v>0</c:v>
                </c:pt>
                <c:pt idx="4">
                  <c:v>0</c:v>
                </c:pt>
                <c:pt idx="5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95-4F19-BFF4-AF6011713C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@topmega_oficial</c:v>
                </c:pt>
                <c:pt idx="1">
                  <c:v>@venzoarg</c:v>
                </c:pt>
                <c:pt idx="2">
                  <c:v>@teknialbikes</c:v>
                </c:pt>
                <c:pt idx="3">
                  <c:v>@olmobikes</c:v>
                </c:pt>
                <c:pt idx="4">
                  <c:v>@raleigh.bicicletas</c:v>
                </c:pt>
                <c:pt idx="5">
                  <c:v>@motomelbicicletas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651</c:v>
                </c:pt>
                <c:pt idx="2">
                  <c:v>114</c:v>
                </c:pt>
                <c:pt idx="3">
                  <c:v>0</c:v>
                </c:pt>
                <c:pt idx="4">
                  <c:v>60</c:v>
                </c:pt>
                <c:pt idx="5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95-4F19-BFF4-AF6011713C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3498984"/>
        <c:axId val="391058944"/>
      </c:barChart>
      <c:catAx>
        <c:axId val="40349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58944"/>
        <c:crosses val="autoZero"/>
        <c:auto val="1"/>
        <c:lblAlgn val="ctr"/>
        <c:lblOffset val="100"/>
        <c:noMultiLvlLbl val="0"/>
      </c:catAx>
      <c:valAx>
        <c:axId val="39105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49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@topmega_oficial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0.114677790401411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22-44F5-A1EB-6A713EC55C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@venzoarg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0.71252667870629005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22-44F5-A1EB-6A713EC55C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@teknialbikes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0.47896723397246999</c:v>
                </c:pt>
                <c:pt idx="1">
                  <c:v>0.32964265690824501</c:v>
                </c:pt>
                <c:pt idx="2">
                  <c:v>4.1630858698525204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22-44F5-A1EB-6A713EC55C4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@olmobikes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9.8707496206186698E-2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22-44F5-A1EB-6A713EC55C4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@raleigh.bicicletas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0.67129111658089002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722-44F5-A1EB-6A713EC55C4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@motomelbicicletas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0.37236570962503002</c:v>
                </c:pt>
                <c:pt idx="1">
                  <c:v>0.33252230332522498</c:v>
                </c:pt>
                <c:pt idx="2">
                  <c:v>0.24304980695317999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722-44F5-A1EB-6A713EC55C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645920"/>
        <c:axId val="401646576"/>
      </c:barChart>
      <c:catAx>
        <c:axId val="40164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646576"/>
        <c:crosses val="autoZero"/>
        <c:auto val="1"/>
        <c:lblAlgn val="ctr"/>
        <c:lblOffset val="100"/>
        <c:noMultiLvlLbl val="0"/>
      </c:catAx>
      <c:valAx>
        <c:axId val="40164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64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@topmega_oficial</c:v>
                </c:pt>
                <c:pt idx="1">
                  <c:v>@venzoarg</c:v>
                </c:pt>
                <c:pt idx="2">
                  <c:v>@teknialbikes</c:v>
                </c:pt>
                <c:pt idx="3">
                  <c:v>@olmobikes</c:v>
                </c:pt>
                <c:pt idx="4">
                  <c:v>@raleigh.bicicletas</c:v>
                </c:pt>
                <c:pt idx="5">
                  <c:v>@motomelbicicletas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549</c:v>
                </c:pt>
                <c:pt idx="1">
                  <c:v>628</c:v>
                </c:pt>
                <c:pt idx="2">
                  <c:v>1171</c:v>
                </c:pt>
                <c:pt idx="3">
                  <c:v>625</c:v>
                </c:pt>
                <c:pt idx="4">
                  <c:v>56</c:v>
                </c:pt>
                <c:pt idx="5">
                  <c:v>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1B-4A47-8285-2CD02989A3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@topmega_oficial</c:v>
                </c:pt>
                <c:pt idx="1">
                  <c:v>@venzoarg</c:v>
                </c:pt>
                <c:pt idx="2">
                  <c:v>@teknialbikes</c:v>
                </c:pt>
                <c:pt idx="3">
                  <c:v>@olmobikes</c:v>
                </c:pt>
                <c:pt idx="4">
                  <c:v>@raleigh.bicicletas</c:v>
                </c:pt>
                <c:pt idx="5">
                  <c:v>@motomelbicicletas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12</c:v>
                </c:pt>
                <c:pt idx="1">
                  <c:v>23</c:v>
                </c:pt>
                <c:pt idx="2">
                  <c:v>585</c:v>
                </c:pt>
                <c:pt idx="3">
                  <c:v>11</c:v>
                </c:pt>
                <c:pt idx="4">
                  <c:v>4</c:v>
                </c:pt>
                <c:pt idx="5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1B-4A47-8285-2CD02989A3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1644608"/>
        <c:axId val="401639688"/>
      </c:barChart>
      <c:catAx>
        <c:axId val="40164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639688"/>
        <c:crosses val="autoZero"/>
        <c:auto val="1"/>
        <c:lblAlgn val="ctr"/>
        <c:lblOffset val="100"/>
        <c:noMultiLvlLbl val="0"/>
      </c:catAx>
      <c:valAx>
        <c:axId val="401639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64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495F4-5164-476C-90E7-E15755E53D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E02348-C71F-48FD-B850-22DECC7CC0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39474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9CA8C-BFDD-4855-B42B-E573347E4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38CF49-12C2-4A59-A82D-33778E0145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8448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33237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6930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202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8958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6779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6094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6210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8388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7115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1747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00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280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0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218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077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469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688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68C5F5-7C3A-437B-9E3A-4A602DD90D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2238061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271AB-45FB-4035-AACB-786E716DF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7008CF-82EB-49F0-8A2C-E2AFFD53E9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1908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72728-1CFC-4104-A9C0-CA8130DB62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28288-F8E5-4940-96E0-7EA590CE2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654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E6AE5-9FF3-4653-8852-9709C9FD1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DD4226-0769-4C3A-B934-69ACE26952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591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FE3A6D-677D-4680-8151-F26A371E5F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23E1F-7E32-4B64-91AA-CCEC75A3E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109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30322-3A69-44FA-A9E3-ECAFB198C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11404D-D28F-4CB0-9989-9B891B8375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880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D24D6-FCA0-4293-AD84-B78D65FF13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C2979-D87E-4DBD-ACE7-78119C241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717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48438-0C49-402B-BE88-86F837BF8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E1580E-3013-469A-BA44-39AB639C38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269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CE132-9C77-4D81-BB1E-E33CFD47FF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812A6-5462-4288-BF14-7A058739C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008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D5689-0FD9-496B-A74E-9D0D8661C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57FD07-2E91-4593-85AB-FB3955387B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8355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326D5-037B-4DD4-B9E1-E6929DCD3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26F59-F15B-4C2C-86D6-2295F1D70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532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7368C-3717-4539-8C6B-C91EAEFC9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D0D239-C116-46F4-99C2-92BE1B3765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0746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5B905-AB3A-4F21-8606-BB2B3A9DA1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1724F3-8575-48BD-9127-0066138C5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788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83C65-895B-4BF1-B98E-5EFACBAC3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25D4DF-3FED-49E5-8F60-369403469A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24369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0AFAC-8C0B-4B36-8959-9CF773C83A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77412-40B6-4765-B1A9-CA545262F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112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471A7-97DF-4ADB-AAAE-5F62C01BC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E487F0-4A7E-4AFC-BCEB-845F3B6BC4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7634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E6913-A62C-4E03-9121-A87296194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D434D-6AE4-4EDC-8517-C77F811EF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107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ABB39-E1E9-4249-99D4-F2A59BD8B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08DB22-E2D3-44D2-ACC6-D0AE632C12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32806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13A39-FF75-44CA-87F5-975452B434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F42FD-CD18-404A-9712-BC30DC7B1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113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4D9C6-05C4-4AB5-BFCC-0876A4C94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736EE5-409B-482C-BEC9-F62ED57323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6597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1277D-D629-4D0E-A215-21C46964DB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ABD00-0040-4560-B2D0-B183181B7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490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2E504-F5F4-453B-A931-08E44B55D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BB2499-8696-44B7-847A-638F99A52E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69864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7A7498-6BF4-49DD-8198-5354FEA643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7AD90-519F-4DBC-80D8-D9BC371E9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562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989E-EBA8-42EF-BF0C-528F56392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64EEE3-DD42-4C4A-B94C-F4546FE500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7044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531CF-F310-4B54-97FB-77B6370176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86900-4417-4AC7-A93D-C96E2ABA4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18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0A3EA-6994-4751-B21B-C8CA13D45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A89662-13B9-4ACC-AF13-BC2ED556A1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0867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479068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668203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3139183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2003701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66781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67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#TeknialArgentina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40.555555555556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23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400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140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387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37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691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877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58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#actitudtopmega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820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791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57C69-CA5F-49CC-8488-29EF0331BF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3689953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EBF20-01A5-449A-A057-2AE24CD1C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E3572D-F098-4631-8874-83CD0C474E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1588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2894140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121858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199108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3842238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68693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35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35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465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589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81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57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251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#movilidadsustentable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26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#CambiaTuFormaDeMoverte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281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288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350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BF215-F733-4BB2-9805-20C8A4E9B1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90108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7C07B-D03D-4532-BE5D-1BCADCD3D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107DC-C10C-4859-B4C4-6B1B0A67F4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3195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9950852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42866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9929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7946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5480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1293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9059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809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@teknialbikes - 2022-02-04 18:31:35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 O R T E O! Esta semana bicicleteá todo, menos este sorteo de Átomo y Teknial 🧡🚲⁣
⁣
𝐄𝐧𝐭𝐫𝐚́ 𝐚𝐥 𝐩𝐨𝐬𝐭𝐞𝐨 𝐝𝐞 𝐚́𝐭𝐨𝐦𝐨 𝐲 𝐬𝐞𝐠𝐮𝐢́ 𝐥𝐨𝐬 𝐩𝐚𝐬𝐨𝐬 𝐝𝐞𝐥 𝐬𝐨𝐫𝐭𝐞𝐨!⁣
Ingresá ya en atomodesinflamante 🍀🧡🚲⁣
⁣
#TeknialBikes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273187121_296446222463471_6708934612100498651_n.jpg?_nc_ht=scontent.cdninstagram.com&amp;_nc_cat=111&amp;_nc_ohc=GgSXOO5GbCoAX_LIlSB&amp;edm=AMO9-JQAAAAA&amp;ccb=7-4&amp;oh=00_AT8JTkwWfX39rl3EGmgYmiOTVafOJAANQlaMjKDbMS0_kg&amp;oe=620C42DC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970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99275-7FCA-4BEA-BEA1-C0F9332D1E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1210527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F5C73-7E8E-4130-9A42-FB16C0DC1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8C9C4E-C92E-455B-9C39-4F2493A30B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2260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8186879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30054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1360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3969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4753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0246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3894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939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@venzoarg - 2022-01-31 12:21:39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GUÍA PARA HACER CIRCUITO CHICO EN BICI POR andarliviano 🏔
📍 Ficha de ruta:
Kilómetros: 64 (Asfalto: 50 / Ripio: 14)
Lugar: Bariloche, Río Negro, Argentina
Tipo de recorrido: Circular
Rutas: Av. Bustillo / RP77
Alturas:
- Inicio: 783  m.s.n.m
- Punto más alto: 892 m.s.n.m
- Fin: 783 m.s.n.m
- Desnivel acumulado: +-623 m / -623 m
🗺 Puntos destacados: Playa Bonita, Bahía Serena, cerro Campanario, mirador brazo Campanario, península San Pedro, puerto Pañuelo, Parque municipal Llao Llao, cerrito y mirador Llao Llao, villa Tacul, mirador del cerro Capilla, mirador de bahía López, arroyo Angostura, bahía López, Punto Panorámico, colonia Suiza y Lago Moreno
📆  Días aproximados: 1 o más si querés acampar en Colonia Suiza
❗ A tener en cuenta: si vas a hacer este recorrido en una bicicleta alquilada, procurá que la medida sea acorde a tu tamaño, más si no tenés experiencia. Esto va a hacer que el recorrido sea más placentero y no una molestia. En cuanto al agua no vas a tener problemas, pero si querés llevar, con una botella de 2 litros por persona vas a estar bien. Dentro del recorrido hay muchas propuestas gastronómicas, aunque recomiendo llevar comida para frenar donde y cuando quieras.
¿Dudas, preguntas? andarliviano te las responde 👇👇👇
#VenzoTravel #cicloturismo #ViajarEnBici #ViajesVenzo #ViviVenzo #cicloturistasvenzo #venzo #venzobikes #venzobike #SomosVenzo #venzoarg #venzoargentina #CicloturismoArgentino #Bikepacking #bikelifestyle #viajarenbici #AdventureByBike #Bikewander #worldbybike #TravelAdventure #mtb #mtblife #cycling #cyclinglife #ciclismo #ciclismoargentino #Patagonia #PatagoniaNorte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272878373_284434036940414_3581303844876897725_n.jpg?_nc_cat=103&amp;ccb=1-5&amp;_nc_sid=8ae9d6&amp;_nc_ohc=NXq70m6sKv0AX_zdpWA&amp;_nc_ht=scontent-bos3-1.cdninstagram.com&amp;edm=AL-3X8kEAAAA&amp;oh=00_AT8qoB5hEtxqxUvmISrK8LxsP7ynA5VgDxrBDgGM02DM9A&amp;oe=621122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812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E5437-1AB6-49F5-B6EE-D22974D549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3845243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998EF-66DB-4BB5-8B48-F39D7A7C0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1D47F3-DAC4-4416-8925-6A5BD4CBCE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9435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234594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12495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9584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5035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158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3420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1400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341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@olmobikes - 2022-02-08 20:25:08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Amelie Plume. Elegancia vintage.
❤ natyfranz
#bicicleta #urbanbike #urbana #citybike #vintage #vintagebike #bike #bicycle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273400499_473518420930912_2946545600576722009_n.jpg?_nc_cat=107&amp;ccb=1-5&amp;_nc_sid=8ae9d6&amp;_nc_ohc=4mq1EBQXmF0AX82Rc1k&amp;_nc_ht=scontent-iad3-1.cdninstagram.com&amp;edm=AL-3X8kEAAAA&amp;oh=00_AT-UXU-zIVGFaPhIBN7NqevTue2VBGwfocf-sXTdpmjxEA&amp;oe=62102D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17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AC42D-7B29-48BC-8DB4-3FD994083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3029016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C85C2-0A56-431B-B0F7-53486830B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EE001B-C22A-49E8-BF2C-7453365FD1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8987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179567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11615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208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854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0059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482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7814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475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@olmobikes - 2022-01-25 18:37:59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 vos, ¿ya lo encontraste?
📷 gabychavez86 
#mtb #bike #bicycle #bikelife #bicicleta #todoterreno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272473762_364162681715657_6678733967726963326_n.jpg?_nc_cat=107&amp;ccb=1-5&amp;_nc_sid=8ae9d6&amp;_nc_ohc=lKrLEH5eNFQAX_qekPR&amp;_nc_ht=scontent-iad3-1.cdninstagram.com&amp;edm=AL-3X8kEAAAA&amp;oh=00_AT9a5e0tPIEUUPY7_8JCDME-yeUpZG9fHZnIG3ufz8xm3g&amp;oe=621003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921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B202E-E5AB-4830-BE9E-66DA54601B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3430744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2C4DD-9540-4A2C-B3F2-F2A6D3371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2926EE-F8E5-4CAB-844D-59B9CECDB4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3778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604612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35215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0402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2724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6675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4697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6226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895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@topmega_oficial - 2022-02-08 12:24:05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#Topmega Regal: acá 𝗵𝗮𝘆 𝗮𝗺𝗼𝗿
.
Disponible en 🌈 tres colores: cualquiera va a ser una gran elección. 
.
➡Buscala en las mejores bicicleterías del país y en nuestra web [link en bio] y 𝗲𝗻𝗮𝗺𝗼𝗿𝗮𝘁𝗲 𝗱𝗲 𝘁𝘂 𝗯𝗶𝗰𝗶 😍🥰
.
.
.
.
.
#topmega #tubicitumundo #actitudtopmega #adrenalina #aventura #ciclismo #ciclismourbano #ciclismoargentina #bicis #bicicletas #mtbargentina #mtblife #mtblifestyle #movilidadsustentable #mountainbike #cycling #TopmegaRegal #Regal #MTB #sanvalentin #sanvalentin2022 #diadelosenamorados #diadelosenamorados2022 #descuento #promocion #oferta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273444995_309971047819628_7524762434026829506_n.jpg?_nc_cat=108&amp;ccb=1-5&amp;_nc_sid=8ae9d6&amp;_nc_ohc=IozhCKMvL1wAX-YLY9a&amp;_nc_ht=scontent-iad3-1.cdninstagram.com&amp;edm=AL-3X8kEAAAA&amp;oh=00_AT_qM6BhtUWUOrbXIWnKWP8ix6DBo6D8ynOn3lEfGuvS8g&amp;oe=621145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423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99FBF-E444-40A3-905C-BC427F59D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3349965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578B1-972F-47AD-8F8E-2A25B94A1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D4B74C-FA17-4FE9-A20E-F2D50D141C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5847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0089740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11575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6354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6738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4807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360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7808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09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@olmobikes - 2022-02-04 13:36:21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Safari. Pura garra. ✊
#mtb #mountainbike #aventura #todoterreno #bikelife #bicicleta #bicycle #bike #bikelife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273171402_146755494413567_4867199404396749896_n.jpg?_nc_cat=108&amp;ccb=1-5&amp;_nc_sid=8ae9d6&amp;_nc_ohc=-o0IWpj3FoUAX91xjba&amp;_nc_ht=scontent-iad3-1.cdninstagram.com&amp;edm=AL-3X8kEAAAA&amp;oh=00_AT9nsb7UE2k3jMTlwe7qE2IM2EmHhBDUyPRAf15UHv_0AA&amp;oe=6210924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156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BC515-5C61-4F24-9DF7-077035847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36937221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1833C-4A30-4DCA-9C2B-A97F52F0F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490D8B-7821-4D4A-B880-7A74BBD992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2414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6936237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23964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209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1801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0270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4572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1019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39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@topmega_oficial - 2022-01-22 11:00:21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 hacés por el planeta 🌎, lo hacés por ❤vos: llenate de energía, 𝗽𝗮𝘀𝗮𝘁𝗲 𝗮𝗹 𝗺𝘂𝗻𝗱𝗼 𝗱𝗲 𝗹𝗮𝘀 𝗱𝗼𝘀 𝗿𝘂𝗲𝗱𝗮𝘀. 🚴
.
Conocé más en 𝙣𝙪𝙚𝙨𝙩𝙧𝙖 𝙬𝙚𝙗 [link en bio] y encontranos también en las mejores bicicleterías del país. Envíos 𝗴𝗿𝗮𝘁𝗶𝘀 a toda la Argentina. 🛒🇦🇷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272265087_1001321577150656_780408969305743774_n.jpg?_nc_cat=106&amp;ccb=1-5&amp;_nc_sid=8ae9d6&amp;_nc_ohc=gNVLhatqzoAAX-_LY1C&amp;_nc_ht=scontent-iad3-1.cdninstagram.com&amp;edm=AL-3X8kEAAAA&amp;oh=00_AT8ccXwG_yw0tsASb2h-3oBOb43EcW0as0wINrAA7eZJnQ&amp;oe=62111E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634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71196-9E5E-4D99-9124-406AE087D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32653359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F4F85-06A1-47C3-BF6A-99679158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A8D0EF-4A6A-4B7F-87AB-FF01815C15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1874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1312691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9145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2767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2086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9390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5778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2627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376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@topmega_oficial - 2022-02-10 09:28:05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𝗮𝗺𝗼𝗿 𝗽𝗿𝗼𝗽𝗶𝗼 también 𝙨𝙚 𝙘𝙚𝙡𝙚𝙗𝙧𝙖. 💪 ❤
.
𝗥𝗲𝗴𝗮𝗹𝗮𝘁𝗲 𝘁𝗶𝗲𝗺𝗽𝗼 🙌, regalate una #Topmega y salí a pedalear 😎🚲
.
#SanValentín
.
.
.
.
#topmega #tubicitumundo #actitudtopmega #adrenalina #aventura #ciclismo #ciclismourbano #ciclismoargentina #bicis #bicicletas #mtbargentina #mtblife #mtblifestyle #movilidadsustentable #mountainbike #cycling #foldingbike #plegable #biciplegable #sanvalentin #sanvalentin2022 #diadelosenamorados #diadelosenamorados2022 #descuento #promocion #oferta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273535332_1019495548604824_7829280265731524455_n.jpg?_nc_cat=103&amp;ccb=1-5&amp;_nc_sid=8ae9d6&amp;_nc_ohc=Rhz3cqu5v-IAX8N9-s6&amp;_nc_ht=scontent-iad3-1.cdninstagram.com&amp;edm=AL-3X8kEAAAA&amp;oh=00_AT83iMZYVk9k6CPCP2Uw_rD-xj8AfuRn4VLf1XBujqblUQ&amp;oe=621101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767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D302D-BBD0-4C50-A016-FF61DD5D73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2548535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8ABB2-C759-418E-92C3-681674093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F5143C-5A86-4BA6-B8FB-53BD9B9FB1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9064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914028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02950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0992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9377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6118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2717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8803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171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@topmega_oficial - 2022-01-19 10:30:08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momento de 𝗽𝗼𝗻𝗲𝗿𝘁𝗲 𝗲𝗻 𝗺𝗼𝘃𝗶𝗺𝗶𝗲𝗻𝘁𝗼. 🚴❤
.
Activate con 𝗧𝗼𝗽𝗺𝗲𝗴𝗮: nosotros ponemos la felicidad, vos sumá toda la actitud 😉💪
.
➡Metete a nuestra 𝙬𝙚𝙗 🛒 [link en bio] y conocé 𝘁𝗼𝗱𝗼𝘀 𝗹𝗼𝘀 𝗺𝗼𝗱𝗲𝗹𝗼𝘀 que tenemos para vos. Envíos 𝗴𝗿𝗮𝘁𝗶𝘀 a todo el país. 🚚 ✅
.
Encontranos también en las mejores bicicleterías de Argentina. 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272051993_1624109974617086_4518661747415003695_n.jpg?_nc_cat=111&amp;ccb=1-5&amp;_nc_sid=8ae9d6&amp;_nc_ohc=GqP7u-1fyG4AX81mVbG&amp;_nc_ht=scontent-iad3-1.cdninstagram.com&amp;edm=AL-3X8kEAAAA&amp;oh=00_AT-suCRmynk_29RWqacj3V7IPON0mvMt9qTV5DusEFyNjw&amp;oe=621161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891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856BF7-ECF0-4B6D-8431-E92419D1F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42229580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82195-9861-4666-BE15-ACAD009FD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AE1698-B0C2-40D8-9671-49123FCCD9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955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9052899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55770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4642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2689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0839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6767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7245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42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@teknialbikes - 2022-02-08 19:40:27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𝐓𝐚𝐫𝐩𝐚𝐧 𝟐𝟐𝟎𝐄𝐑 lista para sumar kilómetros de aventuras 🚴👊🏼
👉 Deslizá para conocer algunos de sus detalles.
#Tarpan220ER #TeknialArgentina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273586804_1171887866677157_6209425544060117409_n.jpg?_nc_cat=100&amp;ccb=1-5&amp;_nc_sid=8ae9d6&amp;_nc_ohc=Qjxjyzd8pVQAX8k6YKq&amp;_nc_ht=scontent-iad3-1.cdninstagram.com&amp;edm=AL-3X8kEAAAA&amp;oh=00_AT8RQZCtlHohgSYLk4WzZ3wE3PnV1QyMLRPuGvHs0FTCbA&amp;oe=6210151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795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6F91D-C884-4120-85B2-A4E3FA198C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2272799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A3B46-F70F-4099-B5C6-807811494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CAB25F-FDE5-4D79-85D6-86E010596C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1334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551225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45717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0181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9343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5620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8551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7668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048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@teknialbikes - 2022-02-04 14:34:47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Diferentes superficies, una bici.
La 𝐓𝐚𝐫𝐩𝐚𝐧 𝟏𝟎𝟎𝐄𝐑 es la alternativa perfecta para pedalear por cualquier lugar sin preocupaciones.
Caminos de 𝐭𝐢𝐞𝐫𝐫𝐚, 𝐚𝐬𝐟𝐚𝐥𝐭𝐨 o 𝐬𝐞𝐧𝐝𝐞𝐫𝐨𝐬. ¡Vos elegís!
#Tarpan100ER #TeknialArgentina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273444998_3020458018222534_4559378686231852591_n.jpg?_nc_cat=100&amp;ccb=1-5&amp;_nc_sid=8ae9d6&amp;_nc_ohc=qodqzr-ldDQAX_hlzX4&amp;_nc_ht=scontent-iad3-1.cdninstagram.com&amp;edm=AL-3X8kEAAAA&amp;oh=00_AT9i82k22YItUZKmhrD1U3qdSL_qVDsdz6V1AQisGgi2UQ&amp;oe=62106923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838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291926-8A2C-4EFD-8401-93A4CE2067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8639499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B7961-7EDD-465C-A7ED-AC6BB43DC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064076-81D2-40B8-A467-FCE3F4E0C3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702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4259773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94308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2770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9753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6717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3713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6795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233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@raleigh.bicicletas - 2022-02-10 13:50:17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+++ 
Strada 1.0 / MMXXII
+ Close Up 🔍 El valor de los detalles!
.
S-1.0 Pura Ruta ++ 🚲
.
» Cuadro de Aluminio
» Talles 51 / 54 / 57
» Cambio Shimano Claris RD - 2400 - 8v
» Descarrilador Shimano Claris FD-2400
» Cadena Shimano HG-40 - 7/8v
» Horquilla 700 C Full Carbono
» Freno herradura Shimano Claris
» Cubiertas Continental Ultra Sport - 700 x 23
.
En bicicleterías de todo el país 🚲 #SomosRaleigh
.
.
.
.
.
🔵 #RaleighMMXXI #MejorEnBici #SomosRaleigh #FamiliaAzzurra #DesafiandoTodosLosTerrenos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273603545_378938904043242_5452935551736785881_n.jpg?_nc_cat=108&amp;ccb=1-5&amp;_nc_sid=8ae9d6&amp;_nc_ohc=mIISI7zHmBEAX_MxxGG&amp;_nc_ht=scontent-iad3-1.cdninstagram.com&amp;edm=AL-3X8kEAAAA&amp;oh=00_AT_89EQEJi_2zgG7w9J40dq8SIPjqyt8bk39Wxq2U22lsA&amp;oe=621105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946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E021F-FEAA-49E7-B3F2-232B579489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7274565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04CFD-B251-45EB-987F-302541EC3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DA2F57-333F-4509-9B8B-3BCD121A4D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2054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5728324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65947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4732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6782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8242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9333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8774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655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@topmega_oficial - 2022-01-29 11:00:22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100% actitud #Topmega para disfrutar del 𝗲𝘀𝗽𝗲𝗰𝗶𝗮𝗹 𝘃𝗲𝗿𝗮𝗻𝗼 ☀🏖
.
No tenés más excusas: 𝙨𝙪𝙗𝙞𝙩𝙚 𝙖 𝙪𝙣𝙖 𝙗𝙞𝙘𝙞 y encará tus días con toda 𝗹𝗮 𝗯𝘂𝗲𝗻𝗮 𝗼𝗻𝗱𝗮 𝗾𝘂𝗲 𝘁𝗲 𝗱𝗮 𝗽𝗲𝗱𝗮𝗹𝗲𝗮𝗿 😎
.
➡Metete a nuestra 𝙬𝙚𝙗 🛒 [link en bio] y conocé 𝘁𝗼𝗱𝗼𝘀 𝗹𝗼𝘀 𝗺𝗼𝗱𝗲𝗹𝗼𝘀 que tenemos para vos. Envíos 𝗴𝗿𝗮𝘁𝗶𝘀 a todo el país. 🚚 ✅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272809131_430233488797794_1089282751653037238_n.jpg?_nc_cat=102&amp;ccb=1-5&amp;_nc_sid=8ae9d6&amp;_nc_ohc=l2REFDgFeC4AX9xEpwO&amp;_nc_ht=scontent-iad3-1.cdninstagram.com&amp;edm=AL-3X8kEAAAA&amp;oh=00_AT9hwUoccQJOg9j1tf8P2zmYY_915aBwi4gGJ_eiSaqRoQ&amp;oe=620FAA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66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A184B-4858-4A3A-BB6A-7C4B982D34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34308904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1040E-0028-4FFE-AA93-4DFDB8520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B76890-5787-4DAB-98C5-83E47F9D27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7773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1981770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54848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999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0392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581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1662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298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78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@topmega_oficial - 2022-01-26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Fácil de conducir ✅, fácil de transportar ✅
.
𝗠𝗼𝘃𝗲𝘁𝗲 𝘀𝘂𝘀𝘁𝗲𝗻𝘁𝗮𝗯𝗹𝗲 ♻, 𝙢𝙤𝙫𝙚𝙩𝙚 𝙙𝙞𝙛𝙚𝙧𝙚𝙣𝙩𝙚 🛴🔥
.
Conocé toda la línea de ᴍᴏᴠɪʟɪᴅᴀᴅ ᴇʟéᴄᴛʀɪᴄᴀ en 𝙣𝙪𝙚𝙨𝙩𝙧𝙖 𝙬𝙚𝙗 [link en bio] y encontranos también en las mejores bicicleterías del país. Envíos 𝗴𝗿𝗮𝘁𝗶𝘀 a toda la Argentina. 🛒🇦🇷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272650243_480280157023869_1063586209731974755_n.jpg?_nc_cat=103&amp;ccb=1-5&amp;_nc_sid=8ae9d6&amp;_nc_ohc=QcbKFck5_igAX8p3uZa&amp;_nc_ht=scontent-iad3-1.cdninstagram.com&amp;edm=AL-3X8kEAAAA&amp;oh=00_AT-R66c4WN_qR7I5OWJeHBC-H_SQLIGlXBFNII6BLuEwkA&amp;oe=62117234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966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91CD4A-E23D-45A4-A069-814B35C493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10299326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F795E-9777-4451-B3EA-2A0E8A185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695C1D-BD8C-4B3C-91ED-A68D52F5E5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0145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7251141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74418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3064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6947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9993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2754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7258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880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@teknialbikes - 2022-02-10 16:04:04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𝐓𝐚𝐫𝐩𝐚𝐧 𝟐𝟎𝟎𝐑𝐔𝐍 con su 𝐥𝐥𝐚𝐧𝐭𝐚 𝐝𝐨𝐛𝐥𝐞 𝐩𝐚𝐫𝐞𝐝 𝐝𝐞 𝐚𝐥𝐮𝐦𝐢𝐧𝐢𝐨 resiste todo tipo de impactos sin sufrir deformaciones 🚴👊🏼
¡Comenzá a sumar kilómetros de adrenalina!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273661763_486288679724559_4563673581529203056_n.jpg?_nc_cat=103&amp;ccb=1-5&amp;_nc_sid=8ae9d6&amp;_nc_ohc=GjwUlyCbHPwAX_DOVDf&amp;_nc_ht=scontent-iad3-1.cdninstagram.com&amp;edm=AL-3X8kEAAAA&amp;oh=00_AT8H8nADhBM2TFNXyOQYNOnEPwuBJ_WdKa_HY5BSun9v9w&amp;oe=62113A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448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92E52-19C5-4E36-B70C-94710DBE82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39325185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C4CEB-4D38-4029-A753-0BEC11E17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F1D37E-5ED4-436B-9074-3BD00919C8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4868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0922049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64280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8314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6746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5897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5878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2452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049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@teknialbikes - 2022-02-02 17:52:56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veces necesitamos 𝐫𝐞𝐜𝐚𝐫𝐠𝐚𝐫 𝐞𝐧𝐞𝐫𝐠𝐢́𝐚𝐬 y 𝐝𝐞𝐬𝐩𝐞𝐣𝐚𝐫 𝐥𝐚 𝐦𝐞𝐧𝐭𝐞 para encarar con todo lo que resta de la semana.
¿Existe mejor forma que saliendo a andar en bici?
¡Cortá la semana arriba de tu 𝐓𝐞𝐤𝐧𝐢𝐚𝐥!
#Tarpan200ER #TeknialArgentina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273038509_701553214166795_4919830443007279840_n.jpg?_nc_ht=scontent.cdninstagram.com&amp;_nc_cat=111&amp;_nc_ohc=wLooBiMdPnoAX9ekFdc&amp;edm=AMO9-JQAAAAA&amp;ccb=7-4&amp;oh=00_AT9kK6a4kZF1L_7rNCYtOG3jGP3GAx5w5EFmfpSnDAvrHg&amp;oe=620C42E1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162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8964C-B7DD-4495-AAD0-1C1148E0F6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36173121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E7441-F7FD-4D63-96F6-C559CC940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178023-B0F0-466F-84E1-CDABCED7C7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9653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0413331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50274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6263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7918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7788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1576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3110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14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@teknialbikes - 2022-01-28 14:15:07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𝐓𝐚𝐫𝐩𝐚 𝟐𝟐𝟎𝐄𝐑 es una bici súper completa 🚴‍♀️, que además cuenta con frenos a 𝐝𝐢𝐬𝐜𝐨 𝐡𝐢𝐝𝐫𝐚́𝐮𝐥𝐢𝐜𝐨𝐬.
¿Sabes cuáles son los 𝐛𝐞𝐧𝐞𝐟𝐢𝐜𝐢𝐨𝐬 de este tipo de frenos?
¡Acá te contamos! 👉
#TeknialArgentina #Tarpan220ER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272889491_943738513183264_1915848411006994144_n.jpg?_nc_cat=101&amp;ccb=1-5&amp;_nc_sid=8ae9d6&amp;_nc_ohc=DtCv99Pm1SkAX_1Njab&amp;_nc_ht=scontent-iad3-1.cdninstagram.com&amp;edm=AL-3X8kEAAAA&amp;oh=00_AT-FzZzTD0hB6sO7LrCsEXFxjGUU0Mb2pFyoXgNQghpcWg&amp;oe=62111F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032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C41752-F96D-434D-B1F9-CECFD25A96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7335639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73EFA-8978-4AF9-BCF8-AA6CB0A02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23D260-9A97-474D-92CF-3056D17272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5358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4452140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25805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0941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4404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4364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3532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9701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34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@teknialbikes - 2022-01-19 15:35:28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𝐓𝐚𝐫𝐩𝐚𝐧 𝟏𝟎𝟎𝐄𝐑 es una opción ideal para los que quieren sumarse al mundo Mountain Bike 🚴‍♀️
Viene equipada con 𝐜𝐚𝐦𝐛𝐢𝐨𝐬 𝐒𝐡𝐢𝐦𝐚𝐧𝐨 𝐓𝐨𝐮𝐫𝐧𝐞𝐲 y disponible en 4 colores diferentes.
¡Subite a la aventura!
#TeknialArgentina #Tarpan100ER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272098294_975303313418018_8444488248776899715_n.jpg?_nc_cat=107&amp;ccb=1-5&amp;_nc_sid=8ae9d6&amp;_nc_ohc=HmCJXNnopgAAX9IL2Rx&amp;_nc_ht=scontent-iad3-1.cdninstagram.com&amp;edm=AL-3X8kEAAAA&amp;oh=00_AT8gmjzsH8MAKTwCbweJJtryIwXti-sehxr3K-6uj13U7A&amp;oe=62118C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718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6A0FF-C91C-4DFB-9765-72318D001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42148048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B3BC6-05FB-48B7-A79A-59F0C8156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56394B-09CC-45DE-A120-61CD885E34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0352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8849817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88979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5112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1191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9227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4990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7277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96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@teknialbikes - 2022-02-03 17:59:11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dejes para mañana el service que podes hacer hoy.
¡Tu 𝐒𝐞𝐫𝐯𝐢𝐜𝐞 𝐓𝐞𝐤𝐧𝐢𝐚𝐥 te espera!
Consultá las tiendas participantes ingresando en �https://www.teknial.com.ar/�
#TeknialArgentina #TuServiceTeknial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273115822_238500131693295_4674329178774396860_n.jpg?_nc_cat=107&amp;ccb=1-5&amp;_nc_sid=8ae9d6&amp;_nc_ohc=TuW-Q_Vi4_MAX_CYUiG&amp;_nc_ht=scontent-iad3-1.cdninstagram.com&amp;edm=AL-3X8kEAAAA&amp;oh=00_AT9rFBXLU0CHulnUWZGQ2R0_s7wQyE_HLT54Q1LW0xxnGw&amp;oe=62103C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056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49946-D13A-48C4-A5B3-175BEB34C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10691363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613F3-81D8-48A7-9F38-8AF2655D6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4D4788-C87F-471A-97C4-C9C10F8B2C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6955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8585050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98266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0328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1588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000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8728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7859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393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@topmega_oficial - 2022-02-03 10:26:05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Nueva 𝘼𝙂𝙄𝙇𝙀, la plegable que estabas esperando 🤩
.
Definitivamente 𝗜𝗧’𝗦 𝗔 𝗠𝗔𝗧𝗖𝗛! 😍🥰
.
¿Qué esperas para subirte a una 𝗧𝗼𝗽𝗺𝗲𝗴𝗮? Pedila ahora en nuestra web y 𝗿𝗲𝗰𝗶𝗯𝗶𝗹𝗮 𝗴𝗿𝗮𝘁𝗶𝘀 𝗲𝗻 𝘁𝘂 𝗰𝗮𝘀𝗮. 🏠 Enviamos a todo el país! 🚚
.
.
.
.
#topmega #tubicitumundo #actitudtopmega #adrenalina #aventura #ciclismo #ciclismourbano #ciclismoargentina #bicis #bicicletas #mtbargentina #mtblife #mtblifestyle #movilidadsustentable #mountainbike #cycling #foldingbike #plegable #biciplegable #sanvalentin #sanvalentin2022 #diadelosenamorados #diadelosenamorados2022 #descuento #promocion #oferta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273036851_118671457298759_8582412352924926533_n.jpg?_nc_cat=104&amp;ccb=1-5&amp;_nc_sid=8ae9d6&amp;_nc_ohc=phzROnt2PZgAX9hCZB6&amp;_nc_ht=scontent-iad3-1.cdninstagram.com&amp;edm=AL-3X8kEAAAA&amp;oh=00_AT-hSZcD-sQu0XWNhiPv5WRM-DBrNSgpp4Kfz6j7m5HE6Q&amp;oe=6210792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508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43E88-7508-4F0E-AA5C-722A385A4D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31228278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A0B59-8CF9-4E56-99FD-113AC65E1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12F68B-EBDA-4C09-8950-A4E3B404E8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887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5845542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12101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4809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4436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4977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7905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3612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935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@teknialbikes - 2022-01-20 12:29:09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Nunca está de más recordar los beneficios de andar en bici 🚴‍♀️
¿Qué otro podes mencionar? ¡Contanos!👇
#TeknialArgentina #Tarpan200ER #Tarpan200Run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272268833_1066227934169170_2858454838097086068_n.jpg?_nc_ht=scontent.cdninstagram.com&amp;_nc_cat=110&amp;_nc_ohc=Qxkgn4x7ZgYAX-L5YWi&amp;edm=AMO9-JQAAAAA&amp;ccb=7-4&amp;oh=00_AT-OPfgmqQO9q4Dyk23Ag13kCdpqAAOAsEJk6Gq4TRD5Cw&amp;oe=620C3224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158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30A54-90D2-4465-BADD-1CAEADF29C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23301422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0FC9F-F855-443A-B0E0-D91915A51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315B7C-DC23-4A69-B003-FD152D3872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9429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371630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18148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1295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601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7108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206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1418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498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@teknialbikes - 2022-01-26 16:09:06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¿Existe sensación más gratificante que frenar luego de varios km recorridos, contemplar el paisaje un instante y tomar impulso para continuar pedaleando?
#Tarpan100ER #TeknialArgentina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272678699_110029501586443_6883157318189353713_n.jpg?_nc_cat=100&amp;ccb=1-5&amp;_nc_sid=8ae9d6&amp;_nc_ohc=dc3zffHnaBgAX-HUtxp&amp;_nc_ht=scontent-iad3-1.cdninstagram.com&amp;edm=AL-3X8kEAAAA&amp;oh=00_AT8Yrjh6jxq-y-DYesqeoqAcf4EHEyo9wBQOdAeS2Rp8rA&amp;oe=6210A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13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D6F4E-E162-489A-9B62-75C59EE4A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34162742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022CA-323B-43A6-B9DB-3D9F56770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295CD4-E467-445D-953E-757A3FF903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6778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821881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0488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8549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9123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436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3791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534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291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@teknialbikes - 2022-01-25 15:22:25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por Catamarca y necesitas hacerle un service a tu 𝐓𝐞𝐤𝐧𝐢𝐚𝐥?
¡No lo dudes! Visitá a los chicos de cata.scottstore y mantené tu bici en perfecto estado.
Consultá las tiendas participantes ingresando en www.teknial.com.ar/pre-landing.
#TeknialArgentina #TuServiceTeknial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272646507_465422244979683_110777510596103188_n.jpg?_nc_cat=111&amp;ccb=1-5&amp;_nc_sid=8ae9d6&amp;_nc_ohc=aWNfgvDrXCUAX_evt__&amp;_nc_ht=scontent-iad3-1.cdninstagram.com&amp;edm=AL-3X8kEAAAA&amp;oh=00_AT_HaNM0fFCCwMLH8ct4d35XtzHLTDMGH1aAdpavSCE07w&amp;oe=62103D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375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0F7176-2087-4A96-B22B-A1417FCB1E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12584038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3C7EA-48B3-40A4-9041-3D41BE0CC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C8F8F3-0842-46E8-8B62-236F57394E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0849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2319954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67261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0094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2459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0657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7331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2213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361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@motomelbicicletas - 2022-02-09 16:24:19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𝐌𝐚𝐱𝐚𝐦 𝟏𝟗𝟓 es la bici perfecta para tus días.
Además, tenemos una color para cada gusto 🤩.
¿Cuál va mejor con tu estilo? 👇
#CambiaTuFormaDeMoverte #Maxam195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273504405_261516785987506_7187526795903800352_n.jpg?_nc_cat=104&amp;ccb=1-5&amp;_nc_sid=8ae9d6&amp;_nc_ohc=Rx8DwaTL5EEAX9Sdgvi&amp;_nc_ht=scontent-lga3-1.cdninstagram.com&amp;edm=AL-3X8kEAAAA&amp;oh=00_AT-fylSTmV0VRzz3sxAAMIAw9spZNQfyHFU9pUIkvPN3xg&amp;oe=6210D73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842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1B3DE-B1DA-4645-A58C-51FAF2BD8B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16702958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A77FE-6AFB-4B2D-8A1D-C68D69DD9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3D5096-18D1-4035-B93F-EFDD013849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4936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919179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75295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1386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213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3407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8161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5751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230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@motomelbicicletas - 2022-01-19 15:33:55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¡Mirá todo lo que tiene la 𝐌𝐚𝐱𝐚𝐦 𝟗𝟎 para vos!��
✔️ Cambios Shimano Tourney
✔️ Rodado 29"
✔️ 21 velocidades
✔️Asiento súper confortable
Tomá la decisión, ¡cambiá tu forma de moverte!
#CambiaTuFormaDeMoverte #Maxam90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272041449_715165062785322_6192847665401913227_n.jpg?_nc_cat=111&amp;ccb=1-5&amp;_nc_sid=8ae9d6&amp;_nc_ohc=4K4c8Npau1UAX-gaC4X&amp;_nc_ht=scontent-lga3-1.cdninstagram.com&amp;edm=AL-3X8kEAAAA&amp;oh=00_AT8FJg5CHegqNChvCLeWPlxHgR1eGzI3ymPXn1KmbrqkaA&amp;oe=62115051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723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52D40-C6FC-4244-8A4E-71A18FAB8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1659485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3099</Words>
  <Application>Microsoft Office PowerPoint</Application>
  <PresentationFormat>On-screen Show (4:3)</PresentationFormat>
  <Paragraphs>624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Reporte Instagram</vt:lpstr>
      <vt:lpstr>Instagram Key Metrics Table | Teknialbikes</vt:lpstr>
      <vt:lpstr>Instagram Key Metrics Radar | Teknialbikes</vt:lpstr>
      <vt:lpstr>Instagram Followers Total | Teknialbikes</vt:lpstr>
      <vt:lpstr>Instagram Followers Change | Teknialbikes</vt:lpstr>
      <vt:lpstr>Instagram Followers Change Per Weekday | Teknialbikes</vt:lpstr>
      <vt:lpstr>Instagram Posts By Weekday | Teknialbikes</vt:lpstr>
      <vt:lpstr>Instagram Interaction Rate By Weekday | Teknialbikes</vt:lpstr>
      <vt:lpstr>Instagram Posts By Hour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25</vt:lpstr>
      <vt:lpstr>Instagram Posts Table | Teknialbikes - 2 of 25</vt:lpstr>
      <vt:lpstr>Instagram Posts Table | Teknialbikes - 3 of 25</vt:lpstr>
      <vt:lpstr>Instagram Posts Table | Teknialbikes - 4 of 25</vt:lpstr>
      <vt:lpstr>Instagram Posts Table | Teknialbikes - 5 of 25</vt:lpstr>
      <vt:lpstr>Instagram Posts Table | Teknialbikes - 6 of 25</vt:lpstr>
      <vt:lpstr>Instagram Posts Table | Teknialbikes - 7 of 25</vt:lpstr>
      <vt:lpstr>Instagram Posts Table | Teknialbikes - 8 of 25</vt:lpstr>
      <vt:lpstr>Instagram Posts Table | Teknialbikes - 9 of 25</vt:lpstr>
      <vt:lpstr>Instagram Posts Table | Teknialbikes - 10 of 25</vt:lpstr>
      <vt:lpstr>Instagram Posts Table | Teknialbikes - 11 of 25</vt:lpstr>
      <vt:lpstr>Instagram Posts Table | Teknialbikes - 12 of 25</vt:lpstr>
      <vt:lpstr>Instagram Posts Table | Teknialbikes - 13 of 25</vt:lpstr>
      <vt:lpstr>Instagram Posts Table | Teknialbikes - 14 of 25</vt:lpstr>
      <vt:lpstr>Instagram Posts Table | Teknialbikes - 15 of 25</vt:lpstr>
      <vt:lpstr>Instagram Posts Table | Teknialbikes - 16 of 25</vt:lpstr>
      <vt:lpstr>Instagram Posts Table | Teknialbikes - 17 of 25</vt:lpstr>
      <vt:lpstr>Instagram Posts Table | Teknialbikes - 18 of 25</vt:lpstr>
      <vt:lpstr>Instagram Posts Table | Teknialbikes - 19 of 25</vt:lpstr>
      <vt:lpstr>Instagram Posts Table | Teknialbikes - 20 of 25</vt:lpstr>
      <vt:lpstr>Instagram Posts Table | Teknialbikes - 21 of 25</vt:lpstr>
      <vt:lpstr>Instagram Posts Table | Teknialbikes - 22 of 25</vt:lpstr>
      <vt:lpstr>Instagram Posts Table | Teknialbikes - 23 of 25</vt:lpstr>
      <vt:lpstr>Instagram Posts Table | Teknialbikes - 24 of 25</vt:lpstr>
      <vt:lpstr>Instagram Posts Table | Teknialbikes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2022-02-15T18:14:39Z</dcterms:created>
  <dcterms:modified xsi:type="dcterms:W3CDTF">2022-02-15T18:15:52Z</dcterms:modified>
</cp:coreProperties>
</file>