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0.3357</c:v>
                </c:pt>
                <c:pt idx="1">
                  <c:v>25</c:v>
                </c:pt>
                <c:pt idx="2">
                  <c:v>8.9219000000000008</c:v>
                </c:pt>
                <c:pt idx="3">
                  <c:v>0</c:v>
                </c:pt>
                <c:pt idx="4">
                  <c:v>100</c:v>
                </c:pt>
                <c:pt idx="5">
                  <c:v>65.849400000000003</c:v>
                </c:pt>
              </c:numCache>
            </c:numRef>
          </c:val>
          <c:extLst>
            <c:ext xmlns:c16="http://schemas.microsoft.com/office/drawing/2014/chart" uri="{C3380CC4-5D6E-409C-BE32-E72D297353CC}">
              <c16:uniqueId val="{00000000-7E6D-40D2-9F73-4DCB881C748F}"/>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1.5774999999999999</c:v>
                </c:pt>
                <c:pt idx="1">
                  <c:v>62.5</c:v>
                </c:pt>
                <c:pt idx="2">
                  <c:v>50.185899999999997</c:v>
                </c:pt>
                <c:pt idx="3">
                  <c:v>0</c:v>
                </c:pt>
                <c:pt idx="4">
                  <c:v>47.592399999999998</c:v>
                </c:pt>
                <c:pt idx="5">
                  <c:v>-1.2112000000000001</c:v>
                </c:pt>
              </c:numCache>
            </c:numRef>
          </c:val>
          <c:extLst>
            <c:ext xmlns:c16="http://schemas.microsoft.com/office/drawing/2014/chart" uri="{C3380CC4-5D6E-409C-BE32-E72D297353CC}">
              <c16:uniqueId val="{00000001-7E6D-40D2-9F73-4DCB881C748F}"/>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0.1236</c:v>
                </c:pt>
                <c:pt idx="1">
                  <c:v>0</c:v>
                </c:pt>
                <c:pt idx="2">
                  <c:v>0</c:v>
                </c:pt>
                <c:pt idx="3">
                  <c:v>0</c:v>
                </c:pt>
                <c:pt idx="4">
                  <c:v>0</c:v>
                </c:pt>
                <c:pt idx="5">
                  <c:v>55.811900000000001</c:v>
                </c:pt>
              </c:numCache>
            </c:numRef>
          </c:val>
          <c:extLst>
            <c:ext xmlns:c16="http://schemas.microsoft.com/office/drawing/2014/chart" uri="{C3380CC4-5D6E-409C-BE32-E72D297353CC}">
              <c16:uniqueId val="{00000002-7E6D-40D2-9F73-4DCB881C748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45.833300000000001</c:v>
                </c:pt>
                <c:pt idx="2">
                  <c:v>22.924399999999999</c:v>
                </c:pt>
                <c:pt idx="3">
                  <c:v>0</c:v>
                </c:pt>
                <c:pt idx="4">
                  <c:v>0.46789999999999998</c:v>
                </c:pt>
                <c:pt idx="5">
                  <c:v>3.8713000000000002</c:v>
                </c:pt>
              </c:numCache>
            </c:numRef>
          </c:val>
          <c:extLst>
            <c:ext xmlns:c16="http://schemas.microsoft.com/office/drawing/2014/chart" uri="{C3380CC4-5D6E-409C-BE32-E72D297353CC}">
              <c16:uniqueId val="{00000003-7E6D-40D2-9F73-4DCB881C748F}"/>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4.2153999999999998</c:v>
                </c:pt>
                <c:pt idx="1">
                  <c:v>100</c:v>
                </c:pt>
                <c:pt idx="2">
                  <c:v>100</c:v>
                </c:pt>
                <c:pt idx="3">
                  <c:v>0</c:v>
                </c:pt>
                <c:pt idx="4">
                  <c:v>22.385100000000001</c:v>
                </c:pt>
                <c:pt idx="5">
                  <c:v>100</c:v>
                </c:pt>
              </c:numCache>
            </c:numRef>
          </c:val>
          <c:extLst>
            <c:ext xmlns:c16="http://schemas.microsoft.com/office/drawing/2014/chart" uri="{C3380CC4-5D6E-409C-BE32-E72D297353CC}">
              <c16:uniqueId val="{00000004-7E6D-40D2-9F73-4DCB881C748F}"/>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0.99439999999999995</c:v>
                </c:pt>
                <c:pt idx="1">
                  <c:v>0</c:v>
                </c:pt>
                <c:pt idx="2">
                  <c:v>0</c:v>
                </c:pt>
                <c:pt idx="3">
                  <c:v>0</c:v>
                </c:pt>
                <c:pt idx="4">
                  <c:v>0</c:v>
                </c:pt>
                <c:pt idx="5">
                  <c:v>5.4966999999999997</c:v>
                </c:pt>
              </c:numCache>
            </c:numRef>
          </c:val>
          <c:extLst>
            <c:ext xmlns:c16="http://schemas.microsoft.com/office/drawing/2014/chart" uri="{C3380CC4-5D6E-409C-BE32-E72D297353CC}">
              <c16:uniqueId val="{00000005-7E6D-40D2-9F73-4DCB881C748F}"/>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3.1555</c:v>
                </c:pt>
                <c:pt idx="1">
                  <c:v>0</c:v>
                </c:pt>
                <c:pt idx="2">
                  <c:v>0</c:v>
                </c:pt>
                <c:pt idx="3">
                  <c:v>0</c:v>
                </c:pt>
                <c:pt idx="4">
                  <c:v>0</c:v>
                </c:pt>
                <c:pt idx="5">
                  <c:v>3.8096000000000001</c:v>
                </c:pt>
              </c:numCache>
            </c:numRef>
          </c:val>
          <c:extLst>
            <c:ext xmlns:c16="http://schemas.microsoft.com/office/drawing/2014/chart" uri="{C3380CC4-5D6E-409C-BE32-E72D297353CC}">
              <c16:uniqueId val="{00000006-7E6D-40D2-9F73-4DCB881C748F}"/>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0.52649999999999997</c:v>
                </c:pt>
                <c:pt idx="1">
                  <c:v>0</c:v>
                </c:pt>
                <c:pt idx="2">
                  <c:v>0</c:v>
                </c:pt>
                <c:pt idx="3">
                  <c:v>0</c:v>
                </c:pt>
                <c:pt idx="4">
                  <c:v>0</c:v>
                </c:pt>
                <c:pt idx="5">
                  <c:v>-1.0368999999999999</c:v>
                </c:pt>
              </c:numCache>
            </c:numRef>
          </c:val>
          <c:extLst>
            <c:ext xmlns:c16="http://schemas.microsoft.com/office/drawing/2014/chart" uri="{C3380CC4-5D6E-409C-BE32-E72D297353CC}">
              <c16:uniqueId val="{00000007-7E6D-40D2-9F73-4DCB881C748F}"/>
            </c:ext>
          </c:extLst>
        </c:ser>
        <c:dLbls>
          <c:showLegendKey val="0"/>
          <c:showVal val="0"/>
          <c:showCatName val="0"/>
          <c:showSerName val="0"/>
          <c:showPercent val="0"/>
          <c:showBubbleSize val="0"/>
        </c:dLbls>
        <c:axId val="397564552"/>
        <c:axId val="397561928"/>
      </c:radarChart>
      <c:catAx>
        <c:axId val="39756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61928"/>
        <c:crosses val="autoZero"/>
        <c:auto val="1"/>
        <c:lblAlgn val="ctr"/>
        <c:lblOffset val="100"/>
        <c:noMultiLvlLbl val="0"/>
      </c:catAx>
      <c:valAx>
        <c:axId val="39756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6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6572</c:v>
                </c:pt>
                <c:pt idx="1">
                  <c:v>6573</c:v>
                </c:pt>
                <c:pt idx="2">
                  <c:v>6574</c:v>
                </c:pt>
                <c:pt idx="3">
                  <c:v>6575</c:v>
                </c:pt>
                <c:pt idx="4">
                  <c:v>6575</c:v>
                </c:pt>
                <c:pt idx="5">
                  <c:v>6573</c:v>
                </c:pt>
                <c:pt idx="6">
                  <c:v>6577</c:v>
                </c:pt>
                <c:pt idx="7">
                  <c:v>6581</c:v>
                </c:pt>
                <c:pt idx="8">
                  <c:v>6585</c:v>
                </c:pt>
                <c:pt idx="9">
                  <c:v>6588</c:v>
                </c:pt>
                <c:pt idx="10">
                  <c:v>6593</c:v>
                </c:pt>
                <c:pt idx="11">
                  <c:v>6594</c:v>
                </c:pt>
                <c:pt idx="12">
                  <c:v>6602</c:v>
                </c:pt>
                <c:pt idx="13">
                  <c:v>6606</c:v>
                </c:pt>
                <c:pt idx="14">
                  <c:v>6608</c:v>
                </c:pt>
                <c:pt idx="15">
                  <c:v>6614</c:v>
                </c:pt>
                <c:pt idx="16">
                  <c:v>6618</c:v>
                </c:pt>
                <c:pt idx="17">
                  <c:v>6624</c:v>
                </c:pt>
                <c:pt idx="18">
                  <c:v>6629</c:v>
                </c:pt>
                <c:pt idx="19">
                  <c:v>6633</c:v>
                </c:pt>
                <c:pt idx="20">
                  <c:v>6639</c:v>
                </c:pt>
                <c:pt idx="21">
                  <c:v>6640</c:v>
                </c:pt>
                <c:pt idx="22">
                  <c:v>6644</c:v>
                </c:pt>
                <c:pt idx="23">
                  <c:v>6649</c:v>
                </c:pt>
              </c:numCache>
            </c:numRef>
          </c:val>
          <c:smooth val="0"/>
          <c:extLst>
            <c:ext xmlns:c16="http://schemas.microsoft.com/office/drawing/2014/chart" uri="{C3380CC4-5D6E-409C-BE32-E72D297353CC}">
              <c16:uniqueId val="{00000000-4D3A-4FF4-AE82-79A4451FBDB9}"/>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31245</c:v>
                </c:pt>
                <c:pt idx="1">
                  <c:v>31244</c:v>
                </c:pt>
                <c:pt idx="2">
                  <c:v>31243</c:v>
                </c:pt>
                <c:pt idx="3">
                  <c:v>31247</c:v>
                </c:pt>
                <c:pt idx="4">
                  <c:v>31249</c:v>
                </c:pt>
                <c:pt idx="5">
                  <c:v>31246</c:v>
                </c:pt>
                <c:pt idx="6">
                  <c:v>31251</c:v>
                </c:pt>
                <c:pt idx="7">
                  <c:v>31249</c:v>
                </c:pt>
                <c:pt idx="8">
                  <c:v>31248</c:v>
                </c:pt>
                <c:pt idx="9">
                  <c:v>31248</c:v>
                </c:pt>
                <c:pt idx="10">
                  <c:v>31249</c:v>
                </c:pt>
                <c:pt idx="11">
                  <c:v>31247</c:v>
                </c:pt>
                <c:pt idx="12">
                  <c:v>31247</c:v>
                </c:pt>
                <c:pt idx="13">
                  <c:v>31248</c:v>
                </c:pt>
                <c:pt idx="14">
                  <c:v>31248</c:v>
                </c:pt>
                <c:pt idx="15">
                  <c:v>31247</c:v>
                </c:pt>
                <c:pt idx="16">
                  <c:v>31246</c:v>
                </c:pt>
                <c:pt idx="17">
                  <c:v>31247</c:v>
                </c:pt>
                <c:pt idx="18">
                  <c:v>31247</c:v>
                </c:pt>
                <c:pt idx="19">
                  <c:v>31246</c:v>
                </c:pt>
                <c:pt idx="20">
                  <c:v>31244</c:v>
                </c:pt>
                <c:pt idx="21">
                  <c:v>31243</c:v>
                </c:pt>
                <c:pt idx="22">
                  <c:v>31245</c:v>
                </c:pt>
                <c:pt idx="23">
                  <c:v>31242</c:v>
                </c:pt>
              </c:numCache>
            </c:numRef>
          </c:val>
          <c:smooth val="0"/>
          <c:extLst>
            <c:ext xmlns:c16="http://schemas.microsoft.com/office/drawing/2014/chart" uri="{C3380CC4-5D6E-409C-BE32-E72D297353CC}">
              <c16:uniqueId val="{00000001-4D3A-4FF4-AE82-79A4451FBDB9}"/>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2424</c:v>
                </c:pt>
                <c:pt idx="1">
                  <c:v>2426</c:v>
                </c:pt>
                <c:pt idx="2">
                  <c:v>2427</c:v>
                </c:pt>
                <c:pt idx="3">
                  <c:v>2430</c:v>
                </c:pt>
                <c:pt idx="4">
                  <c:v>2431</c:v>
                </c:pt>
                <c:pt idx="5">
                  <c:v>2433</c:v>
                </c:pt>
                <c:pt idx="6">
                  <c:v>2436</c:v>
                </c:pt>
                <c:pt idx="7">
                  <c:v>2437</c:v>
                </c:pt>
                <c:pt idx="8">
                  <c:v>2436</c:v>
                </c:pt>
                <c:pt idx="9">
                  <c:v>2436</c:v>
                </c:pt>
                <c:pt idx="10">
                  <c:v>2438</c:v>
                </c:pt>
                <c:pt idx="11">
                  <c:v>2439</c:v>
                </c:pt>
                <c:pt idx="12">
                  <c:v>2440</c:v>
                </c:pt>
                <c:pt idx="13">
                  <c:v>2440</c:v>
                </c:pt>
                <c:pt idx="14">
                  <c:v>2441</c:v>
                </c:pt>
                <c:pt idx="15">
                  <c:v>2441</c:v>
                </c:pt>
                <c:pt idx="16">
                  <c:v>2443</c:v>
                </c:pt>
                <c:pt idx="17">
                  <c:v>2443</c:v>
                </c:pt>
                <c:pt idx="18">
                  <c:v>2443</c:v>
                </c:pt>
                <c:pt idx="19">
                  <c:v>2444</c:v>
                </c:pt>
                <c:pt idx="20">
                  <c:v>2445</c:v>
                </c:pt>
                <c:pt idx="21">
                  <c:v>2446</c:v>
                </c:pt>
                <c:pt idx="22">
                  <c:v>2446</c:v>
                </c:pt>
                <c:pt idx="23">
                  <c:v>2447</c:v>
                </c:pt>
              </c:numCache>
            </c:numRef>
          </c:val>
          <c:smooth val="0"/>
          <c:extLst>
            <c:ext xmlns:c16="http://schemas.microsoft.com/office/drawing/2014/chart" uri="{C3380CC4-5D6E-409C-BE32-E72D297353CC}">
              <c16:uniqueId val="{00000002-4D3A-4FF4-AE82-79A4451FBDB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1979134</c:v>
                </c:pt>
                <c:pt idx="1">
                  <c:v>1979471</c:v>
                </c:pt>
                <c:pt idx="2">
                  <c:v>1979364</c:v>
                </c:pt>
                <c:pt idx="3">
                  <c:v>1979773</c:v>
                </c:pt>
                <c:pt idx="4">
                  <c:v>1979652</c:v>
                </c:pt>
                <c:pt idx="5">
                  <c:v>1979466</c:v>
                </c:pt>
                <c:pt idx="6">
                  <c:v>1979701</c:v>
                </c:pt>
                <c:pt idx="7">
                  <c:v>1980088</c:v>
                </c:pt>
                <c:pt idx="8">
                  <c:v>1979527</c:v>
                </c:pt>
                <c:pt idx="9">
                  <c:v>1979744</c:v>
                </c:pt>
                <c:pt idx="10">
                  <c:v>1980057</c:v>
                </c:pt>
                <c:pt idx="11">
                  <c:v>1979901</c:v>
                </c:pt>
                <c:pt idx="12">
                  <c:v>1979922</c:v>
                </c:pt>
                <c:pt idx="13">
                  <c:v>1980171</c:v>
                </c:pt>
                <c:pt idx="14">
                  <c:v>1980203</c:v>
                </c:pt>
                <c:pt idx="15">
                  <c:v>1980442</c:v>
                </c:pt>
                <c:pt idx="16">
                  <c:v>1980802</c:v>
                </c:pt>
                <c:pt idx="17">
                  <c:v>1981029</c:v>
                </c:pt>
                <c:pt idx="18">
                  <c:v>1980429</c:v>
                </c:pt>
                <c:pt idx="19">
                  <c:v>1980315</c:v>
                </c:pt>
                <c:pt idx="20">
                  <c:v>1980510</c:v>
                </c:pt>
                <c:pt idx="21">
                  <c:v>1980686</c:v>
                </c:pt>
                <c:pt idx="22">
                  <c:v>1980997</c:v>
                </c:pt>
                <c:pt idx="23">
                  <c:v>1980525</c:v>
                </c:pt>
              </c:numCache>
            </c:numRef>
          </c:val>
          <c:smooth val="0"/>
          <c:extLst>
            <c:ext xmlns:c16="http://schemas.microsoft.com/office/drawing/2014/chart" uri="{C3380CC4-5D6E-409C-BE32-E72D297353CC}">
              <c16:uniqueId val="{00000003-4D3A-4FF4-AE82-79A4451FBDB9}"/>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82024</c:v>
                </c:pt>
                <c:pt idx="1">
                  <c:v>82079</c:v>
                </c:pt>
                <c:pt idx="2">
                  <c:v>82138</c:v>
                </c:pt>
                <c:pt idx="3">
                  <c:v>82199</c:v>
                </c:pt>
                <c:pt idx="4">
                  <c:v>82260</c:v>
                </c:pt>
                <c:pt idx="5">
                  <c:v>82320</c:v>
                </c:pt>
                <c:pt idx="6">
                  <c:v>82398</c:v>
                </c:pt>
                <c:pt idx="7">
                  <c:v>82456</c:v>
                </c:pt>
                <c:pt idx="8">
                  <c:v>82514</c:v>
                </c:pt>
                <c:pt idx="9">
                  <c:v>82571</c:v>
                </c:pt>
                <c:pt idx="10">
                  <c:v>82630</c:v>
                </c:pt>
                <c:pt idx="11">
                  <c:v>82692</c:v>
                </c:pt>
                <c:pt idx="12">
                  <c:v>82727</c:v>
                </c:pt>
                <c:pt idx="13">
                  <c:v>82760</c:v>
                </c:pt>
                <c:pt idx="14">
                  <c:v>82824</c:v>
                </c:pt>
                <c:pt idx="15">
                  <c:v>82891</c:v>
                </c:pt>
                <c:pt idx="16">
                  <c:v>82962</c:v>
                </c:pt>
                <c:pt idx="17">
                  <c:v>83050</c:v>
                </c:pt>
                <c:pt idx="18">
                  <c:v>83151</c:v>
                </c:pt>
                <c:pt idx="19">
                  <c:v>83241</c:v>
                </c:pt>
                <c:pt idx="20">
                  <c:v>83321</c:v>
                </c:pt>
                <c:pt idx="21">
                  <c:v>83384</c:v>
                </c:pt>
                <c:pt idx="22">
                  <c:v>83435</c:v>
                </c:pt>
                <c:pt idx="23">
                  <c:v>83487</c:v>
                </c:pt>
              </c:numCache>
            </c:numRef>
          </c:val>
          <c:smooth val="0"/>
          <c:extLst>
            <c:ext xmlns:c16="http://schemas.microsoft.com/office/drawing/2014/chart" uri="{C3380CC4-5D6E-409C-BE32-E72D297353CC}">
              <c16:uniqueId val="{00000004-4D3A-4FF4-AE82-79A4451FBDB9}"/>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19676</c:v>
                </c:pt>
                <c:pt idx="1">
                  <c:v>19676</c:v>
                </c:pt>
                <c:pt idx="2">
                  <c:v>19674</c:v>
                </c:pt>
                <c:pt idx="3">
                  <c:v>19676</c:v>
                </c:pt>
                <c:pt idx="4">
                  <c:v>19677</c:v>
                </c:pt>
                <c:pt idx="5">
                  <c:v>19679</c:v>
                </c:pt>
                <c:pt idx="6">
                  <c:v>19682</c:v>
                </c:pt>
                <c:pt idx="7">
                  <c:v>19685</c:v>
                </c:pt>
                <c:pt idx="8">
                  <c:v>19689</c:v>
                </c:pt>
                <c:pt idx="9">
                  <c:v>19688</c:v>
                </c:pt>
                <c:pt idx="10">
                  <c:v>19690</c:v>
                </c:pt>
                <c:pt idx="11">
                  <c:v>19689</c:v>
                </c:pt>
                <c:pt idx="12">
                  <c:v>19689</c:v>
                </c:pt>
                <c:pt idx="13">
                  <c:v>19689</c:v>
                </c:pt>
                <c:pt idx="14">
                  <c:v>19689</c:v>
                </c:pt>
                <c:pt idx="15">
                  <c:v>19690</c:v>
                </c:pt>
                <c:pt idx="16">
                  <c:v>19694</c:v>
                </c:pt>
                <c:pt idx="17">
                  <c:v>19692</c:v>
                </c:pt>
                <c:pt idx="18">
                  <c:v>19692</c:v>
                </c:pt>
                <c:pt idx="19">
                  <c:v>19692</c:v>
                </c:pt>
                <c:pt idx="20">
                  <c:v>19693</c:v>
                </c:pt>
                <c:pt idx="21">
                  <c:v>19694</c:v>
                </c:pt>
                <c:pt idx="22">
                  <c:v>19695</c:v>
                </c:pt>
                <c:pt idx="23">
                  <c:v>19694</c:v>
                </c:pt>
              </c:numCache>
            </c:numRef>
          </c:val>
          <c:smooth val="0"/>
          <c:extLst>
            <c:ext xmlns:c16="http://schemas.microsoft.com/office/drawing/2014/chart" uri="{C3380CC4-5D6E-409C-BE32-E72D297353CC}">
              <c16:uniqueId val="{00000005-4D3A-4FF4-AE82-79A4451FBDB9}"/>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62453</c:v>
                </c:pt>
                <c:pt idx="1">
                  <c:v>62454</c:v>
                </c:pt>
                <c:pt idx="2">
                  <c:v>62458</c:v>
                </c:pt>
                <c:pt idx="3">
                  <c:v>62461</c:v>
                </c:pt>
                <c:pt idx="4">
                  <c:v>62459</c:v>
                </c:pt>
                <c:pt idx="5">
                  <c:v>62459</c:v>
                </c:pt>
                <c:pt idx="6">
                  <c:v>62464</c:v>
                </c:pt>
                <c:pt idx="7">
                  <c:v>62467</c:v>
                </c:pt>
                <c:pt idx="8">
                  <c:v>62468</c:v>
                </c:pt>
                <c:pt idx="9">
                  <c:v>62468</c:v>
                </c:pt>
                <c:pt idx="10">
                  <c:v>62469</c:v>
                </c:pt>
                <c:pt idx="11">
                  <c:v>62471</c:v>
                </c:pt>
                <c:pt idx="12">
                  <c:v>62471</c:v>
                </c:pt>
                <c:pt idx="13">
                  <c:v>62475</c:v>
                </c:pt>
                <c:pt idx="14">
                  <c:v>62477</c:v>
                </c:pt>
                <c:pt idx="15">
                  <c:v>62479</c:v>
                </c:pt>
                <c:pt idx="16">
                  <c:v>62486</c:v>
                </c:pt>
                <c:pt idx="17">
                  <c:v>62486</c:v>
                </c:pt>
                <c:pt idx="18">
                  <c:v>62491</c:v>
                </c:pt>
                <c:pt idx="19">
                  <c:v>62491</c:v>
                </c:pt>
                <c:pt idx="20">
                  <c:v>62493</c:v>
                </c:pt>
                <c:pt idx="21">
                  <c:v>62491</c:v>
                </c:pt>
                <c:pt idx="22">
                  <c:v>62491</c:v>
                </c:pt>
                <c:pt idx="23">
                  <c:v>62495</c:v>
                </c:pt>
              </c:numCache>
            </c:numRef>
          </c:val>
          <c:smooth val="0"/>
          <c:extLst>
            <c:ext xmlns:c16="http://schemas.microsoft.com/office/drawing/2014/chart" uri="{C3380CC4-5D6E-409C-BE32-E72D297353CC}">
              <c16:uniqueId val="{00000006-4D3A-4FF4-AE82-79A4451FBDB9}"/>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10430</c:v>
                </c:pt>
                <c:pt idx="1">
                  <c:v>10430</c:v>
                </c:pt>
                <c:pt idx="2">
                  <c:v>10431</c:v>
                </c:pt>
                <c:pt idx="3">
                  <c:v>10434</c:v>
                </c:pt>
                <c:pt idx="4">
                  <c:v>10434</c:v>
                </c:pt>
                <c:pt idx="5">
                  <c:v>10433</c:v>
                </c:pt>
                <c:pt idx="6">
                  <c:v>10434</c:v>
                </c:pt>
                <c:pt idx="7">
                  <c:v>10430</c:v>
                </c:pt>
                <c:pt idx="8">
                  <c:v>10431</c:v>
                </c:pt>
                <c:pt idx="9">
                  <c:v>10430</c:v>
                </c:pt>
                <c:pt idx="10">
                  <c:v>10433</c:v>
                </c:pt>
                <c:pt idx="11">
                  <c:v>10431</c:v>
                </c:pt>
                <c:pt idx="12">
                  <c:v>10428</c:v>
                </c:pt>
                <c:pt idx="13">
                  <c:v>10427</c:v>
                </c:pt>
                <c:pt idx="14">
                  <c:v>10427</c:v>
                </c:pt>
                <c:pt idx="15">
                  <c:v>10427</c:v>
                </c:pt>
                <c:pt idx="16">
                  <c:v>10427</c:v>
                </c:pt>
                <c:pt idx="17">
                  <c:v>10427</c:v>
                </c:pt>
                <c:pt idx="18">
                  <c:v>10427</c:v>
                </c:pt>
                <c:pt idx="19">
                  <c:v>10428</c:v>
                </c:pt>
                <c:pt idx="20">
                  <c:v>10428</c:v>
                </c:pt>
                <c:pt idx="21">
                  <c:v>10428</c:v>
                </c:pt>
                <c:pt idx="22">
                  <c:v>10428</c:v>
                </c:pt>
                <c:pt idx="23">
                  <c:v>10427</c:v>
                </c:pt>
              </c:numCache>
            </c:numRef>
          </c:val>
          <c:smooth val="0"/>
          <c:extLst>
            <c:ext xmlns:c16="http://schemas.microsoft.com/office/drawing/2014/chart" uri="{C3380CC4-5D6E-409C-BE32-E72D297353CC}">
              <c16:uniqueId val="{00000007-4D3A-4FF4-AE82-79A4451FBDB9}"/>
            </c:ext>
          </c:extLst>
        </c:ser>
        <c:dLbls>
          <c:showLegendKey val="0"/>
          <c:showVal val="0"/>
          <c:showCatName val="0"/>
          <c:showSerName val="0"/>
          <c:showPercent val="0"/>
          <c:showBubbleSize val="0"/>
        </c:dLbls>
        <c:smooth val="0"/>
        <c:axId val="397556024"/>
        <c:axId val="397550120"/>
      </c:lineChart>
      <c:dateAx>
        <c:axId val="39755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0120"/>
        <c:crosses val="autoZero"/>
        <c:auto val="1"/>
        <c:lblOffset val="100"/>
        <c:baseTimeUnit val="days"/>
      </c:dateAx>
      <c:valAx>
        <c:axId val="39755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3</c:v>
                </c:pt>
                <c:pt idx="1">
                  <c:v>1</c:v>
                </c:pt>
                <c:pt idx="2">
                  <c:v>1</c:v>
                </c:pt>
                <c:pt idx="3">
                  <c:v>1</c:v>
                </c:pt>
                <c:pt idx="4">
                  <c:v>0</c:v>
                </c:pt>
                <c:pt idx="5">
                  <c:v>-2</c:v>
                </c:pt>
                <c:pt idx="6">
                  <c:v>4</c:v>
                </c:pt>
                <c:pt idx="7">
                  <c:v>4</c:v>
                </c:pt>
                <c:pt idx="8">
                  <c:v>4</c:v>
                </c:pt>
                <c:pt idx="9">
                  <c:v>3</c:v>
                </c:pt>
                <c:pt idx="10">
                  <c:v>5</c:v>
                </c:pt>
                <c:pt idx="11">
                  <c:v>1</c:v>
                </c:pt>
                <c:pt idx="12">
                  <c:v>8</c:v>
                </c:pt>
                <c:pt idx="13">
                  <c:v>4</c:v>
                </c:pt>
                <c:pt idx="14">
                  <c:v>2</c:v>
                </c:pt>
                <c:pt idx="15">
                  <c:v>6</c:v>
                </c:pt>
                <c:pt idx="16">
                  <c:v>4</c:v>
                </c:pt>
                <c:pt idx="17">
                  <c:v>6</c:v>
                </c:pt>
                <c:pt idx="18">
                  <c:v>5</c:v>
                </c:pt>
                <c:pt idx="19">
                  <c:v>4</c:v>
                </c:pt>
                <c:pt idx="20">
                  <c:v>6</c:v>
                </c:pt>
                <c:pt idx="21">
                  <c:v>1</c:v>
                </c:pt>
                <c:pt idx="22">
                  <c:v>4</c:v>
                </c:pt>
                <c:pt idx="23">
                  <c:v>5</c:v>
                </c:pt>
              </c:numCache>
            </c:numRef>
          </c:val>
          <c:smooth val="0"/>
          <c:extLst>
            <c:ext xmlns:c16="http://schemas.microsoft.com/office/drawing/2014/chart" uri="{C3380CC4-5D6E-409C-BE32-E72D297353CC}">
              <c16:uniqueId val="{00000000-9375-4E62-88FD-D7CE8B81CBA3}"/>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-4</c:v>
                </c:pt>
                <c:pt idx="1">
                  <c:v>-1</c:v>
                </c:pt>
                <c:pt idx="2">
                  <c:v>-1</c:v>
                </c:pt>
                <c:pt idx="3">
                  <c:v>4</c:v>
                </c:pt>
                <c:pt idx="4">
                  <c:v>2</c:v>
                </c:pt>
                <c:pt idx="5">
                  <c:v>-3</c:v>
                </c:pt>
                <c:pt idx="6">
                  <c:v>5</c:v>
                </c:pt>
                <c:pt idx="7">
                  <c:v>-2</c:v>
                </c:pt>
                <c:pt idx="8">
                  <c:v>-1</c:v>
                </c:pt>
                <c:pt idx="9">
                  <c:v>0</c:v>
                </c:pt>
                <c:pt idx="10">
                  <c:v>1</c:v>
                </c:pt>
                <c:pt idx="11">
                  <c:v>-2</c:v>
                </c:pt>
                <c:pt idx="12">
                  <c:v>0</c:v>
                </c:pt>
                <c:pt idx="13">
                  <c:v>1</c:v>
                </c:pt>
                <c:pt idx="14">
                  <c:v>0</c:v>
                </c:pt>
                <c:pt idx="15">
                  <c:v>-1</c:v>
                </c:pt>
                <c:pt idx="16">
                  <c:v>-1</c:v>
                </c:pt>
                <c:pt idx="17">
                  <c:v>1</c:v>
                </c:pt>
                <c:pt idx="18">
                  <c:v>0</c:v>
                </c:pt>
                <c:pt idx="19">
                  <c:v>-1</c:v>
                </c:pt>
                <c:pt idx="20">
                  <c:v>-2</c:v>
                </c:pt>
                <c:pt idx="21">
                  <c:v>-1</c:v>
                </c:pt>
                <c:pt idx="22">
                  <c:v>2</c:v>
                </c:pt>
                <c:pt idx="23">
                  <c:v>-3</c:v>
                </c:pt>
              </c:numCache>
            </c:numRef>
          </c:val>
          <c:smooth val="0"/>
          <c:extLst>
            <c:ext xmlns:c16="http://schemas.microsoft.com/office/drawing/2014/chart" uri="{C3380CC4-5D6E-409C-BE32-E72D297353CC}">
              <c16:uniqueId val="{00000001-9375-4E62-88FD-D7CE8B81CBA3}"/>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2</c:v>
                </c:pt>
                <c:pt idx="1">
                  <c:v>2</c:v>
                </c:pt>
                <c:pt idx="2">
                  <c:v>1</c:v>
                </c:pt>
                <c:pt idx="3">
                  <c:v>3</c:v>
                </c:pt>
                <c:pt idx="4">
                  <c:v>1</c:v>
                </c:pt>
                <c:pt idx="5">
                  <c:v>2</c:v>
                </c:pt>
                <c:pt idx="6">
                  <c:v>3</c:v>
                </c:pt>
                <c:pt idx="7">
                  <c:v>1</c:v>
                </c:pt>
                <c:pt idx="8">
                  <c:v>-1</c:v>
                </c:pt>
                <c:pt idx="9">
                  <c:v>0</c:v>
                </c:pt>
                <c:pt idx="10">
                  <c:v>2</c:v>
                </c:pt>
                <c:pt idx="11">
                  <c:v>1</c:v>
                </c:pt>
                <c:pt idx="12">
                  <c:v>1</c:v>
                </c:pt>
                <c:pt idx="13">
                  <c:v>0</c:v>
                </c:pt>
                <c:pt idx="14">
                  <c:v>1</c:v>
                </c:pt>
                <c:pt idx="15">
                  <c:v>0</c:v>
                </c:pt>
                <c:pt idx="16">
                  <c:v>2</c:v>
                </c:pt>
                <c:pt idx="17">
                  <c:v>0</c:v>
                </c:pt>
                <c:pt idx="18">
                  <c:v>0</c:v>
                </c:pt>
                <c:pt idx="19">
                  <c:v>1</c:v>
                </c:pt>
                <c:pt idx="20">
                  <c:v>1</c:v>
                </c:pt>
                <c:pt idx="21">
                  <c:v>1</c:v>
                </c:pt>
                <c:pt idx="22">
                  <c:v>0</c:v>
                </c:pt>
                <c:pt idx="23">
                  <c:v>1</c:v>
                </c:pt>
              </c:numCache>
            </c:numRef>
          </c:val>
          <c:smooth val="0"/>
          <c:extLst>
            <c:ext xmlns:c16="http://schemas.microsoft.com/office/drawing/2014/chart" uri="{C3380CC4-5D6E-409C-BE32-E72D297353CC}">
              <c16:uniqueId val="{00000002-9375-4E62-88FD-D7CE8B81CBA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26</c:v>
                </c:pt>
                <c:pt idx="1">
                  <c:v>337</c:v>
                </c:pt>
                <c:pt idx="2">
                  <c:v>-107</c:v>
                </c:pt>
                <c:pt idx="3">
                  <c:v>409</c:v>
                </c:pt>
                <c:pt idx="4">
                  <c:v>-121</c:v>
                </c:pt>
                <c:pt idx="5">
                  <c:v>-186</c:v>
                </c:pt>
                <c:pt idx="6">
                  <c:v>235</c:v>
                </c:pt>
                <c:pt idx="7">
                  <c:v>387</c:v>
                </c:pt>
                <c:pt idx="8">
                  <c:v>-561</c:v>
                </c:pt>
                <c:pt idx="9">
                  <c:v>217</c:v>
                </c:pt>
                <c:pt idx="10">
                  <c:v>313</c:v>
                </c:pt>
                <c:pt idx="11">
                  <c:v>-156</c:v>
                </c:pt>
                <c:pt idx="12">
                  <c:v>21</c:v>
                </c:pt>
                <c:pt idx="13">
                  <c:v>249</c:v>
                </c:pt>
                <c:pt idx="14">
                  <c:v>32</c:v>
                </c:pt>
                <c:pt idx="15">
                  <c:v>239</c:v>
                </c:pt>
                <c:pt idx="16">
                  <c:v>360</c:v>
                </c:pt>
                <c:pt idx="17">
                  <c:v>227</c:v>
                </c:pt>
                <c:pt idx="18">
                  <c:v>-600</c:v>
                </c:pt>
                <c:pt idx="19">
                  <c:v>-114</c:v>
                </c:pt>
                <c:pt idx="20">
                  <c:v>195</c:v>
                </c:pt>
                <c:pt idx="21">
                  <c:v>176</c:v>
                </c:pt>
                <c:pt idx="22">
                  <c:v>311</c:v>
                </c:pt>
                <c:pt idx="23">
                  <c:v>-472</c:v>
                </c:pt>
              </c:numCache>
            </c:numRef>
          </c:val>
          <c:smooth val="0"/>
          <c:extLst>
            <c:ext xmlns:c16="http://schemas.microsoft.com/office/drawing/2014/chart" uri="{C3380CC4-5D6E-409C-BE32-E72D297353CC}">
              <c16:uniqueId val="{00000003-9375-4E62-88FD-D7CE8B81CBA3}"/>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53</c:v>
                </c:pt>
                <c:pt idx="1">
                  <c:v>55</c:v>
                </c:pt>
                <c:pt idx="2">
                  <c:v>59</c:v>
                </c:pt>
                <c:pt idx="3">
                  <c:v>61</c:v>
                </c:pt>
                <c:pt idx="4">
                  <c:v>61</c:v>
                </c:pt>
                <c:pt idx="5">
                  <c:v>60</c:v>
                </c:pt>
                <c:pt idx="6">
                  <c:v>78</c:v>
                </c:pt>
                <c:pt idx="7">
                  <c:v>58</c:v>
                </c:pt>
                <c:pt idx="8">
                  <c:v>58</c:v>
                </c:pt>
                <c:pt idx="9">
                  <c:v>57</c:v>
                </c:pt>
                <c:pt idx="10">
                  <c:v>59</c:v>
                </c:pt>
                <c:pt idx="11">
                  <c:v>62</c:v>
                </c:pt>
                <c:pt idx="12">
                  <c:v>35</c:v>
                </c:pt>
                <c:pt idx="13">
                  <c:v>33</c:v>
                </c:pt>
                <c:pt idx="14">
                  <c:v>64</c:v>
                </c:pt>
                <c:pt idx="15">
                  <c:v>67</c:v>
                </c:pt>
                <c:pt idx="16">
                  <c:v>71</c:v>
                </c:pt>
                <c:pt idx="17">
                  <c:v>88</c:v>
                </c:pt>
                <c:pt idx="18">
                  <c:v>101</c:v>
                </c:pt>
                <c:pt idx="19">
                  <c:v>90</c:v>
                </c:pt>
                <c:pt idx="20">
                  <c:v>80</c:v>
                </c:pt>
                <c:pt idx="21">
                  <c:v>63</c:v>
                </c:pt>
                <c:pt idx="22">
                  <c:v>51</c:v>
                </c:pt>
                <c:pt idx="23">
                  <c:v>52</c:v>
                </c:pt>
              </c:numCache>
            </c:numRef>
          </c:val>
          <c:smooth val="0"/>
          <c:extLst>
            <c:ext xmlns:c16="http://schemas.microsoft.com/office/drawing/2014/chart" uri="{C3380CC4-5D6E-409C-BE32-E72D297353CC}">
              <c16:uniqueId val="{00000004-9375-4E62-88FD-D7CE8B81CBA3}"/>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2</c:v>
                </c:pt>
                <c:pt idx="1">
                  <c:v>0</c:v>
                </c:pt>
                <c:pt idx="2">
                  <c:v>-2</c:v>
                </c:pt>
                <c:pt idx="3">
                  <c:v>2</c:v>
                </c:pt>
                <c:pt idx="4">
                  <c:v>1</c:v>
                </c:pt>
                <c:pt idx="5">
                  <c:v>2</c:v>
                </c:pt>
                <c:pt idx="6">
                  <c:v>3</c:v>
                </c:pt>
                <c:pt idx="7">
                  <c:v>3</c:v>
                </c:pt>
                <c:pt idx="8">
                  <c:v>4</c:v>
                </c:pt>
                <c:pt idx="9">
                  <c:v>-1</c:v>
                </c:pt>
                <c:pt idx="10">
                  <c:v>2</c:v>
                </c:pt>
                <c:pt idx="11">
                  <c:v>-1</c:v>
                </c:pt>
                <c:pt idx="12">
                  <c:v>0</c:v>
                </c:pt>
                <c:pt idx="13">
                  <c:v>0</c:v>
                </c:pt>
                <c:pt idx="14">
                  <c:v>0</c:v>
                </c:pt>
                <c:pt idx="15">
                  <c:v>1</c:v>
                </c:pt>
                <c:pt idx="16">
                  <c:v>4</c:v>
                </c:pt>
                <c:pt idx="17">
                  <c:v>-2</c:v>
                </c:pt>
                <c:pt idx="18">
                  <c:v>0</c:v>
                </c:pt>
                <c:pt idx="19">
                  <c:v>0</c:v>
                </c:pt>
                <c:pt idx="20">
                  <c:v>1</c:v>
                </c:pt>
                <c:pt idx="21">
                  <c:v>1</c:v>
                </c:pt>
                <c:pt idx="22">
                  <c:v>1</c:v>
                </c:pt>
                <c:pt idx="23">
                  <c:v>-1</c:v>
                </c:pt>
              </c:numCache>
            </c:numRef>
          </c:val>
          <c:smooth val="0"/>
          <c:extLst>
            <c:ext xmlns:c16="http://schemas.microsoft.com/office/drawing/2014/chart" uri="{C3380CC4-5D6E-409C-BE32-E72D297353CC}">
              <c16:uniqueId val="{00000005-9375-4E62-88FD-D7CE8B81CBA3}"/>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2</c:v>
                </c:pt>
                <c:pt idx="1">
                  <c:v>1</c:v>
                </c:pt>
                <c:pt idx="2">
                  <c:v>4</c:v>
                </c:pt>
                <c:pt idx="3">
                  <c:v>3</c:v>
                </c:pt>
                <c:pt idx="4">
                  <c:v>-2</c:v>
                </c:pt>
                <c:pt idx="5">
                  <c:v>0</c:v>
                </c:pt>
                <c:pt idx="6">
                  <c:v>5</c:v>
                </c:pt>
                <c:pt idx="7">
                  <c:v>3</c:v>
                </c:pt>
                <c:pt idx="8">
                  <c:v>1</c:v>
                </c:pt>
                <c:pt idx="9">
                  <c:v>0</c:v>
                </c:pt>
                <c:pt idx="10">
                  <c:v>1</c:v>
                </c:pt>
                <c:pt idx="11">
                  <c:v>2</c:v>
                </c:pt>
                <c:pt idx="12">
                  <c:v>0</c:v>
                </c:pt>
                <c:pt idx="13">
                  <c:v>4</c:v>
                </c:pt>
                <c:pt idx="14">
                  <c:v>2</c:v>
                </c:pt>
                <c:pt idx="15">
                  <c:v>2</c:v>
                </c:pt>
                <c:pt idx="16">
                  <c:v>7</c:v>
                </c:pt>
                <c:pt idx="17">
                  <c:v>0</c:v>
                </c:pt>
                <c:pt idx="18">
                  <c:v>5</c:v>
                </c:pt>
                <c:pt idx="19">
                  <c:v>0</c:v>
                </c:pt>
                <c:pt idx="20">
                  <c:v>2</c:v>
                </c:pt>
                <c:pt idx="21">
                  <c:v>-2</c:v>
                </c:pt>
                <c:pt idx="22">
                  <c:v>0</c:v>
                </c:pt>
                <c:pt idx="23">
                  <c:v>4</c:v>
                </c:pt>
              </c:numCache>
            </c:numRef>
          </c:val>
          <c:smooth val="0"/>
          <c:extLst>
            <c:ext xmlns:c16="http://schemas.microsoft.com/office/drawing/2014/chart" uri="{C3380CC4-5D6E-409C-BE32-E72D297353CC}">
              <c16:uniqueId val="{00000006-9375-4E62-88FD-D7CE8B81CBA3}"/>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1</c:v>
                </c:pt>
                <c:pt idx="1">
                  <c:v>0</c:v>
                </c:pt>
                <c:pt idx="2">
                  <c:v>1</c:v>
                </c:pt>
                <c:pt idx="3">
                  <c:v>3</c:v>
                </c:pt>
                <c:pt idx="4">
                  <c:v>0</c:v>
                </c:pt>
                <c:pt idx="5">
                  <c:v>-1</c:v>
                </c:pt>
                <c:pt idx="6">
                  <c:v>1</c:v>
                </c:pt>
                <c:pt idx="7">
                  <c:v>-4</c:v>
                </c:pt>
                <c:pt idx="8">
                  <c:v>1</c:v>
                </c:pt>
                <c:pt idx="9">
                  <c:v>-1</c:v>
                </c:pt>
                <c:pt idx="10">
                  <c:v>3</c:v>
                </c:pt>
                <c:pt idx="11">
                  <c:v>-2</c:v>
                </c:pt>
                <c:pt idx="12">
                  <c:v>-3</c:v>
                </c:pt>
                <c:pt idx="13">
                  <c:v>-1</c:v>
                </c:pt>
                <c:pt idx="14">
                  <c:v>0</c:v>
                </c:pt>
                <c:pt idx="15">
                  <c:v>0</c:v>
                </c:pt>
                <c:pt idx="16">
                  <c:v>0</c:v>
                </c:pt>
                <c:pt idx="17">
                  <c:v>0</c:v>
                </c:pt>
                <c:pt idx="18">
                  <c:v>0</c:v>
                </c:pt>
                <c:pt idx="19">
                  <c:v>1</c:v>
                </c:pt>
                <c:pt idx="20">
                  <c:v>0</c:v>
                </c:pt>
                <c:pt idx="21">
                  <c:v>0</c:v>
                </c:pt>
                <c:pt idx="22">
                  <c:v>0</c:v>
                </c:pt>
                <c:pt idx="23">
                  <c:v>-1</c:v>
                </c:pt>
              </c:numCache>
            </c:numRef>
          </c:val>
          <c:smooth val="0"/>
          <c:extLst>
            <c:ext xmlns:c16="http://schemas.microsoft.com/office/drawing/2014/chart" uri="{C3380CC4-5D6E-409C-BE32-E72D297353CC}">
              <c16:uniqueId val="{00000007-9375-4E62-88FD-D7CE8B81CBA3}"/>
            </c:ext>
          </c:extLst>
        </c:ser>
        <c:dLbls>
          <c:showLegendKey val="0"/>
          <c:showVal val="0"/>
          <c:showCatName val="0"/>
          <c:showSerName val="0"/>
          <c:showPercent val="0"/>
          <c:showBubbleSize val="0"/>
        </c:dLbls>
        <c:smooth val="0"/>
        <c:axId val="415917712"/>
        <c:axId val="415910496"/>
      </c:lineChart>
      <c:dateAx>
        <c:axId val="41591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10496"/>
        <c:crosses val="autoZero"/>
        <c:auto val="1"/>
        <c:lblOffset val="100"/>
        <c:baseTimeUnit val="days"/>
      </c:dateAx>
      <c:valAx>
        <c:axId val="41591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1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4</c:v>
                </c:pt>
                <c:pt idx="4">
                  <c:v>3</c:v>
                </c:pt>
                <c:pt idx="5">
                  <c:v>4</c:v>
                </c:pt>
                <c:pt idx="6">
                  <c:v>2</c:v>
                </c:pt>
              </c:numCache>
            </c:numRef>
          </c:val>
          <c:extLst>
            <c:ext xmlns:c16="http://schemas.microsoft.com/office/drawing/2014/chart" uri="{C3380CC4-5D6E-409C-BE32-E72D297353CC}">
              <c16:uniqueId val="{00000000-525A-4AAA-8D9F-4B42AE1290EB}"/>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-2</c:v>
                </c:pt>
                <c:pt idx="3">
                  <c:v>0</c:v>
                </c:pt>
                <c:pt idx="4">
                  <c:v>-1</c:v>
                </c:pt>
                <c:pt idx="5">
                  <c:v>2</c:v>
                </c:pt>
                <c:pt idx="6">
                  <c:v>0</c:v>
                </c:pt>
              </c:numCache>
            </c:numRef>
          </c:val>
          <c:extLst>
            <c:ext xmlns:c16="http://schemas.microsoft.com/office/drawing/2014/chart" uri="{C3380CC4-5D6E-409C-BE32-E72D297353CC}">
              <c16:uniqueId val="{00000001-525A-4AAA-8D9F-4B42AE1290EB}"/>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0</c:v>
                </c:pt>
                <c:pt idx="4">
                  <c:v>1</c:v>
                </c:pt>
                <c:pt idx="5">
                  <c:v>2</c:v>
                </c:pt>
                <c:pt idx="6">
                  <c:v>1</c:v>
                </c:pt>
              </c:numCache>
            </c:numRef>
          </c:val>
          <c:extLst>
            <c:ext xmlns:c16="http://schemas.microsoft.com/office/drawing/2014/chart" uri="{C3380CC4-5D6E-409C-BE32-E72D297353CC}">
              <c16:uniqueId val="{00000002-525A-4AAA-8D9F-4B42AE1290E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-93</c:v>
                </c:pt>
                <c:pt idx="1">
                  <c:v>226</c:v>
                </c:pt>
                <c:pt idx="2">
                  <c:v>155</c:v>
                </c:pt>
                <c:pt idx="3">
                  <c:v>82</c:v>
                </c:pt>
                <c:pt idx="4">
                  <c:v>-1</c:v>
                </c:pt>
                <c:pt idx="5">
                  <c:v>316</c:v>
                </c:pt>
                <c:pt idx="6">
                  <c:v>-292</c:v>
                </c:pt>
              </c:numCache>
            </c:numRef>
          </c:val>
          <c:extLst>
            <c:ext xmlns:c16="http://schemas.microsoft.com/office/drawing/2014/chart" uri="{C3380CC4-5D6E-409C-BE32-E72D297353CC}">
              <c16:uniqueId val="{00000003-525A-4AAA-8D9F-4B42AE1290EB}"/>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62</c:v>
                </c:pt>
                <c:pt idx="1">
                  <c:v>64</c:v>
                </c:pt>
                <c:pt idx="2">
                  <c:v>60</c:v>
                </c:pt>
                <c:pt idx="3">
                  <c:v>58</c:v>
                </c:pt>
                <c:pt idx="4">
                  <c:v>60</c:v>
                </c:pt>
                <c:pt idx="5">
                  <c:v>69</c:v>
                </c:pt>
                <c:pt idx="6">
                  <c:v>75</c:v>
                </c:pt>
              </c:numCache>
            </c:numRef>
          </c:val>
          <c:extLst>
            <c:ext xmlns:c16="http://schemas.microsoft.com/office/drawing/2014/chart" uri="{C3380CC4-5D6E-409C-BE32-E72D297353CC}">
              <c16:uniqueId val="{00000004-525A-4AAA-8D9F-4B42AE1290EB}"/>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2</c:v>
                </c:pt>
                <c:pt idx="3">
                  <c:v>2</c:v>
                </c:pt>
                <c:pt idx="4">
                  <c:v>0</c:v>
                </c:pt>
                <c:pt idx="5">
                  <c:v>1</c:v>
                </c:pt>
                <c:pt idx="6">
                  <c:v>0</c:v>
                </c:pt>
              </c:numCache>
            </c:numRef>
          </c:val>
          <c:extLst>
            <c:ext xmlns:c16="http://schemas.microsoft.com/office/drawing/2014/chart" uri="{C3380CC4-5D6E-409C-BE32-E72D297353CC}">
              <c16:uniqueId val="{00000005-525A-4AAA-8D9F-4B42AE1290EB}"/>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4</c:v>
                </c:pt>
                <c:pt idx="2">
                  <c:v>1</c:v>
                </c:pt>
                <c:pt idx="3">
                  <c:v>1</c:v>
                </c:pt>
                <c:pt idx="4">
                  <c:v>4</c:v>
                </c:pt>
                <c:pt idx="5">
                  <c:v>1</c:v>
                </c:pt>
                <c:pt idx="6">
                  <c:v>2</c:v>
                </c:pt>
              </c:numCache>
            </c:numRef>
          </c:val>
          <c:extLst>
            <c:ext xmlns:c16="http://schemas.microsoft.com/office/drawing/2014/chart" uri="{C3380CC4-5D6E-409C-BE32-E72D297353CC}">
              <c16:uniqueId val="{00000006-525A-4AAA-8D9F-4B42AE1290EB}"/>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0</c:v>
                </c:pt>
                <c:pt idx="2">
                  <c:v>-1</c:v>
                </c:pt>
                <c:pt idx="3">
                  <c:v>0</c:v>
                </c:pt>
                <c:pt idx="4">
                  <c:v>0</c:v>
                </c:pt>
                <c:pt idx="5">
                  <c:v>2</c:v>
                </c:pt>
                <c:pt idx="6">
                  <c:v>-1</c:v>
                </c:pt>
              </c:numCache>
            </c:numRef>
          </c:val>
          <c:extLst>
            <c:ext xmlns:c16="http://schemas.microsoft.com/office/drawing/2014/chart" uri="{C3380CC4-5D6E-409C-BE32-E72D297353CC}">
              <c16:uniqueId val="{00000007-525A-4AAA-8D9F-4B42AE1290EB}"/>
            </c:ext>
          </c:extLst>
        </c:ser>
        <c:dLbls>
          <c:showLegendKey val="0"/>
          <c:showVal val="0"/>
          <c:showCatName val="0"/>
          <c:showSerName val="0"/>
          <c:showPercent val="0"/>
          <c:showBubbleSize val="0"/>
        </c:dLbls>
        <c:gapWidth val="219"/>
        <c:overlap val="-27"/>
        <c:axId val="415918040"/>
        <c:axId val="415914104"/>
      </c:barChart>
      <c:catAx>
        <c:axId val="41591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14104"/>
        <c:crosses val="autoZero"/>
        <c:auto val="1"/>
        <c:lblAlgn val="ctr"/>
        <c:lblOffset val="100"/>
        <c:noMultiLvlLbl val="0"/>
      </c:catAx>
      <c:valAx>
        <c:axId val="41591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1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4.5669051606028299E-2</c:v>
                </c:pt>
                <c:pt idx="1">
                  <c:v>1.5216068167985399E-2</c:v>
                </c:pt>
                <c:pt idx="2">
                  <c:v>1.52137532329226E-2</c:v>
                </c:pt>
                <c:pt idx="3">
                  <c:v>1.5211439002129601E-2</c:v>
                </c:pt>
                <c:pt idx="4">
                  <c:v>0</c:v>
                </c:pt>
                <c:pt idx="5">
                  <c:v>-3.04182509505703E-2</c:v>
                </c:pt>
                <c:pt idx="6">
                  <c:v>6.0855012931690197E-2</c:v>
                </c:pt>
                <c:pt idx="7">
                  <c:v>6.0818002128630103E-2</c:v>
                </c:pt>
                <c:pt idx="8">
                  <c:v>6.0781036316669201E-2</c:v>
                </c:pt>
                <c:pt idx="9">
                  <c:v>4.5558086560364502E-2</c:v>
                </c:pt>
                <c:pt idx="10">
                  <c:v>7.5895567698846395E-2</c:v>
                </c:pt>
                <c:pt idx="11">
                  <c:v>1.51676020021235E-2</c:v>
                </c:pt>
                <c:pt idx="12">
                  <c:v>0.121322414316045</c:v>
                </c:pt>
                <c:pt idx="13">
                  <c:v>6.0587700696758597E-2</c:v>
                </c:pt>
                <c:pt idx="14">
                  <c:v>3.02755071147442E-2</c:v>
                </c:pt>
                <c:pt idx="15">
                  <c:v>9.0799031476997596E-2</c:v>
                </c:pt>
                <c:pt idx="16">
                  <c:v>6.0477774417901399E-2</c:v>
                </c:pt>
                <c:pt idx="17">
                  <c:v>9.0661831368993695E-2</c:v>
                </c:pt>
                <c:pt idx="18">
                  <c:v>7.5483091787439602E-2</c:v>
                </c:pt>
                <c:pt idx="19">
                  <c:v>6.0340926233217698E-2</c:v>
                </c:pt>
                <c:pt idx="20">
                  <c:v>9.0456806874717299E-2</c:v>
                </c:pt>
                <c:pt idx="21">
                  <c:v>1.5062509414068399E-2</c:v>
                </c:pt>
                <c:pt idx="22">
                  <c:v>6.02409638554217E-2</c:v>
                </c:pt>
                <c:pt idx="23">
                  <c:v>7.52558699578567E-2</c:v>
                </c:pt>
              </c:numCache>
            </c:numRef>
          </c:val>
          <c:smooth val="0"/>
          <c:extLst>
            <c:ext xmlns:c16="http://schemas.microsoft.com/office/drawing/2014/chart" uri="{C3380CC4-5D6E-409C-BE32-E72D297353CC}">
              <c16:uniqueId val="{00000000-6264-485E-B8A8-FAB98BEEB8BC}"/>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-1.28004096131076E-2</c:v>
                </c:pt>
                <c:pt idx="1">
                  <c:v>-3.20051208193311E-3</c:v>
                </c:pt>
                <c:pt idx="2">
                  <c:v>-3.2006145179874499E-3</c:v>
                </c:pt>
                <c:pt idx="3">
                  <c:v>1.28028678423967E-2</c:v>
                </c:pt>
                <c:pt idx="4">
                  <c:v>6.40061445898806E-3</c:v>
                </c:pt>
                <c:pt idx="5">
                  <c:v>-9.6003072098307194E-3</c:v>
                </c:pt>
                <c:pt idx="6">
                  <c:v>1.60020482621776E-2</c:v>
                </c:pt>
                <c:pt idx="7">
                  <c:v>-6.3997952065533896E-3</c:v>
                </c:pt>
                <c:pt idx="8">
                  <c:v>-3.2001024032769E-3</c:v>
                </c:pt>
                <c:pt idx="9">
                  <c:v>0</c:v>
                </c:pt>
                <c:pt idx="10">
                  <c:v>3.20020481310804E-3</c:v>
                </c:pt>
                <c:pt idx="11">
                  <c:v>-6.4002048065538103E-3</c:v>
                </c:pt>
                <c:pt idx="12">
                  <c:v>0</c:v>
                </c:pt>
                <c:pt idx="13">
                  <c:v>3.20030722949403E-3</c:v>
                </c:pt>
                <c:pt idx="14">
                  <c:v>0</c:v>
                </c:pt>
                <c:pt idx="15">
                  <c:v>-3.20020481310804E-3</c:v>
                </c:pt>
                <c:pt idx="16">
                  <c:v>-3.20030722949403E-3</c:v>
                </c:pt>
                <c:pt idx="17">
                  <c:v>3.2004096524355101E-3</c:v>
                </c:pt>
                <c:pt idx="18">
                  <c:v>0</c:v>
                </c:pt>
                <c:pt idx="19">
                  <c:v>-3.20030722949403E-3</c:v>
                </c:pt>
                <c:pt idx="20">
                  <c:v>-6.4008193048710202E-3</c:v>
                </c:pt>
                <c:pt idx="21">
                  <c:v>-3.2006145179874499E-3</c:v>
                </c:pt>
                <c:pt idx="22">
                  <c:v>6.40143392119835E-3</c:v>
                </c:pt>
                <c:pt idx="23">
                  <c:v>-9.6015362457993296E-3</c:v>
                </c:pt>
              </c:numCache>
            </c:numRef>
          </c:val>
          <c:smooth val="0"/>
          <c:extLst>
            <c:ext xmlns:c16="http://schemas.microsoft.com/office/drawing/2014/chart" uri="{C3380CC4-5D6E-409C-BE32-E72D297353CC}">
              <c16:uniqueId val="{00000001-6264-485E-B8A8-FAB98BEEB8BC}"/>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8.2576383154417801E-2</c:v>
                </c:pt>
                <c:pt idx="1">
                  <c:v>8.2508250825082494E-2</c:v>
                </c:pt>
                <c:pt idx="2">
                  <c:v>4.12201154163232E-2</c:v>
                </c:pt>
                <c:pt idx="3">
                  <c:v>0.123609394313968</c:v>
                </c:pt>
                <c:pt idx="4">
                  <c:v>4.1152263374485597E-2</c:v>
                </c:pt>
                <c:pt idx="5">
                  <c:v>8.2270670505964594E-2</c:v>
                </c:pt>
                <c:pt idx="6">
                  <c:v>0.123304562268804</c:v>
                </c:pt>
                <c:pt idx="7">
                  <c:v>4.1050903119868601E-2</c:v>
                </c:pt>
                <c:pt idx="8">
                  <c:v>-4.1034058268362698E-2</c:v>
                </c:pt>
                <c:pt idx="9">
                  <c:v>0</c:v>
                </c:pt>
                <c:pt idx="10">
                  <c:v>8.2101806239737299E-2</c:v>
                </c:pt>
                <c:pt idx="11">
                  <c:v>4.1017227235438901E-2</c:v>
                </c:pt>
                <c:pt idx="12">
                  <c:v>4.1000410004099999E-2</c:v>
                </c:pt>
                <c:pt idx="13">
                  <c:v>0</c:v>
                </c:pt>
                <c:pt idx="14">
                  <c:v>4.0983606557376998E-2</c:v>
                </c:pt>
                <c:pt idx="15">
                  <c:v>0</c:v>
                </c:pt>
                <c:pt idx="16">
                  <c:v>8.1933633756657104E-2</c:v>
                </c:pt>
                <c:pt idx="17">
                  <c:v>0</c:v>
                </c:pt>
                <c:pt idx="18">
                  <c:v>0</c:v>
                </c:pt>
                <c:pt idx="19">
                  <c:v>4.09332787556283E-2</c:v>
                </c:pt>
                <c:pt idx="20">
                  <c:v>4.0916530278232402E-2</c:v>
                </c:pt>
                <c:pt idx="21">
                  <c:v>4.0899795501022497E-2</c:v>
                </c:pt>
                <c:pt idx="22">
                  <c:v>0</c:v>
                </c:pt>
                <c:pt idx="23">
                  <c:v>4.0883074407195401E-2</c:v>
                </c:pt>
              </c:numCache>
            </c:numRef>
          </c:val>
          <c:smooth val="0"/>
          <c:extLst>
            <c:ext xmlns:c16="http://schemas.microsoft.com/office/drawing/2014/chart" uri="{C3380CC4-5D6E-409C-BE32-E72D297353CC}">
              <c16:uniqueId val="{00000002-6264-485E-B8A8-FAB98BEEB8B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1.31372315204628E-3</c:v>
                </c:pt>
                <c:pt idx="1">
                  <c:v>1.7027649466887999E-2</c:v>
                </c:pt>
                <c:pt idx="2">
                  <c:v>-5.4054845966422299E-3</c:v>
                </c:pt>
                <c:pt idx="3">
                  <c:v>2.0663202927809099E-2</c:v>
                </c:pt>
                <c:pt idx="4">
                  <c:v>-6.1118118087275701E-3</c:v>
                </c:pt>
                <c:pt idx="5">
                  <c:v>-9.3955907401906992E-3</c:v>
                </c:pt>
                <c:pt idx="6">
                  <c:v>1.18718886810887E-2</c:v>
                </c:pt>
                <c:pt idx="7">
                  <c:v>1.95484065523026E-2</c:v>
                </c:pt>
                <c:pt idx="8">
                  <c:v>-2.8332074130038701E-2</c:v>
                </c:pt>
                <c:pt idx="9">
                  <c:v>1.0962214710887999E-2</c:v>
                </c:pt>
                <c:pt idx="10">
                  <c:v>1.58101249454475E-2</c:v>
                </c:pt>
                <c:pt idx="11">
                  <c:v>-7.8785610717267193E-3</c:v>
                </c:pt>
                <c:pt idx="12">
                  <c:v>1.0606590935607399E-3</c:v>
                </c:pt>
                <c:pt idx="13">
                  <c:v>1.2576253003906201E-2</c:v>
                </c:pt>
                <c:pt idx="14">
                  <c:v>1.61602205062088E-3</c:v>
                </c:pt>
                <c:pt idx="15">
                  <c:v>1.20694696452838E-2</c:v>
                </c:pt>
                <c:pt idx="16">
                  <c:v>1.8177760318151201E-2</c:v>
                </c:pt>
                <c:pt idx="17">
                  <c:v>1.1460004584001799E-2</c:v>
                </c:pt>
                <c:pt idx="18">
                  <c:v>-3.0287290090150101E-2</c:v>
                </c:pt>
                <c:pt idx="19">
                  <c:v>-5.7563285530559298E-3</c:v>
                </c:pt>
                <c:pt idx="20">
                  <c:v>9.84691829330182E-3</c:v>
                </c:pt>
                <c:pt idx="21">
                  <c:v>8.8865999161832094E-3</c:v>
                </c:pt>
                <c:pt idx="22">
                  <c:v>1.5701630647159601E-2</c:v>
                </c:pt>
                <c:pt idx="23">
                  <c:v>-2.3826386410479201E-2</c:v>
                </c:pt>
              </c:numCache>
            </c:numRef>
          </c:val>
          <c:smooth val="0"/>
          <c:extLst>
            <c:ext xmlns:c16="http://schemas.microsoft.com/office/drawing/2014/chart" uri="{C3380CC4-5D6E-409C-BE32-E72D297353CC}">
              <c16:uniqueId val="{00000003-6264-485E-B8A8-FAB98BEEB8BC}"/>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6.4657012846006501E-2</c:v>
                </c:pt>
                <c:pt idx="1">
                  <c:v>6.7053545303813494E-2</c:v>
                </c:pt>
                <c:pt idx="2">
                  <c:v>7.1881967372896802E-2</c:v>
                </c:pt>
                <c:pt idx="3">
                  <c:v>7.4265260902383806E-2</c:v>
                </c:pt>
                <c:pt idx="4">
                  <c:v>7.4210148541953097E-2</c:v>
                </c:pt>
                <c:pt idx="5">
                  <c:v>7.2939460247994206E-2</c:v>
                </c:pt>
                <c:pt idx="6">
                  <c:v>9.4752186588921303E-2</c:v>
                </c:pt>
                <c:pt idx="7">
                  <c:v>7.0390058011116793E-2</c:v>
                </c:pt>
                <c:pt idx="8">
                  <c:v>7.0340545260502596E-2</c:v>
                </c:pt>
                <c:pt idx="9">
                  <c:v>6.9079186562280306E-2</c:v>
                </c:pt>
                <c:pt idx="10">
                  <c:v>7.1453658063969194E-2</c:v>
                </c:pt>
                <c:pt idx="11">
                  <c:v>7.5033280890717605E-2</c:v>
                </c:pt>
                <c:pt idx="12">
                  <c:v>4.2325738886470302E-2</c:v>
                </c:pt>
                <c:pt idx="13">
                  <c:v>3.9890241396400197E-2</c:v>
                </c:pt>
                <c:pt idx="14">
                  <c:v>7.7332044465925606E-2</c:v>
                </c:pt>
                <c:pt idx="15">
                  <c:v>8.0894426736211694E-2</c:v>
                </c:pt>
                <c:pt idx="16">
                  <c:v>8.5654654908252997E-2</c:v>
                </c:pt>
                <c:pt idx="17">
                  <c:v>0.10607265977194399</c:v>
                </c:pt>
                <c:pt idx="18">
                  <c:v>0.12161348585189601</c:v>
                </c:pt>
                <c:pt idx="19">
                  <c:v>0.108236822166901</c:v>
                </c:pt>
                <c:pt idx="20">
                  <c:v>9.6106485986473006E-2</c:v>
                </c:pt>
                <c:pt idx="21">
                  <c:v>7.5611190456187499E-2</c:v>
                </c:pt>
                <c:pt idx="22">
                  <c:v>6.1162813009690099E-2</c:v>
                </c:pt>
                <c:pt idx="23">
                  <c:v>6.2323964762989098E-2</c:v>
                </c:pt>
              </c:numCache>
            </c:numRef>
          </c:val>
          <c:smooth val="0"/>
          <c:extLst>
            <c:ext xmlns:c16="http://schemas.microsoft.com/office/drawing/2014/chart" uri="{C3380CC4-5D6E-409C-BE32-E72D297353CC}">
              <c16:uniqueId val="{00000004-6264-485E-B8A8-FAB98BEEB8BC}"/>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1.01657009250788E-2</c:v>
                </c:pt>
                <c:pt idx="1">
                  <c:v>0</c:v>
                </c:pt>
                <c:pt idx="2">
                  <c:v>-1.0164667615368999E-2</c:v>
                </c:pt>
                <c:pt idx="3">
                  <c:v>1.01657009250788E-2</c:v>
                </c:pt>
                <c:pt idx="4">
                  <c:v>5.0823338076844901E-3</c:v>
                </c:pt>
                <c:pt idx="5">
                  <c:v>1.01641510392844E-2</c:v>
                </c:pt>
                <c:pt idx="6">
                  <c:v>1.52446770669241E-2</c:v>
                </c:pt>
                <c:pt idx="7">
                  <c:v>1.5242353419368001E-2</c:v>
                </c:pt>
                <c:pt idx="8">
                  <c:v>2.0320040640081301E-2</c:v>
                </c:pt>
                <c:pt idx="9">
                  <c:v>-5.0789781096043504E-3</c:v>
                </c:pt>
                <c:pt idx="10">
                  <c:v>1.01584721657863E-2</c:v>
                </c:pt>
                <c:pt idx="11">
                  <c:v>-5.0787201625190504E-3</c:v>
                </c:pt>
                <c:pt idx="12">
                  <c:v>0</c:v>
                </c:pt>
                <c:pt idx="13">
                  <c:v>0</c:v>
                </c:pt>
                <c:pt idx="14">
                  <c:v>0</c:v>
                </c:pt>
                <c:pt idx="15">
                  <c:v>5.0789781096043504E-3</c:v>
                </c:pt>
                <c:pt idx="16">
                  <c:v>2.0314880650076202E-2</c:v>
                </c:pt>
                <c:pt idx="17">
                  <c:v>-1.01553772722657E-2</c:v>
                </c:pt>
                <c:pt idx="18">
                  <c:v>0</c:v>
                </c:pt>
                <c:pt idx="19">
                  <c:v>0</c:v>
                </c:pt>
                <c:pt idx="20">
                  <c:v>5.0782043469429199E-3</c:v>
                </c:pt>
                <c:pt idx="21">
                  <c:v>5.0779464784441201E-3</c:v>
                </c:pt>
                <c:pt idx="22">
                  <c:v>5.0776886361328299E-3</c:v>
                </c:pt>
                <c:pt idx="23">
                  <c:v>-5.0774308200050803E-3</c:v>
                </c:pt>
              </c:numCache>
            </c:numRef>
          </c:val>
          <c:smooth val="0"/>
          <c:extLst>
            <c:ext xmlns:c16="http://schemas.microsoft.com/office/drawing/2014/chart" uri="{C3380CC4-5D6E-409C-BE32-E72D297353CC}">
              <c16:uniqueId val="{00000005-6264-485E-B8A8-FAB98BEEB8BC}"/>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3.2025107684424598E-3</c:v>
                </c:pt>
                <c:pt idx="1">
                  <c:v>1.60120410548733E-3</c:v>
                </c:pt>
                <c:pt idx="2">
                  <c:v>6.4047138694078801E-3</c:v>
                </c:pt>
                <c:pt idx="3">
                  <c:v>4.80322776906081E-3</c:v>
                </c:pt>
                <c:pt idx="4">
                  <c:v>-3.2019980467811902E-3</c:v>
                </c:pt>
                <c:pt idx="5">
                  <c:v>0</c:v>
                </c:pt>
                <c:pt idx="6">
                  <c:v>8.0052514449478907E-3</c:v>
                </c:pt>
                <c:pt idx="7">
                  <c:v>4.8027663934426196E-3</c:v>
                </c:pt>
                <c:pt idx="8">
                  <c:v>1.6008452462900401E-3</c:v>
                </c:pt>
                <c:pt idx="9">
                  <c:v>0</c:v>
                </c:pt>
                <c:pt idx="10">
                  <c:v>1.6008196196452601E-3</c:v>
                </c:pt>
                <c:pt idx="11">
                  <c:v>3.2015879876418699E-3</c:v>
                </c:pt>
                <c:pt idx="12">
                  <c:v>0</c:v>
                </c:pt>
                <c:pt idx="13">
                  <c:v>6.4029709785340403E-3</c:v>
                </c:pt>
                <c:pt idx="14">
                  <c:v>3.20128051220488E-3</c:v>
                </c:pt>
                <c:pt idx="15">
                  <c:v>3.2011780335163302E-3</c:v>
                </c:pt>
                <c:pt idx="16">
                  <c:v>1.12037644648602E-2</c:v>
                </c:pt>
                <c:pt idx="17">
                  <c:v>0</c:v>
                </c:pt>
                <c:pt idx="18">
                  <c:v>8.0017924014979397E-3</c:v>
                </c:pt>
                <c:pt idx="19">
                  <c:v>0</c:v>
                </c:pt>
                <c:pt idx="20">
                  <c:v>3.2004608663647599E-3</c:v>
                </c:pt>
                <c:pt idx="21">
                  <c:v>-3.2003584401452999E-3</c:v>
                </c:pt>
                <c:pt idx="22">
                  <c:v>0</c:v>
                </c:pt>
                <c:pt idx="23">
                  <c:v>6.4009217327295103E-3</c:v>
                </c:pt>
              </c:numCache>
            </c:numRef>
          </c:val>
          <c:smooth val="0"/>
          <c:extLst>
            <c:ext xmlns:c16="http://schemas.microsoft.com/office/drawing/2014/chart" uri="{C3380CC4-5D6E-409C-BE32-E72D297353CC}">
              <c16:uniqueId val="{00000006-6264-485E-B8A8-FAB98BEEB8BC}"/>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9.58864704190239E-3</c:v>
                </c:pt>
                <c:pt idx="1">
                  <c:v>0</c:v>
                </c:pt>
                <c:pt idx="2">
                  <c:v>9.5877277085330802E-3</c:v>
                </c:pt>
                <c:pt idx="3">
                  <c:v>2.87604256542997E-2</c:v>
                </c:pt>
                <c:pt idx="4">
                  <c:v>0</c:v>
                </c:pt>
                <c:pt idx="5">
                  <c:v>-9.5840521372436305E-3</c:v>
                </c:pt>
                <c:pt idx="6">
                  <c:v>9.5849707658391594E-3</c:v>
                </c:pt>
                <c:pt idx="7">
                  <c:v>-3.8336208548974501E-2</c:v>
                </c:pt>
                <c:pt idx="8">
                  <c:v>9.5877277085330802E-3</c:v>
                </c:pt>
                <c:pt idx="9">
                  <c:v>-9.5868085514332294E-3</c:v>
                </c:pt>
                <c:pt idx="10">
                  <c:v>2.8763183125599199E-2</c:v>
                </c:pt>
                <c:pt idx="11">
                  <c:v>-1.9169941531678301E-2</c:v>
                </c:pt>
                <c:pt idx="12">
                  <c:v>-2.87604256542997E-2</c:v>
                </c:pt>
                <c:pt idx="13">
                  <c:v>-9.5895665515918702E-3</c:v>
                </c:pt>
                <c:pt idx="14">
                  <c:v>0</c:v>
                </c:pt>
                <c:pt idx="15">
                  <c:v>0</c:v>
                </c:pt>
                <c:pt idx="16">
                  <c:v>0</c:v>
                </c:pt>
                <c:pt idx="17">
                  <c:v>0</c:v>
                </c:pt>
                <c:pt idx="18">
                  <c:v>0</c:v>
                </c:pt>
                <c:pt idx="19">
                  <c:v>9.5904862376522508E-3</c:v>
                </c:pt>
                <c:pt idx="20">
                  <c:v>0</c:v>
                </c:pt>
                <c:pt idx="21">
                  <c:v>0</c:v>
                </c:pt>
                <c:pt idx="22">
                  <c:v>0</c:v>
                </c:pt>
                <c:pt idx="23">
                  <c:v>-9.5895665515918702E-3</c:v>
                </c:pt>
              </c:numCache>
            </c:numRef>
          </c:val>
          <c:smooth val="0"/>
          <c:extLst>
            <c:ext xmlns:c16="http://schemas.microsoft.com/office/drawing/2014/chart" uri="{C3380CC4-5D6E-409C-BE32-E72D297353CC}">
              <c16:uniqueId val="{00000007-6264-485E-B8A8-FAB98BEEB8BC}"/>
            </c:ext>
          </c:extLst>
        </c:ser>
        <c:dLbls>
          <c:showLegendKey val="0"/>
          <c:showVal val="0"/>
          <c:showCatName val="0"/>
          <c:showSerName val="0"/>
          <c:showPercent val="0"/>
          <c:showBubbleSize val="0"/>
        </c:dLbls>
        <c:smooth val="0"/>
        <c:axId val="415914432"/>
        <c:axId val="415920336"/>
      </c:lineChart>
      <c:dateAx>
        <c:axId val="41591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20336"/>
        <c:crosses val="autoZero"/>
        <c:auto val="1"/>
        <c:lblOffset val="100"/>
        <c:baseTimeUnit val="days"/>
      </c:dateAx>
      <c:valAx>
        <c:axId val="41592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1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1</c:v>
                </c:pt>
                <c:pt idx="1">
                  <c:v>0</c:v>
                </c:pt>
                <c:pt idx="2">
                  <c:v>1</c:v>
                </c:pt>
                <c:pt idx="3">
                  <c:v>0</c:v>
                </c:pt>
                <c:pt idx="4">
                  <c:v>0</c:v>
                </c:pt>
                <c:pt idx="5">
                  <c:v>1</c:v>
                </c:pt>
                <c:pt idx="6">
                  <c:v>0</c:v>
                </c:pt>
                <c:pt idx="7">
                  <c:v>0</c:v>
                </c:pt>
                <c:pt idx="8">
                  <c:v>1</c:v>
                </c:pt>
                <c:pt idx="9">
                  <c:v>0</c:v>
                </c:pt>
                <c:pt idx="10">
                  <c:v>0</c:v>
                </c:pt>
                <c:pt idx="11">
                  <c:v>0</c:v>
                </c:pt>
                <c:pt idx="12">
                  <c:v>1</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1DD-4F31-A2D4-F80D3CC75ABA}"/>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0</c:v>
                </c:pt>
                <c:pt idx="1">
                  <c:v>1</c:v>
                </c:pt>
                <c:pt idx="2">
                  <c:v>0</c:v>
                </c:pt>
                <c:pt idx="3">
                  <c:v>0</c:v>
                </c:pt>
                <c:pt idx="4">
                  <c:v>1</c:v>
                </c:pt>
                <c:pt idx="5">
                  <c:v>1</c:v>
                </c:pt>
                <c:pt idx="6">
                  <c:v>0</c:v>
                </c:pt>
                <c:pt idx="7">
                  <c:v>2</c:v>
                </c:pt>
                <c:pt idx="8">
                  <c:v>1</c:v>
                </c:pt>
                <c:pt idx="9">
                  <c:v>0</c:v>
                </c:pt>
                <c:pt idx="10">
                  <c:v>1</c:v>
                </c:pt>
                <c:pt idx="11">
                  <c:v>0</c:v>
                </c:pt>
                <c:pt idx="12">
                  <c:v>2</c:v>
                </c:pt>
                <c:pt idx="13">
                  <c:v>0</c:v>
                </c:pt>
                <c:pt idx="14">
                  <c:v>1</c:v>
                </c:pt>
                <c:pt idx="15">
                  <c:v>0</c:v>
                </c:pt>
                <c:pt idx="16">
                  <c:v>1</c:v>
                </c:pt>
                <c:pt idx="17">
                  <c:v>0</c:v>
                </c:pt>
                <c:pt idx="18">
                  <c:v>0</c:v>
                </c:pt>
                <c:pt idx="19">
                  <c:v>1</c:v>
                </c:pt>
                <c:pt idx="20">
                  <c:v>0</c:v>
                </c:pt>
                <c:pt idx="21">
                  <c:v>0</c:v>
                </c:pt>
                <c:pt idx="22">
                  <c:v>2</c:v>
                </c:pt>
                <c:pt idx="23">
                  <c:v>1</c:v>
                </c:pt>
              </c:numCache>
            </c:numRef>
          </c:val>
          <c:smooth val="0"/>
          <c:extLst>
            <c:ext xmlns:c16="http://schemas.microsoft.com/office/drawing/2014/chart" uri="{C3380CC4-5D6E-409C-BE32-E72D297353CC}">
              <c16:uniqueId val="{00000001-C1DD-4F31-A2D4-F80D3CC75ABA}"/>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1DD-4F31-A2D4-F80D3CC75AB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1</c:v>
                </c:pt>
                <c:pt idx="1">
                  <c:v>0</c:v>
                </c:pt>
                <c:pt idx="2">
                  <c:v>1</c:v>
                </c:pt>
                <c:pt idx="3">
                  <c:v>0</c:v>
                </c:pt>
                <c:pt idx="4">
                  <c:v>0</c:v>
                </c:pt>
                <c:pt idx="5">
                  <c:v>1</c:v>
                </c:pt>
                <c:pt idx="6">
                  <c:v>0</c:v>
                </c:pt>
                <c:pt idx="7">
                  <c:v>1</c:v>
                </c:pt>
                <c:pt idx="8">
                  <c:v>0</c:v>
                </c:pt>
                <c:pt idx="9">
                  <c:v>1</c:v>
                </c:pt>
                <c:pt idx="10">
                  <c:v>0</c:v>
                </c:pt>
                <c:pt idx="11">
                  <c:v>0</c:v>
                </c:pt>
                <c:pt idx="12">
                  <c:v>1</c:v>
                </c:pt>
                <c:pt idx="13">
                  <c:v>0</c:v>
                </c:pt>
                <c:pt idx="14">
                  <c:v>1</c:v>
                </c:pt>
                <c:pt idx="15">
                  <c:v>0</c:v>
                </c:pt>
                <c:pt idx="16">
                  <c:v>1</c:v>
                </c:pt>
                <c:pt idx="17">
                  <c:v>0</c:v>
                </c:pt>
                <c:pt idx="18">
                  <c:v>0</c:v>
                </c:pt>
                <c:pt idx="19">
                  <c:v>1</c:v>
                </c:pt>
                <c:pt idx="20">
                  <c:v>0</c:v>
                </c:pt>
                <c:pt idx="21">
                  <c:v>1</c:v>
                </c:pt>
                <c:pt idx="22">
                  <c:v>0</c:v>
                </c:pt>
                <c:pt idx="23">
                  <c:v>1</c:v>
                </c:pt>
              </c:numCache>
            </c:numRef>
          </c:val>
          <c:smooth val="0"/>
          <c:extLst>
            <c:ext xmlns:c16="http://schemas.microsoft.com/office/drawing/2014/chart" uri="{C3380CC4-5D6E-409C-BE32-E72D297353CC}">
              <c16:uniqueId val="{00000003-C1DD-4F31-A2D4-F80D3CC75ABA}"/>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4-C1DD-4F31-A2D4-F80D3CC75ABA}"/>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1DD-4F31-A2D4-F80D3CC75ABA}"/>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1DD-4F31-A2D4-F80D3CC75ABA}"/>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C1DD-4F31-A2D4-F80D3CC75ABA}"/>
            </c:ext>
          </c:extLst>
        </c:ser>
        <c:dLbls>
          <c:showLegendKey val="0"/>
          <c:showVal val="0"/>
          <c:showCatName val="0"/>
          <c:showSerName val="0"/>
          <c:showPercent val="0"/>
          <c:showBubbleSize val="0"/>
        </c:dLbls>
        <c:smooth val="0"/>
        <c:axId val="415923616"/>
        <c:axId val="415921320"/>
      </c:lineChart>
      <c:dateAx>
        <c:axId val="41592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21320"/>
        <c:crosses val="autoZero"/>
        <c:auto val="1"/>
        <c:lblOffset val="100"/>
        <c:baseTimeUnit val="days"/>
      </c:dateAx>
      <c:valAx>
        <c:axId val="41592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92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0</c:v>
                </c:pt>
                <c:pt idx="3">
                  <c:v>0</c:v>
                </c:pt>
                <c:pt idx="4">
                  <c:v>0</c:v>
                </c:pt>
                <c:pt idx="5">
                  <c:v>0</c:v>
                </c:pt>
                <c:pt idx="6">
                  <c:v>0</c:v>
                </c:pt>
                <c:pt idx="7">
                  <c:v>0</c:v>
                </c:pt>
                <c:pt idx="8">
                  <c:v>1</c:v>
                </c:pt>
                <c:pt idx="9">
                  <c:v>0</c:v>
                </c:pt>
                <c:pt idx="10">
                  <c:v>0</c:v>
                </c:pt>
                <c:pt idx="11">
                  <c:v>0</c:v>
                </c:pt>
                <c:pt idx="12">
                  <c:v>1</c:v>
                </c:pt>
                <c:pt idx="13">
                  <c:v>0</c:v>
                </c:pt>
                <c:pt idx="14">
                  <c:v>0</c:v>
                </c:pt>
                <c:pt idx="15">
                  <c:v>0</c:v>
                </c:pt>
                <c:pt idx="16">
                  <c:v>0</c:v>
                </c:pt>
                <c:pt idx="17">
                  <c:v>0</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0-479E-4F30-AEEE-8E2173220865}"/>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1</c:v>
                </c:pt>
                <c:pt idx="10">
                  <c:v>0</c:v>
                </c:pt>
                <c:pt idx="11">
                  <c:v>0</c:v>
                </c:pt>
                <c:pt idx="12">
                  <c:v>0</c:v>
                </c:pt>
                <c:pt idx="13">
                  <c:v>0</c:v>
                </c:pt>
                <c:pt idx="14">
                  <c:v>1</c:v>
                </c:pt>
                <c:pt idx="15">
                  <c:v>0</c:v>
                </c:pt>
                <c:pt idx="16">
                  <c:v>1</c:v>
                </c:pt>
                <c:pt idx="17">
                  <c:v>2</c:v>
                </c:pt>
                <c:pt idx="18">
                  <c:v>1</c:v>
                </c:pt>
                <c:pt idx="19">
                  <c:v>2</c:v>
                </c:pt>
                <c:pt idx="20">
                  <c:v>5</c:v>
                </c:pt>
                <c:pt idx="21">
                  <c:v>1</c:v>
                </c:pt>
                <c:pt idx="22">
                  <c:v>0</c:v>
                </c:pt>
                <c:pt idx="23">
                  <c:v>0</c:v>
                </c:pt>
              </c:numCache>
            </c:numRef>
          </c:val>
          <c:smooth val="0"/>
          <c:extLst>
            <c:ext xmlns:c16="http://schemas.microsoft.com/office/drawing/2014/chart" uri="{C3380CC4-5D6E-409C-BE32-E72D297353CC}">
              <c16:uniqueId val="{00000001-479E-4F30-AEEE-8E2173220865}"/>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79E-4F30-AEEE-8E217322086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3</c:v>
                </c:pt>
                <c:pt idx="18">
                  <c:v>0</c:v>
                </c:pt>
                <c:pt idx="19">
                  <c:v>2</c:v>
                </c:pt>
                <c:pt idx="20">
                  <c:v>0</c:v>
                </c:pt>
                <c:pt idx="21">
                  <c:v>1</c:v>
                </c:pt>
                <c:pt idx="22">
                  <c:v>4</c:v>
                </c:pt>
                <c:pt idx="23">
                  <c:v>1</c:v>
                </c:pt>
              </c:numCache>
            </c:numRef>
          </c:val>
          <c:smooth val="0"/>
          <c:extLst>
            <c:ext xmlns:c16="http://schemas.microsoft.com/office/drawing/2014/chart" uri="{C3380CC4-5D6E-409C-BE32-E72D297353CC}">
              <c16:uniqueId val="{00000003-479E-4F30-AEEE-8E2173220865}"/>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c:v>
                </c:pt>
                <c:pt idx="19">
                  <c:v>7</c:v>
                </c:pt>
                <c:pt idx="20">
                  <c:v>10</c:v>
                </c:pt>
                <c:pt idx="21">
                  <c:v>2</c:v>
                </c:pt>
                <c:pt idx="22">
                  <c:v>2</c:v>
                </c:pt>
                <c:pt idx="23">
                  <c:v>0</c:v>
                </c:pt>
              </c:numCache>
            </c:numRef>
          </c:val>
          <c:smooth val="0"/>
          <c:extLst>
            <c:ext xmlns:c16="http://schemas.microsoft.com/office/drawing/2014/chart" uri="{C3380CC4-5D6E-409C-BE32-E72D297353CC}">
              <c16:uniqueId val="{00000004-479E-4F30-AEEE-8E2173220865}"/>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79E-4F30-AEEE-8E2173220865}"/>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479E-4F30-AEEE-8E2173220865}"/>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479E-4F30-AEEE-8E2173220865}"/>
            </c:ext>
          </c:extLst>
        </c:ser>
        <c:dLbls>
          <c:showLegendKey val="0"/>
          <c:showVal val="0"/>
          <c:showCatName val="0"/>
          <c:showSerName val="0"/>
          <c:showPercent val="0"/>
          <c:showBubbleSize val="0"/>
        </c:dLbls>
        <c:smooth val="0"/>
        <c:axId val="414352720"/>
        <c:axId val="414350424"/>
      </c:lineChart>
      <c:catAx>
        <c:axId val="41435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50424"/>
        <c:crosses val="autoZero"/>
        <c:auto val="1"/>
        <c:lblAlgn val="ctr"/>
        <c:lblOffset val="100"/>
        <c:noMultiLvlLbl val="0"/>
      </c:catAx>
      <c:valAx>
        <c:axId val="41435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5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1</c:v>
                </c:pt>
                <c:pt idx="3">
                  <c:v>1</c:v>
                </c:pt>
                <c:pt idx="4">
                  <c:v>2</c:v>
                </c:pt>
                <c:pt idx="5">
                  <c:v>0</c:v>
                </c:pt>
                <c:pt idx="6">
                  <c:v>0</c:v>
                </c:pt>
              </c:numCache>
            </c:numRef>
          </c:val>
          <c:extLst>
            <c:ext xmlns:c16="http://schemas.microsoft.com/office/drawing/2014/chart" uri="{C3380CC4-5D6E-409C-BE32-E72D297353CC}">
              <c16:uniqueId val="{00000000-F2C7-44F0-A8FF-AAACB2357AE8}"/>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3</c:v>
                </c:pt>
                <c:pt idx="3">
                  <c:v>4</c:v>
                </c:pt>
                <c:pt idx="4">
                  <c:v>2</c:v>
                </c:pt>
                <c:pt idx="5">
                  <c:v>1</c:v>
                </c:pt>
                <c:pt idx="6">
                  <c:v>1</c:v>
                </c:pt>
              </c:numCache>
            </c:numRef>
          </c:val>
          <c:extLst>
            <c:ext xmlns:c16="http://schemas.microsoft.com/office/drawing/2014/chart" uri="{C3380CC4-5D6E-409C-BE32-E72D297353CC}">
              <c16:uniqueId val="{00000001-F2C7-44F0-A8FF-AAACB2357AE8}"/>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F2C7-44F0-A8FF-AAACB2357AE8}"/>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4</c:v>
                </c:pt>
                <c:pt idx="3">
                  <c:v>0</c:v>
                </c:pt>
                <c:pt idx="4">
                  <c:v>4</c:v>
                </c:pt>
                <c:pt idx="5">
                  <c:v>0</c:v>
                </c:pt>
                <c:pt idx="6">
                  <c:v>0</c:v>
                </c:pt>
              </c:numCache>
            </c:numRef>
          </c:val>
          <c:extLst>
            <c:ext xmlns:c16="http://schemas.microsoft.com/office/drawing/2014/chart" uri="{C3380CC4-5D6E-409C-BE32-E72D297353CC}">
              <c16:uniqueId val="{00000003-F2C7-44F0-A8FF-AAACB2357AE8}"/>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4</c:v>
                </c:pt>
                <c:pt idx="3">
                  <c:v>4</c:v>
                </c:pt>
                <c:pt idx="4">
                  <c:v>4</c:v>
                </c:pt>
                <c:pt idx="5">
                  <c:v>3</c:v>
                </c:pt>
                <c:pt idx="6">
                  <c:v>3</c:v>
                </c:pt>
              </c:numCache>
            </c:numRef>
          </c:val>
          <c:extLst>
            <c:ext xmlns:c16="http://schemas.microsoft.com/office/drawing/2014/chart" uri="{C3380CC4-5D6E-409C-BE32-E72D297353CC}">
              <c16:uniqueId val="{00000004-F2C7-44F0-A8FF-AAACB2357AE8}"/>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F2C7-44F0-A8FF-AAACB2357AE8}"/>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F2C7-44F0-A8FF-AAACB2357AE8}"/>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F2C7-44F0-A8FF-AAACB2357AE8}"/>
            </c:ext>
          </c:extLst>
        </c:ser>
        <c:dLbls>
          <c:showLegendKey val="0"/>
          <c:showVal val="0"/>
          <c:showCatName val="0"/>
          <c:showSerName val="0"/>
          <c:showPercent val="0"/>
          <c:showBubbleSize val="0"/>
        </c:dLbls>
        <c:gapWidth val="219"/>
        <c:overlap val="-27"/>
        <c:axId val="414366168"/>
        <c:axId val="414364528"/>
      </c:barChart>
      <c:catAx>
        <c:axId val="41436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64528"/>
        <c:crosses val="autoZero"/>
        <c:auto val="1"/>
        <c:lblAlgn val="ctr"/>
        <c:lblOffset val="100"/>
        <c:noMultiLvlLbl val="0"/>
      </c:catAx>
      <c:valAx>
        <c:axId val="41436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6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55</c:v>
                </c:pt>
                <c:pt idx="1">
                  <c:v>357</c:v>
                </c:pt>
                <c:pt idx="3">
                  <c:v>167</c:v>
                </c:pt>
                <c:pt idx="4">
                  <c:v>672</c:v>
                </c:pt>
              </c:numCache>
            </c:numRef>
          </c:val>
          <c:extLst>
            <c:ext xmlns:c16="http://schemas.microsoft.com/office/drawing/2014/chart" uri="{C3380CC4-5D6E-409C-BE32-E72D297353CC}">
              <c16:uniqueId val="{00000000-EE40-4AFE-875A-BD2E376ED44D}"/>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7</c:v>
                </c:pt>
                <c:pt idx="1">
                  <c:v>27</c:v>
                </c:pt>
                <c:pt idx="3">
                  <c:v>10</c:v>
                </c:pt>
                <c:pt idx="4">
                  <c:v>85</c:v>
                </c:pt>
              </c:numCache>
            </c:numRef>
          </c:val>
          <c:extLst>
            <c:ext xmlns:c16="http://schemas.microsoft.com/office/drawing/2014/chart" uri="{C3380CC4-5D6E-409C-BE32-E72D297353CC}">
              <c16:uniqueId val="{00000001-EE40-4AFE-875A-BD2E376ED44D}"/>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0</c:v>
                </c:pt>
                <c:pt idx="1">
                  <c:v>0</c:v>
                </c:pt>
                <c:pt idx="3">
                  <c:v>0</c:v>
                </c:pt>
                <c:pt idx="4">
                  <c:v>0</c:v>
                </c:pt>
              </c:numCache>
            </c:numRef>
          </c:val>
          <c:extLst>
            <c:ext xmlns:c16="http://schemas.microsoft.com/office/drawing/2014/chart" uri="{C3380CC4-5D6E-409C-BE32-E72D297353CC}">
              <c16:uniqueId val="{00000002-EE40-4AFE-875A-BD2E376ED44D}"/>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0</c:v>
                </c:pt>
                <c:pt idx="3">
                  <c:v>0</c:v>
                </c:pt>
                <c:pt idx="4">
                  <c:v>2</c:v>
                </c:pt>
              </c:numCache>
            </c:numRef>
          </c:val>
          <c:extLst>
            <c:ext xmlns:c16="http://schemas.microsoft.com/office/drawing/2014/chart" uri="{C3380CC4-5D6E-409C-BE32-E72D297353CC}">
              <c16:uniqueId val="{00000003-EE40-4AFE-875A-BD2E376ED44D}"/>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Sheet1!$F$2:$F$9</c:f>
              <c:numCache>
                <c:formatCode>General</c:formatCode>
                <c:ptCount val="8"/>
                <c:pt idx="0">
                  <c:v>0</c:v>
                </c:pt>
                <c:pt idx="1">
                  <c:v>0</c:v>
                </c:pt>
                <c:pt idx="3">
                  <c:v>0</c:v>
                </c:pt>
                <c:pt idx="4">
                  <c:v>0</c:v>
                </c:pt>
              </c:numCache>
            </c:numRef>
          </c:val>
          <c:extLst>
            <c:ext xmlns:c16="http://schemas.microsoft.com/office/drawing/2014/chart" uri="{C3380CC4-5D6E-409C-BE32-E72D297353CC}">
              <c16:uniqueId val="{00000004-EE40-4AFE-875A-BD2E376ED44D}"/>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Sheet1!$G$2:$G$9</c:f>
              <c:numCache>
                <c:formatCode>General</c:formatCode>
                <c:ptCount val="8"/>
                <c:pt idx="0">
                  <c:v>0</c:v>
                </c:pt>
                <c:pt idx="1">
                  <c:v>0</c:v>
                </c:pt>
                <c:pt idx="3">
                  <c:v>0</c:v>
                </c:pt>
                <c:pt idx="4">
                  <c:v>0</c:v>
                </c:pt>
              </c:numCache>
            </c:numRef>
          </c:val>
          <c:extLst>
            <c:ext xmlns:c16="http://schemas.microsoft.com/office/drawing/2014/chart" uri="{C3380CC4-5D6E-409C-BE32-E72D297353CC}">
              <c16:uniqueId val="{00000005-EE40-4AFE-875A-BD2E376ED4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Sheet1!$H$2:$H$9</c:f>
              <c:numCache>
                <c:formatCode>General</c:formatCode>
                <c:ptCount val="8"/>
                <c:pt idx="0">
                  <c:v>6</c:v>
                </c:pt>
                <c:pt idx="1">
                  <c:v>8</c:v>
                </c:pt>
                <c:pt idx="3">
                  <c:v>7</c:v>
                </c:pt>
                <c:pt idx="4">
                  <c:v>23</c:v>
                </c:pt>
              </c:numCache>
            </c:numRef>
          </c:val>
          <c:extLst>
            <c:ext xmlns:c16="http://schemas.microsoft.com/office/drawing/2014/chart" uri="{C3380CC4-5D6E-409C-BE32-E72D297353CC}">
              <c16:uniqueId val="{00000006-EE40-4AFE-875A-BD2E376ED4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Sheet1!$I$2:$I$9</c:f>
              <c:numCache>
                <c:formatCode>General</c:formatCode>
                <c:ptCount val="8"/>
                <c:pt idx="0">
                  <c:v>4</c:v>
                </c:pt>
                <c:pt idx="1">
                  <c:v>13</c:v>
                </c:pt>
                <c:pt idx="3">
                  <c:v>1</c:v>
                </c:pt>
                <c:pt idx="4">
                  <c:v>25</c:v>
                </c:pt>
              </c:numCache>
            </c:numRef>
          </c:val>
          <c:extLst>
            <c:ext xmlns:c16="http://schemas.microsoft.com/office/drawing/2014/chart" uri="{C3380CC4-5D6E-409C-BE32-E72D297353CC}">
              <c16:uniqueId val="{00000007-EE40-4AFE-875A-BD2E376ED44D}"/>
            </c:ext>
          </c:extLst>
        </c:ser>
        <c:dLbls>
          <c:showLegendKey val="0"/>
          <c:showVal val="0"/>
          <c:showCatName val="0"/>
          <c:showSerName val="0"/>
          <c:showPercent val="0"/>
          <c:showBubbleSize val="0"/>
        </c:dLbls>
        <c:gapWidth val="150"/>
        <c:overlap val="100"/>
        <c:axId val="414358624"/>
        <c:axId val="414360592"/>
      </c:barChart>
      <c:catAx>
        <c:axId val="41435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60592"/>
        <c:crosses val="autoZero"/>
        <c:auto val="1"/>
        <c:lblAlgn val="ctr"/>
        <c:lblOffset val="100"/>
        <c:noMultiLvlLbl val="0"/>
      </c:catAx>
      <c:valAx>
        <c:axId val="414360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5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3</c:v>
                </c:pt>
                <c:pt idx="1">
                  <c:v>4</c:v>
                </c:pt>
                <c:pt idx="2">
                  <c:v>0</c:v>
                </c:pt>
                <c:pt idx="3">
                  <c:v>2</c:v>
                </c:pt>
                <c:pt idx="4">
                  <c:v>7</c:v>
                </c:pt>
                <c:pt idx="5">
                  <c:v>0</c:v>
                </c:pt>
                <c:pt idx="6">
                  <c:v>0</c:v>
                </c:pt>
                <c:pt idx="7">
                  <c:v>0</c:v>
                </c:pt>
              </c:numCache>
            </c:numRef>
          </c:val>
          <c:extLst>
            <c:ext xmlns:c16="http://schemas.microsoft.com/office/drawing/2014/chart" uri="{C3380CC4-5D6E-409C-BE32-E72D297353CC}">
              <c16:uniqueId val="{00000000-978C-49B7-BBAE-6584EFBD7F60}"/>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1</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1-978C-49B7-BBAE-6584EFBD7F60}"/>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2</c:v>
                </c:pt>
                <c:pt idx="1">
                  <c:v>11</c:v>
                </c:pt>
                <c:pt idx="2">
                  <c:v>0</c:v>
                </c:pt>
                <c:pt idx="3">
                  <c:v>9</c:v>
                </c:pt>
                <c:pt idx="4">
                  <c:v>15</c:v>
                </c:pt>
                <c:pt idx="5">
                  <c:v>0</c:v>
                </c:pt>
                <c:pt idx="6">
                  <c:v>0</c:v>
                </c:pt>
                <c:pt idx="7">
                  <c:v>0</c:v>
                </c:pt>
              </c:numCache>
            </c:numRef>
          </c:val>
          <c:extLst>
            <c:ext xmlns:c16="http://schemas.microsoft.com/office/drawing/2014/chart" uri="{C3380CC4-5D6E-409C-BE32-E72D297353CC}">
              <c16:uniqueId val="{00000002-978C-49B7-BBAE-6584EFBD7F60}"/>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3-978C-49B7-BBAE-6584EFBD7F60}"/>
            </c:ext>
          </c:extLst>
        </c:ser>
        <c:dLbls>
          <c:showLegendKey val="0"/>
          <c:showVal val="0"/>
          <c:showCatName val="0"/>
          <c:showSerName val="0"/>
          <c:showPercent val="0"/>
          <c:showBubbleSize val="0"/>
        </c:dLbls>
        <c:gapWidth val="150"/>
        <c:overlap val="100"/>
        <c:axId val="414341568"/>
        <c:axId val="414344192"/>
      </c:barChart>
      <c:catAx>
        <c:axId val="4143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44192"/>
        <c:crosses val="autoZero"/>
        <c:auto val="1"/>
        <c:lblAlgn val="ctr"/>
        <c:lblOffset val="100"/>
        <c:noMultiLvlLbl val="0"/>
      </c:catAx>
      <c:valAx>
        <c:axId val="414344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4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8.3207261724659601E-2</c:v>
                </c:pt>
                <c:pt idx="2">
                  <c:v>0.66565809379727703</c:v>
                </c:pt>
                <c:pt idx="3">
                  <c:v>7.5642965204235996E-2</c:v>
                </c:pt>
                <c:pt idx="4">
                  <c:v>9.0771558245083206E-2</c:v>
                </c:pt>
              </c:numCache>
            </c:numRef>
          </c:val>
          <c:extLst>
            <c:ext xmlns:c16="http://schemas.microsoft.com/office/drawing/2014/chart" uri="{C3380CC4-5D6E-409C-BE32-E72D297353CC}">
              <c16:uniqueId val="{00000000-2623-4D93-ACB6-FB1BD6574C2E}"/>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9.2020612617226299E-2</c:v>
                </c:pt>
                <c:pt idx="2">
                  <c:v>0.10989128231390501</c:v>
                </c:pt>
                <c:pt idx="3">
                  <c:v>5.5212367570335798E-2</c:v>
                </c:pt>
                <c:pt idx="4">
                  <c:v>2.0804660243894602E-2</c:v>
                </c:pt>
                <c:pt idx="5">
                  <c:v>8.0017924014979397E-2</c:v>
                </c:pt>
                <c:pt idx="6">
                  <c:v>0.25605735684793401</c:v>
                </c:pt>
              </c:numCache>
            </c:numRef>
          </c:val>
          <c:extLst>
            <c:ext xmlns:c16="http://schemas.microsoft.com/office/drawing/2014/chart" uri="{C3380CC4-5D6E-409C-BE32-E72D297353CC}">
              <c16:uniqueId val="{00000001-2623-4D93-ACB6-FB1BD6574C2E}"/>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2623-4D93-ACB6-FB1BD6574C2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1.11120707899521E-3</c:v>
                </c:pt>
                <c:pt idx="2">
                  <c:v>9.2179678143920502E-4</c:v>
                </c:pt>
                <c:pt idx="4">
                  <c:v>5.8085824583840298E-4</c:v>
                </c:pt>
              </c:numCache>
            </c:numRef>
          </c:val>
          <c:extLst>
            <c:ext xmlns:c16="http://schemas.microsoft.com/office/drawing/2014/chart" uri="{C3380CC4-5D6E-409C-BE32-E72D297353CC}">
              <c16:uniqueId val="{00000003-2623-4D93-ACB6-FB1BD6574C2E}"/>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3.7862767607193898E-2</c:v>
                </c:pt>
                <c:pt idx="1">
                  <c:v>3.38348136064286E-2</c:v>
                </c:pt>
                <c:pt idx="2">
                  <c:v>5.9815116911364902E-2</c:v>
                </c:pt>
                <c:pt idx="3">
                  <c:v>2.35635309044771E-2</c:v>
                </c:pt>
                <c:pt idx="4">
                  <c:v>3.8366261857289599E-2</c:v>
                </c:pt>
                <c:pt idx="5">
                  <c:v>4.87382434092603E-2</c:v>
                </c:pt>
                <c:pt idx="6">
                  <c:v>4.2293517008035797E-2</c:v>
                </c:pt>
              </c:numCache>
            </c:numRef>
          </c:val>
          <c:extLst>
            <c:ext xmlns:c16="http://schemas.microsoft.com/office/drawing/2014/chart" uri="{C3380CC4-5D6E-409C-BE32-E72D297353CC}">
              <c16:uniqueId val="{00000004-2623-4D93-ACB6-FB1BD6574C2E}"/>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2623-4D93-ACB6-FB1BD6574C2E}"/>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2623-4D93-ACB6-FB1BD6574C2E}"/>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2623-4D93-ACB6-FB1BD6574C2E}"/>
            </c:ext>
          </c:extLst>
        </c:ser>
        <c:dLbls>
          <c:showLegendKey val="0"/>
          <c:showVal val="0"/>
          <c:showCatName val="0"/>
          <c:showSerName val="0"/>
          <c:showPercent val="0"/>
          <c:showBubbleSize val="0"/>
        </c:dLbls>
        <c:gapWidth val="219"/>
        <c:overlap val="-27"/>
        <c:axId val="414339928"/>
        <c:axId val="414341896"/>
      </c:barChart>
      <c:catAx>
        <c:axId val="41433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41896"/>
        <c:crosses val="autoZero"/>
        <c:auto val="1"/>
        <c:lblAlgn val="ctr"/>
        <c:lblOffset val="100"/>
        <c:noMultiLvlLbl val="0"/>
      </c:catAx>
      <c:valAx>
        <c:axId val="41434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3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0.66971080669710803</c:v>
                </c:pt>
                <c:pt idx="1">
                  <c:v>0</c:v>
                </c:pt>
                <c:pt idx="2">
                  <c:v>9.12825193975354E-2</c:v>
                </c:pt>
                <c:pt idx="3">
                  <c:v>0</c:v>
                </c:pt>
                <c:pt idx="4">
                  <c:v>0</c:v>
                </c:pt>
                <c:pt idx="5">
                  <c:v>1.5211439002129601E-2</c:v>
                </c:pt>
                <c:pt idx="6">
                  <c:v>0</c:v>
                </c:pt>
                <c:pt idx="7">
                  <c:v>0</c:v>
                </c:pt>
                <c:pt idx="8">
                  <c:v>7.5953212820902297E-2</c:v>
                </c:pt>
                <c:pt idx="9">
                  <c:v>0</c:v>
                </c:pt>
                <c:pt idx="10">
                  <c:v>0</c:v>
                </c:pt>
                <c:pt idx="11">
                  <c:v>0</c:v>
                </c:pt>
                <c:pt idx="12">
                  <c:v>0.15156107911488301</c:v>
                </c:pt>
                <c:pt idx="13">
                  <c:v>0</c:v>
                </c:pt>
                <c:pt idx="14">
                  <c:v>0</c:v>
                </c:pt>
                <c:pt idx="15">
                  <c:v>0</c:v>
                </c:pt>
                <c:pt idx="16">
                  <c:v>9.0689238210398995E-2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E54-4A0D-8C26-DEE3D567180D}"/>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0</c:v>
                </c:pt>
                <c:pt idx="1">
                  <c:v>4.48086032518243E-2</c:v>
                </c:pt>
                <c:pt idx="2">
                  <c:v>0</c:v>
                </c:pt>
                <c:pt idx="3">
                  <c:v>0</c:v>
                </c:pt>
                <c:pt idx="4">
                  <c:v>0.25601638504864299</c:v>
                </c:pt>
                <c:pt idx="5">
                  <c:v>0.19841904822862999</c:v>
                </c:pt>
                <c:pt idx="6">
                  <c:v>0</c:v>
                </c:pt>
                <c:pt idx="7">
                  <c:v>0.1552</c:v>
                </c:pt>
                <c:pt idx="8">
                  <c:v>7.0404505888376906E-2</c:v>
                </c:pt>
                <c:pt idx="9">
                  <c:v>0</c:v>
                </c:pt>
                <c:pt idx="10">
                  <c:v>8.0005120327701004E-2</c:v>
                </c:pt>
                <c:pt idx="11">
                  <c:v>0</c:v>
                </c:pt>
                <c:pt idx="12">
                  <c:v>7.2006912663615696E-2</c:v>
                </c:pt>
                <c:pt idx="13">
                  <c:v>0</c:v>
                </c:pt>
                <c:pt idx="14">
                  <c:v>1.92012288786482E-2</c:v>
                </c:pt>
                <c:pt idx="15">
                  <c:v>0</c:v>
                </c:pt>
                <c:pt idx="16">
                  <c:v>2.2402867567048599E-2</c:v>
                </c:pt>
                <c:pt idx="17">
                  <c:v>0</c:v>
                </c:pt>
                <c:pt idx="18">
                  <c:v>0</c:v>
                </c:pt>
                <c:pt idx="19">
                  <c:v>2.5603277219484102E-2</c:v>
                </c:pt>
                <c:pt idx="20">
                  <c:v>0</c:v>
                </c:pt>
                <c:pt idx="21">
                  <c:v>0</c:v>
                </c:pt>
                <c:pt idx="22">
                  <c:v>5.2810139546792999E-2</c:v>
                </c:pt>
                <c:pt idx="23">
                  <c:v>1.9204301763595E-2</c:v>
                </c:pt>
              </c:numCache>
            </c:numRef>
          </c:val>
          <c:smooth val="0"/>
          <c:extLst>
            <c:ext xmlns:c16="http://schemas.microsoft.com/office/drawing/2014/chart" uri="{C3380CC4-5D6E-409C-BE32-E72D297353CC}">
              <c16:uniqueId val="{00000001-FE54-4A0D-8C26-DEE3D567180D}"/>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E54-4A0D-8C26-DEE3D567180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5.5580229809091999E-4</c:v>
                </c:pt>
                <c:pt idx="1">
                  <c:v>0</c:v>
                </c:pt>
                <c:pt idx="2">
                  <c:v>6.06239109798491E-4</c:v>
                </c:pt>
                <c:pt idx="3">
                  <c:v>0</c:v>
                </c:pt>
                <c:pt idx="4">
                  <c:v>0</c:v>
                </c:pt>
                <c:pt idx="5">
                  <c:v>1.51548905589578E-3</c:v>
                </c:pt>
                <c:pt idx="6">
                  <c:v>0</c:v>
                </c:pt>
                <c:pt idx="7">
                  <c:v>1.16167835247746E-3</c:v>
                </c:pt>
                <c:pt idx="8">
                  <c:v>0</c:v>
                </c:pt>
                <c:pt idx="9">
                  <c:v>5.55657987457284E-4</c:v>
                </c:pt>
                <c:pt idx="10">
                  <c:v>0</c:v>
                </c:pt>
                <c:pt idx="11">
                  <c:v>0</c:v>
                </c:pt>
                <c:pt idx="12">
                  <c:v>5.0507320783610996E-4</c:v>
                </c:pt>
                <c:pt idx="13">
                  <c:v>0</c:v>
                </c:pt>
                <c:pt idx="14">
                  <c:v>1.76750983619224E-3</c:v>
                </c:pt>
                <c:pt idx="15">
                  <c:v>0</c:v>
                </c:pt>
                <c:pt idx="16">
                  <c:v>8.0782703615328902E-4</c:v>
                </c:pt>
                <c:pt idx="17">
                  <c:v>0</c:v>
                </c:pt>
                <c:pt idx="18">
                  <c:v>0</c:v>
                </c:pt>
                <c:pt idx="19">
                  <c:v>1.31288464995466E-3</c:v>
                </c:pt>
                <c:pt idx="20">
                  <c:v>0</c:v>
                </c:pt>
                <c:pt idx="21">
                  <c:v>2.0195920625992801E-4</c:v>
                </c:pt>
                <c:pt idx="22">
                  <c:v>0</c:v>
                </c:pt>
                <c:pt idx="23">
                  <c:v>3.5339952674754799E-4</c:v>
                </c:pt>
              </c:numCache>
            </c:numRef>
          </c:val>
          <c:smooth val="0"/>
          <c:extLst>
            <c:ext xmlns:c16="http://schemas.microsoft.com/office/drawing/2014/chart" uri="{C3380CC4-5D6E-409C-BE32-E72D297353CC}">
              <c16:uniqueId val="{00000003-FE54-4A0D-8C26-DEE3D567180D}"/>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8.6588533726843706E-2</c:v>
                </c:pt>
                <c:pt idx="1">
                  <c:v>2.1937575410415501E-2</c:v>
                </c:pt>
                <c:pt idx="2">
                  <c:v>1.0961173089102201E-2</c:v>
                </c:pt>
                <c:pt idx="3">
                  <c:v>3.6510563723103899E-2</c:v>
                </c:pt>
                <c:pt idx="4">
                  <c:v>3.6483479064563597E-2</c:v>
                </c:pt>
                <c:pt idx="5">
                  <c:v>4.7393364928909998E-2</c:v>
                </c:pt>
                <c:pt idx="6">
                  <c:v>2.3069731298340199E-2</c:v>
                </c:pt>
                <c:pt idx="7">
                  <c:v>0.10554793938879301</c:v>
                </c:pt>
                <c:pt idx="8">
                  <c:v>1.3335758016609099E-2</c:v>
                </c:pt>
                <c:pt idx="9">
                  <c:v>3.9979646725303498E-2</c:v>
                </c:pt>
                <c:pt idx="10">
                  <c:v>6.1743341404358401E-2</c:v>
                </c:pt>
                <c:pt idx="11">
                  <c:v>2.29854465830319E-2</c:v>
                </c:pt>
                <c:pt idx="12">
                  <c:v>4.5944214051675203E-2</c:v>
                </c:pt>
                <c:pt idx="13">
                  <c:v>1.5711298840989599E-2</c:v>
                </c:pt>
                <c:pt idx="14">
                  <c:v>3.0196154217798799E-2</c:v>
                </c:pt>
                <c:pt idx="15">
                  <c:v>4.1034553507850902E-2</c:v>
                </c:pt>
                <c:pt idx="16">
                  <c:v>6.02947205942648E-2</c:v>
                </c:pt>
                <c:pt idx="17">
                  <c:v>4.8189287521384003E-2</c:v>
                </c:pt>
                <c:pt idx="18">
                  <c:v>6.7388688327316495E-2</c:v>
                </c:pt>
                <c:pt idx="19">
                  <c:v>2.0433674695898799E-2</c:v>
                </c:pt>
                <c:pt idx="20">
                  <c:v>6.2439211825026097E-2</c:v>
                </c:pt>
                <c:pt idx="21">
                  <c:v>1.79959689029657E-2</c:v>
                </c:pt>
                <c:pt idx="22">
                  <c:v>1.79836708268892E-2</c:v>
                </c:pt>
                <c:pt idx="23">
                  <c:v>4.1935754424222101E-2</c:v>
                </c:pt>
              </c:numCache>
            </c:numRef>
          </c:val>
          <c:smooth val="0"/>
          <c:extLst>
            <c:ext xmlns:c16="http://schemas.microsoft.com/office/drawing/2014/chart" uri="{C3380CC4-5D6E-409C-BE32-E72D297353CC}">
              <c16:uniqueId val="{00000004-FE54-4A0D-8C26-DEE3D567180D}"/>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E54-4A0D-8C26-DEE3D567180D}"/>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FE54-4A0D-8C26-DEE3D567180D}"/>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FE54-4A0D-8C26-DEE3D567180D}"/>
            </c:ext>
          </c:extLst>
        </c:ser>
        <c:dLbls>
          <c:showLegendKey val="0"/>
          <c:showVal val="0"/>
          <c:showCatName val="0"/>
          <c:showSerName val="0"/>
          <c:showPercent val="0"/>
          <c:showBubbleSize val="0"/>
        </c:dLbls>
        <c:smooth val="0"/>
        <c:axId val="414342552"/>
        <c:axId val="414339272"/>
      </c:lineChart>
      <c:dateAx>
        <c:axId val="41434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39272"/>
        <c:crosses val="autoZero"/>
        <c:auto val="1"/>
        <c:lblOffset val="100"/>
        <c:baseTimeUnit val="days"/>
      </c:dateAx>
      <c:valAx>
        <c:axId val="41433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4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0.30387936083408201</c:v>
                </c:pt>
                <c:pt idx="1">
                  <c:v>7.5930144267274097E-2</c:v>
                </c:pt>
                <c:pt idx="2">
                  <c:v>5.3241193622850097E-2</c:v>
                </c:pt>
                <c:pt idx="3">
                  <c:v>0</c:v>
                </c:pt>
              </c:numCache>
            </c:numRef>
          </c:val>
          <c:extLst>
            <c:ext xmlns:c16="http://schemas.microsoft.com/office/drawing/2014/chart" uri="{C3380CC4-5D6E-409C-BE32-E72D297353CC}">
              <c16:uniqueId val="{00000000-6450-4EF2-B0B5-27CCEE93CB23}"/>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0.108810343661737</c:v>
                </c:pt>
                <c:pt idx="1">
                  <c:v>0</c:v>
                </c:pt>
                <c:pt idx="2">
                  <c:v>7.82600756873644E-2</c:v>
                </c:pt>
                <c:pt idx="3">
                  <c:v>0</c:v>
                </c:pt>
              </c:numCache>
            </c:numRef>
          </c:val>
          <c:extLst>
            <c:ext xmlns:c16="http://schemas.microsoft.com/office/drawing/2014/chart" uri="{C3380CC4-5D6E-409C-BE32-E72D297353CC}">
              <c16:uniqueId val="{00000001-6450-4EF2-B0B5-27CCEE93CB23}"/>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6450-4EF2-B0B5-27CCEE93CB23}"/>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1.5402089969278E-3</c:v>
                </c:pt>
                <c:pt idx="1">
                  <c:v>0</c:v>
                </c:pt>
                <c:pt idx="2">
                  <c:v>6.9589134200336098E-4</c:v>
                </c:pt>
                <c:pt idx="3">
                  <c:v>0</c:v>
                </c:pt>
              </c:numCache>
            </c:numRef>
          </c:val>
          <c:extLst>
            <c:ext xmlns:c16="http://schemas.microsoft.com/office/drawing/2014/chart" uri="{C3380CC4-5D6E-409C-BE32-E72D297353CC}">
              <c16:uniqueId val="{00000003-6450-4EF2-B0B5-27CCEE93CB23}"/>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3.9736037228162303E-2</c:v>
                </c:pt>
                <c:pt idx="1">
                  <c:v>6.7347356014960696E-2</c:v>
                </c:pt>
                <c:pt idx="2">
                  <c:v>4.00010482491489E-2</c:v>
                </c:pt>
                <c:pt idx="3">
                  <c:v>3.01844875881387E-2</c:v>
                </c:pt>
              </c:numCache>
            </c:numRef>
          </c:val>
          <c:extLst>
            <c:ext xmlns:c16="http://schemas.microsoft.com/office/drawing/2014/chart" uri="{C3380CC4-5D6E-409C-BE32-E72D297353CC}">
              <c16:uniqueId val="{00000004-6450-4EF2-B0B5-27CCEE93CB23}"/>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6450-4EF2-B0B5-27CCEE93CB23}"/>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6450-4EF2-B0B5-27CCEE93CB23}"/>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6450-4EF2-B0B5-27CCEE93CB23}"/>
            </c:ext>
          </c:extLst>
        </c:ser>
        <c:dLbls>
          <c:showLegendKey val="0"/>
          <c:showVal val="0"/>
          <c:showCatName val="0"/>
          <c:showSerName val="0"/>
          <c:showPercent val="0"/>
          <c:showBubbleSize val="0"/>
        </c:dLbls>
        <c:gapWidth val="219"/>
        <c:overlap val="-27"/>
        <c:axId val="414354688"/>
        <c:axId val="414351736"/>
      </c:barChart>
      <c:catAx>
        <c:axId val="41435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51736"/>
        <c:crosses val="autoZero"/>
        <c:auto val="1"/>
        <c:lblAlgn val="ctr"/>
        <c:lblOffset val="100"/>
        <c:noMultiLvlLbl val="0"/>
      </c:catAx>
      <c:valAx>
        <c:axId val="41435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35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0.121028744326778</c:v>
                </c:pt>
                <c:pt idx="1">
                  <c:v>0</c:v>
                </c:pt>
                <c:pt idx="2">
                  <c:v>0</c:v>
                </c:pt>
                <c:pt idx="3">
                  <c:v>0</c:v>
                </c:pt>
                <c:pt idx="4">
                  <c:v>0</c:v>
                </c:pt>
                <c:pt idx="5">
                  <c:v>0</c:v>
                </c:pt>
                <c:pt idx="6">
                  <c:v>0</c:v>
                </c:pt>
                <c:pt idx="7">
                  <c:v>0</c:v>
                </c:pt>
                <c:pt idx="8">
                  <c:v>1.51285930408472E-2</c:v>
                </c:pt>
                <c:pt idx="9">
                  <c:v>0</c:v>
                </c:pt>
                <c:pt idx="10">
                  <c:v>0</c:v>
                </c:pt>
                <c:pt idx="11">
                  <c:v>0</c:v>
                </c:pt>
                <c:pt idx="12">
                  <c:v>9.0771558245083206E-2</c:v>
                </c:pt>
                <c:pt idx="13">
                  <c:v>0</c:v>
                </c:pt>
                <c:pt idx="14">
                  <c:v>0</c:v>
                </c:pt>
                <c:pt idx="15">
                  <c:v>0</c:v>
                </c:pt>
                <c:pt idx="16">
                  <c:v>0</c:v>
                </c:pt>
                <c:pt idx="17">
                  <c:v>0</c:v>
                </c:pt>
                <c:pt idx="18">
                  <c:v>0</c:v>
                </c:pt>
                <c:pt idx="19">
                  <c:v>0</c:v>
                </c:pt>
                <c:pt idx="20">
                  <c:v>0.66565809379727703</c:v>
                </c:pt>
                <c:pt idx="21">
                  <c:v>7.5642965204235996E-2</c:v>
                </c:pt>
                <c:pt idx="22">
                  <c:v>0</c:v>
                </c:pt>
                <c:pt idx="23">
                  <c:v>0</c:v>
                </c:pt>
              </c:numCache>
            </c:numRef>
          </c:val>
          <c:smooth val="0"/>
          <c:extLst>
            <c:ext xmlns:c16="http://schemas.microsoft.com/office/drawing/2014/chart" uri="{C3380CC4-5D6E-409C-BE32-E72D297353CC}">
              <c16:uniqueId val="{00000000-A4BD-4375-8534-2816DB8A53E4}"/>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8.0012802048327697E-2</c:v>
                </c:pt>
                <c:pt idx="8">
                  <c:v>0</c:v>
                </c:pt>
                <c:pt idx="9">
                  <c:v>0.156825092014722</c:v>
                </c:pt>
                <c:pt idx="10">
                  <c:v>0</c:v>
                </c:pt>
                <c:pt idx="11">
                  <c:v>0</c:v>
                </c:pt>
                <c:pt idx="12">
                  <c:v>0</c:v>
                </c:pt>
                <c:pt idx="13">
                  <c:v>0</c:v>
                </c:pt>
                <c:pt idx="14">
                  <c:v>0.25604096655464897</c:v>
                </c:pt>
                <c:pt idx="15">
                  <c:v>0</c:v>
                </c:pt>
                <c:pt idx="16">
                  <c:v>4.4807169147063501E-2</c:v>
                </c:pt>
                <c:pt idx="17">
                  <c:v>4.0006401024163897E-2</c:v>
                </c:pt>
                <c:pt idx="18">
                  <c:v>5.1208193310929698E-2</c:v>
                </c:pt>
                <c:pt idx="19">
                  <c:v>8.64138262121939E-2</c:v>
                </c:pt>
                <c:pt idx="20">
                  <c:v>5.1208193310929698E-2</c:v>
                </c:pt>
                <c:pt idx="21">
                  <c:v>0.198431749079853</c:v>
                </c:pt>
                <c:pt idx="22">
                  <c:v>0</c:v>
                </c:pt>
                <c:pt idx="23">
                  <c:v>0</c:v>
                </c:pt>
              </c:numCache>
            </c:numRef>
          </c:val>
          <c:smooth val="0"/>
          <c:extLst>
            <c:ext xmlns:c16="http://schemas.microsoft.com/office/drawing/2014/chart" uri="{C3380CC4-5D6E-409C-BE32-E72D297353CC}">
              <c16:uniqueId val="{00000001-A4BD-4375-8534-2816DB8A53E4}"/>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4BD-4375-8534-2816DB8A53E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5.7246198557766204E-4</c:v>
                </c:pt>
                <c:pt idx="18">
                  <c:v>0</c:v>
                </c:pt>
                <c:pt idx="19">
                  <c:v>1.0607383850409599E-3</c:v>
                </c:pt>
                <c:pt idx="20">
                  <c:v>0</c:v>
                </c:pt>
                <c:pt idx="21">
                  <c:v>3.5357946168032101E-4</c:v>
                </c:pt>
                <c:pt idx="22">
                  <c:v>8.4606514044933902E-4</c:v>
                </c:pt>
                <c:pt idx="23">
                  <c:v>1.7678973084016001E-3</c:v>
                </c:pt>
              </c:numCache>
            </c:numRef>
          </c:val>
          <c:smooth val="0"/>
          <c:extLst>
            <c:ext xmlns:c16="http://schemas.microsoft.com/office/drawing/2014/chart" uri="{C3380CC4-5D6E-409C-BE32-E72D297353CC}">
              <c16:uniqueId val="{00000003-A4BD-4375-8534-2816DB8A53E4}"/>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3.7871004911144097E-2</c:v>
                </c:pt>
                <c:pt idx="19">
                  <c:v>5.1281254370561503E-2</c:v>
                </c:pt>
                <c:pt idx="20">
                  <c:v>3.8797635882374303E-2</c:v>
                </c:pt>
                <c:pt idx="21">
                  <c:v>3.4446499147902397E-2</c:v>
                </c:pt>
                <c:pt idx="22">
                  <c:v>2.2964332765268301E-2</c:v>
                </c:pt>
                <c:pt idx="23">
                  <c:v>0</c:v>
                </c:pt>
              </c:numCache>
            </c:numRef>
          </c:val>
          <c:smooth val="0"/>
          <c:extLst>
            <c:ext xmlns:c16="http://schemas.microsoft.com/office/drawing/2014/chart" uri="{C3380CC4-5D6E-409C-BE32-E72D297353CC}">
              <c16:uniqueId val="{00000004-A4BD-4375-8534-2816DB8A53E4}"/>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A4BD-4375-8534-2816DB8A53E4}"/>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A4BD-4375-8534-2816DB8A53E4}"/>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A4BD-4375-8534-2816DB8A53E4}"/>
            </c:ext>
          </c:extLst>
        </c:ser>
        <c:dLbls>
          <c:showLegendKey val="0"/>
          <c:showVal val="0"/>
          <c:showCatName val="0"/>
          <c:showSerName val="0"/>
          <c:showPercent val="0"/>
          <c:showBubbleSize val="0"/>
        </c:dLbls>
        <c:smooth val="0"/>
        <c:axId val="397558976"/>
        <c:axId val="397559304"/>
      </c:lineChart>
      <c:catAx>
        <c:axId val="39755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9304"/>
        <c:crosses val="autoZero"/>
        <c:auto val="1"/>
        <c:lblAlgn val="ctr"/>
        <c:lblOffset val="100"/>
        <c:noMultiLvlLbl val="0"/>
      </c:catAx>
      <c:valAx>
        <c:axId val="39755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5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22C-4F4F-AD3E-EA1C3DFAAD91}"/>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22C-4F4F-AD3E-EA1C3DFAAD91}"/>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22C-4F4F-AD3E-EA1C3DFAAD9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22C-4F4F-AD3E-EA1C3DFAAD91}"/>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22C-4F4F-AD3E-EA1C3DFAAD91}"/>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22C-4F4F-AD3E-EA1C3DFAAD91}"/>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422C-4F4F-AD3E-EA1C3DFAAD91}"/>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422C-4F4F-AD3E-EA1C3DFAAD91}"/>
            </c:ext>
          </c:extLst>
        </c:ser>
        <c:dLbls>
          <c:showLegendKey val="0"/>
          <c:showVal val="0"/>
          <c:showCatName val="0"/>
          <c:showSerName val="0"/>
          <c:showPercent val="0"/>
          <c:showBubbleSize val="0"/>
        </c:dLbls>
        <c:smooth val="0"/>
        <c:axId val="510965976"/>
        <c:axId val="510970896"/>
      </c:lineChart>
      <c:dateAx>
        <c:axId val="51096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970896"/>
        <c:crosses val="autoZero"/>
        <c:auto val="1"/>
        <c:lblOffset val="100"/>
        <c:baseTimeUnit val="days"/>
      </c:dateAx>
      <c:valAx>
        <c:axId val="51097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9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1914C-FA5A-440A-97F1-76F958285EE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D5AB88A-0F80-41C5-A17C-C7D901AC256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21548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25B3-EF9F-408F-835F-E2A1B4A88D04}"/>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D51D52C3-FED4-4EC2-B36F-BB4C9F1A4B9A}"/>
              </a:ext>
            </a:extLst>
          </p:cNvPr>
          <p:cNvGraphicFramePr>
            <a:graphicFrameLocks noGrp="1"/>
          </p:cNvGraphicFramePr>
          <p:nvPr>
            <p:ph type="tbl" sz="quarter" idx="13"/>
            <p:extLst>
              <p:ext uri="{D42A27DB-BD31-4B8C-83A1-F6EECF244321}">
                <p14:modId xmlns:p14="http://schemas.microsoft.com/office/powerpoint/2010/main" val="345865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9375820"/>
                    </a:ext>
                  </a:extLst>
                </a:gridCol>
                <a:gridCol w="740664">
                  <a:extLst>
                    <a:ext uri="{9D8B030D-6E8A-4147-A177-3AD203B41FA5}">
                      <a16:colId xmlns:a16="http://schemas.microsoft.com/office/drawing/2014/main" val="2156784716"/>
                    </a:ext>
                  </a:extLst>
                </a:gridCol>
                <a:gridCol w="740664">
                  <a:extLst>
                    <a:ext uri="{9D8B030D-6E8A-4147-A177-3AD203B41FA5}">
                      <a16:colId xmlns:a16="http://schemas.microsoft.com/office/drawing/2014/main" val="2007468348"/>
                    </a:ext>
                  </a:extLst>
                </a:gridCol>
                <a:gridCol w="740664">
                  <a:extLst>
                    <a:ext uri="{9D8B030D-6E8A-4147-A177-3AD203B41FA5}">
                      <a16:colId xmlns:a16="http://schemas.microsoft.com/office/drawing/2014/main" val="3286557415"/>
                    </a:ext>
                  </a:extLst>
                </a:gridCol>
                <a:gridCol w="740664">
                  <a:extLst>
                    <a:ext uri="{9D8B030D-6E8A-4147-A177-3AD203B41FA5}">
                      <a16:colId xmlns:a16="http://schemas.microsoft.com/office/drawing/2014/main" val="2770671580"/>
                    </a:ext>
                  </a:extLst>
                </a:gridCol>
                <a:gridCol w="740664">
                  <a:extLst>
                    <a:ext uri="{9D8B030D-6E8A-4147-A177-3AD203B41FA5}">
                      <a16:colId xmlns:a16="http://schemas.microsoft.com/office/drawing/2014/main" val="1926159634"/>
                    </a:ext>
                  </a:extLst>
                </a:gridCol>
                <a:gridCol w="740664">
                  <a:extLst>
                    <a:ext uri="{9D8B030D-6E8A-4147-A177-3AD203B41FA5}">
                      <a16:colId xmlns:a16="http://schemas.microsoft.com/office/drawing/2014/main" val="1804028350"/>
                    </a:ext>
                  </a:extLst>
                </a:gridCol>
                <a:gridCol w="740664">
                  <a:extLst>
                    <a:ext uri="{9D8B030D-6E8A-4147-A177-3AD203B41FA5}">
                      <a16:colId xmlns:a16="http://schemas.microsoft.com/office/drawing/2014/main" val="2346551593"/>
                    </a:ext>
                  </a:extLst>
                </a:gridCol>
                <a:gridCol w="740664">
                  <a:extLst>
                    <a:ext uri="{9D8B030D-6E8A-4147-A177-3AD203B41FA5}">
                      <a16:colId xmlns:a16="http://schemas.microsoft.com/office/drawing/2014/main" val="13562020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93950784"/>
                  </a:ext>
                </a:extLst>
              </a:tr>
              <a:tr h="370840">
                <a:tc>
                  <a:txBody>
                    <a:bodyPr/>
                    <a:lstStyle/>
                    <a:p>
                      <a:r>
                        <a:rPr lang="en-US" sz="1000"/>
                        <a:t>Specialized Bicycles</a:t>
                      </a:r>
                    </a:p>
                  </a:txBody>
                  <a:tcPr/>
                </a:tc>
                <a:tc>
                  <a:txBody>
                    <a:bodyPr/>
                    <a:lstStyle/>
                    <a:p>
                      <a:r>
                        <a:rPr lang="en-US" sz="1000"/>
                        <a:t>1980525</a:t>
                      </a:r>
                    </a:p>
                  </a:txBody>
                  <a:tcPr/>
                </a:tc>
                <a:tc>
                  <a:txBody>
                    <a:bodyPr/>
                    <a:lstStyle/>
                    <a:p>
                      <a:r>
                        <a:rPr lang="en-US" sz="1000"/>
                        <a:t>1417</a:t>
                      </a:r>
                    </a:p>
                  </a:txBody>
                  <a:tcPr/>
                </a:tc>
                <a:tc>
                  <a:txBody>
                    <a:bodyPr/>
                    <a:lstStyle/>
                    <a:p>
                      <a:r>
                        <a:rPr lang="en-US" sz="1000"/>
                        <a:t>11</a:t>
                      </a:r>
                    </a:p>
                  </a:txBody>
                  <a:tcPr/>
                </a:tc>
                <a:tc>
                  <a:txBody>
                    <a:bodyPr/>
                    <a:lstStyle/>
                    <a:p>
                      <a:r>
                        <a:rPr lang="en-US" sz="1000"/>
                        <a:t>177</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2212923007"/>
                  </a:ext>
                </a:extLst>
              </a:tr>
              <a:tr h="370840">
                <a:tc>
                  <a:txBody>
                    <a:bodyPr/>
                    <a:lstStyle/>
                    <a:p>
                      <a:r>
                        <a:rPr lang="en-US" sz="1000"/>
                        <a:t>Scott Sports Argentina</a:t>
                      </a:r>
                    </a:p>
                  </a:txBody>
                  <a:tcPr/>
                </a:tc>
                <a:tc>
                  <a:txBody>
                    <a:bodyPr/>
                    <a:lstStyle/>
                    <a:p>
                      <a:r>
                        <a:rPr lang="en-US" sz="1000"/>
                        <a:t>83487</a:t>
                      </a:r>
                    </a:p>
                  </a:txBody>
                  <a:tcPr/>
                </a:tc>
                <a:tc>
                  <a:txBody>
                    <a:bodyPr/>
                    <a:lstStyle/>
                    <a:p>
                      <a:r>
                        <a:rPr lang="en-US" sz="1000"/>
                        <a:t>1516</a:t>
                      </a:r>
                    </a:p>
                  </a:txBody>
                  <a:tcPr/>
                </a:tc>
                <a:tc>
                  <a:txBody>
                    <a:bodyPr/>
                    <a:lstStyle/>
                    <a:p>
                      <a:r>
                        <a:rPr lang="en-US" sz="1000"/>
                        <a:t>24</a:t>
                      </a:r>
                    </a:p>
                  </a:txBody>
                  <a:tcPr/>
                </a:tc>
                <a:tc>
                  <a:txBody>
                    <a:bodyPr/>
                    <a:lstStyle/>
                    <a:p>
                      <a:r>
                        <a:rPr lang="en-US" sz="1000"/>
                        <a:t>759</a:t>
                      </a:r>
                    </a:p>
                  </a:txBody>
                  <a:tcPr/>
                </a:tc>
                <a:tc>
                  <a:txBody>
                    <a:bodyPr/>
                    <a:lstStyle/>
                    <a:p>
                      <a:r>
                        <a:rPr lang="en-US" sz="1000"/>
                        <a:t>23</a:t>
                      </a:r>
                    </a:p>
                  </a:txBody>
                  <a:tcPr/>
                </a:tc>
                <a:tc>
                  <a:txBody>
                    <a:bodyPr/>
                    <a:lstStyle/>
                    <a:p>
                      <a:r>
                        <a:rPr lang="en-US" sz="1000"/>
                        <a:t>25</a:t>
                      </a:r>
                    </a:p>
                  </a:txBody>
                  <a:tcPr/>
                </a:tc>
                <a:tc>
                  <a:txBody>
                    <a:bodyPr/>
                    <a:lstStyle/>
                    <a:p>
                      <a:r>
                        <a:rPr lang="en-US" sz="1000"/>
                        <a:t>0</a:t>
                      </a:r>
                    </a:p>
                  </a:txBody>
                  <a:tcPr/>
                </a:tc>
                <a:tc>
                  <a:txBody>
                    <a:bodyPr/>
                    <a:lstStyle/>
                    <a:p>
                      <a:r>
                        <a:rPr lang="en-US" sz="1000"/>
                        <a:t>0.0406 %</a:t>
                      </a:r>
                    </a:p>
                  </a:txBody>
                  <a:tcPr/>
                </a:tc>
                <a:extLst>
                  <a:ext uri="{0D108BD9-81ED-4DB2-BD59-A6C34878D82A}">
                    <a16:rowId xmlns:a16="http://schemas.microsoft.com/office/drawing/2014/main" val="1108229040"/>
                  </a:ext>
                </a:extLst>
              </a:tr>
              <a:tr h="370840">
                <a:tc>
                  <a:txBody>
                    <a:bodyPr/>
                    <a:lstStyle/>
                    <a:p>
                      <a:r>
                        <a:rPr lang="en-US" sz="1000"/>
                        <a:t>Orbea Argentina</a:t>
                      </a:r>
                    </a:p>
                  </a:txBody>
                  <a:tcPr/>
                </a:tc>
                <a:tc>
                  <a:txBody>
                    <a:bodyPr/>
                    <a:lstStyle/>
                    <a:p>
                      <a:r>
                        <a:rPr lang="en-US" sz="1000"/>
                        <a:t>62495</a:t>
                      </a:r>
                    </a:p>
                  </a:txBody>
                  <a:tcPr/>
                </a:tc>
                <a:tc>
                  <a:txBody>
                    <a:bodyPr/>
                    <a:lstStyle/>
                    <a:p>
                      <a:r>
                        <a:rPr lang="en-US" sz="1000"/>
                        <a:t>44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23488171"/>
                  </a:ext>
                </a:extLst>
              </a:tr>
              <a:tr h="370840">
                <a:tc>
                  <a:txBody>
                    <a:bodyPr/>
                    <a:lstStyle/>
                    <a:p>
                      <a:r>
                        <a:rPr lang="en-US" sz="1000"/>
                        <a:t>Trek Bicycle Argentina</a:t>
                      </a:r>
                    </a:p>
                  </a:txBody>
                  <a:tcPr/>
                </a:tc>
                <a:tc>
                  <a:txBody>
                    <a:bodyPr/>
                    <a:lstStyle/>
                    <a:p>
                      <a:r>
                        <a:rPr lang="en-US" sz="1000"/>
                        <a:t>31242</a:t>
                      </a:r>
                    </a:p>
                  </a:txBody>
                  <a:tcPr/>
                </a:tc>
                <a:tc>
                  <a:txBody>
                    <a:bodyPr/>
                    <a:lstStyle/>
                    <a:p>
                      <a:r>
                        <a:rPr lang="en-US" sz="1000"/>
                        <a:t>-7</a:t>
                      </a:r>
                    </a:p>
                  </a:txBody>
                  <a:tcPr/>
                </a:tc>
                <a:tc>
                  <a:txBody>
                    <a:bodyPr/>
                    <a:lstStyle/>
                    <a:p>
                      <a:r>
                        <a:rPr lang="en-US" sz="1000"/>
                        <a:t>15</a:t>
                      </a:r>
                    </a:p>
                  </a:txBody>
                  <a:tcPr/>
                </a:tc>
                <a:tc>
                  <a:txBody>
                    <a:bodyPr/>
                    <a:lstStyle/>
                    <a:p>
                      <a:r>
                        <a:rPr lang="en-US" sz="1000"/>
                        <a:t>384</a:t>
                      </a:r>
                    </a:p>
                  </a:txBody>
                  <a:tcPr/>
                </a:tc>
                <a:tc>
                  <a:txBody>
                    <a:bodyPr/>
                    <a:lstStyle/>
                    <a:p>
                      <a:r>
                        <a:rPr lang="en-US" sz="1000"/>
                        <a:t>8</a:t>
                      </a:r>
                    </a:p>
                  </a:txBody>
                  <a:tcPr/>
                </a:tc>
                <a:tc>
                  <a:txBody>
                    <a:bodyPr/>
                    <a:lstStyle/>
                    <a:p>
                      <a:r>
                        <a:rPr lang="en-US" sz="1000"/>
                        <a:t>13</a:t>
                      </a:r>
                    </a:p>
                  </a:txBody>
                  <a:tcPr/>
                </a:tc>
                <a:tc>
                  <a:txBody>
                    <a:bodyPr/>
                    <a:lstStyle/>
                    <a:p>
                      <a:r>
                        <a:rPr lang="en-US" sz="1000"/>
                        <a:t>0</a:t>
                      </a:r>
                    </a:p>
                  </a:txBody>
                  <a:tcPr/>
                </a:tc>
                <a:tc>
                  <a:txBody>
                    <a:bodyPr/>
                    <a:lstStyle/>
                    <a:p>
                      <a:r>
                        <a:rPr lang="en-US" sz="1000"/>
                        <a:t>0.0864 %</a:t>
                      </a:r>
                    </a:p>
                  </a:txBody>
                  <a:tcPr/>
                </a:tc>
                <a:extLst>
                  <a:ext uri="{0D108BD9-81ED-4DB2-BD59-A6C34878D82A}">
                    <a16:rowId xmlns:a16="http://schemas.microsoft.com/office/drawing/2014/main" val="3616136494"/>
                  </a:ext>
                </a:extLst>
              </a:tr>
              <a:tr h="370840">
                <a:tc>
                  <a:txBody>
                    <a:bodyPr/>
                    <a:lstStyle/>
                    <a:p>
                      <a:r>
                        <a:rPr lang="en-US" sz="1000"/>
                        <a:t>Giant Bicycles Argentina</a:t>
                      </a:r>
                    </a:p>
                  </a:txBody>
                  <a:tcPr/>
                </a:tc>
                <a:tc>
                  <a:txBody>
                    <a:bodyPr/>
                    <a:lstStyle/>
                    <a:p>
                      <a:r>
                        <a:rPr lang="en-US" sz="1000"/>
                        <a:t>19694</a:t>
                      </a:r>
                    </a:p>
                  </a:txBody>
                  <a:tcPr/>
                </a:tc>
                <a:tc>
                  <a:txBody>
                    <a:bodyPr/>
                    <a:lstStyle/>
                    <a:p>
                      <a:r>
                        <a:rPr lang="en-US" sz="1000"/>
                        <a:t>20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07647507"/>
                  </a:ext>
                </a:extLst>
              </a:tr>
              <a:tr h="370840">
                <a:tc>
                  <a:txBody>
                    <a:bodyPr/>
                    <a:lstStyle/>
                    <a:p>
                      <a:r>
                        <a:rPr lang="en-US" sz="1000"/>
                        <a:t>Cannondale Argentina</a:t>
                      </a:r>
                    </a:p>
                  </a:txBody>
                  <a:tcPr/>
                </a:tc>
                <a:tc>
                  <a:txBody>
                    <a:bodyPr/>
                    <a:lstStyle/>
                    <a:p>
                      <a:r>
                        <a:rPr lang="en-US" sz="1000"/>
                        <a:t>10427</a:t>
                      </a:r>
                    </a:p>
                  </a:txBody>
                  <a:tcPr/>
                </a:tc>
                <a:tc>
                  <a:txBody>
                    <a:bodyPr/>
                    <a:lstStyle/>
                    <a:p>
                      <a:r>
                        <a:rPr lang="en-US" sz="1000"/>
                        <a:t>-2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983075105"/>
                  </a:ext>
                </a:extLst>
              </a:tr>
              <a:tr h="370840">
                <a:tc>
                  <a:txBody>
                    <a:bodyPr/>
                    <a:lstStyle/>
                    <a:p>
                      <a:r>
                        <a:rPr lang="en-US" sz="1000"/>
                        <a:t>Merida Bikes Argentina</a:t>
                      </a:r>
                    </a:p>
                  </a:txBody>
                  <a:tcPr/>
                </a:tc>
                <a:tc>
                  <a:txBody>
                    <a:bodyPr/>
                    <a:lstStyle/>
                    <a:p>
                      <a:r>
                        <a:rPr lang="en-US" sz="1000"/>
                        <a:t>6649</a:t>
                      </a:r>
                    </a:p>
                  </a:txBody>
                  <a:tcPr/>
                </a:tc>
                <a:tc>
                  <a:txBody>
                    <a:bodyPr/>
                    <a:lstStyle/>
                    <a:p>
                      <a:r>
                        <a:rPr lang="en-US" sz="1000"/>
                        <a:t>80</a:t>
                      </a:r>
                    </a:p>
                  </a:txBody>
                  <a:tcPr/>
                </a:tc>
                <a:tc>
                  <a:txBody>
                    <a:bodyPr/>
                    <a:lstStyle/>
                    <a:p>
                      <a:r>
                        <a:rPr lang="en-US" sz="1000"/>
                        <a:t>6</a:t>
                      </a:r>
                    </a:p>
                  </a:txBody>
                  <a:tcPr/>
                </a:tc>
                <a:tc>
                  <a:txBody>
                    <a:bodyPr/>
                    <a:lstStyle/>
                    <a:p>
                      <a:r>
                        <a:rPr lang="en-US" sz="1000"/>
                        <a:t>62</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0.1816 %</a:t>
                      </a:r>
                    </a:p>
                  </a:txBody>
                  <a:tcPr/>
                </a:tc>
                <a:extLst>
                  <a:ext uri="{0D108BD9-81ED-4DB2-BD59-A6C34878D82A}">
                    <a16:rowId xmlns:a16="http://schemas.microsoft.com/office/drawing/2014/main" val="4200148205"/>
                  </a:ext>
                </a:extLst>
              </a:tr>
              <a:tr h="370840">
                <a:tc>
                  <a:txBody>
                    <a:bodyPr/>
                    <a:lstStyle/>
                    <a:p>
                      <a:r>
                        <a:rPr lang="en-US" sz="1000"/>
                        <a:t>Cervelo Argentina</a:t>
                      </a:r>
                    </a:p>
                  </a:txBody>
                  <a:tcPr/>
                </a:tc>
                <a:tc>
                  <a:txBody>
                    <a:bodyPr/>
                    <a:lstStyle/>
                    <a:p>
                      <a:r>
                        <a:rPr lang="en-US" sz="1000"/>
                        <a:t>2447</a:t>
                      </a:r>
                    </a:p>
                  </a:txBody>
                  <a:tcPr/>
                </a:tc>
                <a:tc>
                  <a:txBody>
                    <a:bodyPr/>
                    <a:lstStyle/>
                    <a:p>
                      <a:r>
                        <a:rPr lang="en-US" sz="1000"/>
                        <a:t>25</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463750739"/>
                  </a:ext>
                </a:extLst>
              </a:tr>
            </a:tbl>
          </a:graphicData>
        </a:graphic>
      </p:graphicFrame>
      <p:sp>
        <p:nvSpPr>
          <p:cNvPr id="4" name="Text Placeholder 3">
            <a:extLst>
              <a:ext uri="{FF2B5EF4-FFF2-40B4-BE49-F238E27FC236}">
                <a16:creationId xmlns:a16="http://schemas.microsoft.com/office/drawing/2014/main" id="{61F733D1-B14F-4207-840E-06ADDD8EABC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35827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9BBCD-256F-4BB3-A756-E93086E3856F}"/>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40CF05D0-5BC7-4501-9513-266302FC6C14}"/>
              </a:ext>
            </a:extLst>
          </p:cNvPr>
          <p:cNvGraphicFramePr>
            <a:graphicFrameLocks noGrp="1"/>
          </p:cNvGraphicFramePr>
          <p:nvPr>
            <p:ph type="chart" sz="quarter" idx="13"/>
            <p:extLst>
              <p:ext uri="{D42A27DB-BD31-4B8C-83A1-F6EECF244321}">
                <p14:modId xmlns:p14="http://schemas.microsoft.com/office/powerpoint/2010/main" val="300352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DC4FF-A81E-4CC0-A137-10BAF17F88E5}"/>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A5ADD08-F159-4A40-A4EB-93FDDA2DF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336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7B5-EF5A-40A9-94C6-C8E17A9EC7FF}"/>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3E1D8B8-8FA8-477E-904B-0A9E7C8F8C81}"/>
              </a:ext>
            </a:extLst>
          </p:cNvPr>
          <p:cNvGraphicFramePr>
            <a:graphicFrameLocks noGrp="1"/>
          </p:cNvGraphicFramePr>
          <p:nvPr>
            <p:ph type="chart" sz="quarter" idx="13"/>
            <p:extLst>
              <p:ext uri="{D42A27DB-BD31-4B8C-83A1-F6EECF244321}">
                <p14:modId xmlns:p14="http://schemas.microsoft.com/office/powerpoint/2010/main" val="68493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BD84C9-8532-4EAD-A957-77C6E522983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03C3500-48CF-430E-8C3E-83C068F7E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75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4DAB-C073-41F0-AEEA-D5A6AE6AF13F}"/>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D46A9443-7039-4DCA-B7FD-172D52B03014}"/>
              </a:ext>
            </a:extLst>
          </p:cNvPr>
          <p:cNvGraphicFramePr>
            <a:graphicFrameLocks noGrp="1"/>
          </p:cNvGraphicFramePr>
          <p:nvPr>
            <p:ph type="chart" sz="quarter" idx="13"/>
            <p:extLst>
              <p:ext uri="{D42A27DB-BD31-4B8C-83A1-F6EECF244321}">
                <p14:modId xmlns:p14="http://schemas.microsoft.com/office/powerpoint/2010/main" val="430227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79467-A326-48AE-8F95-DCEE2246DB2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C293C061-705D-484E-A205-F068A8F55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720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085E-1198-4B7C-9C42-7B506EEB5987}"/>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EC3307E5-4BA4-4CA7-B465-98C7ACC0393D}"/>
              </a:ext>
            </a:extLst>
          </p:cNvPr>
          <p:cNvGraphicFramePr>
            <a:graphicFrameLocks noGrp="1"/>
          </p:cNvGraphicFramePr>
          <p:nvPr>
            <p:ph type="chart" sz="quarter" idx="13"/>
            <p:extLst>
              <p:ext uri="{D42A27DB-BD31-4B8C-83A1-F6EECF244321}">
                <p14:modId xmlns:p14="http://schemas.microsoft.com/office/powerpoint/2010/main" val="3174736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A3A46-E5B4-4CCF-9DF6-90E36CB5A405}"/>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A6C4BA6-6C39-40F4-979C-A3927C964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84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E60CA-D560-4394-9A08-45144EB9D57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3EABFA28-86B2-4026-BFB1-3560F9D91CEA}"/>
              </a:ext>
            </a:extLst>
          </p:cNvPr>
          <p:cNvGraphicFramePr>
            <a:graphicFrameLocks noGrp="1"/>
          </p:cNvGraphicFramePr>
          <p:nvPr>
            <p:ph type="chart" sz="quarter" idx="13"/>
            <p:extLst>
              <p:ext uri="{D42A27DB-BD31-4B8C-83A1-F6EECF244321}">
                <p14:modId xmlns:p14="http://schemas.microsoft.com/office/powerpoint/2010/main" val="3593892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C4CFC9-6755-4018-B305-D32504ABEA5A}"/>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D5453FD6-EEDB-4E67-B3E7-752E9C955B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21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0DA03-8881-4C8F-B8DC-F3D93DC647E5}"/>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595BC416-C64F-4044-A3C4-76E65E9D6AD5}"/>
              </a:ext>
            </a:extLst>
          </p:cNvPr>
          <p:cNvGraphicFramePr>
            <a:graphicFrameLocks noGrp="1"/>
          </p:cNvGraphicFramePr>
          <p:nvPr>
            <p:ph type="chart" sz="quarter" idx="13"/>
            <p:extLst>
              <p:ext uri="{D42A27DB-BD31-4B8C-83A1-F6EECF244321}">
                <p14:modId xmlns:p14="http://schemas.microsoft.com/office/powerpoint/2010/main" val="2606010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ACAA0A-5F56-4E1C-B7AB-F20E4B25A14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89E0A6A-43AE-444B-83E8-4BCE7C83A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385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11D58-9FFE-4728-AD4C-49945B39A4C2}"/>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ED09695C-4026-405A-9E5B-4A4A33E8D452}"/>
              </a:ext>
            </a:extLst>
          </p:cNvPr>
          <p:cNvGraphicFramePr>
            <a:graphicFrameLocks noGrp="1"/>
          </p:cNvGraphicFramePr>
          <p:nvPr>
            <p:ph type="chart" sz="quarter" idx="13"/>
            <p:extLst>
              <p:ext uri="{D42A27DB-BD31-4B8C-83A1-F6EECF244321}">
                <p14:modId xmlns:p14="http://schemas.microsoft.com/office/powerpoint/2010/main" val="3120572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B715B-2716-4714-9074-225D2FCE6F51}"/>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503974C4-83B6-4E1B-B113-B3D726AD1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43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B08E5-07EA-424F-AD8E-503630EE03E1}"/>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B735E7B5-18DF-415B-8FD2-4F9D84C1F82B}"/>
              </a:ext>
            </a:extLst>
          </p:cNvPr>
          <p:cNvGraphicFramePr>
            <a:graphicFrameLocks noGrp="1"/>
          </p:cNvGraphicFramePr>
          <p:nvPr>
            <p:ph type="chart" sz="quarter" idx="13"/>
            <p:extLst>
              <p:ext uri="{D42A27DB-BD31-4B8C-83A1-F6EECF244321}">
                <p14:modId xmlns:p14="http://schemas.microsoft.com/office/powerpoint/2010/main" val="792574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F4070-0759-49B9-BBF4-F6F6947D9DCA}"/>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DC5B9C51-CF7F-475B-BD12-B27005E41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150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D003-E738-4379-9D85-A79BE31365D1}"/>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CC996C0-C3B2-4A24-B89D-E6658F7F9590}"/>
              </a:ext>
            </a:extLst>
          </p:cNvPr>
          <p:cNvGraphicFramePr>
            <a:graphicFrameLocks noGrp="1"/>
          </p:cNvGraphicFramePr>
          <p:nvPr>
            <p:ph type="chart" sz="quarter" idx="13"/>
            <p:extLst>
              <p:ext uri="{D42A27DB-BD31-4B8C-83A1-F6EECF244321}">
                <p14:modId xmlns:p14="http://schemas.microsoft.com/office/powerpoint/2010/main" val="207419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CD684-5605-4453-B041-978472B10E24}"/>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74F4E03-F882-4EED-BA8C-CCFF4BAE8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102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A43B-0A1A-41B5-9599-529435D50380}"/>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F32B023B-D887-47A3-800D-69A89202CD70}"/>
              </a:ext>
            </a:extLst>
          </p:cNvPr>
          <p:cNvGraphicFramePr>
            <a:graphicFrameLocks noGrp="1"/>
          </p:cNvGraphicFramePr>
          <p:nvPr>
            <p:ph type="chart" sz="quarter" idx="13"/>
            <p:extLst>
              <p:ext uri="{D42A27DB-BD31-4B8C-83A1-F6EECF244321}">
                <p14:modId xmlns:p14="http://schemas.microsoft.com/office/powerpoint/2010/main" val="643873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1E706E-FCEB-411B-98C6-9111C51DDF8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9537FE78-355F-478B-8A9D-07C207A7A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885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A452-3722-4F3A-9839-28E6770BA4D5}"/>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FE18733C-95AE-432E-87E4-17D786AAC5F4}"/>
              </a:ext>
            </a:extLst>
          </p:cNvPr>
          <p:cNvGraphicFramePr>
            <a:graphicFrameLocks noGrp="1"/>
          </p:cNvGraphicFramePr>
          <p:nvPr>
            <p:ph type="chart" sz="quarter" idx="13"/>
            <p:extLst>
              <p:ext uri="{D42A27DB-BD31-4B8C-83A1-F6EECF244321}">
                <p14:modId xmlns:p14="http://schemas.microsoft.com/office/powerpoint/2010/main" val="300901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ABDFC1-C2D9-4D52-B6FD-7A3384D2A7EE}"/>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3C0B145C-0302-46DC-881E-D27E1E2F2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369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6B313-9F09-47FB-BBAF-119D213F066D}"/>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950138B1-5878-43FB-B1BE-18C5BB705277}"/>
              </a:ext>
            </a:extLst>
          </p:cNvPr>
          <p:cNvGraphicFramePr>
            <a:graphicFrameLocks noGrp="1"/>
          </p:cNvGraphicFramePr>
          <p:nvPr>
            <p:ph type="chart" sz="quarter" idx="13"/>
            <p:extLst>
              <p:ext uri="{D42A27DB-BD31-4B8C-83A1-F6EECF244321}">
                <p14:modId xmlns:p14="http://schemas.microsoft.com/office/powerpoint/2010/main" val="1304247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25B65D-3030-4005-80FB-6336DE7AD604}"/>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3DFB3A8E-86C9-4FC3-89B5-8E95B145E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700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460C-8CC7-41A7-80D9-FC11C9E90000}"/>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2E474F82-4C38-456D-8FA6-6881D30D40B1}"/>
              </a:ext>
            </a:extLst>
          </p:cNvPr>
          <p:cNvGraphicFramePr>
            <a:graphicFrameLocks noGrp="1"/>
          </p:cNvGraphicFramePr>
          <p:nvPr>
            <p:ph type="chart" sz="quarter" idx="13"/>
            <p:extLst>
              <p:ext uri="{D42A27DB-BD31-4B8C-83A1-F6EECF244321}">
                <p14:modId xmlns:p14="http://schemas.microsoft.com/office/powerpoint/2010/main" val="183260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8B045-97DF-40A4-BB2B-DC0D6EEEDD5A}"/>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E541C25A-F901-40CB-83CD-AE58863BB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567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ECDCC-0BF7-4245-A2DB-AA66C3C570E7}"/>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3B4F75E4-BFBB-4FD6-8498-45D875904447}"/>
              </a:ext>
            </a:extLst>
          </p:cNvPr>
          <p:cNvGraphicFramePr>
            <a:graphicFrameLocks noGrp="1"/>
          </p:cNvGraphicFramePr>
          <p:nvPr>
            <p:ph type="chart" sz="quarter" idx="13"/>
            <p:extLst>
              <p:ext uri="{D42A27DB-BD31-4B8C-83A1-F6EECF244321}">
                <p14:modId xmlns:p14="http://schemas.microsoft.com/office/powerpoint/2010/main" val="2107162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CC6B6-3874-4FE5-95BE-4DA13735A09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9D895EE-5E90-4B31-99D7-3CCD03D88F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433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4D57-3D29-41E1-9976-9A7EE7CF8291}"/>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76994110-57FC-418D-93DC-495C43672AC4}"/>
              </a:ext>
            </a:extLst>
          </p:cNvPr>
          <p:cNvGraphicFramePr>
            <a:graphicFrameLocks noGrp="1"/>
          </p:cNvGraphicFramePr>
          <p:nvPr>
            <p:ph type="tbl" sz="quarter" idx="13"/>
            <p:extLst>
              <p:ext uri="{D42A27DB-BD31-4B8C-83A1-F6EECF244321}">
                <p14:modId xmlns:p14="http://schemas.microsoft.com/office/powerpoint/2010/main" val="383438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8023135"/>
                    </a:ext>
                  </a:extLst>
                </a:gridCol>
                <a:gridCol w="1152144">
                  <a:extLst>
                    <a:ext uri="{9D8B030D-6E8A-4147-A177-3AD203B41FA5}">
                      <a16:colId xmlns:a16="http://schemas.microsoft.com/office/drawing/2014/main" val="3821852515"/>
                    </a:ext>
                  </a:extLst>
                </a:gridCol>
                <a:gridCol w="1152144">
                  <a:extLst>
                    <a:ext uri="{9D8B030D-6E8A-4147-A177-3AD203B41FA5}">
                      <a16:colId xmlns:a16="http://schemas.microsoft.com/office/drawing/2014/main" val="545898454"/>
                    </a:ext>
                  </a:extLst>
                </a:gridCol>
                <a:gridCol w="1152144">
                  <a:extLst>
                    <a:ext uri="{9D8B030D-6E8A-4147-A177-3AD203B41FA5}">
                      <a16:colId xmlns:a16="http://schemas.microsoft.com/office/drawing/2014/main" val="2674189196"/>
                    </a:ext>
                  </a:extLst>
                </a:gridCol>
                <a:gridCol w="1152144">
                  <a:extLst>
                    <a:ext uri="{9D8B030D-6E8A-4147-A177-3AD203B41FA5}">
                      <a16:colId xmlns:a16="http://schemas.microsoft.com/office/drawing/2014/main" val="49081293"/>
                    </a:ext>
                  </a:extLst>
                </a:gridCol>
                <a:gridCol w="1152144">
                  <a:extLst>
                    <a:ext uri="{9D8B030D-6E8A-4147-A177-3AD203B41FA5}">
                      <a16:colId xmlns:a16="http://schemas.microsoft.com/office/drawing/2014/main" val="425961241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121402728"/>
                  </a:ext>
                </a:extLst>
              </a:tr>
              <a:tr h="370840">
                <a:tc>
                  <a:txBody>
                    <a:bodyPr/>
                    <a:lstStyle/>
                    <a:p>
                      <a:r>
                        <a:rPr lang="en-US" sz="1000"/>
                        <a:t>#SCOTTbikes</a:t>
                      </a:r>
                    </a:p>
                  </a:txBody>
                  <a:tcPr/>
                </a:tc>
                <a:tc>
                  <a:txBody>
                    <a:bodyPr/>
                    <a:lstStyle/>
                    <a:p>
                      <a:r>
                        <a:rPr lang="en-US" sz="1000"/>
                        <a:t>22</a:t>
                      </a:r>
                    </a:p>
                  </a:txBody>
                  <a:tcPr/>
                </a:tc>
                <a:tc>
                  <a:txBody>
                    <a:bodyPr/>
                    <a:lstStyle/>
                    <a:p>
                      <a:r>
                        <a:rPr lang="en-US" sz="1000"/>
                        <a:t>31.090909090909</a:t>
                      </a:r>
                    </a:p>
                  </a:txBody>
                  <a:tcPr/>
                </a:tc>
                <a:tc>
                  <a:txBody>
                    <a:bodyPr/>
                    <a:lstStyle/>
                    <a:p>
                      <a:r>
                        <a:rPr lang="en-US" sz="1000"/>
                        <a:t>0.90909090909091</a:t>
                      </a:r>
                    </a:p>
                  </a:txBody>
                  <a:tcPr/>
                </a:tc>
                <a:tc>
                  <a:txBody>
                    <a:bodyPr/>
                    <a:lstStyle/>
                    <a:p>
                      <a:r>
                        <a:rPr lang="en-US" sz="1000"/>
                        <a:t>1</a:t>
                      </a:r>
                    </a:p>
                  </a:txBody>
                  <a:tcPr/>
                </a:tc>
                <a:tc>
                  <a:txBody>
                    <a:bodyPr/>
                    <a:lstStyle/>
                    <a:p>
                      <a:r>
                        <a:rPr lang="en-US" sz="1000"/>
                        <a:t>33</a:t>
                      </a:r>
                    </a:p>
                  </a:txBody>
                  <a:tcPr/>
                </a:tc>
                <a:extLst>
                  <a:ext uri="{0D108BD9-81ED-4DB2-BD59-A6C34878D82A}">
                    <a16:rowId xmlns:a16="http://schemas.microsoft.com/office/drawing/2014/main" val="2080371199"/>
                  </a:ext>
                </a:extLst>
              </a:tr>
              <a:tr h="370840">
                <a:tc>
                  <a:txBody>
                    <a:bodyPr/>
                    <a:lstStyle/>
                    <a:p>
                      <a:r>
                        <a:rPr lang="en-US" sz="1000"/>
                        <a:t>#SCOTTargentina</a:t>
                      </a:r>
                    </a:p>
                  </a:txBody>
                  <a:tcPr/>
                </a:tc>
                <a:tc>
                  <a:txBody>
                    <a:bodyPr/>
                    <a:lstStyle/>
                    <a:p>
                      <a:r>
                        <a:rPr lang="en-US" sz="1000"/>
                        <a:t>20</a:t>
                      </a:r>
                    </a:p>
                  </a:txBody>
                  <a:tcPr/>
                </a:tc>
                <a:tc>
                  <a:txBody>
                    <a:bodyPr/>
                    <a:lstStyle/>
                    <a:p>
                      <a:r>
                        <a:rPr lang="en-US" sz="1000"/>
                        <a:t>31.9</a:t>
                      </a:r>
                    </a:p>
                  </a:txBody>
                  <a:tcPr/>
                </a:tc>
                <a:tc>
                  <a:txBody>
                    <a:bodyPr/>
                    <a:lstStyle/>
                    <a:p>
                      <a:r>
                        <a:rPr lang="en-US" sz="1000"/>
                        <a:t>1</a:t>
                      </a:r>
                    </a:p>
                  </a:txBody>
                  <a:tcPr/>
                </a:tc>
                <a:tc>
                  <a:txBody>
                    <a:bodyPr/>
                    <a:lstStyle/>
                    <a:p>
                      <a:r>
                        <a:rPr lang="en-US" sz="1000"/>
                        <a:t>0.9</a:t>
                      </a:r>
                    </a:p>
                  </a:txBody>
                  <a:tcPr/>
                </a:tc>
                <a:tc>
                  <a:txBody>
                    <a:bodyPr/>
                    <a:lstStyle/>
                    <a:p>
                      <a:r>
                        <a:rPr lang="en-US" sz="1000"/>
                        <a:t>33.8</a:t>
                      </a:r>
                    </a:p>
                  </a:txBody>
                  <a:tcPr/>
                </a:tc>
                <a:extLst>
                  <a:ext uri="{0D108BD9-81ED-4DB2-BD59-A6C34878D82A}">
                    <a16:rowId xmlns:a16="http://schemas.microsoft.com/office/drawing/2014/main" val="4001859413"/>
                  </a:ext>
                </a:extLst>
              </a:tr>
              <a:tr h="370840">
                <a:tc>
                  <a:txBody>
                    <a:bodyPr/>
                    <a:lstStyle/>
                    <a:p>
                      <a:r>
                        <a:rPr lang="en-US" sz="1000"/>
                        <a:t>#racedtowin</a:t>
                      </a:r>
                    </a:p>
                  </a:txBody>
                  <a:tcPr/>
                </a:tc>
                <a:tc>
                  <a:txBody>
                    <a:bodyPr/>
                    <a:lstStyle/>
                    <a:p>
                      <a:r>
                        <a:rPr lang="en-US" sz="1000"/>
                        <a:t>8</a:t>
                      </a:r>
                    </a:p>
                  </a:txBody>
                  <a:tcPr/>
                </a:tc>
                <a:tc>
                  <a:txBody>
                    <a:bodyPr/>
                    <a:lstStyle/>
                    <a:p>
                      <a:r>
                        <a:rPr lang="en-US" sz="1000"/>
                        <a:t>8.25</a:t>
                      </a:r>
                    </a:p>
                  </a:txBody>
                  <a:tcPr/>
                </a:tc>
                <a:tc>
                  <a:txBody>
                    <a:bodyPr/>
                    <a:lstStyle/>
                    <a:p>
                      <a:r>
                        <a:rPr lang="en-US" sz="1000"/>
                        <a:t>0</a:t>
                      </a:r>
                    </a:p>
                  </a:txBody>
                  <a:tcPr/>
                </a:tc>
                <a:tc>
                  <a:txBody>
                    <a:bodyPr/>
                    <a:lstStyle/>
                    <a:p>
                      <a:r>
                        <a:rPr lang="en-US" sz="1000"/>
                        <a:t>0.5</a:t>
                      </a:r>
                    </a:p>
                  </a:txBody>
                  <a:tcPr/>
                </a:tc>
                <a:tc>
                  <a:txBody>
                    <a:bodyPr/>
                    <a:lstStyle/>
                    <a:p>
                      <a:r>
                        <a:rPr lang="en-US" sz="1000"/>
                        <a:t>8.75</a:t>
                      </a:r>
                    </a:p>
                  </a:txBody>
                  <a:tcPr/>
                </a:tc>
                <a:extLst>
                  <a:ext uri="{0D108BD9-81ED-4DB2-BD59-A6C34878D82A}">
                    <a16:rowId xmlns:a16="http://schemas.microsoft.com/office/drawing/2014/main" val="624032504"/>
                  </a:ext>
                </a:extLst>
              </a:tr>
              <a:tr h="370840">
                <a:tc>
                  <a:txBody>
                    <a:bodyPr/>
                    <a:lstStyle/>
                    <a:p>
                      <a:r>
                        <a:rPr lang="en-US" sz="1000"/>
                        <a:t>#SpecializedArgentina</a:t>
                      </a:r>
                    </a:p>
                  </a:txBody>
                  <a:tcPr/>
                </a:tc>
                <a:tc>
                  <a:txBody>
                    <a:bodyPr/>
                    <a:lstStyle/>
                    <a:p>
                      <a:r>
                        <a:rPr lang="en-US" sz="1000"/>
                        <a:t>8</a:t>
                      </a:r>
                    </a:p>
                  </a:txBody>
                  <a:tcPr/>
                </a:tc>
                <a:tc>
                  <a:txBody>
                    <a:bodyPr/>
                    <a:lstStyle/>
                    <a:p>
                      <a:r>
                        <a:rPr lang="en-US" sz="1000"/>
                        <a:t>18.375</a:t>
                      </a:r>
                    </a:p>
                  </a:txBody>
                  <a:tcPr/>
                </a:tc>
                <a:tc>
                  <a:txBody>
                    <a:bodyPr/>
                    <a:lstStyle/>
                    <a:p>
                      <a:r>
                        <a:rPr lang="en-US" sz="1000"/>
                        <a:t>0.625</a:t>
                      </a:r>
                    </a:p>
                  </a:txBody>
                  <a:tcPr/>
                </a:tc>
                <a:tc>
                  <a:txBody>
                    <a:bodyPr/>
                    <a:lstStyle/>
                    <a:p>
                      <a:r>
                        <a:rPr lang="en-US" sz="1000"/>
                        <a:t>0.125</a:t>
                      </a:r>
                    </a:p>
                  </a:txBody>
                  <a:tcPr/>
                </a:tc>
                <a:tc>
                  <a:txBody>
                    <a:bodyPr/>
                    <a:lstStyle/>
                    <a:p>
                      <a:r>
                        <a:rPr lang="en-US" sz="1000"/>
                        <a:t>19.125</a:t>
                      </a:r>
                    </a:p>
                  </a:txBody>
                  <a:tcPr/>
                </a:tc>
                <a:extLst>
                  <a:ext uri="{0D108BD9-81ED-4DB2-BD59-A6C34878D82A}">
                    <a16:rowId xmlns:a16="http://schemas.microsoft.com/office/drawing/2014/main" val="2897308452"/>
                  </a:ext>
                </a:extLst>
              </a:tr>
              <a:tr h="370840">
                <a:tc>
                  <a:txBody>
                    <a:bodyPr/>
                    <a:lstStyle/>
                    <a:p>
                      <a:r>
                        <a:rPr lang="en-US" sz="1000"/>
                        <a:t>#trekbikes</a:t>
                      </a:r>
                    </a:p>
                  </a:txBody>
                  <a:tcPr/>
                </a:tc>
                <a:tc>
                  <a:txBody>
                    <a:bodyPr/>
                    <a:lstStyle/>
                    <a:p>
                      <a:r>
                        <a:rPr lang="en-US" sz="1000"/>
                        <a:t>7</a:t>
                      </a:r>
                    </a:p>
                  </a:txBody>
                  <a:tcPr/>
                </a:tc>
                <a:tc>
                  <a:txBody>
                    <a:bodyPr/>
                    <a:lstStyle/>
                    <a:p>
                      <a:r>
                        <a:rPr lang="en-US" sz="1000"/>
                        <a:t>9.5714285714286</a:t>
                      </a:r>
                    </a:p>
                  </a:txBody>
                  <a:tcPr/>
                </a:tc>
                <a:tc>
                  <a:txBody>
                    <a:bodyPr/>
                    <a:lstStyle/>
                    <a:p>
                      <a:r>
                        <a:rPr lang="en-US" sz="1000"/>
                        <a:t>0.42857142857143</a:t>
                      </a:r>
                    </a:p>
                  </a:txBody>
                  <a:tcPr/>
                </a:tc>
                <a:tc>
                  <a:txBody>
                    <a:bodyPr/>
                    <a:lstStyle/>
                    <a:p>
                      <a:r>
                        <a:rPr lang="en-US" sz="1000"/>
                        <a:t>0.57142857142857</a:t>
                      </a:r>
                    </a:p>
                  </a:txBody>
                  <a:tcPr/>
                </a:tc>
                <a:tc>
                  <a:txBody>
                    <a:bodyPr/>
                    <a:lstStyle/>
                    <a:p>
                      <a:r>
                        <a:rPr lang="en-US" sz="1000"/>
                        <a:t>10.571428571429</a:t>
                      </a:r>
                    </a:p>
                  </a:txBody>
                  <a:tcPr/>
                </a:tc>
                <a:extLst>
                  <a:ext uri="{0D108BD9-81ED-4DB2-BD59-A6C34878D82A}">
                    <a16:rowId xmlns:a16="http://schemas.microsoft.com/office/drawing/2014/main" val="1918824417"/>
                  </a:ext>
                </a:extLst>
              </a:tr>
              <a:tr h="370840">
                <a:tc>
                  <a:txBody>
                    <a:bodyPr/>
                    <a:lstStyle/>
                    <a:p>
                      <a:r>
                        <a:rPr lang="en-US" sz="1000"/>
                        <a:t>#trekargentina</a:t>
                      </a:r>
                    </a:p>
                  </a:txBody>
                  <a:tcPr/>
                </a:tc>
                <a:tc>
                  <a:txBody>
                    <a:bodyPr/>
                    <a:lstStyle/>
                    <a:p>
                      <a:r>
                        <a:rPr lang="en-US" sz="1000"/>
                        <a:t>7</a:t>
                      </a:r>
                    </a:p>
                  </a:txBody>
                  <a:tcPr/>
                </a:tc>
                <a:tc>
                  <a:txBody>
                    <a:bodyPr/>
                    <a:lstStyle/>
                    <a:p>
                      <a:r>
                        <a:rPr lang="en-US" sz="1000"/>
                        <a:t>9.5714285714286</a:t>
                      </a:r>
                    </a:p>
                  </a:txBody>
                  <a:tcPr/>
                </a:tc>
                <a:tc>
                  <a:txBody>
                    <a:bodyPr/>
                    <a:lstStyle/>
                    <a:p>
                      <a:r>
                        <a:rPr lang="en-US" sz="1000"/>
                        <a:t>0.42857142857143</a:t>
                      </a:r>
                    </a:p>
                  </a:txBody>
                  <a:tcPr/>
                </a:tc>
                <a:tc>
                  <a:txBody>
                    <a:bodyPr/>
                    <a:lstStyle/>
                    <a:p>
                      <a:r>
                        <a:rPr lang="en-US" sz="1000"/>
                        <a:t>0.57142857142857</a:t>
                      </a:r>
                    </a:p>
                  </a:txBody>
                  <a:tcPr/>
                </a:tc>
                <a:tc>
                  <a:txBody>
                    <a:bodyPr/>
                    <a:lstStyle/>
                    <a:p>
                      <a:r>
                        <a:rPr lang="en-US" sz="1000"/>
                        <a:t>10.571428571429</a:t>
                      </a:r>
                    </a:p>
                  </a:txBody>
                  <a:tcPr/>
                </a:tc>
                <a:extLst>
                  <a:ext uri="{0D108BD9-81ED-4DB2-BD59-A6C34878D82A}">
                    <a16:rowId xmlns:a16="http://schemas.microsoft.com/office/drawing/2014/main" val="3118473184"/>
                  </a:ext>
                </a:extLst>
              </a:tr>
              <a:tr h="370840">
                <a:tc>
                  <a:txBody>
                    <a:bodyPr/>
                    <a:lstStyle/>
                    <a:p>
                      <a:r>
                        <a:rPr lang="en-US" sz="1000"/>
                        <a:t>#gooutside</a:t>
                      </a:r>
                    </a:p>
                  </a:txBody>
                  <a:tcPr/>
                </a:tc>
                <a:tc>
                  <a:txBody>
                    <a:bodyPr/>
                    <a:lstStyle/>
                    <a:p>
                      <a:r>
                        <a:rPr lang="en-US" sz="1000"/>
                        <a:t>7</a:t>
                      </a:r>
                    </a:p>
                  </a:txBody>
                  <a:tcPr/>
                </a:tc>
                <a:tc>
                  <a:txBody>
                    <a:bodyPr/>
                    <a:lstStyle/>
                    <a:p>
                      <a:r>
                        <a:rPr lang="en-US" sz="1000"/>
                        <a:t>9.5714285714286</a:t>
                      </a:r>
                    </a:p>
                  </a:txBody>
                  <a:tcPr/>
                </a:tc>
                <a:tc>
                  <a:txBody>
                    <a:bodyPr/>
                    <a:lstStyle/>
                    <a:p>
                      <a:r>
                        <a:rPr lang="en-US" sz="1000"/>
                        <a:t>0.42857142857143</a:t>
                      </a:r>
                    </a:p>
                  </a:txBody>
                  <a:tcPr/>
                </a:tc>
                <a:tc>
                  <a:txBody>
                    <a:bodyPr/>
                    <a:lstStyle/>
                    <a:p>
                      <a:r>
                        <a:rPr lang="en-US" sz="1000"/>
                        <a:t>0.57142857142857</a:t>
                      </a:r>
                    </a:p>
                  </a:txBody>
                  <a:tcPr/>
                </a:tc>
                <a:tc>
                  <a:txBody>
                    <a:bodyPr/>
                    <a:lstStyle/>
                    <a:p>
                      <a:r>
                        <a:rPr lang="en-US" sz="1000"/>
                        <a:t>10.571428571429</a:t>
                      </a:r>
                    </a:p>
                  </a:txBody>
                  <a:tcPr/>
                </a:tc>
                <a:extLst>
                  <a:ext uri="{0D108BD9-81ED-4DB2-BD59-A6C34878D82A}">
                    <a16:rowId xmlns:a16="http://schemas.microsoft.com/office/drawing/2014/main" val="2739776144"/>
                  </a:ext>
                </a:extLst>
              </a:tr>
              <a:tr h="370840">
                <a:tc>
                  <a:txBody>
                    <a:bodyPr/>
                    <a:lstStyle/>
                    <a:p>
                      <a:r>
                        <a:rPr lang="en-US" sz="1000"/>
                        <a:t>#IamSpecialized</a:t>
                      </a:r>
                    </a:p>
                  </a:txBody>
                  <a:tcPr/>
                </a:tc>
                <a:tc>
                  <a:txBody>
                    <a:bodyPr/>
                    <a:lstStyle/>
                    <a:p>
                      <a:r>
                        <a:rPr lang="en-US" sz="1000"/>
                        <a:t>7</a:t>
                      </a:r>
                    </a:p>
                  </a:txBody>
                  <a:tcPr/>
                </a:tc>
                <a:tc>
                  <a:txBody>
                    <a:bodyPr/>
                    <a:lstStyle/>
                    <a:p>
                      <a:r>
                        <a:rPr lang="en-US" sz="1000"/>
                        <a:t>17.428571428571</a:t>
                      </a:r>
                    </a:p>
                  </a:txBody>
                  <a:tcPr/>
                </a:tc>
                <a:tc>
                  <a:txBody>
                    <a:bodyPr/>
                    <a:lstStyle/>
                    <a:p>
                      <a:r>
                        <a:rPr lang="en-US" sz="1000"/>
                        <a:t>0.71428571428571</a:t>
                      </a:r>
                    </a:p>
                  </a:txBody>
                  <a:tcPr/>
                </a:tc>
                <a:tc>
                  <a:txBody>
                    <a:bodyPr/>
                    <a:lstStyle/>
                    <a:p>
                      <a:r>
                        <a:rPr lang="en-US" sz="1000"/>
                        <a:t>0</a:t>
                      </a:r>
                    </a:p>
                  </a:txBody>
                  <a:tcPr/>
                </a:tc>
                <a:tc>
                  <a:txBody>
                    <a:bodyPr/>
                    <a:lstStyle/>
                    <a:p>
                      <a:r>
                        <a:rPr lang="en-US" sz="1000"/>
                        <a:t>18.142857142857</a:t>
                      </a:r>
                    </a:p>
                  </a:txBody>
                  <a:tcPr/>
                </a:tc>
                <a:extLst>
                  <a:ext uri="{0D108BD9-81ED-4DB2-BD59-A6C34878D82A}">
                    <a16:rowId xmlns:a16="http://schemas.microsoft.com/office/drawing/2014/main" val="3391091930"/>
                  </a:ext>
                </a:extLst>
              </a:tr>
              <a:tr h="370840">
                <a:tc>
                  <a:txBody>
                    <a:bodyPr/>
                    <a:lstStyle/>
                    <a:p>
                      <a:r>
                        <a:rPr lang="en-US" sz="1000"/>
                        <a:t>#FastIsFun</a:t>
                      </a:r>
                    </a:p>
                  </a:txBody>
                  <a:tcPr/>
                </a:tc>
                <a:tc>
                  <a:txBody>
                    <a:bodyPr/>
                    <a:lstStyle/>
                    <a:p>
                      <a:r>
                        <a:rPr lang="en-US" sz="1000"/>
                        <a:t>7</a:t>
                      </a:r>
                    </a:p>
                  </a:txBody>
                  <a:tcPr/>
                </a:tc>
                <a:tc>
                  <a:txBody>
                    <a:bodyPr/>
                    <a:lstStyle/>
                    <a:p>
                      <a:r>
                        <a:rPr lang="en-US" sz="1000"/>
                        <a:t>46.428571428571</a:t>
                      </a:r>
                    </a:p>
                  </a:txBody>
                  <a:tcPr/>
                </a:tc>
                <a:tc>
                  <a:txBody>
                    <a:bodyPr/>
                    <a:lstStyle/>
                    <a:p>
                      <a:r>
                        <a:rPr lang="en-US" sz="1000"/>
                        <a:t>1.5714285714286</a:t>
                      </a:r>
                    </a:p>
                  </a:txBody>
                  <a:tcPr/>
                </a:tc>
                <a:tc>
                  <a:txBody>
                    <a:bodyPr/>
                    <a:lstStyle/>
                    <a:p>
                      <a:r>
                        <a:rPr lang="en-US" sz="1000"/>
                        <a:t>1.2857142857143</a:t>
                      </a:r>
                    </a:p>
                  </a:txBody>
                  <a:tcPr/>
                </a:tc>
                <a:tc>
                  <a:txBody>
                    <a:bodyPr/>
                    <a:lstStyle/>
                    <a:p>
                      <a:r>
                        <a:rPr lang="en-US" sz="1000"/>
                        <a:t>49.285714285714</a:t>
                      </a:r>
                    </a:p>
                  </a:txBody>
                  <a:tcPr/>
                </a:tc>
                <a:extLst>
                  <a:ext uri="{0D108BD9-81ED-4DB2-BD59-A6C34878D82A}">
                    <a16:rowId xmlns:a16="http://schemas.microsoft.com/office/drawing/2014/main" val="1928142624"/>
                  </a:ext>
                </a:extLst>
              </a:tr>
              <a:tr h="370840">
                <a:tc>
                  <a:txBody>
                    <a:bodyPr/>
                    <a:lstStyle/>
                    <a:p>
                      <a:r>
                        <a:rPr lang="en-US" sz="1000"/>
                        <a:t>#creemosenlasbicis</a:t>
                      </a:r>
                    </a:p>
                  </a:txBody>
                  <a:tcPr/>
                </a:tc>
                <a:tc>
                  <a:txBody>
                    <a:bodyPr/>
                    <a:lstStyle/>
                    <a:p>
                      <a:r>
                        <a:rPr lang="en-US" sz="1000"/>
                        <a:t>6</a:t>
                      </a:r>
                    </a:p>
                  </a:txBody>
                  <a:tcPr/>
                </a:tc>
                <a:tc>
                  <a:txBody>
                    <a:bodyPr/>
                    <a:lstStyle/>
                    <a:p>
                      <a:r>
                        <a:rPr lang="en-US" sz="1000"/>
                        <a:t>9</a:t>
                      </a:r>
                    </a:p>
                  </a:txBody>
                  <a:tcPr/>
                </a:tc>
                <a:tc>
                  <a:txBody>
                    <a:bodyPr/>
                    <a:lstStyle/>
                    <a:p>
                      <a:r>
                        <a:rPr lang="en-US" sz="1000"/>
                        <a:t>0.5</a:t>
                      </a:r>
                    </a:p>
                  </a:txBody>
                  <a:tcPr/>
                </a:tc>
                <a:tc>
                  <a:txBody>
                    <a:bodyPr/>
                    <a:lstStyle/>
                    <a:p>
                      <a:r>
                        <a:rPr lang="en-US" sz="1000"/>
                        <a:t>0.5</a:t>
                      </a:r>
                    </a:p>
                  </a:txBody>
                  <a:tcPr/>
                </a:tc>
                <a:tc>
                  <a:txBody>
                    <a:bodyPr/>
                    <a:lstStyle/>
                    <a:p>
                      <a:r>
                        <a:rPr lang="en-US" sz="1000"/>
                        <a:t>10</a:t>
                      </a:r>
                    </a:p>
                  </a:txBody>
                  <a:tcPr/>
                </a:tc>
                <a:extLst>
                  <a:ext uri="{0D108BD9-81ED-4DB2-BD59-A6C34878D82A}">
                    <a16:rowId xmlns:a16="http://schemas.microsoft.com/office/drawing/2014/main" val="2734375588"/>
                  </a:ext>
                </a:extLst>
              </a:tr>
            </a:tbl>
          </a:graphicData>
        </a:graphic>
      </p:graphicFrame>
      <p:sp>
        <p:nvSpPr>
          <p:cNvPr id="4" name="Text Placeholder 3">
            <a:extLst>
              <a:ext uri="{FF2B5EF4-FFF2-40B4-BE49-F238E27FC236}">
                <a16:creationId xmlns:a16="http://schemas.microsoft.com/office/drawing/2014/main" id="{464D107B-EBDE-4ACD-A9D3-C1DE5C5E93B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852665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729A1-CD92-4C63-A354-FEFDDD775D39}"/>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5E13B8D4-F376-47A3-BE09-80DE41206228}"/>
              </a:ext>
            </a:extLst>
          </p:cNvPr>
          <p:cNvGraphicFramePr>
            <a:graphicFrameLocks noGrp="1"/>
          </p:cNvGraphicFramePr>
          <p:nvPr>
            <p:ph type="tbl" sz="quarter" idx="13"/>
            <p:extLst>
              <p:ext uri="{D42A27DB-BD31-4B8C-83A1-F6EECF244321}">
                <p14:modId xmlns:p14="http://schemas.microsoft.com/office/powerpoint/2010/main" val="1355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1887675"/>
                    </a:ext>
                  </a:extLst>
                </a:gridCol>
                <a:gridCol w="493776">
                  <a:extLst>
                    <a:ext uri="{9D8B030D-6E8A-4147-A177-3AD203B41FA5}">
                      <a16:colId xmlns:a16="http://schemas.microsoft.com/office/drawing/2014/main" val="754403445"/>
                    </a:ext>
                  </a:extLst>
                </a:gridCol>
                <a:gridCol w="493776">
                  <a:extLst>
                    <a:ext uri="{9D8B030D-6E8A-4147-A177-3AD203B41FA5}">
                      <a16:colId xmlns:a16="http://schemas.microsoft.com/office/drawing/2014/main" val="1362505195"/>
                    </a:ext>
                  </a:extLst>
                </a:gridCol>
                <a:gridCol w="493776">
                  <a:extLst>
                    <a:ext uri="{9D8B030D-6E8A-4147-A177-3AD203B41FA5}">
                      <a16:colId xmlns:a16="http://schemas.microsoft.com/office/drawing/2014/main" val="654997215"/>
                    </a:ext>
                  </a:extLst>
                </a:gridCol>
                <a:gridCol w="493776">
                  <a:extLst>
                    <a:ext uri="{9D8B030D-6E8A-4147-A177-3AD203B41FA5}">
                      <a16:colId xmlns:a16="http://schemas.microsoft.com/office/drawing/2014/main" val="3452129591"/>
                    </a:ext>
                  </a:extLst>
                </a:gridCol>
                <a:gridCol w="493776">
                  <a:extLst>
                    <a:ext uri="{9D8B030D-6E8A-4147-A177-3AD203B41FA5}">
                      <a16:colId xmlns:a16="http://schemas.microsoft.com/office/drawing/2014/main" val="1416543636"/>
                    </a:ext>
                  </a:extLst>
                </a:gridCol>
                <a:gridCol w="493776">
                  <a:extLst>
                    <a:ext uri="{9D8B030D-6E8A-4147-A177-3AD203B41FA5}">
                      <a16:colId xmlns:a16="http://schemas.microsoft.com/office/drawing/2014/main" val="98459310"/>
                    </a:ext>
                  </a:extLst>
                </a:gridCol>
                <a:gridCol w="493776">
                  <a:extLst>
                    <a:ext uri="{9D8B030D-6E8A-4147-A177-3AD203B41FA5}">
                      <a16:colId xmlns:a16="http://schemas.microsoft.com/office/drawing/2014/main" val="1378996053"/>
                    </a:ext>
                  </a:extLst>
                </a:gridCol>
                <a:gridCol w="493776">
                  <a:extLst>
                    <a:ext uri="{9D8B030D-6E8A-4147-A177-3AD203B41FA5}">
                      <a16:colId xmlns:a16="http://schemas.microsoft.com/office/drawing/2014/main" val="2892987645"/>
                    </a:ext>
                  </a:extLst>
                </a:gridCol>
                <a:gridCol w="493776">
                  <a:extLst>
                    <a:ext uri="{9D8B030D-6E8A-4147-A177-3AD203B41FA5}">
                      <a16:colId xmlns:a16="http://schemas.microsoft.com/office/drawing/2014/main" val="2029194741"/>
                    </a:ext>
                  </a:extLst>
                </a:gridCol>
                <a:gridCol w="493776">
                  <a:extLst>
                    <a:ext uri="{9D8B030D-6E8A-4147-A177-3AD203B41FA5}">
                      <a16:colId xmlns:a16="http://schemas.microsoft.com/office/drawing/2014/main" val="3681086045"/>
                    </a:ext>
                  </a:extLst>
                </a:gridCol>
                <a:gridCol w="493776">
                  <a:extLst>
                    <a:ext uri="{9D8B030D-6E8A-4147-A177-3AD203B41FA5}">
                      <a16:colId xmlns:a16="http://schemas.microsoft.com/office/drawing/2014/main" val="395267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08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- 2022-01-26 19:50:39</a:t>
                      </a:r>
                      <a:r>
                        <a:rPr kumimoji="0" lang="en-US" sz="1000" b="0" i="0" u="none" strike="noStrike" kern="1200" cap="none" spc="0" normalizeH="0" baseline="0" noProof="0">
                          <a:ln>
                            <a:noFill/>
                          </a:ln>
                          <a:solidFill>
                            <a:prstClr val="black"/>
                          </a:solidFill>
                          <a:effectLst/>
                          <a:uLnTx/>
                          <a:uFillTx/>
                          <a:latin typeface="+mn-lt"/>
                          <a:ea typeface="+mn-ea"/>
                          <a:cs typeface="+mn-cs"/>
                        </a:rPr>
                        <a:t>
 Pasaron Córdoba y Mendoza.
Ahora llega el turno de Neuquén.
Inscribite en el Test Ride y probá la nueva Spark.
Contactá a @scottstoreneuquen 
Últimos lugares disponibles.
Nos vemos este sábado 29 de enero.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1097624"/>
                  </a:ext>
                </a:extLst>
              </a:tr>
            </a:tbl>
          </a:graphicData>
        </a:graphic>
      </p:graphicFrame>
      <p:sp>
        <p:nvSpPr>
          <p:cNvPr id="4" name="Text Placeholder 3">
            <a:extLst>
              <a:ext uri="{FF2B5EF4-FFF2-40B4-BE49-F238E27FC236}">
                <a16:creationId xmlns:a16="http://schemas.microsoft.com/office/drawing/2014/main" id="{DF7BFD4D-486F-4015-B402-47657DF54EA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274735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77943-6C2F-4742-B00F-BE271E50D5F6}"/>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6DFD0F68-C0DF-4378-AFBD-8E939ADB2ACC}"/>
              </a:ext>
            </a:extLst>
          </p:cNvPr>
          <p:cNvGraphicFramePr>
            <a:graphicFrameLocks noGrp="1"/>
          </p:cNvGraphicFramePr>
          <p:nvPr>
            <p:ph type="tbl" sz="quarter" idx="13"/>
            <p:extLst>
              <p:ext uri="{D42A27DB-BD31-4B8C-83A1-F6EECF244321}">
                <p14:modId xmlns:p14="http://schemas.microsoft.com/office/powerpoint/2010/main" val="340614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7882832"/>
                    </a:ext>
                  </a:extLst>
                </a:gridCol>
                <a:gridCol w="493776">
                  <a:extLst>
                    <a:ext uri="{9D8B030D-6E8A-4147-A177-3AD203B41FA5}">
                      <a16:colId xmlns:a16="http://schemas.microsoft.com/office/drawing/2014/main" val="1414031616"/>
                    </a:ext>
                  </a:extLst>
                </a:gridCol>
                <a:gridCol w="493776">
                  <a:extLst>
                    <a:ext uri="{9D8B030D-6E8A-4147-A177-3AD203B41FA5}">
                      <a16:colId xmlns:a16="http://schemas.microsoft.com/office/drawing/2014/main" val="2989533123"/>
                    </a:ext>
                  </a:extLst>
                </a:gridCol>
                <a:gridCol w="493776">
                  <a:extLst>
                    <a:ext uri="{9D8B030D-6E8A-4147-A177-3AD203B41FA5}">
                      <a16:colId xmlns:a16="http://schemas.microsoft.com/office/drawing/2014/main" val="3067156969"/>
                    </a:ext>
                  </a:extLst>
                </a:gridCol>
                <a:gridCol w="493776">
                  <a:extLst>
                    <a:ext uri="{9D8B030D-6E8A-4147-A177-3AD203B41FA5}">
                      <a16:colId xmlns:a16="http://schemas.microsoft.com/office/drawing/2014/main" val="2016327170"/>
                    </a:ext>
                  </a:extLst>
                </a:gridCol>
                <a:gridCol w="493776">
                  <a:extLst>
                    <a:ext uri="{9D8B030D-6E8A-4147-A177-3AD203B41FA5}">
                      <a16:colId xmlns:a16="http://schemas.microsoft.com/office/drawing/2014/main" val="3524647109"/>
                    </a:ext>
                  </a:extLst>
                </a:gridCol>
                <a:gridCol w="493776">
                  <a:extLst>
                    <a:ext uri="{9D8B030D-6E8A-4147-A177-3AD203B41FA5}">
                      <a16:colId xmlns:a16="http://schemas.microsoft.com/office/drawing/2014/main" val="3510005237"/>
                    </a:ext>
                  </a:extLst>
                </a:gridCol>
                <a:gridCol w="493776">
                  <a:extLst>
                    <a:ext uri="{9D8B030D-6E8A-4147-A177-3AD203B41FA5}">
                      <a16:colId xmlns:a16="http://schemas.microsoft.com/office/drawing/2014/main" val="2168024438"/>
                    </a:ext>
                  </a:extLst>
                </a:gridCol>
                <a:gridCol w="493776">
                  <a:extLst>
                    <a:ext uri="{9D8B030D-6E8A-4147-A177-3AD203B41FA5}">
                      <a16:colId xmlns:a16="http://schemas.microsoft.com/office/drawing/2014/main" val="2817705925"/>
                    </a:ext>
                  </a:extLst>
                </a:gridCol>
                <a:gridCol w="493776">
                  <a:extLst>
                    <a:ext uri="{9D8B030D-6E8A-4147-A177-3AD203B41FA5}">
                      <a16:colId xmlns:a16="http://schemas.microsoft.com/office/drawing/2014/main" val="474844088"/>
                    </a:ext>
                  </a:extLst>
                </a:gridCol>
                <a:gridCol w="493776">
                  <a:extLst>
                    <a:ext uri="{9D8B030D-6E8A-4147-A177-3AD203B41FA5}">
                      <a16:colId xmlns:a16="http://schemas.microsoft.com/office/drawing/2014/main" val="3208743215"/>
                    </a:ext>
                  </a:extLst>
                </a:gridCol>
                <a:gridCol w="493776">
                  <a:extLst>
                    <a:ext uri="{9D8B030D-6E8A-4147-A177-3AD203B41FA5}">
                      <a16:colId xmlns:a16="http://schemas.microsoft.com/office/drawing/2014/main" val="28941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275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- 2022-01-23 14:57:54</a:t>
                      </a:r>
                      <a:r>
                        <a:rPr kumimoji="0" lang="es-ES" sz="1000" b="0" i="0" u="none" strike="noStrike" kern="1200" cap="none" spc="0" normalizeH="0" baseline="0" noProof="0">
                          <a:ln>
                            <a:noFill/>
                          </a:ln>
                          <a:solidFill>
                            <a:prstClr val="black"/>
                          </a:solidFill>
                          <a:effectLst/>
                          <a:uLnTx/>
                          <a:uFillTx/>
                          <a:latin typeface="+mn-lt"/>
                          <a:ea typeface="+mn-ea"/>
                          <a:cs typeface="+mn-cs"/>
                        </a:rPr>
                        <a:t>
 ¡Muy pronto las novedades del #TeamTrekBontrager para el 2022!
De qué crees que se trata ?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7931209"/>
                  </a:ext>
                </a:extLst>
              </a:tr>
            </a:tbl>
          </a:graphicData>
        </a:graphic>
      </p:graphicFrame>
      <p:sp>
        <p:nvSpPr>
          <p:cNvPr id="4" name="Text Placeholder 3">
            <a:extLst>
              <a:ext uri="{FF2B5EF4-FFF2-40B4-BE49-F238E27FC236}">
                <a16:creationId xmlns:a16="http://schemas.microsoft.com/office/drawing/2014/main" id="{E129D6CE-E8A9-44AE-B769-0D14EE19DBD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24417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283A6-67AA-4AC4-A4CB-20A9246F4806}"/>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6148BDAD-51EF-4B4F-A016-F4F1C7287325}"/>
              </a:ext>
            </a:extLst>
          </p:cNvPr>
          <p:cNvGraphicFramePr>
            <a:graphicFrameLocks noGrp="1"/>
          </p:cNvGraphicFramePr>
          <p:nvPr>
            <p:ph type="tbl" sz="quarter" idx="13"/>
            <p:extLst>
              <p:ext uri="{D42A27DB-BD31-4B8C-83A1-F6EECF244321}">
                <p14:modId xmlns:p14="http://schemas.microsoft.com/office/powerpoint/2010/main" val="249465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6779543"/>
                    </a:ext>
                  </a:extLst>
                </a:gridCol>
                <a:gridCol w="493776">
                  <a:extLst>
                    <a:ext uri="{9D8B030D-6E8A-4147-A177-3AD203B41FA5}">
                      <a16:colId xmlns:a16="http://schemas.microsoft.com/office/drawing/2014/main" val="4174572930"/>
                    </a:ext>
                  </a:extLst>
                </a:gridCol>
                <a:gridCol w="493776">
                  <a:extLst>
                    <a:ext uri="{9D8B030D-6E8A-4147-A177-3AD203B41FA5}">
                      <a16:colId xmlns:a16="http://schemas.microsoft.com/office/drawing/2014/main" val="3235309293"/>
                    </a:ext>
                  </a:extLst>
                </a:gridCol>
                <a:gridCol w="493776">
                  <a:extLst>
                    <a:ext uri="{9D8B030D-6E8A-4147-A177-3AD203B41FA5}">
                      <a16:colId xmlns:a16="http://schemas.microsoft.com/office/drawing/2014/main" val="887894582"/>
                    </a:ext>
                  </a:extLst>
                </a:gridCol>
                <a:gridCol w="493776">
                  <a:extLst>
                    <a:ext uri="{9D8B030D-6E8A-4147-A177-3AD203B41FA5}">
                      <a16:colId xmlns:a16="http://schemas.microsoft.com/office/drawing/2014/main" val="4093072877"/>
                    </a:ext>
                  </a:extLst>
                </a:gridCol>
                <a:gridCol w="493776">
                  <a:extLst>
                    <a:ext uri="{9D8B030D-6E8A-4147-A177-3AD203B41FA5}">
                      <a16:colId xmlns:a16="http://schemas.microsoft.com/office/drawing/2014/main" val="3919706418"/>
                    </a:ext>
                  </a:extLst>
                </a:gridCol>
                <a:gridCol w="493776">
                  <a:extLst>
                    <a:ext uri="{9D8B030D-6E8A-4147-A177-3AD203B41FA5}">
                      <a16:colId xmlns:a16="http://schemas.microsoft.com/office/drawing/2014/main" val="3079593377"/>
                    </a:ext>
                  </a:extLst>
                </a:gridCol>
                <a:gridCol w="493776">
                  <a:extLst>
                    <a:ext uri="{9D8B030D-6E8A-4147-A177-3AD203B41FA5}">
                      <a16:colId xmlns:a16="http://schemas.microsoft.com/office/drawing/2014/main" val="3582882859"/>
                    </a:ext>
                  </a:extLst>
                </a:gridCol>
                <a:gridCol w="493776">
                  <a:extLst>
                    <a:ext uri="{9D8B030D-6E8A-4147-A177-3AD203B41FA5}">
                      <a16:colId xmlns:a16="http://schemas.microsoft.com/office/drawing/2014/main" val="189188809"/>
                    </a:ext>
                  </a:extLst>
                </a:gridCol>
                <a:gridCol w="493776">
                  <a:extLst>
                    <a:ext uri="{9D8B030D-6E8A-4147-A177-3AD203B41FA5}">
                      <a16:colId xmlns:a16="http://schemas.microsoft.com/office/drawing/2014/main" val="2418981503"/>
                    </a:ext>
                  </a:extLst>
                </a:gridCol>
                <a:gridCol w="493776">
                  <a:extLst>
                    <a:ext uri="{9D8B030D-6E8A-4147-A177-3AD203B41FA5}">
                      <a16:colId xmlns:a16="http://schemas.microsoft.com/office/drawing/2014/main" val="3210479998"/>
                    </a:ext>
                  </a:extLst>
                </a:gridCol>
                <a:gridCol w="493776">
                  <a:extLst>
                    <a:ext uri="{9D8B030D-6E8A-4147-A177-3AD203B41FA5}">
                      <a16:colId xmlns:a16="http://schemas.microsoft.com/office/drawing/2014/main" val="538816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70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- 2022-01-19 20:42:11</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Spark, detalle por detalle: 
✅ Cuadro Spark RC de carbono HMX
✅ Horquilla RockShox SID Select+ RL3 120 mm
✅ RS Nude 5 RL3, 120 mm, TwinLoc
✅ SRAM X01 Eagle AXS 12 velocidades
✅ Frenos de disco Shimano XTR
✅ Ruedas de carbono Syncros Silverton 1.0
✅ Cubiertas Maxxis Rekon Race Foldable
✅ Tija ajustable FOX,    
✅ Componentes Syncros CF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2687614"/>
                  </a:ext>
                </a:extLst>
              </a:tr>
            </a:tbl>
          </a:graphicData>
        </a:graphic>
      </p:graphicFrame>
      <p:sp>
        <p:nvSpPr>
          <p:cNvPr id="4" name="Text Placeholder 3">
            <a:extLst>
              <a:ext uri="{FF2B5EF4-FFF2-40B4-BE49-F238E27FC236}">
                <a16:creationId xmlns:a16="http://schemas.microsoft.com/office/drawing/2014/main" id="{866EC9CB-6161-493F-B85E-026D29B2B2C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75197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42BD-47ED-45B3-BA80-4FB6A3DF4627}"/>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947B3E57-AB8B-4456-AAB8-667DABFEFE99}"/>
              </a:ext>
            </a:extLst>
          </p:cNvPr>
          <p:cNvGraphicFramePr>
            <a:graphicFrameLocks noGrp="1"/>
          </p:cNvGraphicFramePr>
          <p:nvPr>
            <p:ph type="tbl" sz="quarter" idx="13"/>
            <p:extLst>
              <p:ext uri="{D42A27DB-BD31-4B8C-83A1-F6EECF244321}">
                <p14:modId xmlns:p14="http://schemas.microsoft.com/office/powerpoint/2010/main" val="359412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1434573"/>
                    </a:ext>
                  </a:extLst>
                </a:gridCol>
                <a:gridCol w="493776">
                  <a:extLst>
                    <a:ext uri="{9D8B030D-6E8A-4147-A177-3AD203B41FA5}">
                      <a16:colId xmlns:a16="http://schemas.microsoft.com/office/drawing/2014/main" val="772080734"/>
                    </a:ext>
                  </a:extLst>
                </a:gridCol>
                <a:gridCol w="493776">
                  <a:extLst>
                    <a:ext uri="{9D8B030D-6E8A-4147-A177-3AD203B41FA5}">
                      <a16:colId xmlns:a16="http://schemas.microsoft.com/office/drawing/2014/main" val="3570283134"/>
                    </a:ext>
                  </a:extLst>
                </a:gridCol>
                <a:gridCol w="493776">
                  <a:extLst>
                    <a:ext uri="{9D8B030D-6E8A-4147-A177-3AD203B41FA5}">
                      <a16:colId xmlns:a16="http://schemas.microsoft.com/office/drawing/2014/main" val="4209676730"/>
                    </a:ext>
                  </a:extLst>
                </a:gridCol>
                <a:gridCol w="493776">
                  <a:extLst>
                    <a:ext uri="{9D8B030D-6E8A-4147-A177-3AD203B41FA5}">
                      <a16:colId xmlns:a16="http://schemas.microsoft.com/office/drawing/2014/main" val="883055809"/>
                    </a:ext>
                  </a:extLst>
                </a:gridCol>
                <a:gridCol w="493776">
                  <a:extLst>
                    <a:ext uri="{9D8B030D-6E8A-4147-A177-3AD203B41FA5}">
                      <a16:colId xmlns:a16="http://schemas.microsoft.com/office/drawing/2014/main" val="4223095758"/>
                    </a:ext>
                  </a:extLst>
                </a:gridCol>
                <a:gridCol w="493776">
                  <a:extLst>
                    <a:ext uri="{9D8B030D-6E8A-4147-A177-3AD203B41FA5}">
                      <a16:colId xmlns:a16="http://schemas.microsoft.com/office/drawing/2014/main" val="218094361"/>
                    </a:ext>
                  </a:extLst>
                </a:gridCol>
                <a:gridCol w="493776">
                  <a:extLst>
                    <a:ext uri="{9D8B030D-6E8A-4147-A177-3AD203B41FA5}">
                      <a16:colId xmlns:a16="http://schemas.microsoft.com/office/drawing/2014/main" val="1508737865"/>
                    </a:ext>
                  </a:extLst>
                </a:gridCol>
                <a:gridCol w="493776">
                  <a:extLst>
                    <a:ext uri="{9D8B030D-6E8A-4147-A177-3AD203B41FA5}">
                      <a16:colId xmlns:a16="http://schemas.microsoft.com/office/drawing/2014/main" val="2479784199"/>
                    </a:ext>
                  </a:extLst>
                </a:gridCol>
                <a:gridCol w="493776">
                  <a:extLst>
                    <a:ext uri="{9D8B030D-6E8A-4147-A177-3AD203B41FA5}">
                      <a16:colId xmlns:a16="http://schemas.microsoft.com/office/drawing/2014/main" val="1623950225"/>
                    </a:ext>
                  </a:extLst>
                </a:gridCol>
                <a:gridCol w="493776">
                  <a:extLst>
                    <a:ext uri="{9D8B030D-6E8A-4147-A177-3AD203B41FA5}">
                      <a16:colId xmlns:a16="http://schemas.microsoft.com/office/drawing/2014/main" val="3430260719"/>
                    </a:ext>
                  </a:extLst>
                </a:gridCol>
                <a:gridCol w="493776">
                  <a:extLst>
                    <a:ext uri="{9D8B030D-6E8A-4147-A177-3AD203B41FA5}">
                      <a16:colId xmlns:a16="http://schemas.microsoft.com/office/drawing/2014/main" val="339455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608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- 2022-01-24 21:00:11</a:t>
                      </a:r>
                      <a:r>
                        <a:rPr kumimoji="0" lang="es-ES" sz="1000" b="0" i="0" u="none" strike="noStrike" kern="1200" cap="none" spc="0" normalizeH="0" baseline="0" noProof="0">
                          <a:ln>
                            <a:noFill/>
                          </a:ln>
                          <a:solidFill>
                            <a:prstClr val="black"/>
                          </a:solidFill>
                          <a:effectLst/>
                          <a:uLnTx/>
                          <a:uFillTx/>
                          <a:latin typeface="+mn-lt"/>
                          <a:ea typeface="+mn-ea"/>
                          <a:cs typeface="+mn-cs"/>
                        </a:rPr>
                        <a:t>
 ¡La promesa @facu_cayata  se une  al SuperTeamTrek! 
No hay mejor manera de seguir apostando al ciclismo argentino que apoyar a las nuevas generaciones de corredores. Por eso el múltiple Campeón juvenil y gran revelación del 2021 se suma al team oficial.
No te pierdas los nuevos sponsors para este 2022. ¡Nos espera un año increíble!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7346015"/>
                  </a:ext>
                </a:extLst>
              </a:tr>
            </a:tbl>
          </a:graphicData>
        </a:graphic>
      </p:graphicFrame>
      <p:sp>
        <p:nvSpPr>
          <p:cNvPr id="4" name="Text Placeholder 3">
            <a:extLst>
              <a:ext uri="{FF2B5EF4-FFF2-40B4-BE49-F238E27FC236}">
                <a16:creationId xmlns:a16="http://schemas.microsoft.com/office/drawing/2014/main" id="{E1132529-BC99-4FD8-9588-FF38BA1F099B}"/>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84185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DF529-A09D-4640-8372-BA6AD5A8BBBD}"/>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B0CC8CB0-F2CA-4EC7-973F-3FAFD9974859}"/>
              </a:ext>
            </a:extLst>
          </p:cNvPr>
          <p:cNvGraphicFramePr>
            <a:graphicFrameLocks noGrp="1"/>
          </p:cNvGraphicFramePr>
          <p:nvPr>
            <p:ph type="tbl" sz="quarter" idx="13"/>
            <p:extLst>
              <p:ext uri="{D42A27DB-BD31-4B8C-83A1-F6EECF244321}">
                <p14:modId xmlns:p14="http://schemas.microsoft.com/office/powerpoint/2010/main" val="1463567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3112382"/>
                    </a:ext>
                  </a:extLst>
                </a:gridCol>
                <a:gridCol w="493776">
                  <a:extLst>
                    <a:ext uri="{9D8B030D-6E8A-4147-A177-3AD203B41FA5}">
                      <a16:colId xmlns:a16="http://schemas.microsoft.com/office/drawing/2014/main" val="2433956217"/>
                    </a:ext>
                  </a:extLst>
                </a:gridCol>
                <a:gridCol w="493776">
                  <a:extLst>
                    <a:ext uri="{9D8B030D-6E8A-4147-A177-3AD203B41FA5}">
                      <a16:colId xmlns:a16="http://schemas.microsoft.com/office/drawing/2014/main" val="1113480251"/>
                    </a:ext>
                  </a:extLst>
                </a:gridCol>
                <a:gridCol w="493776">
                  <a:extLst>
                    <a:ext uri="{9D8B030D-6E8A-4147-A177-3AD203B41FA5}">
                      <a16:colId xmlns:a16="http://schemas.microsoft.com/office/drawing/2014/main" val="4226579554"/>
                    </a:ext>
                  </a:extLst>
                </a:gridCol>
                <a:gridCol w="493776">
                  <a:extLst>
                    <a:ext uri="{9D8B030D-6E8A-4147-A177-3AD203B41FA5}">
                      <a16:colId xmlns:a16="http://schemas.microsoft.com/office/drawing/2014/main" val="4038054271"/>
                    </a:ext>
                  </a:extLst>
                </a:gridCol>
                <a:gridCol w="493776">
                  <a:extLst>
                    <a:ext uri="{9D8B030D-6E8A-4147-A177-3AD203B41FA5}">
                      <a16:colId xmlns:a16="http://schemas.microsoft.com/office/drawing/2014/main" val="411016810"/>
                    </a:ext>
                  </a:extLst>
                </a:gridCol>
                <a:gridCol w="493776">
                  <a:extLst>
                    <a:ext uri="{9D8B030D-6E8A-4147-A177-3AD203B41FA5}">
                      <a16:colId xmlns:a16="http://schemas.microsoft.com/office/drawing/2014/main" val="2820054546"/>
                    </a:ext>
                  </a:extLst>
                </a:gridCol>
                <a:gridCol w="493776">
                  <a:extLst>
                    <a:ext uri="{9D8B030D-6E8A-4147-A177-3AD203B41FA5}">
                      <a16:colId xmlns:a16="http://schemas.microsoft.com/office/drawing/2014/main" val="1902441358"/>
                    </a:ext>
                  </a:extLst>
                </a:gridCol>
                <a:gridCol w="493776">
                  <a:extLst>
                    <a:ext uri="{9D8B030D-6E8A-4147-A177-3AD203B41FA5}">
                      <a16:colId xmlns:a16="http://schemas.microsoft.com/office/drawing/2014/main" val="1702512014"/>
                    </a:ext>
                  </a:extLst>
                </a:gridCol>
                <a:gridCol w="493776">
                  <a:extLst>
                    <a:ext uri="{9D8B030D-6E8A-4147-A177-3AD203B41FA5}">
                      <a16:colId xmlns:a16="http://schemas.microsoft.com/office/drawing/2014/main" val="3677391449"/>
                    </a:ext>
                  </a:extLst>
                </a:gridCol>
                <a:gridCol w="493776">
                  <a:extLst>
                    <a:ext uri="{9D8B030D-6E8A-4147-A177-3AD203B41FA5}">
                      <a16:colId xmlns:a16="http://schemas.microsoft.com/office/drawing/2014/main" val="3490905021"/>
                    </a:ext>
                  </a:extLst>
                </a:gridCol>
                <a:gridCol w="493776">
                  <a:extLst>
                    <a:ext uri="{9D8B030D-6E8A-4147-A177-3AD203B41FA5}">
                      <a16:colId xmlns:a16="http://schemas.microsoft.com/office/drawing/2014/main" val="150909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35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- 2022-02-06 19:52:45</a:t>
                      </a:r>
                      <a:r>
                        <a:rPr kumimoji="0" lang="es-ES" sz="1000" b="0" i="0" u="none" strike="noStrike" kern="1200" cap="none" spc="0" normalizeH="0" baseline="0" noProof="0">
                          <a:ln>
                            <a:noFill/>
                          </a:ln>
                          <a:solidFill>
                            <a:prstClr val="black"/>
                          </a:solidFill>
                          <a:effectLst/>
                          <a:uLnTx/>
                          <a:uFillTx/>
                          <a:latin typeface="+mn-lt"/>
                          <a:ea typeface="+mn-ea"/>
                          <a:cs typeface="+mn-cs"/>
                        </a:rPr>
                        <a:t>
 Bienvenido a casa Catriel Soto 
Bienvenido a Scott
"# NO SHORT CUTS
Llego el día 🙌. Aquí les presento mi nueva compañera de aventuras para este 2022 
Gracias infinitas a Scott Arg por brindarme este excelente material…. Nada de esto hubiera sido posible sin el apoyo por parte de Scott Suiza,  a quienes agradezco infinitamente por apostar a este proyecto. 
Gracias a todas y cada una de las marcas que me acompañarán durante este año. 
Pronto iré contando más novedades 
Gracias 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0402608"/>
                  </a:ext>
                </a:extLst>
              </a:tr>
            </a:tbl>
          </a:graphicData>
        </a:graphic>
      </p:graphicFrame>
      <p:sp>
        <p:nvSpPr>
          <p:cNvPr id="4" name="Text Placeholder 3">
            <a:extLst>
              <a:ext uri="{FF2B5EF4-FFF2-40B4-BE49-F238E27FC236}">
                <a16:creationId xmlns:a16="http://schemas.microsoft.com/office/drawing/2014/main" id="{203A657B-DFEC-4D82-B1C2-D4F5E6A3405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116013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FAAA9-4B1D-4118-BEBD-556CF92638AB}"/>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AD91BAC8-955E-4343-BF51-38A4885CC774}"/>
              </a:ext>
            </a:extLst>
          </p:cNvPr>
          <p:cNvGraphicFramePr>
            <a:graphicFrameLocks noGrp="1"/>
          </p:cNvGraphicFramePr>
          <p:nvPr>
            <p:ph type="tbl" sz="quarter" idx="13"/>
            <p:extLst>
              <p:ext uri="{D42A27DB-BD31-4B8C-83A1-F6EECF244321}">
                <p14:modId xmlns:p14="http://schemas.microsoft.com/office/powerpoint/2010/main" val="61196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3157509"/>
                    </a:ext>
                  </a:extLst>
                </a:gridCol>
                <a:gridCol w="493776">
                  <a:extLst>
                    <a:ext uri="{9D8B030D-6E8A-4147-A177-3AD203B41FA5}">
                      <a16:colId xmlns:a16="http://schemas.microsoft.com/office/drawing/2014/main" val="172314031"/>
                    </a:ext>
                  </a:extLst>
                </a:gridCol>
                <a:gridCol w="493776">
                  <a:extLst>
                    <a:ext uri="{9D8B030D-6E8A-4147-A177-3AD203B41FA5}">
                      <a16:colId xmlns:a16="http://schemas.microsoft.com/office/drawing/2014/main" val="2849225760"/>
                    </a:ext>
                  </a:extLst>
                </a:gridCol>
                <a:gridCol w="493776">
                  <a:extLst>
                    <a:ext uri="{9D8B030D-6E8A-4147-A177-3AD203B41FA5}">
                      <a16:colId xmlns:a16="http://schemas.microsoft.com/office/drawing/2014/main" val="2431722730"/>
                    </a:ext>
                  </a:extLst>
                </a:gridCol>
                <a:gridCol w="493776">
                  <a:extLst>
                    <a:ext uri="{9D8B030D-6E8A-4147-A177-3AD203B41FA5}">
                      <a16:colId xmlns:a16="http://schemas.microsoft.com/office/drawing/2014/main" val="1998491053"/>
                    </a:ext>
                  </a:extLst>
                </a:gridCol>
                <a:gridCol w="493776">
                  <a:extLst>
                    <a:ext uri="{9D8B030D-6E8A-4147-A177-3AD203B41FA5}">
                      <a16:colId xmlns:a16="http://schemas.microsoft.com/office/drawing/2014/main" val="3606706424"/>
                    </a:ext>
                  </a:extLst>
                </a:gridCol>
                <a:gridCol w="493776">
                  <a:extLst>
                    <a:ext uri="{9D8B030D-6E8A-4147-A177-3AD203B41FA5}">
                      <a16:colId xmlns:a16="http://schemas.microsoft.com/office/drawing/2014/main" val="1845718881"/>
                    </a:ext>
                  </a:extLst>
                </a:gridCol>
                <a:gridCol w="493776">
                  <a:extLst>
                    <a:ext uri="{9D8B030D-6E8A-4147-A177-3AD203B41FA5}">
                      <a16:colId xmlns:a16="http://schemas.microsoft.com/office/drawing/2014/main" val="271350370"/>
                    </a:ext>
                  </a:extLst>
                </a:gridCol>
                <a:gridCol w="493776">
                  <a:extLst>
                    <a:ext uri="{9D8B030D-6E8A-4147-A177-3AD203B41FA5}">
                      <a16:colId xmlns:a16="http://schemas.microsoft.com/office/drawing/2014/main" val="3371285462"/>
                    </a:ext>
                  </a:extLst>
                </a:gridCol>
                <a:gridCol w="493776">
                  <a:extLst>
                    <a:ext uri="{9D8B030D-6E8A-4147-A177-3AD203B41FA5}">
                      <a16:colId xmlns:a16="http://schemas.microsoft.com/office/drawing/2014/main" val="13211676"/>
                    </a:ext>
                  </a:extLst>
                </a:gridCol>
                <a:gridCol w="493776">
                  <a:extLst>
                    <a:ext uri="{9D8B030D-6E8A-4147-A177-3AD203B41FA5}">
                      <a16:colId xmlns:a16="http://schemas.microsoft.com/office/drawing/2014/main" val="217559173"/>
                    </a:ext>
                  </a:extLst>
                </a:gridCol>
                <a:gridCol w="493776">
                  <a:extLst>
                    <a:ext uri="{9D8B030D-6E8A-4147-A177-3AD203B41FA5}">
                      <a16:colId xmlns:a16="http://schemas.microsoft.com/office/drawing/2014/main" val="249939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96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- 2022-02-08 19:18:25</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970 viene equipada con transmisión de 12 velocidades SRAM Eagle y una horquilla Rock Shox, junto con tecnología de bloqueo remoto para permitir diferentes ajustes del recorrido en función de las necesidades de cada momento.
Encontrala en nuestras tiendas. Link en bio.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1331864"/>
                  </a:ext>
                </a:extLst>
              </a:tr>
            </a:tbl>
          </a:graphicData>
        </a:graphic>
      </p:graphicFrame>
      <p:sp>
        <p:nvSpPr>
          <p:cNvPr id="4" name="Text Placeholder 3">
            <a:extLst>
              <a:ext uri="{FF2B5EF4-FFF2-40B4-BE49-F238E27FC236}">
                <a16:creationId xmlns:a16="http://schemas.microsoft.com/office/drawing/2014/main" id="{0C487472-F2FD-42A5-BC94-9E3CD3218646}"/>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085923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F3C6C-D72B-4682-9D10-6DAA6BD5E2B3}"/>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37B0DE05-06B4-47D5-8AEC-A19125E89E49}"/>
              </a:ext>
            </a:extLst>
          </p:cNvPr>
          <p:cNvGraphicFramePr>
            <a:graphicFrameLocks noGrp="1"/>
          </p:cNvGraphicFramePr>
          <p:nvPr>
            <p:ph type="tbl" sz="quarter" idx="13"/>
            <p:extLst>
              <p:ext uri="{D42A27DB-BD31-4B8C-83A1-F6EECF244321}">
                <p14:modId xmlns:p14="http://schemas.microsoft.com/office/powerpoint/2010/main" val="1103274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781523"/>
                    </a:ext>
                  </a:extLst>
                </a:gridCol>
                <a:gridCol w="493776">
                  <a:extLst>
                    <a:ext uri="{9D8B030D-6E8A-4147-A177-3AD203B41FA5}">
                      <a16:colId xmlns:a16="http://schemas.microsoft.com/office/drawing/2014/main" val="4029582106"/>
                    </a:ext>
                  </a:extLst>
                </a:gridCol>
                <a:gridCol w="493776">
                  <a:extLst>
                    <a:ext uri="{9D8B030D-6E8A-4147-A177-3AD203B41FA5}">
                      <a16:colId xmlns:a16="http://schemas.microsoft.com/office/drawing/2014/main" val="3457028106"/>
                    </a:ext>
                  </a:extLst>
                </a:gridCol>
                <a:gridCol w="493776">
                  <a:extLst>
                    <a:ext uri="{9D8B030D-6E8A-4147-A177-3AD203B41FA5}">
                      <a16:colId xmlns:a16="http://schemas.microsoft.com/office/drawing/2014/main" val="2781739566"/>
                    </a:ext>
                  </a:extLst>
                </a:gridCol>
                <a:gridCol w="493776">
                  <a:extLst>
                    <a:ext uri="{9D8B030D-6E8A-4147-A177-3AD203B41FA5}">
                      <a16:colId xmlns:a16="http://schemas.microsoft.com/office/drawing/2014/main" val="3963352392"/>
                    </a:ext>
                  </a:extLst>
                </a:gridCol>
                <a:gridCol w="493776">
                  <a:extLst>
                    <a:ext uri="{9D8B030D-6E8A-4147-A177-3AD203B41FA5}">
                      <a16:colId xmlns:a16="http://schemas.microsoft.com/office/drawing/2014/main" val="3446583540"/>
                    </a:ext>
                  </a:extLst>
                </a:gridCol>
                <a:gridCol w="493776">
                  <a:extLst>
                    <a:ext uri="{9D8B030D-6E8A-4147-A177-3AD203B41FA5}">
                      <a16:colId xmlns:a16="http://schemas.microsoft.com/office/drawing/2014/main" val="244530115"/>
                    </a:ext>
                  </a:extLst>
                </a:gridCol>
                <a:gridCol w="493776">
                  <a:extLst>
                    <a:ext uri="{9D8B030D-6E8A-4147-A177-3AD203B41FA5}">
                      <a16:colId xmlns:a16="http://schemas.microsoft.com/office/drawing/2014/main" val="1148584541"/>
                    </a:ext>
                  </a:extLst>
                </a:gridCol>
                <a:gridCol w="493776">
                  <a:extLst>
                    <a:ext uri="{9D8B030D-6E8A-4147-A177-3AD203B41FA5}">
                      <a16:colId xmlns:a16="http://schemas.microsoft.com/office/drawing/2014/main" val="767136035"/>
                    </a:ext>
                  </a:extLst>
                </a:gridCol>
                <a:gridCol w="493776">
                  <a:extLst>
                    <a:ext uri="{9D8B030D-6E8A-4147-A177-3AD203B41FA5}">
                      <a16:colId xmlns:a16="http://schemas.microsoft.com/office/drawing/2014/main" val="1027993188"/>
                    </a:ext>
                  </a:extLst>
                </a:gridCol>
                <a:gridCol w="493776">
                  <a:extLst>
                    <a:ext uri="{9D8B030D-6E8A-4147-A177-3AD203B41FA5}">
                      <a16:colId xmlns:a16="http://schemas.microsoft.com/office/drawing/2014/main" val="1924324298"/>
                    </a:ext>
                  </a:extLst>
                </a:gridCol>
                <a:gridCol w="493776">
                  <a:extLst>
                    <a:ext uri="{9D8B030D-6E8A-4147-A177-3AD203B41FA5}">
                      <a16:colId xmlns:a16="http://schemas.microsoft.com/office/drawing/2014/main" val="261454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436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- 2022-01-29 20:52:12</a:t>
                      </a:r>
                      <a:r>
                        <a:rPr kumimoji="0" lang="en-US" sz="1000" b="0" i="0" u="none" strike="noStrike" kern="1200" cap="none" spc="0" normalizeH="0" baseline="0" noProof="0">
                          <a:ln>
                            <a:noFill/>
                          </a:ln>
                          <a:solidFill>
                            <a:prstClr val="black"/>
                          </a:solidFill>
                          <a:effectLst/>
                          <a:uLnTx/>
                          <a:uFillTx/>
                          <a:latin typeface="+mn-lt"/>
                          <a:ea typeface="+mn-ea"/>
                          <a:cs typeface="+mn-cs"/>
                        </a:rPr>
                        <a:t>
 Gran jornada de Test Ride de Spark en Neuquén junto a @scott_patagonia y @scottstorear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1956397"/>
                  </a:ext>
                </a:extLst>
              </a:tr>
            </a:tbl>
          </a:graphicData>
        </a:graphic>
      </p:graphicFrame>
      <p:sp>
        <p:nvSpPr>
          <p:cNvPr id="4" name="Text Placeholder 3">
            <a:extLst>
              <a:ext uri="{FF2B5EF4-FFF2-40B4-BE49-F238E27FC236}">
                <a16:creationId xmlns:a16="http://schemas.microsoft.com/office/drawing/2014/main" id="{25D70FE2-F99F-4FEC-919C-6436D0C5E0A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37339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3F35-71A2-4889-9846-44368296C95C}"/>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69573954-FC9E-4B38-9DDC-350E157CF87A}"/>
              </a:ext>
            </a:extLst>
          </p:cNvPr>
          <p:cNvGraphicFramePr>
            <a:graphicFrameLocks noGrp="1"/>
          </p:cNvGraphicFramePr>
          <p:nvPr>
            <p:ph type="tbl" sz="quarter" idx="13"/>
            <p:extLst>
              <p:ext uri="{D42A27DB-BD31-4B8C-83A1-F6EECF244321}">
                <p14:modId xmlns:p14="http://schemas.microsoft.com/office/powerpoint/2010/main" val="248516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6252066"/>
                    </a:ext>
                  </a:extLst>
                </a:gridCol>
                <a:gridCol w="493776">
                  <a:extLst>
                    <a:ext uri="{9D8B030D-6E8A-4147-A177-3AD203B41FA5}">
                      <a16:colId xmlns:a16="http://schemas.microsoft.com/office/drawing/2014/main" val="977931058"/>
                    </a:ext>
                  </a:extLst>
                </a:gridCol>
                <a:gridCol w="493776">
                  <a:extLst>
                    <a:ext uri="{9D8B030D-6E8A-4147-A177-3AD203B41FA5}">
                      <a16:colId xmlns:a16="http://schemas.microsoft.com/office/drawing/2014/main" val="520678169"/>
                    </a:ext>
                  </a:extLst>
                </a:gridCol>
                <a:gridCol w="493776">
                  <a:extLst>
                    <a:ext uri="{9D8B030D-6E8A-4147-A177-3AD203B41FA5}">
                      <a16:colId xmlns:a16="http://schemas.microsoft.com/office/drawing/2014/main" val="3629283748"/>
                    </a:ext>
                  </a:extLst>
                </a:gridCol>
                <a:gridCol w="493776">
                  <a:extLst>
                    <a:ext uri="{9D8B030D-6E8A-4147-A177-3AD203B41FA5}">
                      <a16:colId xmlns:a16="http://schemas.microsoft.com/office/drawing/2014/main" val="3988696460"/>
                    </a:ext>
                  </a:extLst>
                </a:gridCol>
                <a:gridCol w="493776">
                  <a:extLst>
                    <a:ext uri="{9D8B030D-6E8A-4147-A177-3AD203B41FA5}">
                      <a16:colId xmlns:a16="http://schemas.microsoft.com/office/drawing/2014/main" val="713987068"/>
                    </a:ext>
                  </a:extLst>
                </a:gridCol>
                <a:gridCol w="493776">
                  <a:extLst>
                    <a:ext uri="{9D8B030D-6E8A-4147-A177-3AD203B41FA5}">
                      <a16:colId xmlns:a16="http://schemas.microsoft.com/office/drawing/2014/main" val="2683196859"/>
                    </a:ext>
                  </a:extLst>
                </a:gridCol>
                <a:gridCol w="493776">
                  <a:extLst>
                    <a:ext uri="{9D8B030D-6E8A-4147-A177-3AD203B41FA5}">
                      <a16:colId xmlns:a16="http://schemas.microsoft.com/office/drawing/2014/main" val="1377006729"/>
                    </a:ext>
                  </a:extLst>
                </a:gridCol>
                <a:gridCol w="493776">
                  <a:extLst>
                    <a:ext uri="{9D8B030D-6E8A-4147-A177-3AD203B41FA5}">
                      <a16:colId xmlns:a16="http://schemas.microsoft.com/office/drawing/2014/main" val="2813445457"/>
                    </a:ext>
                  </a:extLst>
                </a:gridCol>
                <a:gridCol w="493776">
                  <a:extLst>
                    <a:ext uri="{9D8B030D-6E8A-4147-A177-3AD203B41FA5}">
                      <a16:colId xmlns:a16="http://schemas.microsoft.com/office/drawing/2014/main" val="2225349517"/>
                    </a:ext>
                  </a:extLst>
                </a:gridCol>
                <a:gridCol w="493776">
                  <a:extLst>
                    <a:ext uri="{9D8B030D-6E8A-4147-A177-3AD203B41FA5}">
                      <a16:colId xmlns:a16="http://schemas.microsoft.com/office/drawing/2014/main" val="1531967310"/>
                    </a:ext>
                  </a:extLst>
                </a:gridCol>
                <a:gridCol w="493776">
                  <a:extLst>
                    <a:ext uri="{9D8B030D-6E8A-4147-A177-3AD203B41FA5}">
                      <a16:colId xmlns:a16="http://schemas.microsoft.com/office/drawing/2014/main" val="130096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64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- 2022-02-04 18:06:41</a:t>
                      </a:r>
                      <a:r>
                        <a:rPr kumimoji="0" lang="en-US" sz="1000" b="0" i="0" u="none" strike="noStrike" kern="1200" cap="none" spc="0" normalizeH="0" baseline="0" noProof="0">
                          <a:ln>
                            <a:noFill/>
                          </a:ln>
                          <a:solidFill>
                            <a:prstClr val="black"/>
                          </a:solidFill>
                          <a:effectLst/>
                          <a:uLnTx/>
                          <a:uFillTx/>
                          <a:latin typeface="+mn-lt"/>
                          <a:ea typeface="+mn-ea"/>
                          <a:cs typeface="+mn-cs"/>
                        </a:rPr>
                        <a:t>
 Es tiempo de mejorar tu performance en la ruta.
Scott Addict RC30.
✅ Cuadro de carbono HMX Addict RC Disc
✅ Horquilla Addict RC HMX
✅ SRAM RIVAL eTap AXS, 24 velocidades
✅ Ruedas Syncros RP2.0 Disc
✅ Cubiertas Schwalbe ONE Race-Guard
✅ Componentes de carbono/aleación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0189591"/>
                  </a:ext>
                </a:extLst>
              </a:tr>
            </a:tbl>
          </a:graphicData>
        </a:graphic>
      </p:graphicFrame>
      <p:sp>
        <p:nvSpPr>
          <p:cNvPr id="4" name="Text Placeholder 3">
            <a:extLst>
              <a:ext uri="{FF2B5EF4-FFF2-40B4-BE49-F238E27FC236}">
                <a16:creationId xmlns:a16="http://schemas.microsoft.com/office/drawing/2014/main" id="{95BF88FC-FF97-41FF-84D9-5E0F58CAD96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055813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EBC59-8662-438F-B3FB-926FDB55D3DA}"/>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B38FD503-C2BD-42D4-84E0-53CFA8125ED2}"/>
              </a:ext>
            </a:extLst>
          </p:cNvPr>
          <p:cNvGraphicFramePr>
            <a:graphicFrameLocks noGrp="1"/>
          </p:cNvGraphicFramePr>
          <p:nvPr>
            <p:ph type="tbl" sz="quarter" idx="13"/>
            <p:extLst>
              <p:ext uri="{D42A27DB-BD31-4B8C-83A1-F6EECF244321}">
                <p14:modId xmlns:p14="http://schemas.microsoft.com/office/powerpoint/2010/main" val="118147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2717448"/>
                    </a:ext>
                  </a:extLst>
                </a:gridCol>
                <a:gridCol w="493776">
                  <a:extLst>
                    <a:ext uri="{9D8B030D-6E8A-4147-A177-3AD203B41FA5}">
                      <a16:colId xmlns:a16="http://schemas.microsoft.com/office/drawing/2014/main" val="3949340640"/>
                    </a:ext>
                  </a:extLst>
                </a:gridCol>
                <a:gridCol w="493776">
                  <a:extLst>
                    <a:ext uri="{9D8B030D-6E8A-4147-A177-3AD203B41FA5}">
                      <a16:colId xmlns:a16="http://schemas.microsoft.com/office/drawing/2014/main" val="1398811230"/>
                    </a:ext>
                  </a:extLst>
                </a:gridCol>
                <a:gridCol w="493776">
                  <a:extLst>
                    <a:ext uri="{9D8B030D-6E8A-4147-A177-3AD203B41FA5}">
                      <a16:colId xmlns:a16="http://schemas.microsoft.com/office/drawing/2014/main" val="3488273082"/>
                    </a:ext>
                  </a:extLst>
                </a:gridCol>
                <a:gridCol w="493776">
                  <a:extLst>
                    <a:ext uri="{9D8B030D-6E8A-4147-A177-3AD203B41FA5}">
                      <a16:colId xmlns:a16="http://schemas.microsoft.com/office/drawing/2014/main" val="231236329"/>
                    </a:ext>
                  </a:extLst>
                </a:gridCol>
                <a:gridCol w="493776">
                  <a:extLst>
                    <a:ext uri="{9D8B030D-6E8A-4147-A177-3AD203B41FA5}">
                      <a16:colId xmlns:a16="http://schemas.microsoft.com/office/drawing/2014/main" val="997974278"/>
                    </a:ext>
                  </a:extLst>
                </a:gridCol>
                <a:gridCol w="493776">
                  <a:extLst>
                    <a:ext uri="{9D8B030D-6E8A-4147-A177-3AD203B41FA5}">
                      <a16:colId xmlns:a16="http://schemas.microsoft.com/office/drawing/2014/main" val="2327290395"/>
                    </a:ext>
                  </a:extLst>
                </a:gridCol>
                <a:gridCol w="493776">
                  <a:extLst>
                    <a:ext uri="{9D8B030D-6E8A-4147-A177-3AD203B41FA5}">
                      <a16:colId xmlns:a16="http://schemas.microsoft.com/office/drawing/2014/main" val="770202717"/>
                    </a:ext>
                  </a:extLst>
                </a:gridCol>
                <a:gridCol w="493776">
                  <a:extLst>
                    <a:ext uri="{9D8B030D-6E8A-4147-A177-3AD203B41FA5}">
                      <a16:colId xmlns:a16="http://schemas.microsoft.com/office/drawing/2014/main" val="872903178"/>
                    </a:ext>
                  </a:extLst>
                </a:gridCol>
                <a:gridCol w="493776">
                  <a:extLst>
                    <a:ext uri="{9D8B030D-6E8A-4147-A177-3AD203B41FA5}">
                      <a16:colId xmlns:a16="http://schemas.microsoft.com/office/drawing/2014/main" val="282924594"/>
                    </a:ext>
                  </a:extLst>
                </a:gridCol>
                <a:gridCol w="493776">
                  <a:extLst>
                    <a:ext uri="{9D8B030D-6E8A-4147-A177-3AD203B41FA5}">
                      <a16:colId xmlns:a16="http://schemas.microsoft.com/office/drawing/2014/main" val="4285738655"/>
                    </a:ext>
                  </a:extLst>
                </a:gridCol>
                <a:gridCol w="493776">
                  <a:extLst>
                    <a:ext uri="{9D8B030D-6E8A-4147-A177-3AD203B41FA5}">
                      <a16:colId xmlns:a16="http://schemas.microsoft.com/office/drawing/2014/main" val="27594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234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- 2022-01-26 09:11:46</a:t>
                      </a:r>
                      <a:r>
                        <a:rPr kumimoji="0" lang="es-ES" sz="1000" b="0" i="0" u="none" strike="noStrike" kern="1200" cap="none" spc="0" normalizeH="0" baseline="0" noProof="0">
                          <a:ln>
                            <a:noFill/>
                          </a:ln>
                          <a:solidFill>
                            <a:prstClr val="black"/>
                          </a:solidFill>
                          <a:effectLst/>
                          <a:uLnTx/>
                          <a:uFillTx/>
                          <a:latin typeface="+mn-lt"/>
                          <a:ea typeface="+mn-ea"/>
                          <a:cs typeface="+mn-cs"/>
                        </a:rPr>
                        <a:t>
 ¡Las primeras imágenes de @facu_cayata con el SuperTeamTrek en el training camp de San Luis! 
Muy pronto los nuevos partners  para este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526848"/>
                  </a:ext>
                </a:extLst>
              </a:tr>
            </a:tbl>
          </a:graphicData>
        </a:graphic>
      </p:graphicFrame>
      <p:sp>
        <p:nvSpPr>
          <p:cNvPr id="4" name="Text Placeholder 3">
            <a:extLst>
              <a:ext uri="{FF2B5EF4-FFF2-40B4-BE49-F238E27FC236}">
                <a16:creationId xmlns:a16="http://schemas.microsoft.com/office/drawing/2014/main" id="{15192D68-FD38-4DFA-81CC-F6DB2298073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198651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81A50-0E5C-48AB-80C4-AA96854D99F1}"/>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57CD2E43-3DA2-48A0-A1CB-EA76AB183E0C}"/>
              </a:ext>
            </a:extLst>
          </p:cNvPr>
          <p:cNvGraphicFramePr>
            <a:graphicFrameLocks noGrp="1"/>
          </p:cNvGraphicFramePr>
          <p:nvPr>
            <p:ph type="tbl" sz="quarter" idx="13"/>
            <p:extLst>
              <p:ext uri="{D42A27DB-BD31-4B8C-83A1-F6EECF244321}">
                <p14:modId xmlns:p14="http://schemas.microsoft.com/office/powerpoint/2010/main" val="258734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2898937"/>
                    </a:ext>
                  </a:extLst>
                </a:gridCol>
                <a:gridCol w="493776">
                  <a:extLst>
                    <a:ext uri="{9D8B030D-6E8A-4147-A177-3AD203B41FA5}">
                      <a16:colId xmlns:a16="http://schemas.microsoft.com/office/drawing/2014/main" val="2065683308"/>
                    </a:ext>
                  </a:extLst>
                </a:gridCol>
                <a:gridCol w="493776">
                  <a:extLst>
                    <a:ext uri="{9D8B030D-6E8A-4147-A177-3AD203B41FA5}">
                      <a16:colId xmlns:a16="http://schemas.microsoft.com/office/drawing/2014/main" val="3145122647"/>
                    </a:ext>
                  </a:extLst>
                </a:gridCol>
                <a:gridCol w="493776">
                  <a:extLst>
                    <a:ext uri="{9D8B030D-6E8A-4147-A177-3AD203B41FA5}">
                      <a16:colId xmlns:a16="http://schemas.microsoft.com/office/drawing/2014/main" val="1607347172"/>
                    </a:ext>
                  </a:extLst>
                </a:gridCol>
                <a:gridCol w="493776">
                  <a:extLst>
                    <a:ext uri="{9D8B030D-6E8A-4147-A177-3AD203B41FA5}">
                      <a16:colId xmlns:a16="http://schemas.microsoft.com/office/drawing/2014/main" val="3023520745"/>
                    </a:ext>
                  </a:extLst>
                </a:gridCol>
                <a:gridCol w="493776">
                  <a:extLst>
                    <a:ext uri="{9D8B030D-6E8A-4147-A177-3AD203B41FA5}">
                      <a16:colId xmlns:a16="http://schemas.microsoft.com/office/drawing/2014/main" val="1807267208"/>
                    </a:ext>
                  </a:extLst>
                </a:gridCol>
                <a:gridCol w="493776">
                  <a:extLst>
                    <a:ext uri="{9D8B030D-6E8A-4147-A177-3AD203B41FA5}">
                      <a16:colId xmlns:a16="http://schemas.microsoft.com/office/drawing/2014/main" val="1635559303"/>
                    </a:ext>
                  </a:extLst>
                </a:gridCol>
                <a:gridCol w="493776">
                  <a:extLst>
                    <a:ext uri="{9D8B030D-6E8A-4147-A177-3AD203B41FA5}">
                      <a16:colId xmlns:a16="http://schemas.microsoft.com/office/drawing/2014/main" val="80576249"/>
                    </a:ext>
                  </a:extLst>
                </a:gridCol>
                <a:gridCol w="493776">
                  <a:extLst>
                    <a:ext uri="{9D8B030D-6E8A-4147-A177-3AD203B41FA5}">
                      <a16:colId xmlns:a16="http://schemas.microsoft.com/office/drawing/2014/main" val="3958516092"/>
                    </a:ext>
                  </a:extLst>
                </a:gridCol>
                <a:gridCol w="493776">
                  <a:extLst>
                    <a:ext uri="{9D8B030D-6E8A-4147-A177-3AD203B41FA5}">
                      <a16:colId xmlns:a16="http://schemas.microsoft.com/office/drawing/2014/main" val="972104829"/>
                    </a:ext>
                  </a:extLst>
                </a:gridCol>
                <a:gridCol w="493776">
                  <a:extLst>
                    <a:ext uri="{9D8B030D-6E8A-4147-A177-3AD203B41FA5}">
                      <a16:colId xmlns:a16="http://schemas.microsoft.com/office/drawing/2014/main" val="3539362162"/>
                    </a:ext>
                  </a:extLst>
                </a:gridCol>
                <a:gridCol w="493776">
                  <a:extLst>
                    <a:ext uri="{9D8B030D-6E8A-4147-A177-3AD203B41FA5}">
                      <a16:colId xmlns:a16="http://schemas.microsoft.com/office/drawing/2014/main" val="411332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577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- 2022-01-26 19:42:33</a:t>
                      </a:r>
                      <a:r>
                        <a:rPr kumimoji="0" lang="es-ES" sz="1000" b="0" i="0" u="none" strike="noStrike" kern="1200" cap="none" spc="0" normalizeH="0" baseline="0" noProof="0">
                          <a:ln>
                            <a:noFill/>
                          </a:ln>
                          <a:solidFill>
                            <a:prstClr val="black"/>
                          </a:solidFill>
                          <a:effectLst/>
                          <a:uLnTx/>
                          <a:uFillTx/>
                          <a:latin typeface="+mn-lt"/>
                          <a:ea typeface="+mn-ea"/>
                          <a:cs typeface="+mn-cs"/>
                        </a:rPr>
                        <a:t>
 ¡Bienvenido SHIMANO al SuperTeamTrek! La legendaria marca de componentes @shimanoargentina hoy se suma como partner oficial. ¡Nos espera un año a tope! 
¡Seguinos y conoce más sorpresas de nuestros partners en el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8961844"/>
                  </a:ext>
                </a:extLst>
              </a:tr>
            </a:tbl>
          </a:graphicData>
        </a:graphic>
      </p:graphicFrame>
      <p:sp>
        <p:nvSpPr>
          <p:cNvPr id="4" name="Text Placeholder 3">
            <a:extLst>
              <a:ext uri="{FF2B5EF4-FFF2-40B4-BE49-F238E27FC236}">
                <a16:creationId xmlns:a16="http://schemas.microsoft.com/office/drawing/2014/main" id="{8E92BE97-E055-431D-9749-F9A5C9EBDA6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205584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8A4F-0445-4853-90B0-E063370D852B}"/>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47C2E16A-5B11-4E35-91F3-DCBFDE235AB7}"/>
              </a:ext>
            </a:extLst>
          </p:cNvPr>
          <p:cNvGraphicFramePr>
            <a:graphicFrameLocks noGrp="1"/>
          </p:cNvGraphicFramePr>
          <p:nvPr>
            <p:ph type="tbl" sz="quarter" idx="13"/>
            <p:extLst>
              <p:ext uri="{D42A27DB-BD31-4B8C-83A1-F6EECF244321}">
                <p14:modId xmlns:p14="http://schemas.microsoft.com/office/powerpoint/2010/main" val="2751779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2207497"/>
                    </a:ext>
                  </a:extLst>
                </a:gridCol>
                <a:gridCol w="493776">
                  <a:extLst>
                    <a:ext uri="{9D8B030D-6E8A-4147-A177-3AD203B41FA5}">
                      <a16:colId xmlns:a16="http://schemas.microsoft.com/office/drawing/2014/main" val="3794005250"/>
                    </a:ext>
                  </a:extLst>
                </a:gridCol>
                <a:gridCol w="493776">
                  <a:extLst>
                    <a:ext uri="{9D8B030D-6E8A-4147-A177-3AD203B41FA5}">
                      <a16:colId xmlns:a16="http://schemas.microsoft.com/office/drawing/2014/main" val="1398090498"/>
                    </a:ext>
                  </a:extLst>
                </a:gridCol>
                <a:gridCol w="493776">
                  <a:extLst>
                    <a:ext uri="{9D8B030D-6E8A-4147-A177-3AD203B41FA5}">
                      <a16:colId xmlns:a16="http://schemas.microsoft.com/office/drawing/2014/main" val="125163948"/>
                    </a:ext>
                  </a:extLst>
                </a:gridCol>
                <a:gridCol w="493776">
                  <a:extLst>
                    <a:ext uri="{9D8B030D-6E8A-4147-A177-3AD203B41FA5}">
                      <a16:colId xmlns:a16="http://schemas.microsoft.com/office/drawing/2014/main" val="4216581451"/>
                    </a:ext>
                  </a:extLst>
                </a:gridCol>
                <a:gridCol w="493776">
                  <a:extLst>
                    <a:ext uri="{9D8B030D-6E8A-4147-A177-3AD203B41FA5}">
                      <a16:colId xmlns:a16="http://schemas.microsoft.com/office/drawing/2014/main" val="3909942117"/>
                    </a:ext>
                  </a:extLst>
                </a:gridCol>
                <a:gridCol w="493776">
                  <a:extLst>
                    <a:ext uri="{9D8B030D-6E8A-4147-A177-3AD203B41FA5}">
                      <a16:colId xmlns:a16="http://schemas.microsoft.com/office/drawing/2014/main" val="1011664202"/>
                    </a:ext>
                  </a:extLst>
                </a:gridCol>
                <a:gridCol w="493776">
                  <a:extLst>
                    <a:ext uri="{9D8B030D-6E8A-4147-A177-3AD203B41FA5}">
                      <a16:colId xmlns:a16="http://schemas.microsoft.com/office/drawing/2014/main" val="1315441425"/>
                    </a:ext>
                  </a:extLst>
                </a:gridCol>
                <a:gridCol w="493776">
                  <a:extLst>
                    <a:ext uri="{9D8B030D-6E8A-4147-A177-3AD203B41FA5}">
                      <a16:colId xmlns:a16="http://schemas.microsoft.com/office/drawing/2014/main" val="4288971465"/>
                    </a:ext>
                  </a:extLst>
                </a:gridCol>
                <a:gridCol w="493776">
                  <a:extLst>
                    <a:ext uri="{9D8B030D-6E8A-4147-A177-3AD203B41FA5}">
                      <a16:colId xmlns:a16="http://schemas.microsoft.com/office/drawing/2014/main" val="2188588128"/>
                    </a:ext>
                  </a:extLst>
                </a:gridCol>
                <a:gridCol w="493776">
                  <a:extLst>
                    <a:ext uri="{9D8B030D-6E8A-4147-A177-3AD203B41FA5}">
                      <a16:colId xmlns:a16="http://schemas.microsoft.com/office/drawing/2014/main" val="2127492688"/>
                    </a:ext>
                  </a:extLst>
                </a:gridCol>
                <a:gridCol w="493776">
                  <a:extLst>
                    <a:ext uri="{9D8B030D-6E8A-4147-A177-3AD203B41FA5}">
                      <a16:colId xmlns:a16="http://schemas.microsoft.com/office/drawing/2014/main" val="1629962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829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 Bikes Argentina - 2022-01-19 20:00:00</a:t>
                      </a:r>
                      <a:r>
                        <a:rPr kumimoji="0" lang="es-ES" sz="1000" b="0" i="0" u="none" strike="noStrike" kern="1200" cap="none" spc="0" normalizeH="0" baseline="0" noProof="0">
                          <a:ln>
                            <a:noFill/>
                          </a:ln>
                          <a:solidFill>
                            <a:prstClr val="black"/>
                          </a:solidFill>
                          <a:effectLst/>
                          <a:uLnTx/>
                          <a:uFillTx/>
                          <a:latin typeface="+mn-lt"/>
                          <a:ea typeface="+mn-ea"/>
                          <a:cs typeface="+mn-cs"/>
                        </a:rPr>
                        <a:t>
 La bicicleta Merida Big Nine 200 se encuentra en el punto medio para el ciclista ocasional o recreativo. 
.
El cuadro liviano Big Nine Alloy viene con cables enrutados internamente  para minimizar el mantenimiento.
.
Cuenta con una transmisión Shimano de 1x10 velocidades que es más que capaz cuando se trata de esas subidas difíciles.
.
La horquilla Suntour XCR32 LOR con bloqueo y 100 mm de recorrido está en el punto óptimo para la diversión y la aventura, lo suficiente para manejar caminos difíciles y aún así te brinda una conducción ágil.
.
Principales Características:
.
👉🏻Suntour XCR32 LOR Air Horquilla con bloqueo - 100 mm de recorrido.
👉🏻Marco de aleación.
👉🏻Frenos de disco hidráulicos Tektro M275.
👉🏻Transmisión Shimano de 1x10 velocidades.
👉🏻Cubiertas Maxxis Ikon 29"x2.2".
.
.
.
.
.
#meridaarg #bignine200 #bikemountain #mtb #meridabikes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35200724"/>
                  </a:ext>
                </a:extLst>
              </a:tr>
            </a:tbl>
          </a:graphicData>
        </a:graphic>
      </p:graphicFrame>
      <p:sp>
        <p:nvSpPr>
          <p:cNvPr id="4" name="Text Placeholder 3">
            <a:extLst>
              <a:ext uri="{FF2B5EF4-FFF2-40B4-BE49-F238E27FC236}">
                <a16:creationId xmlns:a16="http://schemas.microsoft.com/office/drawing/2014/main" id="{507A3B90-078A-471D-8DEB-7F46A0058BC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258203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9977-0996-4DA9-AB7E-E5F295089C5F}"/>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10B77FBD-D838-4299-A229-30B827E8BDCB}"/>
              </a:ext>
            </a:extLst>
          </p:cNvPr>
          <p:cNvGraphicFramePr>
            <a:graphicFrameLocks noGrp="1"/>
          </p:cNvGraphicFramePr>
          <p:nvPr>
            <p:ph type="tbl" sz="quarter" idx="13"/>
            <p:extLst>
              <p:ext uri="{D42A27DB-BD31-4B8C-83A1-F6EECF244321}">
                <p14:modId xmlns:p14="http://schemas.microsoft.com/office/powerpoint/2010/main" val="425273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5073894"/>
                    </a:ext>
                  </a:extLst>
                </a:gridCol>
                <a:gridCol w="493776">
                  <a:extLst>
                    <a:ext uri="{9D8B030D-6E8A-4147-A177-3AD203B41FA5}">
                      <a16:colId xmlns:a16="http://schemas.microsoft.com/office/drawing/2014/main" val="3268286413"/>
                    </a:ext>
                  </a:extLst>
                </a:gridCol>
                <a:gridCol w="493776">
                  <a:extLst>
                    <a:ext uri="{9D8B030D-6E8A-4147-A177-3AD203B41FA5}">
                      <a16:colId xmlns:a16="http://schemas.microsoft.com/office/drawing/2014/main" val="359847156"/>
                    </a:ext>
                  </a:extLst>
                </a:gridCol>
                <a:gridCol w="493776">
                  <a:extLst>
                    <a:ext uri="{9D8B030D-6E8A-4147-A177-3AD203B41FA5}">
                      <a16:colId xmlns:a16="http://schemas.microsoft.com/office/drawing/2014/main" val="855463906"/>
                    </a:ext>
                  </a:extLst>
                </a:gridCol>
                <a:gridCol w="493776">
                  <a:extLst>
                    <a:ext uri="{9D8B030D-6E8A-4147-A177-3AD203B41FA5}">
                      <a16:colId xmlns:a16="http://schemas.microsoft.com/office/drawing/2014/main" val="1128693225"/>
                    </a:ext>
                  </a:extLst>
                </a:gridCol>
                <a:gridCol w="493776">
                  <a:extLst>
                    <a:ext uri="{9D8B030D-6E8A-4147-A177-3AD203B41FA5}">
                      <a16:colId xmlns:a16="http://schemas.microsoft.com/office/drawing/2014/main" val="3243746897"/>
                    </a:ext>
                  </a:extLst>
                </a:gridCol>
                <a:gridCol w="493776">
                  <a:extLst>
                    <a:ext uri="{9D8B030D-6E8A-4147-A177-3AD203B41FA5}">
                      <a16:colId xmlns:a16="http://schemas.microsoft.com/office/drawing/2014/main" val="3282660551"/>
                    </a:ext>
                  </a:extLst>
                </a:gridCol>
                <a:gridCol w="493776">
                  <a:extLst>
                    <a:ext uri="{9D8B030D-6E8A-4147-A177-3AD203B41FA5}">
                      <a16:colId xmlns:a16="http://schemas.microsoft.com/office/drawing/2014/main" val="1692129807"/>
                    </a:ext>
                  </a:extLst>
                </a:gridCol>
                <a:gridCol w="493776">
                  <a:extLst>
                    <a:ext uri="{9D8B030D-6E8A-4147-A177-3AD203B41FA5}">
                      <a16:colId xmlns:a16="http://schemas.microsoft.com/office/drawing/2014/main" val="1823517458"/>
                    </a:ext>
                  </a:extLst>
                </a:gridCol>
                <a:gridCol w="493776">
                  <a:extLst>
                    <a:ext uri="{9D8B030D-6E8A-4147-A177-3AD203B41FA5}">
                      <a16:colId xmlns:a16="http://schemas.microsoft.com/office/drawing/2014/main" val="2810340692"/>
                    </a:ext>
                  </a:extLst>
                </a:gridCol>
                <a:gridCol w="493776">
                  <a:extLst>
                    <a:ext uri="{9D8B030D-6E8A-4147-A177-3AD203B41FA5}">
                      <a16:colId xmlns:a16="http://schemas.microsoft.com/office/drawing/2014/main" val="3966696738"/>
                    </a:ext>
                  </a:extLst>
                </a:gridCol>
                <a:gridCol w="493776">
                  <a:extLst>
                    <a:ext uri="{9D8B030D-6E8A-4147-A177-3AD203B41FA5}">
                      <a16:colId xmlns:a16="http://schemas.microsoft.com/office/drawing/2014/main" val="202489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99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- 2022-02-05 19:03:26</a:t>
                      </a:r>
                      <a:r>
                        <a:rPr kumimoji="0" lang="en-US" sz="1000" b="0" i="0" u="none" strike="noStrike" kern="1200" cap="none" spc="0" normalizeH="0" baseline="0" noProof="0">
                          <a:ln>
                            <a:noFill/>
                          </a:ln>
                          <a:solidFill>
                            <a:prstClr val="black"/>
                          </a:solidFill>
                          <a:effectLst/>
                          <a:uLnTx/>
                          <a:uFillTx/>
                          <a:latin typeface="+mn-lt"/>
                          <a:ea typeface="+mn-ea"/>
                          <a:cs typeface="+mn-cs"/>
                        </a:rPr>
                        <a:t>
 Arranca la temporada 2022 y el Team DSM  ya tiene sus Scott listas. Addict RC para trepadas y terrenos complicados, FOIL para velocidad y Plasma para contrareloj.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11489466"/>
                  </a:ext>
                </a:extLst>
              </a:tr>
            </a:tbl>
          </a:graphicData>
        </a:graphic>
      </p:graphicFrame>
      <p:sp>
        <p:nvSpPr>
          <p:cNvPr id="4" name="Text Placeholder 3">
            <a:extLst>
              <a:ext uri="{FF2B5EF4-FFF2-40B4-BE49-F238E27FC236}">
                <a16:creationId xmlns:a16="http://schemas.microsoft.com/office/drawing/2014/main" id="{7BB983D3-314F-45E5-BB81-075B50CC8DE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66456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4F2D-9CBB-472F-BDEA-38117A87B805}"/>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8BA1CABD-DC0C-4602-9FC0-6C19939E6A24}"/>
              </a:ext>
            </a:extLst>
          </p:cNvPr>
          <p:cNvGraphicFramePr>
            <a:graphicFrameLocks noGrp="1"/>
          </p:cNvGraphicFramePr>
          <p:nvPr>
            <p:ph type="tbl" sz="quarter" idx="13"/>
            <p:extLst>
              <p:ext uri="{D42A27DB-BD31-4B8C-83A1-F6EECF244321}">
                <p14:modId xmlns:p14="http://schemas.microsoft.com/office/powerpoint/2010/main" val="259617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1646551"/>
                    </a:ext>
                  </a:extLst>
                </a:gridCol>
                <a:gridCol w="493776">
                  <a:extLst>
                    <a:ext uri="{9D8B030D-6E8A-4147-A177-3AD203B41FA5}">
                      <a16:colId xmlns:a16="http://schemas.microsoft.com/office/drawing/2014/main" val="476365192"/>
                    </a:ext>
                  </a:extLst>
                </a:gridCol>
                <a:gridCol w="493776">
                  <a:extLst>
                    <a:ext uri="{9D8B030D-6E8A-4147-A177-3AD203B41FA5}">
                      <a16:colId xmlns:a16="http://schemas.microsoft.com/office/drawing/2014/main" val="1070438407"/>
                    </a:ext>
                  </a:extLst>
                </a:gridCol>
                <a:gridCol w="493776">
                  <a:extLst>
                    <a:ext uri="{9D8B030D-6E8A-4147-A177-3AD203B41FA5}">
                      <a16:colId xmlns:a16="http://schemas.microsoft.com/office/drawing/2014/main" val="667311846"/>
                    </a:ext>
                  </a:extLst>
                </a:gridCol>
                <a:gridCol w="493776">
                  <a:extLst>
                    <a:ext uri="{9D8B030D-6E8A-4147-A177-3AD203B41FA5}">
                      <a16:colId xmlns:a16="http://schemas.microsoft.com/office/drawing/2014/main" val="1645887377"/>
                    </a:ext>
                  </a:extLst>
                </a:gridCol>
                <a:gridCol w="493776">
                  <a:extLst>
                    <a:ext uri="{9D8B030D-6E8A-4147-A177-3AD203B41FA5}">
                      <a16:colId xmlns:a16="http://schemas.microsoft.com/office/drawing/2014/main" val="110990784"/>
                    </a:ext>
                  </a:extLst>
                </a:gridCol>
                <a:gridCol w="493776">
                  <a:extLst>
                    <a:ext uri="{9D8B030D-6E8A-4147-A177-3AD203B41FA5}">
                      <a16:colId xmlns:a16="http://schemas.microsoft.com/office/drawing/2014/main" val="444971841"/>
                    </a:ext>
                  </a:extLst>
                </a:gridCol>
                <a:gridCol w="493776">
                  <a:extLst>
                    <a:ext uri="{9D8B030D-6E8A-4147-A177-3AD203B41FA5}">
                      <a16:colId xmlns:a16="http://schemas.microsoft.com/office/drawing/2014/main" val="1262191149"/>
                    </a:ext>
                  </a:extLst>
                </a:gridCol>
                <a:gridCol w="493776">
                  <a:extLst>
                    <a:ext uri="{9D8B030D-6E8A-4147-A177-3AD203B41FA5}">
                      <a16:colId xmlns:a16="http://schemas.microsoft.com/office/drawing/2014/main" val="2590336453"/>
                    </a:ext>
                  </a:extLst>
                </a:gridCol>
                <a:gridCol w="493776">
                  <a:extLst>
                    <a:ext uri="{9D8B030D-6E8A-4147-A177-3AD203B41FA5}">
                      <a16:colId xmlns:a16="http://schemas.microsoft.com/office/drawing/2014/main" val="191243189"/>
                    </a:ext>
                  </a:extLst>
                </a:gridCol>
                <a:gridCol w="493776">
                  <a:extLst>
                    <a:ext uri="{9D8B030D-6E8A-4147-A177-3AD203B41FA5}">
                      <a16:colId xmlns:a16="http://schemas.microsoft.com/office/drawing/2014/main" val="511634672"/>
                    </a:ext>
                  </a:extLst>
                </a:gridCol>
                <a:gridCol w="493776">
                  <a:extLst>
                    <a:ext uri="{9D8B030D-6E8A-4147-A177-3AD203B41FA5}">
                      <a16:colId xmlns:a16="http://schemas.microsoft.com/office/drawing/2014/main" val="3390593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37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- 2022-01-24 20:11:09</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preparado para la nueva Spark RC Team Red?
✅ Cuadro Spark RC de carbono HMF
✅ Horquilla FOX 34 SC Float Perf. 120 mm
✅ FOX Nude 5 EVOL, 120 mm, TwinLoc
✅ Shimano XT, 12 velocidades
✅ Frenos de disco Shimano XT
✅ Ruedas Syncros Silverton 2.5 TR
✅ Cubiertas Maxxis Rekon Race Foldable
✅ Componentes Syncros
Encontrala en nuestra tiendas. Link en bio.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5215581"/>
                  </a:ext>
                </a:extLst>
              </a:tr>
            </a:tbl>
          </a:graphicData>
        </a:graphic>
      </p:graphicFrame>
      <p:sp>
        <p:nvSpPr>
          <p:cNvPr id="4" name="Text Placeholder 3">
            <a:extLst>
              <a:ext uri="{FF2B5EF4-FFF2-40B4-BE49-F238E27FC236}">
                <a16:creationId xmlns:a16="http://schemas.microsoft.com/office/drawing/2014/main" id="{34139594-B7CE-483C-A037-D12DBC25896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731703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D4A4-70AA-4113-956D-E65893CB8B4D}"/>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EE928F58-A5BD-4FF8-AD12-BF5BB6D97077}"/>
              </a:ext>
            </a:extLst>
          </p:cNvPr>
          <p:cNvGraphicFramePr>
            <a:graphicFrameLocks noGrp="1"/>
          </p:cNvGraphicFramePr>
          <p:nvPr>
            <p:ph type="tbl" sz="quarter" idx="13"/>
            <p:extLst>
              <p:ext uri="{D42A27DB-BD31-4B8C-83A1-F6EECF244321}">
                <p14:modId xmlns:p14="http://schemas.microsoft.com/office/powerpoint/2010/main" val="103570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3193928"/>
                    </a:ext>
                  </a:extLst>
                </a:gridCol>
                <a:gridCol w="493776">
                  <a:extLst>
                    <a:ext uri="{9D8B030D-6E8A-4147-A177-3AD203B41FA5}">
                      <a16:colId xmlns:a16="http://schemas.microsoft.com/office/drawing/2014/main" val="1932985865"/>
                    </a:ext>
                  </a:extLst>
                </a:gridCol>
                <a:gridCol w="493776">
                  <a:extLst>
                    <a:ext uri="{9D8B030D-6E8A-4147-A177-3AD203B41FA5}">
                      <a16:colId xmlns:a16="http://schemas.microsoft.com/office/drawing/2014/main" val="1043719062"/>
                    </a:ext>
                  </a:extLst>
                </a:gridCol>
                <a:gridCol w="493776">
                  <a:extLst>
                    <a:ext uri="{9D8B030D-6E8A-4147-A177-3AD203B41FA5}">
                      <a16:colId xmlns:a16="http://schemas.microsoft.com/office/drawing/2014/main" val="2081571755"/>
                    </a:ext>
                  </a:extLst>
                </a:gridCol>
                <a:gridCol w="493776">
                  <a:extLst>
                    <a:ext uri="{9D8B030D-6E8A-4147-A177-3AD203B41FA5}">
                      <a16:colId xmlns:a16="http://schemas.microsoft.com/office/drawing/2014/main" val="3816935924"/>
                    </a:ext>
                  </a:extLst>
                </a:gridCol>
                <a:gridCol w="493776">
                  <a:extLst>
                    <a:ext uri="{9D8B030D-6E8A-4147-A177-3AD203B41FA5}">
                      <a16:colId xmlns:a16="http://schemas.microsoft.com/office/drawing/2014/main" val="1597310217"/>
                    </a:ext>
                  </a:extLst>
                </a:gridCol>
                <a:gridCol w="493776">
                  <a:extLst>
                    <a:ext uri="{9D8B030D-6E8A-4147-A177-3AD203B41FA5}">
                      <a16:colId xmlns:a16="http://schemas.microsoft.com/office/drawing/2014/main" val="3526450340"/>
                    </a:ext>
                  </a:extLst>
                </a:gridCol>
                <a:gridCol w="493776">
                  <a:extLst>
                    <a:ext uri="{9D8B030D-6E8A-4147-A177-3AD203B41FA5}">
                      <a16:colId xmlns:a16="http://schemas.microsoft.com/office/drawing/2014/main" val="3893296380"/>
                    </a:ext>
                  </a:extLst>
                </a:gridCol>
                <a:gridCol w="493776">
                  <a:extLst>
                    <a:ext uri="{9D8B030D-6E8A-4147-A177-3AD203B41FA5}">
                      <a16:colId xmlns:a16="http://schemas.microsoft.com/office/drawing/2014/main" val="2325032660"/>
                    </a:ext>
                  </a:extLst>
                </a:gridCol>
                <a:gridCol w="493776">
                  <a:extLst>
                    <a:ext uri="{9D8B030D-6E8A-4147-A177-3AD203B41FA5}">
                      <a16:colId xmlns:a16="http://schemas.microsoft.com/office/drawing/2014/main" val="2851644328"/>
                    </a:ext>
                  </a:extLst>
                </a:gridCol>
                <a:gridCol w="493776">
                  <a:extLst>
                    <a:ext uri="{9D8B030D-6E8A-4147-A177-3AD203B41FA5}">
                      <a16:colId xmlns:a16="http://schemas.microsoft.com/office/drawing/2014/main" val="926906872"/>
                    </a:ext>
                  </a:extLst>
                </a:gridCol>
                <a:gridCol w="493776">
                  <a:extLst>
                    <a:ext uri="{9D8B030D-6E8A-4147-A177-3AD203B41FA5}">
                      <a16:colId xmlns:a16="http://schemas.microsoft.com/office/drawing/2014/main" val="12067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753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- 2022-01-31 21:40:43</a:t>
                      </a:r>
                      <a:r>
                        <a:rPr kumimoji="0" lang="es-ES" sz="1000" b="0" i="0" u="none" strike="noStrike" kern="1200" cap="none" spc="0" normalizeH="0" baseline="0" noProof="0">
                          <a:ln>
                            <a:noFill/>
                          </a:ln>
                          <a:solidFill>
                            <a:prstClr val="black"/>
                          </a:solidFill>
                          <a:effectLst/>
                          <a:uLnTx/>
                          <a:uFillTx/>
                          <a:latin typeface="+mn-lt"/>
                          <a:ea typeface="+mn-ea"/>
                          <a:cs typeface="+mn-cs"/>
                        </a:rPr>
                        <a:t>
 Nuevas Spark.
La misma innovación y tecnología. Distintas configuraciones para que elijas la que mejor se adapta a vos.
Conocelas en nuestras tiendas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434314"/>
                  </a:ext>
                </a:extLst>
              </a:tr>
            </a:tbl>
          </a:graphicData>
        </a:graphic>
      </p:graphicFrame>
      <p:sp>
        <p:nvSpPr>
          <p:cNvPr id="4" name="Text Placeholder 3">
            <a:extLst>
              <a:ext uri="{FF2B5EF4-FFF2-40B4-BE49-F238E27FC236}">
                <a16:creationId xmlns:a16="http://schemas.microsoft.com/office/drawing/2014/main" id="{FB59DA07-A3B0-46B3-8D24-970F466E498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706685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0380-0B42-4F2D-BC16-C8EB12F5FE2B}"/>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5D105E1C-9285-47AE-92A5-D58C55E94DAC}"/>
              </a:ext>
            </a:extLst>
          </p:cNvPr>
          <p:cNvGraphicFramePr>
            <a:graphicFrameLocks noGrp="1"/>
          </p:cNvGraphicFramePr>
          <p:nvPr>
            <p:ph type="tbl" sz="quarter" idx="13"/>
            <p:extLst>
              <p:ext uri="{D42A27DB-BD31-4B8C-83A1-F6EECF244321}">
                <p14:modId xmlns:p14="http://schemas.microsoft.com/office/powerpoint/2010/main" val="51725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3482812"/>
                    </a:ext>
                  </a:extLst>
                </a:gridCol>
                <a:gridCol w="493776">
                  <a:extLst>
                    <a:ext uri="{9D8B030D-6E8A-4147-A177-3AD203B41FA5}">
                      <a16:colId xmlns:a16="http://schemas.microsoft.com/office/drawing/2014/main" val="2189307548"/>
                    </a:ext>
                  </a:extLst>
                </a:gridCol>
                <a:gridCol w="493776">
                  <a:extLst>
                    <a:ext uri="{9D8B030D-6E8A-4147-A177-3AD203B41FA5}">
                      <a16:colId xmlns:a16="http://schemas.microsoft.com/office/drawing/2014/main" val="3708486450"/>
                    </a:ext>
                  </a:extLst>
                </a:gridCol>
                <a:gridCol w="493776">
                  <a:extLst>
                    <a:ext uri="{9D8B030D-6E8A-4147-A177-3AD203B41FA5}">
                      <a16:colId xmlns:a16="http://schemas.microsoft.com/office/drawing/2014/main" val="628884019"/>
                    </a:ext>
                  </a:extLst>
                </a:gridCol>
                <a:gridCol w="493776">
                  <a:extLst>
                    <a:ext uri="{9D8B030D-6E8A-4147-A177-3AD203B41FA5}">
                      <a16:colId xmlns:a16="http://schemas.microsoft.com/office/drawing/2014/main" val="3805085886"/>
                    </a:ext>
                  </a:extLst>
                </a:gridCol>
                <a:gridCol w="493776">
                  <a:extLst>
                    <a:ext uri="{9D8B030D-6E8A-4147-A177-3AD203B41FA5}">
                      <a16:colId xmlns:a16="http://schemas.microsoft.com/office/drawing/2014/main" val="433490012"/>
                    </a:ext>
                  </a:extLst>
                </a:gridCol>
                <a:gridCol w="493776">
                  <a:extLst>
                    <a:ext uri="{9D8B030D-6E8A-4147-A177-3AD203B41FA5}">
                      <a16:colId xmlns:a16="http://schemas.microsoft.com/office/drawing/2014/main" val="3567292989"/>
                    </a:ext>
                  </a:extLst>
                </a:gridCol>
                <a:gridCol w="493776">
                  <a:extLst>
                    <a:ext uri="{9D8B030D-6E8A-4147-A177-3AD203B41FA5}">
                      <a16:colId xmlns:a16="http://schemas.microsoft.com/office/drawing/2014/main" val="3558108036"/>
                    </a:ext>
                  </a:extLst>
                </a:gridCol>
                <a:gridCol w="493776">
                  <a:extLst>
                    <a:ext uri="{9D8B030D-6E8A-4147-A177-3AD203B41FA5}">
                      <a16:colId xmlns:a16="http://schemas.microsoft.com/office/drawing/2014/main" val="4227309718"/>
                    </a:ext>
                  </a:extLst>
                </a:gridCol>
                <a:gridCol w="493776">
                  <a:extLst>
                    <a:ext uri="{9D8B030D-6E8A-4147-A177-3AD203B41FA5}">
                      <a16:colId xmlns:a16="http://schemas.microsoft.com/office/drawing/2014/main" val="3787200987"/>
                    </a:ext>
                  </a:extLst>
                </a:gridCol>
                <a:gridCol w="493776">
                  <a:extLst>
                    <a:ext uri="{9D8B030D-6E8A-4147-A177-3AD203B41FA5}">
                      <a16:colId xmlns:a16="http://schemas.microsoft.com/office/drawing/2014/main" val="1450077662"/>
                    </a:ext>
                  </a:extLst>
                </a:gridCol>
                <a:gridCol w="493776">
                  <a:extLst>
                    <a:ext uri="{9D8B030D-6E8A-4147-A177-3AD203B41FA5}">
                      <a16:colId xmlns:a16="http://schemas.microsoft.com/office/drawing/2014/main" val="152995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313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- 2022-02-02 23:00:05</a:t>
                      </a:r>
                      <a:r>
                        <a:rPr kumimoji="0" lang="en-US" sz="1000" b="0" i="0" u="none" strike="noStrike" kern="1200" cap="none" spc="0" normalizeH="0" baseline="0" noProof="0">
                          <a:ln>
                            <a:noFill/>
                          </a:ln>
                          <a:solidFill>
                            <a:prstClr val="black"/>
                          </a:solidFill>
                          <a:effectLst/>
                          <a:uLnTx/>
                          <a:uFillTx/>
                          <a:latin typeface="+mn-lt"/>
                          <a:ea typeface="+mn-ea"/>
                          <a:cs typeface="+mn-cs"/>
                        </a:rPr>
                        <a:t>
 Rápida, eficiente y liviana como ninguna. La Specialized Epic Expert te hará volar en los senderos más técnicos.🚵‍♂️💨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transmisión 1x12 Sram X01 Eagle y frenos SRAM Level TL.
🔺 Encontrala en nuestras tiendas autorizadas🔺 
#IamSpecialized #SpecializedEpic #Specialized #Epic #SpecializedArgentina #MTB #Xc #XCMTB #SpecializedBrain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72018243"/>
                  </a:ext>
                </a:extLst>
              </a:tr>
            </a:tbl>
          </a:graphicData>
        </a:graphic>
      </p:graphicFrame>
      <p:sp>
        <p:nvSpPr>
          <p:cNvPr id="4" name="Text Placeholder 3">
            <a:extLst>
              <a:ext uri="{FF2B5EF4-FFF2-40B4-BE49-F238E27FC236}">
                <a16:creationId xmlns:a16="http://schemas.microsoft.com/office/drawing/2014/main" id="{5E9C5D60-F6C6-47F2-99C3-F82C11292A3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644179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ADF6A-B8B9-4B0D-B41D-FFFE08C47103}"/>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1D60314F-9D02-4733-B9A7-3A1837AE35CA}"/>
              </a:ext>
            </a:extLst>
          </p:cNvPr>
          <p:cNvGraphicFramePr>
            <a:graphicFrameLocks noGrp="1"/>
          </p:cNvGraphicFramePr>
          <p:nvPr>
            <p:ph type="tbl" sz="quarter" idx="13"/>
            <p:extLst>
              <p:ext uri="{D42A27DB-BD31-4B8C-83A1-F6EECF244321}">
                <p14:modId xmlns:p14="http://schemas.microsoft.com/office/powerpoint/2010/main" val="135990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3959223"/>
                    </a:ext>
                  </a:extLst>
                </a:gridCol>
                <a:gridCol w="493776">
                  <a:extLst>
                    <a:ext uri="{9D8B030D-6E8A-4147-A177-3AD203B41FA5}">
                      <a16:colId xmlns:a16="http://schemas.microsoft.com/office/drawing/2014/main" val="513548105"/>
                    </a:ext>
                  </a:extLst>
                </a:gridCol>
                <a:gridCol w="493776">
                  <a:extLst>
                    <a:ext uri="{9D8B030D-6E8A-4147-A177-3AD203B41FA5}">
                      <a16:colId xmlns:a16="http://schemas.microsoft.com/office/drawing/2014/main" val="2534122904"/>
                    </a:ext>
                  </a:extLst>
                </a:gridCol>
                <a:gridCol w="493776">
                  <a:extLst>
                    <a:ext uri="{9D8B030D-6E8A-4147-A177-3AD203B41FA5}">
                      <a16:colId xmlns:a16="http://schemas.microsoft.com/office/drawing/2014/main" val="3614348104"/>
                    </a:ext>
                  </a:extLst>
                </a:gridCol>
                <a:gridCol w="493776">
                  <a:extLst>
                    <a:ext uri="{9D8B030D-6E8A-4147-A177-3AD203B41FA5}">
                      <a16:colId xmlns:a16="http://schemas.microsoft.com/office/drawing/2014/main" val="2626070270"/>
                    </a:ext>
                  </a:extLst>
                </a:gridCol>
                <a:gridCol w="493776">
                  <a:extLst>
                    <a:ext uri="{9D8B030D-6E8A-4147-A177-3AD203B41FA5}">
                      <a16:colId xmlns:a16="http://schemas.microsoft.com/office/drawing/2014/main" val="895783876"/>
                    </a:ext>
                  </a:extLst>
                </a:gridCol>
                <a:gridCol w="493776">
                  <a:extLst>
                    <a:ext uri="{9D8B030D-6E8A-4147-A177-3AD203B41FA5}">
                      <a16:colId xmlns:a16="http://schemas.microsoft.com/office/drawing/2014/main" val="1830277357"/>
                    </a:ext>
                  </a:extLst>
                </a:gridCol>
                <a:gridCol w="493776">
                  <a:extLst>
                    <a:ext uri="{9D8B030D-6E8A-4147-A177-3AD203B41FA5}">
                      <a16:colId xmlns:a16="http://schemas.microsoft.com/office/drawing/2014/main" val="2279864601"/>
                    </a:ext>
                  </a:extLst>
                </a:gridCol>
                <a:gridCol w="493776">
                  <a:extLst>
                    <a:ext uri="{9D8B030D-6E8A-4147-A177-3AD203B41FA5}">
                      <a16:colId xmlns:a16="http://schemas.microsoft.com/office/drawing/2014/main" val="3318433427"/>
                    </a:ext>
                  </a:extLst>
                </a:gridCol>
                <a:gridCol w="493776">
                  <a:extLst>
                    <a:ext uri="{9D8B030D-6E8A-4147-A177-3AD203B41FA5}">
                      <a16:colId xmlns:a16="http://schemas.microsoft.com/office/drawing/2014/main" val="2171028136"/>
                    </a:ext>
                  </a:extLst>
                </a:gridCol>
                <a:gridCol w="493776">
                  <a:extLst>
                    <a:ext uri="{9D8B030D-6E8A-4147-A177-3AD203B41FA5}">
                      <a16:colId xmlns:a16="http://schemas.microsoft.com/office/drawing/2014/main" val="3265536815"/>
                    </a:ext>
                  </a:extLst>
                </a:gridCol>
                <a:gridCol w="493776">
                  <a:extLst>
                    <a:ext uri="{9D8B030D-6E8A-4147-A177-3AD203B41FA5}">
                      <a16:colId xmlns:a16="http://schemas.microsoft.com/office/drawing/2014/main" val="57151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34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- 2022-02-11 20:22:05</a:t>
                      </a:r>
                      <a:r>
                        <a:rPr kumimoji="0" lang="en-US" sz="1000" b="0" i="0" u="none" strike="noStrike" kern="1200" cap="none" spc="0" normalizeH="0" baseline="0" noProof="0">
                          <a:ln>
                            <a:noFill/>
                          </a:ln>
                          <a:solidFill>
                            <a:prstClr val="black"/>
                          </a:solidFill>
                          <a:effectLst/>
                          <a:uLnTx/>
                          <a:uFillTx/>
                          <a:latin typeface="+mn-lt"/>
                          <a:ea typeface="+mn-ea"/>
                          <a:cs typeface="+mn-cs"/>
                        </a:rPr>
                        <a:t>
 Más liviana, más rápida. Así es detalle por detalle la Scott Addict RC 20:
✅ Cuadro de carbono HMX Addict RC Disc
✅ Horquilla Addict RC HMX
✅ SRAM FORCE eTap AXS, 24 velocidades
✅ Ruedas Syncros RP2.0 Disc
✅ Cubiertas Schwalbe ONE Race-Guard
✅ Componentes de carbono/aleación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4577862"/>
                  </a:ext>
                </a:extLst>
              </a:tr>
            </a:tbl>
          </a:graphicData>
        </a:graphic>
      </p:graphicFrame>
      <p:sp>
        <p:nvSpPr>
          <p:cNvPr id="4" name="Text Placeholder 3">
            <a:extLst>
              <a:ext uri="{FF2B5EF4-FFF2-40B4-BE49-F238E27FC236}">
                <a16:creationId xmlns:a16="http://schemas.microsoft.com/office/drawing/2014/main" id="{51CBEC84-78A7-41C6-B817-5202BF1EB79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758944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8221-EEFB-4422-9CE9-F6896BAC8ECE}"/>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DB71A97B-84A6-41C3-80BE-1115CA4BE2B8}"/>
              </a:ext>
            </a:extLst>
          </p:cNvPr>
          <p:cNvGraphicFramePr>
            <a:graphicFrameLocks noGrp="1"/>
          </p:cNvGraphicFramePr>
          <p:nvPr>
            <p:ph type="tbl" sz="quarter" idx="13"/>
            <p:extLst>
              <p:ext uri="{D42A27DB-BD31-4B8C-83A1-F6EECF244321}">
                <p14:modId xmlns:p14="http://schemas.microsoft.com/office/powerpoint/2010/main" val="1250009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9702038"/>
                    </a:ext>
                  </a:extLst>
                </a:gridCol>
                <a:gridCol w="493776">
                  <a:extLst>
                    <a:ext uri="{9D8B030D-6E8A-4147-A177-3AD203B41FA5}">
                      <a16:colId xmlns:a16="http://schemas.microsoft.com/office/drawing/2014/main" val="4064608353"/>
                    </a:ext>
                  </a:extLst>
                </a:gridCol>
                <a:gridCol w="493776">
                  <a:extLst>
                    <a:ext uri="{9D8B030D-6E8A-4147-A177-3AD203B41FA5}">
                      <a16:colId xmlns:a16="http://schemas.microsoft.com/office/drawing/2014/main" val="717436076"/>
                    </a:ext>
                  </a:extLst>
                </a:gridCol>
                <a:gridCol w="493776">
                  <a:extLst>
                    <a:ext uri="{9D8B030D-6E8A-4147-A177-3AD203B41FA5}">
                      <a16:colId xmlns:a16="http://schemas.microsoft.com/office/drawing/2014/main" val="946523446"/>
                    </a:ext>
                  </a:extLst>
                </a:gridCol>
                <a:gridCol w="493776">
                  <a:extLst>
                    <a:ext uri="{9D8B030D-6E8A-4147-A177-3AD203B41FA5}">
                      <a16:colId xmlns:a16="http://schemas.microsoft.com/office/drawing/2014/main" val="4221658442"/>
                    </a:ext>
                  </a:extLst>
                </a:gridCol>
                <a:gridCol w="493776">
                  <a:extLst>
                    <a:ext uri="{9D8B030D-6E8A-4147-A177-3AD203B41FA5}">
                      <a16:colId xmlns:a16="http://schemas.microsoft.com/office/drawing/2014/main" val="896674738"/>
                    </a:ext>
                  </a:extLst>
                </a:gridCol>
                <a:gridCol w="493776">
                  <a:extLst>
                    <a:ext uri="{9D8B030D-6E8A-4147-A177-3AD203B41FA5}">
                      <a16:colId xmlns:a16="http://schemas.microsoft.com/office/drawing/2014/main" val="3381328203"/>
                    </a:ext>
                  </a:extLst>
                </a:gridCol>
                <a:gridCol w="493776">
                  <a:extLst>
                    <a:ext uri="{9D8B030D-6E8A-4147-A177-3AD203B41FA5}">
                      <a16:colId xmlns:a16="http://schemas.microsoft.com/office/drawing/2014/main" val="1200005001"/>
                    </a:ext>
                  </a:extLst>
                </a:gridCol>
                <a:gridCol w="493776">
                  <a:extLst>
                    <a:ext uri="{9D8B030D-6E8A-4147-A177-3AD203B41FA5}">
                      <a16:colId xmlns:a16="http://schemas.microsoft.com/office/drawing/2014/main" val="1075728984"/>
                    </a:ext>
                  </a:extLst>
                </a:gridCol>
                <a:gridCol w="493776">
                  <a:extLst>
                    <a:ext uri="{9D8B030D-6E8A-4147-A177-3AD203B41FA5}">
                      <a16:colId xmlns:a16="http://schemas.microsoft.com/office/drawing/2014/main" val="3413212221"/>
                    </a:ext>
                  </a:extLst>
                </a:gridCol>
                <a:gridCol w="493776">
                  <a:extLst>
                    <a:ext uri="{9D8B030D-6E8A-4147-A177-3AD203B41FA5}">
                      <a16:colId xmlns:a16="http://schemas.microsoft.com/office/drawing/2014/main" val="128465446"/>
                    </a:ext>
                  </a:extLst>
                </a:gridCol>
                <a:gridCol w="493776">
                  <a:extLst>
                    <a:ext uri="{9D8B030D-6E8A-4147-A177-3AD203B41FA5}">
                      <a16:colId xmlns:a16="http://schemas.microsoft.com/office/drawing/2014/main" val="200234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899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- 2022-02-03 20:08:23</a:t>
                      </a:r>
                      <a:r>
                        <a:rPr kumimoji="0" lang="es-ES" sz="1000" b="0" i="0" u="none" strike="noStrike" kern="1200" cap="none" spc="0" normalizeH="0" baseline="0" noProof="0">
                          <a:ln>
                            <a:noFill/>
                          </a:ln>
                          <a:solidFill>
                            <a:prstClr val="black"/>
                          </a:solidFill>
                          <a:effectLst/>
                          <a:uLnTx/>
                          <a:uFillTx/>
                          <a:latin typeface="+mn-lt"/>
                          <a:ea typeface="+mn-ea"/>
                          <a:cs typeface="+mn-cs"/>
                        </a:rPr>
                        <a:t>
 #TBT 
Recordamos lo que pasó el sábado pasado en Neuquén, con el tercer Test Ride de Spark organizado por @scottstorear y @scott_patagonia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73312337"/>
                  </a:ext>
                </a:extLst>
              </a:tr>
            </a:tbl>
          </a:graphicData>
        </a:graphic>
      </p:graphicFrame>
      <p:sp>
        <p:nvSpPr>
          <p:cNvPr id="4" name="Text Placeholder 3">
            <a:extLst>
              <a:ext uri="{FF2B5EF4-FFF2-40B4-BE49-F238E27FC236}">
                <a16:creationId xmlns:a16="http://schemas.microsoft.com/office/drawing/2014/main" id="{EAC361D6-6D28-40F1-B476-EF31B9B86C5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100321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503A-14F6-45FA-9586-DFC6F8C5E174}"/>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A37C38FE-01A3-47C5-8A71-54CE8538094A}"/>
              </a:ext>
            </a:extLst>
          </p:cNvPr>
          <p:cNvGraphicFramePr>
            <a:graphicFrameLocks noGrp="1"/>
          </p:cNvGraphicFramePr>
          <p:nvPr>
            <p:ph type="tbl" sz="quarter" idx="13"/>
            <p:extLst>
              <p:ext uri="{D42A27DB-BD31-4B8C-83A1-F6EECF244321}">
                <p14:modId xmlns:p14="http://schemas.microsoft.com/office/powerpoint/2010/main" val="284297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8397457"/>
                    </a:ext>
                  </a:extLst>
                </a:gridCol>
                <a:gridCol w="493776">
                  <a:extLst>
                    <a:ext uri="{9D8B030D-6E8A-4147-A177-3AD203B41FA5}">
                      <a16:colId xmlns:a16="http://schemas.microsoft.com/office/drawing/2014/main" val="1250414032"/>
                    </a:ext>
                  </a:extLst>
                </a:gridCol>
                <a:gridCol w="493776">
                  <a:extLst>
                    <a:ext uri="{9D8B030D-6E8A-4147-A177-3AD203B41FA5}">
                      <a16:colId xmlns:a16="http://schemas.microsoft.com/office/drawing/2014/main" val="2360381547"/>
                    </a:ext>
                  </a:extLst>
                </a:gridCol>
                <a:gridCol w="493776">
                  <a:extLst>
                    <a:ext uri="{9D8B030D-6E8A-4147-A177-3AD203B41FA5}">
                      <a16:colId xmlns:a16="http://schemas.microsoft.com/office/drawing/2014/main" val="3073885700"/>
                    </a:ext>
                  </a:extLst>
                </a:gridCol>
                <a:gridCol w="493776">
                  <a:extLst>
                    <a:ext uri="{9D8B030D-6E8A-4147-A177-3AD203B41FA5}">
                      <a16:colId xmlns:a16="http://schemas.microsoft.com/office/drawing/2014/main" val="3525930592"/>
                    </a:ext>
                  </a:extLst>
                </a:gridCol>
                <a:gridCol w="493776">
                  <a:extLst>
                    <a:ext uri="{9D8B030D-6E8A-4147-A177-3AD203B41FA5}">
                      <a16:colId xmlns:a16="http://schemas.microsoft.com/office/drawing/2014/main" val="578117248"/>
                    </a:ext>
                  </a:extLst>
                </a:gridCol>
                <a:gridCol w="493776">
                  <a:extLst>
                    <a:ext uri="{9D8B030D-6E8A-4147-A177-3AD203B41FA5}">
                      <a16:colId xmlns:a16="http://schemas.microsoft.com/office/drawing/2014/main" val="1390382264"/>
                    </a:ext>
                  </a:extLst>
                </a:gridCol>
                <a:gridCol w="493776">
                  <a:extLst>
                    <a:ext uri="{9D8B030D-6E8A-4147-A177-3AD203B41FA5}">
                      <a16:colId xmlns:a16="http://schemas.microsoft.com/office/drawing/2014/main" val="725251067"/>
                    </a:ext>
                  </a:extLst>
                </a:gridCol>
                <a:gridCol w="493776">
                  <a:extLst>
                    <a:ext uri="{9D8B030D-6E8A-4147-A177-3AD203B41FA5}">
                      <a16:colId xmlns:a16="http://schemas.microsoft.com/office/drawing/2014/main" val="3644815439"/>
                    </a:ext>
                  </a:extLst>
                </a:gridCol>
                <a:gridCol w="493776">
                  <a:extLst>
                    <a:ext uri="{9D8B030D-6E8A-4147-A177-3AD203B41FA5}">
                      <a16:colId xmlns:a16="http://schemas.microsoft.com/office/drawing/2014/main" val="3239464806"/>
                    </a:ext>
                  </a:extLst>
                </a:gridCol>
                <a:gridCol w="493776">
                  <a:extLst>
                    <a:ext uri="{9D8B030D-6E8A-4147-A177-3AD203B41FA5}">
                      <a16:colId xmlns:a16="http://schemas.microsoft.com/office/drawing/2014/main" val="1977829704"/>
                    </a:ext>
                  </a:extLst>
                </a:gridCol>
                <a:gridCol w="493776">
                  <a:extLst>
                    <a:ext uri="{9D8B030D-6E8A-4147-A177-3AD203B41FA5}">
                      <a16:colId xmlns:a16="http://schemas.microsoft.com/office/drawing/2014/main" val="389498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076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- 2022-01-28 18:24:25</a:t>
                      </a:r>
                      <a:r>
                        <a:rPr kumimoji="0" lang="en-US" sz="1000" b="0" i="0" u="none" strike="noStrike" kern="1200" cap="none" spc="0" normalizeH="0" baseline="0" noProof="0">
                          <a:ln>
                            <a:noFill/>
                          </a:ln>
                          <a:solidFill>
                            <a:prstClr val="black"/>
                          </a:solidFill>
                          <a:effectLst/>
                          <a:uLnTx/>
                          <a:uFillTx/>
                          <a:latin typeface="+mn-lt"/>
                          <a:ea typeface="+mn-ea"/>
                          <a:cs typeface="+mn-cs"/>
                        </a:rPr>
                        <a:t>
 Aspect 950 o la Scott que estabas buscando para tus salidas #MTB.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48540639"/>
                  </a:ext>
                </a:extLst>
              </a:tr>
            </a:tbl>
          </a:graphicData>
        </a:graphic>
      </p:graphicFrame>
      <p:sp>
        <p:nvSpPr>
          <p:cNvPr id="4" name="Text Placeholder 3">
            <a:extLst>
              <a:ext uri="{FF2B5EF4-FFF2-40B4-BE49-F238E27FC236}">
                <a16:creationId xmlns:a16="http://schemas.microsoft.com/office/drawing/2014/main" id="{10019324-E7A6-421A-9512-C48B2C4F903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477657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E2150-5984-4A74-8529-B967C44B21DA}"/>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C6C8F7F5-2525-4F65-863B-80EE65258BC1}"/>
              </a:ext>
            </a:extLst>
          </p:cNvPr>
          <p:cNvGraphicFramePr>
            <a:graphicFrameLocks noGrp="1"/>
          </p:cNvGraphicFramePr>
          <p:nvPr>
            <p:ph type="tbl" sz="quarter" idx="13"/>
            <p:extLst>
              <p:ext uri="{D42A27DB-BD31-4B8C-83A1-F6EECF244321}">
                <p14:modId xmlns:p14="http://schemas.microsoft.com/office/powerpoint/2010/main" val="324142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6148203"/>
                    </a:ext>
                  </a:extLst>
                </a:gridCol>
                <a:gridCol w="493776">
                  <a:extLst>
                    <a:ext uri="{9D8B030D-6E8A-4147-A177-3AD203B41FA5}">
                      <a16:colId xmlns:a16="http://schemas.microsoft.com/office/drawing/2014/main" val="1257257750"/>
                    </a:ext>
                  </a:extLst>
                </a:gridCol>
                <a:gridCol w="493776">
                  <a:extLst>
                    <a:ext uri="{9D8B030D-6E8A-4147-A177-3AD203B41FA5}">
                      <a16:colId xmlns:a16="http://schemas.microsoft.com/office/drawing/2014/main" val="1039857077"/>
                    </a:ext>
                  </a:extLst>
                </a:gridCol>
                <a:gridCol w="493776">
                  <a:extLst>
                    <a:ext uri="{9D8B030D-6E8A-4147-A177-3AD203B41FA5}">
                      <a16:colId xmlns:a16="http://schemas.microsoft.com/office/drawing/2014/main" val="1801641187"/>
                    </a:ext>
                  </a:extLst>
                </a:gridCol>
                <a:gridCol w="493776">
                  <a:extLst>
                    <a:ext uri="{9D8B030D-6E8A-4147-A177-3AD203B41FA5}">
                      <a16:colId xmlns:a16="http://schemas.microsoft.com/office/drawing/2014/main" val="804276791"/>
                    </a:ext>
                  </a:extLst>
                </a:gridCol>
                <a:gridCol w="493776">
                  <a:extLst>
                    <a:ext uri="{9D8B030D-6E8A-4147-A177-3AD203B41FA5}">
                      <a16:colId xmlns:a16="http://schemas.microsoft.com/office/drawing/2014/main" val="1498972503"/>
                    </a:ext>
                  </a:extLst>
                </a:gridCol>
                <a:gridCol w="493776">
                  <a:extLst>
                    <a:ext uri="{9D8B030D-6E8A-4147-A177-3AD203B41FA5}">
                      <a16:colId xmlns:a16="http://schemas.microsoft.com/office/drawing/2014/main" val="1266377615"/>
                    </a:ext>
                  </a:extLst>
                </a:gridCol>
                <a:gridCol w="493776">
                  <a:extLst>
                    <a:ext uri="{9D8B030D-6E8A-4147-A177-3AD203B41FA5}">
                      <a16:colId xmlns:a16="http://schemas.microsoft.com/office/drawing/2014/main" val="1394617398"/>
                    </a:ext>
                  </a:extLst>
                </a:gridCol>
                <a:gridCol w="493776">
                  <a:extLst>
                    <a:ext uri="{9D8B030D-6E8A-4147-A177-3AD203B41FA5}">
                      <a16:colId xmlns:a16="http://schemas.microsoft.com/office/drawing/2014/main" val="3245714904"/>
                    </a:ext>
                  </a:extLst>
                </a:gridCol>
                <a:gridCol w="493776">
                  <a:extLst>
                    <a:ext uri="{9D8B030D-6E8A-4147-A177-3AD203B41FA5}">
                      <a16:colId xmlns:a16="http://schemas.microsoft.com/office/drawing/2014/main" val="1633722426"/>
                    </a:ext>
                  </a:extLst>
                </a:gridCol>
                <a:gridCol w="493776">
                  <a:extLst>
                    <a:ext uri="{9D8B030D-6E8A-4147-A177-3AD203B41FA5}">
                      <a16:colId xmlns:a16="http://schemas.microsoft.com/office/drawing/2014/main" val="1780221322"/>
                    </a:ext>
                  </a:extLst>
                </a:gridCol>
                <a:gridCol w="493776">
                  <a:extLst>
                    <a:ext uri="{9D8B030D-6E8A-4147-A177-3AD203B41FA5}">
                      <a16:colId xmlns:a16="http://schemas.microsoft.com/office/drawing/2014/main" val="408815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81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- 2022-01-24 22:00:04</a:t>
                      </a:r>
                      <a:r>
                        <a:rPr kumimoji="0" lang="en-US" sz="1000" b="0" i="0" u="none" strike="noStrike" kern="1200" cap="none" spc="0" normalizeH="0" baseline="0" noProof="0">
                          <a:ln>
                            <a:noFill/>
                          </a:ln>
                          <a:solidFill>
                            <a:prstClr val="black"/>
                          </a:solidFill>
                          <a:effectLst/>
                          <a:uLnTx/>
                          <a:uFillTx/>
                          <a:latin typeface="+mn-lt"/>
                          <a:ea typeface="+mn-ea"/>
                          <a:cs typeface="+mn-cs"/>
                        </a:rPr>
                        <a:t>
 De paseo con la más linda y veloz, la Tarmac SL7 S-Works😍
Nuestros ingenieros sabían que era hora de diseñar la bicicleta más rápida del pelotón, dentro del límite de peso legal, que además sea realmente aerodinámica, liviana y cómoda.💨    
Con menos de 6,8 kilos este misil🚀 en forma de bicicleta ha llegado para dominar a todas las demás💪
🔺 Encontrá la línea #Tarmac en nuestras tiendas autorizadas🔺
#AeroIsEverything       
#SpecializedTarmac #TarmacSL7 #TarmacSL7sworks #IamSpecialized #SpecializedArgentina #SpecializedTarmacSl7 #SpecializedRoad #Road #sworks
📸 @santysaenz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2296041"/>
                  </a:ext>
                </a:extLst>
              </a:tr>
            </a:tbl>
          </a:graphicData>
        </a:graphic>
      </p:graphicFrame>
      <p:sp>
        <p:nvSpPr>
          <p:cNvPr id="4" name="Text Placeholder 3">
            <a:extLst>
              <a:ext uri="{FF2B5EF4-FFF2-40B4-BE49-F238E27FC236}">
                <a16:creationId xmlns:a16="http://schemas.microsoft.com/office/drawing/2014/main" id="{BA0248AC-B0F7-46D1-B01B-4B88FA66CF0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49746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3157-6436-4368-8F75-8614DCF53E1A}"/>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4964E00A-7E5F-4B6C-8EC4-3450B03EA0D3}"/>
              </a:ext>
            </a:extLst>
          </p:cNvPr>
          <p:cNvGraphicFramePr>
            <a:graphicFrameLocks noGrp="1"/>
          </p:cNvGraphicFramePr>
          <p:nvPr>
            <p:ph type="tbl" sz="quarter" idx="13"/>
            <p:extLst>
              <p:ext uri="{D42A27DB-BD31-4B8C-83A1-F6EECF244321}">
                <p14:modId xmlns:p14="http://schemas.microsoft.com/office/powerpoint/2010/main" val="171468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2047789"/>
                    </a:ext>
                  </a:extLst>
                </a:gridCol>
                <a:gridCol w="493776">
                  <a:extLst>
                    <a:ext uri="{9D8B030D-6E8A-4147-A177-3AD203B41FA5}">
                      <a16:colId xmlns:a16="http://schemas.microsoft.com/office/drawing/2014/main" val="2793243842"/>
                    </a:ext>
                  </a:extLst>
                </a:gridCol>
                <a:gridCol w="493776">
                  <a:extLst>
                    <a:ext uri="{9D8B030D-6E8A-4147-A177-3AD203B41FA5}">
                      <a16:colId xmlns:a16="http://schemas.microsoft.com/office/drawing/2014/main" val="1730276214"/>
                    </a:ext>
                  </a:extLst>
                </a:gridCol>
                <a:gridCol w="493776">
                  <a:extLst>
                    <a:ext uri="{9D8B030D-6E8A-4147-A177-3AD203B41FA5}">
                      <a16:colId xmlns:a16="http://schemas.microsoft.com/office/drawing/2014/main" val="3460472219"/>
                    </a:ext>
                  </a:extLst>
                </a:gridCol>
                <a:gridCol w="493776">
                  <a:extLst>
                    <a:ext uri="{9D8B030D-6E8A-4147-A177-3AD203B41FA5}">
                      <a16:colId xmlns:a16="http://schemas.microsoft.com/office/drawing/2014/main" val="1345524483"/>
                    </a:ext>
                  </a:extLst>
                </a:gridCol>
                <a:gridCol w="493776">
                  <a:extLst>
                    <a:ext uri="{9D8B030D-6E8A-4147-A177-3AD203B41FA5}">
                      <a16:colId xmlns:a16="http://schemas.microsoft.com/office/drawing/2014/main" val="2685786342"/>
                    </a:ext>
                  </a:extLst>
                </a:gridCol>
                <a:gridCol w="493776">
                  <a:extLst>
                    <a:ext uri="{9D8B030D-6E8A-4147-A177-3AD203B41FA5}">
                      <a16:colId xmlns:a16="http://schemas.microsoft.com/office/drawing/2014/main" val="1726678288"/>
                    </a:ext>
                  </a:extLst>
                </a:gridCol>
                <a:gridCol w="493776">
                  <a:extLst>
                    <a:ext uri="{9D8B030D-6E8A-4147-A177-3AD203B41FA5}">
                      <a16:colId xmlns:a16="http://schemas.microsoft.com/office/drawing/2014/main" val="3551327812"/>
                    </a:ext>
                  </a:extLst>
                </a:gridCol>
                <a:gridCol w="493776">
                  <a:extLst>
                    <a:ext uri="{9D8B030D-6E8A-4147-A177-3AD203B41FA5}">
                      <a16:colId xmlns:a16="http://schemas.microsoft.com/office/drawing/2014/main" val="1353797351"/>
                    </a:ext>
                  </a:extLst>
                </a:gridCol>
                <a:gridCol w="493776">
                  <a:extLst>
                    <a:ext uri="{9D8B030D-6E8A-4147-A177-3AD203B41FA5}">
                      <a16:colId xmlns:a16="http://schemas.microsoft.com/office/drawing/2014/main" val="115186014"/>
                    </a:ext>
                  </a:extLst>
                </a:gridCol>
                <a:gridCol w="493776">
                  <a:extLst>
                    <a:ext uri="{9D8B030D-6E8A-4147-A177-3AD203B41FA5}">
                      <a16:colId xmlns:a16="http://schemas.microsoft.com/office/drawing/2014/main" val="3432688232"/>
                    </a:ext>
                  </a:extLst>
                </a:gridCol>
                <a:gridCol w="493776">
                  <a:extLst>
                    <a:ext uri="{9D8B030D-6E8A-4147-A177-3AD203B41FA5}">
                      <a16:colId xmlns:a16="http://schemas.microsoft.com/office/drawing/2014/main" val="1259195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301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- 2022-01-22 19:05:16</a:t>
                      </a:r>
                      <a:r>
                        <a:rPr kumimoji="0" lang="es-ES" sz="1000" b="0" i="0" u="none" strike="noStrike" kern="1200" cap="none" spc="0" normalizeH="0" baseline="0" noProof="0">
                          <a:ln>
                            <a:noFill/>
                          </a:ln>
                          <a:solidFill>
                            <a:prstClr val="black"/>
                          </a:solidFill>
                          <a:effectLst/>
                          <a:uLnTx/>
                          <a:uFillTx/>
                          <a:latin typeface="+mn-lt"/>
                          <a:ea typeface="+mn-ea"/>
                          <a:cs typeface="+mn-cs"/>
                        </a:rPr>
                        <a:t>
 Sábado de pasadas antes que nos agarre la lluvia.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024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- 2022-01-23 20:36:51</a:t>
                      </a:r>
                      <a:r>
                        <a:rPr kumimoji="0" lang="es-ES" sz="1000" b="0" i="0" u="none" strike="noStrike" kern="1200" cap="none" spc="0" normalizeH="0" baseline="0" noProof="0">
                          <a:ln>
                            <a:noFill/>
                          </a:ln>
                          <a:solidFill>
                            <a:prstClr val="black"/>
                          </a:solidFill>
                          <a:effectLst/>
                          <a:uLnTx/>
                          <a:uFillTx/>
                          <a:latin typeface="+mn-lt"/>
                          <a:ea typeface="+mn-ea"/>
                          <a:cs typeface="+mn-cs"/>
                        </a:rPr>
                        <a:t>
 ¿Entrenar y divertirse? 
@kateplusfate dice que sí es posible 💪💪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732027"/>
                  </a:ext>
                </a:extLst>
              </a:tr>
            </a:tbl>
          </a:graphicData>
        </a:graphic>
      </p:graphicFrame>
      <p:sp>
        <p:nvSpPr>
          <p:cNvPr id="4" name="Text Placeholder 3">
            <a:extLst>
              <a:ext uri="{FF2B5EF4-FFF2-40B4-BE49-F238E27FC236}">
                <a16:creationId xmlns:a16="http://schemas.microsoft.com/office/drawing/2014/main" id="{B01C7313-35AC-4A2C-B153-FDB205751221}"/>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472725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DDBB8-902E-4BF7-8DB7-E7E70DF6E710}"/>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D4378F4B-57A6-4F6A-84FF-FD020F29DC6F}"/>
              </a:ext>
            </a:extLst>
          </p:cNvPr>
          <p:cNvGraphicFramePr>
            <a:graphicFrameLocks noGrp="1"/>
          </p:cNvGraphicFramePr>
          <p:nvPr>
            <p:ph type="tbl" sz="quarter" idx="13"/>
            <p:extLst>
              <p:ext uri="{D42A27DB-BD31-4B8C-83A1-F6EECF244321}">
                <p14:modId xmlns:p14="http://schemas.microsoft.com/office/powerpoint/2010/main" val="206147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9182841"/>
                    </a:ext>
                  </a:extLst>
                </a:gridCol>
                <a:gridCol w="493776">
                  <a:extLst>
                    <a:ext uri="{9D8B030D-6E8A-4147-A177-3AD203B41FA5}">
                      <a16:colId xmlns:a16="http://schemas.microsoft.com/office/drawing/2014/main" val="3080317652"/>
                    </a:ext>
                  </a:extLst>
                </a:gridCol>
                <a:gridCol w="493776">
                  <a:extLst>
                    <a:ext uri="{9D8B030D-6E8A-4147-A177-3AD203B41FA5}">
                      <a16:colId xmlns:a16="http://schemas.microsoft.com/office/drawing/2014/main" val="2380560744"/>
                    </a:ext>
                  </a:extLst>
                </a:gridCol>
                <a:gridCol w="493776">
                  <a:extLst>
                    <a:ext uri="{9D8B030D-6E8A-4147-A177-3AD203B41FA5}">
                      <a16:colId xmlns:a16="http://schemas.microsoft.com/office/drawing/2014/main" val="3584331994"/>
                    </a:ext>
                  </a:extLst>
                </a:gridCol>
                <a:gridCol w="493776">
                  <a:extLst>
                    <a:ext uri="{9D8B030D-6E8A-4147-A177-3AD203B41FA5}">
                      <a16:colId xmlns:a16="http://schemas.microsoft.com/office/drawing/2014/main" val="3911015308"/>
                    </a:ext>
                  </a:extLst>
                </a:gridCol>
                <a:gridCol w="493776">
                  <a:extLst>
                    <a:ext uri="{9D8B030D-6E8A-4147-A177-3AD203B41FA5}">
                      <a16:colId xmlns:a16="http://schemas.microsoft.com/office/drawing/2014/main" val="1690830643"/>
                    </a:ext>
                  </a:extLst>
                </a:gridCol>
                <a:gridCol w="493776">
                  <a:extLst>
                    <a:ext uri="{9D8B030D-6E8A-4147-A177-3AD203B41FA5}">
                      <a16:colId xmlns:a16="http://schemas.microsoft.com/office/drawing/2014/main" val="2139849669"/>
                    </a:ext>
                  </a:extLst>
                </a:gridCol>
                <a:gridCol w="493776">
                  <a:extLst>
                    <a:ext uri="{9D8B030D-6E8A-4147-A177-3AD203B41FA5}">
                      <a16:colId xmlns:a16="http://schemas.microsoft.com/office/drawing/2014/main" val="489722792"/>
                    </a:ext>
                  </a:extLst>
                </a:gridCol>
                <a:gridCol w="493776">
                  <a:extLst>
                    <a:ext uri="{9D8B030D-6E8A-4147-A177-3AD203B41FA5}">
                      <a16:colId xmlns:a16="http://schemas.microsoft.com/office/drawing/2014/main" val="207913339"/>
                    </a:ext>
                  </a:extLst>
                </a:gridCol>
                <a:gridCol w="493776">
                  <a:extLst>
                    <a:ext uri="{9D8B030D-6E8A-4147-A177-3AD203B41FA5}">
                      <a16:colId xmlns:a16="http://schemas.microsoft.com/office/drawing/2014/main" val="3119130825"/>
                    </a:ext>
                  </a:extLst>
                </a:gridCol>
                <a:gridCol w="493776">
                  <a:extLst>
                    <a:ext uri="{9D8B030D-6E8A-4147-A177-3AD203B41FA5}">
                      <a16:colId xmlns:a16="http://schemas.microsoft.com/office/drawing/2014/main" val="1372445849"/>
                    </a:ext>
                  </a:extLst>
                </a:gridCol>
                <a:gridCol w="493776">
                  <a:extLst>
                    <a:ext uri="{9D8B030D-6E8A-4147-A177-3AD203B41FA5}">
                      <a16:colId xmlns:a16="http://schemas.microsoft.com/office/drawing/2014/main" val="52500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989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- 2022-01-31 20:13:44</a:t>
                      </a:r>
                      <a:r>
                        <a:rPr kumimoji="0" lang="es-ES" sz="1000" b="0" i="0" u="none" strike="noStrike" kern="1200" cap="none" spc="0" normalizeH="0" baseline="0" noProof="0">
                          <a:ln>
                            <a:noFill/>
                          </a:ln>
                          <a:solidFill>
                            <a:prstClr val="black"/>
                          </a:solidFill>
                          <a:effectLst/>
                          <a:uLnTx/>
                          <a:uFillTx/>
                          <a:latin typeface="+mn-lt"/>
                          <a:ea typeface="+mn-ea"/>
                          <a:cs typeface="+mn-cs"/>
                        </a:rPr>
                        <a:t>
 ¡La marca N°1 del mundo en Energia , Hidratacion y Recuperación sigue con el #SuperTeamTrek en el 2022! 
Vamos por más podios este año.
@trekbikes @trekbicycleargentina @bontragerargentina Santini SMS] @guargentina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5738205"/>
                  </a:ext>
                </a:extLst>
              </a:tr>
            </a:tbl>
          </a:graphicData>
        </a:graphic>
      </p:graphicFrame>
      <p:sp>
        <p:nvSpPr>
          <p:cNvPr id="4" name="Text Placeholder 3">
            <a:extLst>
              <a:ext uri="{FF2B5EF4-FFF2-40B4-BE49-F238E27FC236}">
                <a16:creationId xmlns:a16="http://schemas.microsoft.com/office/drawing/2014/main" id="{983BDBF4-4851-44D4-8135-3C61B378E22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17299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9CED-7896-443E-8812-E9FD031CC7AC}"/>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3DCBF99C-DF09-49A6-834F-85969781FF8D}"/>
              </a:ext>
            </a:extLst>
          </p:cNvPr>
          <p:cNvGraphicFramePr>
            <a:graphicFrameLocks noGrp="1"/>
          </p:cNvGraphicFramePr>
          <p:nvPr>
            <p:ph type="tbl" sz="quarter" idx="13"/>
            <p:extLst>
              <p:ext uri="{D42A27DB-BD31-4B8C-83A1-F6EECF244321}">
                <p14:modId xmlns:p14="http://schemas.microsoft.com/office/powerpoint/2010/main" val="38348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8021951"/>
                    </a:ext>
                  </a:extLst>
                </a:gridCol>
                <a:gridCol w="493776">
                  <a:extLst>
                    <a:ext uri="{9D8B030D-6E8A-4147-A177-3AD203B41FA5}">
                      <a16:colId xmlns:a16="http://schemas.microsoft.com/office/drawing/2014/main" val="1945283009"/>
                    </a:ext>
                  </a:extLst>
                </a:gridCol>
                <a:gridCol w="493776">
                  <a:extLst>
                    <a:ext uri="{9D8B030D-6E8A-4147-A177-3AD203B41FA5}">
                      <a16:colId xmlns:a16="http://schemas.microsoft.com/office/drawing/2014/main" val="1306682385"/>
                    </a:ext>
                  </a:extLst>
                </a:gridCol>
                <a:gridCol w="493776">
                  <a:extLst>
                    <a:ext uri="{9D8B030D-6E8A-4147-A177-3AD203B41FA5}">
                      <a16:colId xmlns:a16="http://schemas.microsoft.com/office/drawing/2014/main" val="4229206657"/>
                    </a:ext>
                  </a:extLst>
                </a:gridCol>
                <a:gridCol w="493776">
                  <a:extLst>
                    <a:ext uri="{9D8B030D-6E8A-4147-A177-3AD203B41FA5}">
                      <a16:colId xmlns:a16="http://schemas.microsoft.com/office/drawing/2014/main" val="2952422533"/>
                    </a:ext>
                  </a:extLst>
                </a:gridCol>
                <a:gridCol w="493776">
                  <a:extLst>
                    <a:ext uri="{9D8B030D-6E8A-4147-A177-3AD203B41FA5}">
                      <a16:colId xmlns:a16="http://schemas.microsoft.com/office/drawing/2014/main" val="4000501359"/>
                    </a:ext>
                  </a:extLst>
                </a:gridCol>
                <a:gridCol w="493776">
                  <a:extLst>
                    <a:ext uri="{9D8B030D-6E8A-4147-A177-3AD203B41FA5}">
                      <a16:colId xmlns:a16="http://schemas.microsoft.com/office/drawing/2014/main" val="1135471386"/>
                    </a:ext>
                  </a:extLst>
                </a:gridCol>
                <a:gridCol w="493776">
                  <a:extLst>
                    <a:ext uri="{9D8B030D-6E8A-4147-A177-3AD203B41FA5}">
                      <a16:colId xmlns:a16="http://schemas.microsoft.com/office/drawing/2014/main" val="542610673"/>
                    </a:ext>
                  </a:extLst>
                </a:gridCol>
                <a:gridCol w="493776">
                  <a:extLst>
                    <a:ext uri="{9D8B030D-6E8A-4147-A177-3AD203B41FA5}">
                      <a16:colId xmlns:a16="http://schemas.microsoft.com/office/drawing/2014/main" val="2917015250"/>
                    </a:ext>
                  </a:extLst>
                </a:gridCol>
                <a:gridCol w="493776">
                  <a:extLst>
                    <a:ext uri="{9D8B030D-6E8A-4147-A177-3AD203B41FA5}">
                      <a16:colId xmlns:a16="http://schemas.microsoft.com/office/drawing/2014/main" val="3657488722"/>
                    </a:ext>
                  </a:extLst>
                </a:gridCol>
                <a:gridCol w="493776">
                  <a:extLst>
                    <a:ext uri="{9D8B030D-6E8A-4147-A177-3AD203B41FA5}">
                      <a16:colId xmlns:a16="http://schemas.microsoft.com/office/drawing/2014/main" val="1754351998"/>
                    </a:ext>
                  </a:extLst>
                </a:gridCol>
                <a:gridCol w="493776">
                  <a:extLst>
                    <a:ext uri="{9D8B030D-6E8A-4147-A177-3AD203B41FA5}">
                      <a16:colId xmlns:a16="http://schemas.microsoft.com/office/drawing/2014/main" val="44656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409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- 2022-02-07 19:10:02</a:t>
                      </a:r>
                      <a:r>
                        <a:rPr kumimoji="0" lang="es-ES" sz="1000" b="0" i="0" u="none" strike="noStrike" kern="1200" cap="none" spc="0" normalizeH="0" baseline="0" noProof="0">
                          <a:ln>
                            <a:noFill/>
                          </a:ln>
                          <a:solidFill>
                            <a:prstClr val="black"/>
                          </a:solidFill>
                          <a:effectLst/>
                          <a:uLnTx/>
                          <a:uFillTx/>
                          <a:latin typeface="+mn-lt"/>
                          <a:ea typeface="+mn-ea"/>
                          <a:cs typeface="+mn-cs"/>
                        </a:rPr>
                        <a:t>
 Pedalear hasta la cima y llegar con fuerzas para más es posible.💪🚵‍♂️.
⚡️La Specialized Turbo Levo es nuestra mountain bike de pedaleo asistido inspirada en la Stumpjumper.
Con un cuadro súper liviano, rígido y y capaz de todo junto a un motor muy potente y suave y una batería con una gran autonomía, la Turbo Levo te permitirá llegar a donde nunca hubieses imaginado.
Además, la posibilidad de personalizar al máximo sus controles hará que tu experiencia Turbo sea perfecta.
La Turbo Levo te dará el poder de recorrer más y más senderos💪⚡️
🔺 Acercate a nuestras tiendas autorizadas y conocela🔺
#iamspecialized #SpecializedArgentina #Turbo #ModoTurbo #TurboLevo #SpecializedTurboLevo #ebike
📸 @ubkman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77198964"/>
                  </a:ext>
                </a:extLst>
              </a:tr>
            </a:tbl>
          </a:graphicData>
        </a:graphic>
      </p:graphicFrame>
      <p:sp>
        <p:nvSpPr>
          <p:cNvPr id="4" name="Text Placeholder 3">
            <a:extLst>
              <a:ext uri="{FF2B5EF4-FFF2-40B4-BE49-F238E27FC236}">
                <a16:creationId xmlns:a16="http://schemas.microsoft.com/office/drawing/2014/main" id="{429FBB0C-1513-48D8-8AF4-0F5434F8CE3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572261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64A70-B7FB-4BA7-B0C2-27F94C8A0907}"/>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42D8D93C-6057-4985-A6E6-5B79B1642A76}"/>
              </a:ext>
            </a:extLst>
          </p:cNvPr>
          <p:cNvGraphicFramePr>
            <a:graphicFrameLocks noGrp="1"/>
          </p:cNvGraphicFramePr>
          <p:nvPr>
            <p:ph type="tbl" sz="quarter" idx="13"/>
            <p:extLst>
              <p:ext uri="{D42A27DB-BD31-4B8C-83A1-F6EECF244321}">
                <p14:modId xmlns:p14="http://schemas.microsoft.com/office/powerpoint/2010/main" val="4354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3198037"/>
                    </a:ext>
                  </a:extLst>
                </a:gridCol>
                <a:gridCol w="493776">
                  <a:extLst>
                    <a:ext uri="{9D8B030D-6E8A-4147-A177-3AD203B41FA5}">
                      <a16:colId xmlns:a16="http://schemas.microsoft.com/office/drawing/2014/main" val="2798853615"/>
                    </a:ext>
                  </a:extLst>
                </a:gridCol>
                <a:gridCol w="493776">
                  <a:extLst>
                    <a:ext uri="{9D8B030D-6E8A-4147-A177-3AD203B41FA5}">
                      <a16:colId xmlns:a16="http://schemas.microsoft.com/office/drawing/2014/main" val="3604160979"/>
                    </a:ext>
                  </a:extLst>
                </a:gridCol>
                <a:gridCol w="493776">
                  <a:extLst>
                    <a:ext uri="{9D8B030D-6E8A-4147-A177-3AD203B41FA5}">
                      <a16:colId xmlns:a16="http://schemas.microsoft.com/office/drawing/2014/main" val="3296344538"/>
                    </a:ext>
                  </a:extLst>
                </a:gridCol>
                <a:gridCol w="493776">
                  <a:extLst>
                    <a:ext uri="{9D8B030D-6E8A-4147-A177-3AD203B41FA5}">
                      <a16:colId xmlns:a16="http://schemas.microsoft.com/office/drawing/2014/main" val="2857227363"/>
                    </a:ext>
                  </a:extLst>
                </a:gridCol>
                <a:gridCol w="493776">
                  <a:extLst>
                    <a:ext uri="{9D8B030D-6E8A-4147-A177-3AD203B41FA5}">
                      <a16:colId xmlns:a16="http://schemas.microsoft.com/office/drawing/2014/main" val="3066699062"/>
                    </a:ext>
                  </a:extLst>
                </a:gridCol>
                <a:gridCol w="493776">
                  <a:extLst>
                    <a:ext uri="{9D8B030D-6E8A-4147-A177-3AD203B41FA5}">
                      <a16:colId xmlns:a16="http://schemas.microsoft.com/office/drawing/2014/main" val="2788765096"/>
                    </a:ext>
                  </a:extLst>
                </a:gridCol>
                <a:gridCol w="493776">
                  <a:extLst>
                    <a:ext uri="{9D8B030D-6E8A-4147-A177-3AD203B41FA5}">
                      <a16:colId xmlns:a16="http://schemas.microsoft.com/office/drawing/2014/main" val="3305435133"/>
                    </a:ext>
                  </a:extLst>
                </a:gridCol>
                <a:gridCol w="493776">
                  <a:extLst>
                    <a:ext uri="{9D8B030D-6E8A-4147-A177-3AD203B41FA5}">
                      <a16:colId xmlns:a16="http://schemas.microsoft.com/office/drawing/2014/main" val="809838807"/>
                    </a:ext>
                  </a:extLst>
                </a:gridCol>
                <a:gridCol w="493776">
                  <a:extLst>
                    <a:ext uri="{9D8B030D-6E8A-4147-A177-3AD203B41FA5}">
                      <a16:colId xmlns:a16="http://schemas.microsoft.com/office/drawing/2014/main" val="1583472676"/>
                    </a:ext>
                  </a:extLst>
                </a:gridCol>
                <a:gridCol w="493776">
                  <a:extLst>
                    <a:ext uri="{9D8B030D-6E8A-4147-A177-3AD203B41FA5}">
                      <a16:colId xmlns:a16="http://schemas.microsoft.com/office/drawing/2014/main" val="523327380"/>
                    </a:ext>
                  </a:extLst>
                </a:gridCol>
                <a:gridCol w="493776">
                  <a:extLst>
                    <a:ext uri="{9D8B030D-6E8A-4147-A177-3AD203B41FA5}">
                      <a16:colId xmlns:a16="http://schemas.microsoft.com/office/drawing/2014/main" val="1850306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765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- 2022-01-29 07:58:47</a:t>
                      </a:r>
                      <a:r>
                        <a:rPr kumimoji="0" lang="es-ES" sz="1000" b="0" i="0" u="none" strike="noStrike" kern="1200" cap="none" spc="0" normalizeH="0" baseline="0" noProof="0">
                          <a:ln>
                            <a:noFill/>
                          </a:ln>
                          <a:solidFill>
                            <a:prstClr val="black"/>
                          </a:solidFill>
                          <a:effectLst/>
                          <a:uLnTx/>
                          <a:uFillTx/>
                          <a:latin typeface="+mn-lt"/>
                          <a:ea typeface="+mn-ea"/>
                          <a:cs typeface="+mn-cs"/>
                        </a:rPr>
                        <a:t>
 Santini SMS] una vez más apostando por el SuperTeamTrek!
¡Gracias por seguir a tope junto al team! 
@trekbikes @trekbicycleargentina @bontragerargentina Santini SMS] @guargentina @OpticaCentralStore @shimanoargentina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284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- 2022-02-02 22:12:21</a:t>
                      </a:r>
                      <a:r>
                        <a:rPr kumimoji="0" lang="es-ES" sz="1000" b="0" i="0" u="none" strike="noStrike" kern="1200" cap="none" spc="0" normalizeH="0" baseline="0" noProof="0">
                          <a:ln>
                            <a:noFill/>
                          </a:ln>
                          <a:solidFill>
                            <a:prstClr val="black"/>
                          </a:solidFill>
                          <a:effectLst/>
                          <a:uLnTx/>
                          <a:uFillTx/>
                          <a:latin typeface="+mn-lt"/>
                          <a:ea typeface="+mn-ea"/>
                          <a:cs typeface="+mn-cs"/>
                        </a:rPr>
                        <a:t>
 El secreto mejor guardado de la nueva Spark.
#Scottbikes 
#Scottargentina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4164370"/>
                  </a:ext>
                </a:extLst>
              </a:tr>
            </a:tbl>
          </a:graphicData>
        </a:graphic>
      </p:graphicFrame>
      <p:sp>
        <p:nvSpPr>
          <p:cNvPr id="4" name="Text Placeholder 3">
            <a:extLst>
              <a:ext uri="{FF2B5EF4-FFF2-40B4-BE49-F238E27FC236}">
                <a16:creationId xmlns:a16="http://schemas.microsoft.com/office/drawing/2014/main" id="{2F90370B-4A52-455A-BE57-6D4897EF0AE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640731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48798-D5F1-441B-8651-69A121BE881F}"/>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BDAA35E-87E2-491B-B907-DE3F0FB8E276}"/>
              </a:ext>
            </a:extLst>
          </p:cNvPr>
          <p:cNvGraphicFramePr>
            <a:graphicFrameLocks noGrp="1"/>
          </p:cNvGraphicFramePr>
          <p:nvPr>
            <p:ph type="chart" sz="quarter" idx="13"/>
            <p:extLst>
              <p:ext uri="{D42A27DB-BD31-4B8C-83A1-F6EECF244321}">
                <p14:modId xmlns:p14="http://schemas.microsoft.com/office/powerpoint/2010/main" val="1993372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48EBD-8744-49E0-88DD-45AEB12D8C42}"/>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9A7792D6-347E-49D9-B580-736D77D4A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3005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1516</Words>
  <Application>Microsoft Office PowerPoint</Application>
  <PresentationFormat>On-screen Show (4:3)</PresentationFormat>
  <Paragraphs>820</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2022-02-15T17:47:21Z</dcterms:created>
  <dcterms:modified xsi:type="dcterms:W3CDTF">2022-02-15T17:48:40Z</dcterms:modified>
</cp:coreProperties>
</file>