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12.566800000000001</c:v>
                </c:pt>
                <c:pt idx="1">
                  <c:v>63.636400000000002</c:v>
                </c:pt>
                <c:pt idx="2">
                  <c:v>57.692300000000003</c:v>
                </c:pt>
                <c:pt idx="3">
                  <c:v>0</c:v>
                </c:pt>
                <c:pt idx="4">
                  <c:v>14.1511</c:v>
                </c:pt>
                <c:pt idx="5">
                  <c:v>69.486999999999995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C-4AAC-A54B-2AEC0F58BB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-1.5125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1C-4AAC-A54B-2AEC0F58BB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10.889099999999999</c:v>
                </c:pt>
                <c:pt idx="1">
                  <c:v>90.909099999999995</c:v>
                </c:pt>
                <c:pt idx="2">
                  <c:v>19.230799999999999</c:v>
                </c:pt>
                <c:pt idx="3">
                  <c:v>0</c:v>
                </c:pt>
                <c:pt idx="4">
                  <c:v>3.7837000000000001</c:v>
                </c:pt>
                <c:pt idx="5">
                  <c:v>17.7059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1C-4AAC-A54B-2AEC0F58BB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12.136799999999999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16.005500000000001</c:v>
                </c:pt>
                <c:pt idx="5">
                  <c:v>-1.1128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C1C-4AAC-A54B-2AEC0F58BB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0.5</c:v>
                </c:pt>
                <c:pt idx="1">
                  <c:v>9.0908999999999995</c:v>
                </c:pt>
                <c:pt idx="2">
                  <c:v>2.3077000000000001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C1C-4AAC-A54B-2AEC0F58BB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19.3142</c:v>
                </c:pt>
                <c:pt idx="1">
                  <c:v>18.181799999999999</c:v>
                </c:pt>
                <c:pt idx="2">
                  <c:v>65.384600000000006</c:v>
                </c:pt>
                <c:pt idx="3">
                  <c:v>0</c:v>
                </c:pt>
                <c:pt idx="4">
                  <c:v>36.218000000000004</c:v>
                </c:pt>
                <c:pt idx="5">
                  <c:v>8.5545000000000009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C1C-4AAC-A54B-2AEC0F58B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8912768"/>
        <c:axId val="368911128"/>
      </c:radarChart>
      <c:catAx>
        <c:axId val="36891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11128"/>
        <c:crosses val="autoZero"/>
        <c:auto val="1"/>
        <c:lblAlgn val="ctr"/>
        <c:lblOffset val="100"/>
        <c:noMultiLvlLbl val="0"/>
      </c:catAx>
      <c:valAx>
        <c:axId val="36891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1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32614</c:v>
                </c:pt>
                <c:pt idx="1">
                  <c:v>32644</c:v>
                </c:pt>
                <c:pt idx="2">
                  <c:v>32664</c:v>
                </c:pt>
                <c:pt idx="3">
                  <c:v>32691</c:v>
                </c:pt>
                <c:pt idx="4">
                  <c:v>32716</c:v>
                </c:pt>
                <c:pt idx="5">
                  <c:v>32737</c:v>
                </c:pt>
                <c:pt idx="6">
                  <c:v>32764</c:v>
                </c:pt>
                <c:pt idx="7">
                  <c:v>32786</c:v>
                </c:pt>
                <c:pt idx="8">
                  <c:v>32812</c:v>
                </c:pt>
                <c:pt idx="9">
                  <c:v>32834</c:v>
                </c:pt>
                <c:pt idx="10">
                  <c:v>32861</c:v>
                </c:pt>
                <c:pt idx="11">
                  <c:v>32883</c:v>
                </c:pt>
                <c:pt idx="12">
                  <c:v>32897</c:v>
                </c:pt>
                <c:pt idx="13">
                  <c:v>32908</c:v>
                </c:pt>
                <c:pt idx="14">
                  <c:v>32955</c:v>
                </c:pt>
                <c:pt idx="15">
                  <c:v>32988</c:v>
                </c:pt>
                <c:pt idx="16">
                  <c:v>33006</c:v>
                </c:pt>
                <c:pt idx="17">
                  <c:v>33025</c:v>
                </c:pt>
                <c:pt idx="18">
                  <c:v>33063</c:v>
                </c:pt>
                <c:pt idx="19">
                  <c:v>33098</c:v>
                </c:pt>
                <c:pt idx="20">
                  <c:v>33128</c:v>
                </c:pt>
                <c:pt idx="21">
                  <c:v>33176</c:v>
                </c:pt>
                <c:pt idx="22">
                  <c:v>33200</c:v>
                </c:pt>
                <c:pt idx="23">
                  <c:v>33227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6E-4035-BBF4-7266C13FDF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264510</c:v>
                </c:pt>
                <c:pt idx="1">
                  <c:v>264511</c:v>
                </c:pt>
                <c:pt idx="2">
                  <c:v>264511</c:v>
                </c:pt>
                <c:pt idx="3">
                  <c:v>264508</c:v>
                </c:pt>
                <c:pt idx="4">
                  <c:v>264502</c:v>
                </c:pt>
                <c:pt idx="5">
                  <c:v>264501</c:v>
                </c:pt>
                <c:pt idx="6">
                  <c:v>264499</c:v>
                </c:pt>
                <c:pt idx="7">
                  <c:v>264493</c:v>
                </c:pt>
                <c:pt idx="8">
                  <c:v>264489</c:v>
                </c:pt>
                <c:pt idx="9">
                  <c:v>264478</c:v>
                </c:pt>
                <c:pt idx="10">
                  <c:v>264475</c:v>
                </c:pt>
                <c:pt idx="11">
                  <c:v>264476</c:v>
                </c:pt>
                <c:pt idx="12">
                  <c:v>264472</c:v>
                </c:pt>
                <c:pt idx="13">
                  <c:v>264465</c:v>
                </c:pt>
                <c:pt idx="14">
                  <c:v>264455</c:v>
                </c:pt>
                <c:pt idx="15">
                  <c:v>264447</c:v>
                </c:pt>
                <c:pt idx="16">
                  <c:v>264440</c:v>
                </c:pt>
                <c:pt idx="17">
                  <c:v>264436</c:v>
                </c:pt>
                <c:pt idx="18">
                  <c:v>264431</c:v>
                </c:pt>
                <c:pt idx="19">
                  <c:v>264423</c:v>
                </c:pt>
                <c:pt idx="20">
                  <c:v>264416</c:v>
                </c:pt>
                <c:pt idx="21">
                  <c:v>264411</c:v>
                </c:pt>
                <c:pt idx="22">
                  <c:v>264409</c:v>
                </c:pt>
                <c:pt idx="23">
                  <c:v>264402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6E-4035-BBF4-7266C13FDF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28654</c:v>
                </c:pt>
                <c:pt idx="1">
                  <c:v>28653</c:v>
                </c:pt>
                <c:pt idx="2">
                  <c:v>28665</c:v>
                </c:pt>
                <c:pt idx="3">
                  <c:v>28669</c:v>
                </c:pt>
                <c:pt idx="4">
                  <c:v>28670</c:v>
                </c:pt>
                <c:pt idx="5">
                  <c:v>28674</c:v>
                </c:pt>
                <c:pt idx="6">
                  <c:v>28682</c:v>
                </c:pt>
                <c:pt idx="7">
                  <c:v>28684</c:v>
                </c:pt>
                <c:pt idx="8">
                  <c:v>28690</c:v>
                </c:pt>
                <c:pt idx="9">
                  <c:v>28698</c:v>
                </c:pt>
                <c:pt idx="10">
                  <c:v>28701</c:v>
                </c:pt>
                <c:pt idx="11">
                  <c:v>28703</c:v>
                </c:pt>
                <c:pt idx="12">
                  <c:v>28701</c:v>
                </c:pt>
                <c:pt idx="13">
                  <c:v>28705</c:v>
                </c:pt>
                <c:pt idx="14">
                  <c:v>28716</c:v>
                </c:pt>
                <c:pt idx="15">
                  <c:v>28725</c:v>
                </c:pt>
                <c:pt idx="16">
                  <c:v>28727</c:v>
                </c:pt>
                <c:pt idx="17">
                  <c:v>28735</c:v>
                </c:pt>
                <c:pt idx="18">
                  <c:v>28748</c:v>
                </c:pt>
                <c:pt idx="19">
                  <c:v>28766</c:v>
                </c:pt>
                <c:pt idx="20">
                  <c:v>28774</c:v>
                </c:pt>
                <c:pt idx="21">
                  <c:v>28781</c:v>
                </c:pt>
                <c:pt idx="22">
                  <c:v>28786</c:v>
                </c:pt>
                <c:pt idx="23">
                  <c:v>28791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6E-4035-BBF4-7266C13FDF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32100</c:v>
                </c:pt>
                <c:pt idx="1">
                  <c:v>32098</c:v>
                </c:pt>
                <c:pt idx="2">
                  <c:v>32099</c:v>
                </c:pt>
                <c:pt idx="3">
                  <c:v>32096</c:v>
                </c:pt>
                <c:pt idx="4">
                  <c:v>32095</c:v>
                </c:pt>
                <c:pt idx="5">
                  <c:v>32094</c:v>
                </c:pt>
                <c:pt idx="6">
                  <c:v>32095</c:v>
                </c:pt>
                <c:pt idx="7">
                  <c:v>32096</c:v>
                </c:pt>
                <c:pt idx="8">
                  <c:v>32095</c:v>
                </c:pt>
                <c:pt idx="9">
                  <c:v>32094</c:v>
                </c:pt>
                <c:pt idx="10">
                  <c:v>32094</c:v>
                </c:pt>
                <c:pt idx="11">
                  <c:v>32093</c:v>
                </c:pt>
                <c:pt idx="12">
                  <c:v>32093</c:v>
                </c:pt>
                <c:pt idx="13">
                  <c:v>32093</c:v>
                </c:pt>
                <c:pt idx="14">
                  <c:v>32091</c:v>
                </c:pt>
                <c:pt idx="15">
                  <c:v>32089</c:v>
                </c:pt>
                <c:pt idx="16">
                  <c:v>32088</c:v>
                </c:pt>
                <c:pt idx="17">
                  <c:v>32089</c:v>
                </c:pt>
                <c:pt idx="18">
                  <c:v>32089</c:v>
                </c:pt>
                <c:pt idx="19">
                  <c:v>32090</c:v>
                </c:pt>
                <c:pt idx="20">
                  <c:v>32091</c:v>
                </c:pt>
                <c:pt idx="21">
                  <c:v>32090</c:v>
                </c:pt>
                <c:pt idx="22">
                  <c:v>32089</c:v>
                </c:pt>
                <c:pt idx="23">
                  <c:v>32090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6E-4035-BBF4-7266C13FDF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1286</c:v>
                </c:pt>
                <c:pt idx="1">
                  <c:v>1287</c:v>
                </c:pt>
                <c:pt idx="2">
                  <c:v>1287</c:v>
                </c:pt>
                <c:pt idx="3">
                  <c:v>1287</c:v>
                </c:pt>
                <c:pt idx="4">
                  <c:v>1288</c:v>
                </c:pt>
                <c:pt idx="5">
                  <c:v>1289</c:v>
                </c:pt>
                <c:pt idx="6">
                  <c:v>1290</c:v>
                </c:pt>
                <c:pt idx="7">
                  <c:v>1290</c:v>
                </c:pt>
                <c:pt idx="8">
                  <c:v>1290</c:v>
                </c:pt>
                <c:pt idx="9">
                  <c:v>1290</c:v>
                </c:pt>
                <c:pt idx="10">
                  <c:v>1291</c:v>
                </c:pt>
                <c:pt idx="11">
                  <c:v>1291</c:v>
                </c:pt>
                <c:pt idx="12">
                  <c:v>1291</c:v>
                </c:pt>
                <c:pt idx="13">
                  <c:v>1292</c:v>
                </c:pt>
                <c:pt idx="14">
                  <c:v>1293</c:v>
                </c:pt>
                <c:pt idx="15">
                  <c:v>1305</c:v>
                </c:pt>
                <c:pt idx="16">
                  <c:v>1308</c:v>
                </c:pt>
                <c:pt idx="17">
                  <c:v>1314</c:v>
                </c:pt>
                <c:pt idx="18">
                  <c:v>1319</c:v>
                </c:pt>
                <c:pt idx="19">
                  <c:v>1320</c:v>
                </c:pt>
                <c:pt idx="20">
                  <c:v>1321</c:v>
                </c:pt>
                <c:pt idx="21">
                  <c:v>1322</c:v>
                </c:pt>
                <c:pt idx="22">
                  <c:v>1321</c:v>
                </c:pt>
                <c:pt idx="23">
                  <c:v>1322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6E-4035-BBF4-7266C13FDF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50955</c:v>
                </c:pt>
                <c:pt idx="1">
                  <c:v>50968</c:v>
                </c:pt>
                <c:pt idx="2">
                  <c:v>50979</c:v>
                </c:pt>
                <c:pt idx="3">
                  <c:v>50987</c:v>
                </c:pt>
                <c:pt idx="4">
                  <c:v>50998</c:v>
                </c:pt>
                <c:pt idx="5">
                  <c:v>51004</c:v>
                </c:pt>
                <c:pt idx="6">
                  <c:v>51007</c:v>
                </c:pt>
                <c:pt idx="7">
                  <c:v>51011</c:v>
                </c:pt>
                <c:pt idx="8">
                  <c:v>51022</c:v>
                </c:pt>
                <c:pt idx="9">
                  <c:v>51041</c:v>
                </c:pt>
                <c:pt idx="10">
                  <c:v>51056</c:v>
                </c:pt>
                <c:pt idx="11">
                  <c:v>51054</c:v>
                </c:pt>
                <c:pt idx="12">
                  <c:v>51057</c:v>
                </c:pt>
                <c:pt idx="13">
                  <c:v>51060</c:v>
                </c:pt>
                <c:pt idx="14">
                  <c:v>51061</c:v>
                </c:pt>
                <c:pt idx="15">
                  <c:v>51063</c:v>
                </c:pt>
                <c:pt idx="16">
                  <c:v>51067</c:v>
                </c:pt>
                <c:pt idx="17">
                  <c:v>51068</c:v>
                </c:pt>
                <c:pt idx="18">
                  <c:v>51069</c:v>
                </c:pt>
                <c:pt idx="19">
                  <c:v>51068</c:v>
                </c:pt>
                <c:pt idx="20">
                  <c:v>51069</c:v>
                </c:pt>
                <c:pt idx="21">
                  <c:v>51067</c:v>
                </c:pt>
                <c:pt idx="22">
                  <c:v>51068</c:v>
                </c:pt>
                <c:pt idx="23">
                  <c:v>51067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6E-4035-BBF4-7266C13FD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84440"/>
        <c:axId val="370508192"/>
      </c:lineChart>
      <c:dateAx>
        <c:axId val="367784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508192"/>
        <c:crosses val="autoZero"/>
        <c:auto val="1"/>
        <c:lblOffset val="100"/>
        <c:baseTimeUnit val="days"/>
      </c:dateAx>
      <c:valAx>
        <c:axId val="37050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8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21</c:v>
                </c:pt>
                <c:pt idx="1">
                  <c:v>30</c:v>
                </c:pt>
                <c:pt idx="2">
                  <c:v>20</c:v>
                </c:pt>
                <c:pt idx="3">
                  <c:v>27</c:v>
                </c:pt>
                <c:pt idx="4">
                  <c:v>25</c:v>
                </c:pt>
                <c:pt idx="5">
                  <c:v>21</c:v>
                </c:pt>
                <c:pt idx="6">
                  <c:v>27</c:v>
                </c:pt>
                <c:pt idx="7">
                  <c:v>22</c:v>
                </c:pt>
                <c:pt idx="8">
                  <c:v>26</c:v>
                </c:pt>
                <c:pt idx="9">
                  <c:v>22</c:v>
                </c:pt>
                <c:pt idx="10">
                  <c:v>27</c:v>
                </c:pt>
                <c:pt idx="11">
                  <c:v>22</c:v>
                </c:pt>
                <c:pt idx="12">
                  <c:v>14</c:v>
                </c:pt>
                <c:pt idx="13">
                  <c:v>11</c:v>
                </c:pt>
                <c:pt idx="14">
                  <c:v>47</c:v>
                </c:pt>
                <c:pt idx="15">
                  <c:v>33</c:v>
                </c:pt>
                <c:pt idx="16">
                  <c:v>18</c:v>
                </c:pt>
                <c:pt idx="17">
                  <c:v>19</c:v>
                </c:pt>
                <c:pt idx="18">
                  <c:v>38</c:v>
                </c:pt>
                <c:pt idx="19">
                  <c:v>35</c:v>
                </c:pt>
                <c:pt idx="20">
                  <c:v>30</c:v>
                </c:pt>
                <c:pt idx="21">
                  <c:v>48</c:v>
                </c:pt>
                <c:pt idx="22">
                  <c:v>24</c:v>
                </c:pt>
                <c:pt idx="23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64-487E-8074-0D4515EAF1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-4</c:v>
                </c:pt>
                <c:pt idx="1">
                  <c:v>1</c:v>
                </c:pt>
                <c:pt idx="2">
                  <c:v>0</c:v>
                </c:pt>
                <c:pt idx="3">
                  <c:v>-3</c:v>
                </c:pt>
                <c:pt idx="4">
                  <c:v>-6</c:v>
                </c:pt>
                <c:pt idx="5">
                  <c:v>-1</c:v>
                </c:pt>
                <c:pt idx="6">
                  <c:v>-2</c:v>
                </c:pt>
                <c:pt idx="7">
                  <c:v>-6</c:v>
                </c:pt>
                <c:pt idx="8">
                  <c:v>-4</c:v>
                </c:pt>
                <c:pt idx="9">
                  <c:v>-11</c:v>
                </c:pt>
                <c:pt idx="10">
                  <c:v>-3</c:v>
                </c:pt>
                <c:pt idx="11">
                  <c:v>1</c:v>
                </c:pt>
                <c:pt idx="12">
                  <c:v>-4</c:v>
                </c:pt>
                <c:pt idx="13">
                  <c:v>-7</c:v>
                </c:pt>
                <c:pt idx="14">
                  <c:v>-10</c:v>
                </c:pt>
                <c:pt idx="15">
                  <c:v>-8</c:v>
                </c:pt>
                <c:pt idx="16">
                  <c:v>-7</c:v>
                </c:pt>
                <c:pt idx="17">
                  <c:v>-4</c:v>
                </c:pt>
                <c:pt idx="18">
                  <c:v>-5</c:v>
                </c:pt>
                <c:pt idx="19">
                  <c:v>-8</c:v>
                </c:pt>
                <c:pt idx="20">
                  <c:v>-7</c:v>
                </c:pt>
                <c:pt idx="21">
                  <c:v>-5</c:v>
                </c:pt>
                <c:pt idx="22">
                  <c:v>-2</c:v>
                </c:pt>
                <c:pt idx="23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64-487E-8074-0D4515EAF1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5</c:v>
                </c:pt>
                <c:pt idx="1">
                  <c:v>-1</c:v>
                </c:pt>
                <c:pt idx="2">
                  <c:v>12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8</c:v>
                </c:pt>
                <c:pt idx="7">
                  <c:v>2</c:v>
                </c:pt>
                <c:pt idx="8">
                  <c:v>6</c:v>
                </c:pt>
                <c:pt idx="9">
                  <c:v>8</c:v>
                </c:pt>
                <c:pt idx="10">
                  <c:v>3</c:v>
                </c:pt>
                <c:pt idx="11">
                  <c:v>2</c:v>
                </c:pt>
                <c:pt idx="12">
                  <c:v>-2</c:v>
                </c:pt>
                <c:pt idx="13">
                  <c:v>4</c:v>
                </c:pt>
                <c:pt idx="14">
                  <c:v>11</c:v>
                </c:pt>
                <c:pt idx="15">
                  <c:v>9</c:v>
                </c:pt>
                <c:pt idx="16">
                  <c:v>2</c:v>
                </c:pt>
                <c:pt idx="17">
                  <c:v>8</c:v>
                </c:pt>
                <c:pt idx="18">
                  <c:v>13</c:v>
                </c:pt>
                <c:pt idx="19">
                  <c:v>18</c:v>
                </c:pt>
                <c:pt idx="20">
                  <c:v>8</c:v>
                </c:pt>
                <c:pt idx="21">
                  <c:v>7</c:v>
                </c:pt>
                <c:pt idx="22">
                  <c:v>5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64-487E-8074-0D4515EAF1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-2</c:v>
                </c:pt>
                <c:pt idx="2">
                  <c:v>1</c:v>
                </c:pt>
                <c:pt idx="3">
                  <c:v>-3</c:v>
                </c:pt>
                <c:pt idx="4">
                  <c:v>-1</c:v>
                </c:pt>
                <c:pt idx="5">
                  <c:v>-1</c:v>
                </c:pt>
                <c:pt idx="6">
                  <c:v>1</c:v>
                </c:pt>
                <c:pt idx="7">
                  <c:v>1</c:v>
                </c:pt>
                <c:pt idx="8">
                  <c:v>-1</c:v>
                </c:pt>
                <c:pt idx="9">
                  <c:v>-1</c:v>
                </c:pt>
                <c:pt idx="10">
                  <c:v>0</c:v>
                </c:pt>
                <c:pt idx="11">
                  <c:v>-1</c:v>
                </c:pt>
                <c:pt idx="12">
                  <c:v>0</c:v>
                </c:pt>
                <c:pt idx="13">
                  <c:v>0</c:v>
                </c:pt>
                <c:pt idx="14">
                  <c:v>-2</c:v>
                </c:pt>
                <c:pt idx="15">
                  <c:v>-2</c:v>
                </c:pt>
                <c:pt idx="16">
                  <c:v>-1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-1</c:v>
                </c:pt>
                <c:pt idx="22">
                  <c:v>-1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64-487E-8074-0D4515EAF1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12</c:v>
                </c:pt>
                <c:pt idx="16">
                  <c:v>3</c:v>
                </c:pt>
                <c:pt idx="17">
                  <c:v>6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-1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64-487E-8074-0D4515EAF1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10</c:v>
                </c:pt>
                <c:pt idx="1">
                  <c:v>13</c:v>
                </c:pt>
                <c:pt idx="2">
                  <c:v>11</c:v>
                </c:pt>
                <c:pt idx="3">
                  <c:v>8</c:v>
                </c:pt>
                <c:pt idx="4">
                  <c:v>11</c:v>
                </c:pt>
                <c:pt idx="5">
                  <c:v>6</c:v>
                </c:pt>
                <c:pt idx="6">
                  <c:v>3</c:v>
                </c:pt>
                <c:pt idx="7">
                  <c:v>4</c:v>
                </c:pt>
                <c:pt idx="8">
                  <c:v>11</c:v>
                </c:pt>
                <c:pt idx="9">
                  <c:v>19</c:v>
                </c:pt>
                <c:pt idx="10">
                  <c:v>15</c:v>
                </c:pt>
                <c:pt idx="11">
                  <c:v>-2</c:v>
                </c:pt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-1</c:v>
                </c:pt>
                <c:pt idx="20">
                  <c:v>1</c:v>
                </c:pt>
                <c:pt idx="21">
                  <c:v>-2</c:v>
                </c:pt>
                <c:pt idx="22">
                  <c:v>1</c:v>
                </c:pt>
                <c:pt idx="23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64-487E-8074-0D4515EAF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340136"/>
        <c:axId val="373340464"/>
      </c:lineChart>
      <c:dateAx>
        <c:axId val="373340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0464"/>
        <c:crosses val="autoZero"/>
        <c:auto val="1"/>
        <c:lblOffset val="100"/>
        <c:baseTimeUnit val="days"/>
      </c:dateAx>
      <c:valAx>
        <c:axId val="37334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</c:v>
                </c:pt>
                <c:pt idx="1">
                  <c:v>23</c:v>
                </c:pt>
                <c:pt idx="2">
                  <c:v>35</c:v>
                </c:pt>
                <c:pt idx="3">
                  <c:v>28</c:v>
                </c:pt>
                <c:pt idx="4">
                  <c:v>22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3-4BBB-B4AF-360C5DC438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-4</c:v>
                </c:pt>
                <c:pt idx="1">
                  <c:v>-5</c:v>
                </c:pt>
                <c:pt idx="2">
                  <c:v>-6</c:v>
                </c:pt>
                <c:pt idx="3">
                  <c:v>-3</c:v>
                </c:pt>
                <c:pt idx="4">
                  <c:v>-6</c:v>
                </c:pt>
                <c:pt idx="5">
                  <c:v>-3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53-4BBB-B4AF-360C5DC438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5</c:v>
                </c:pt>
                <c:pt idx="4">
                  <c:v>7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53-4BBB-B4AF-360C5DC438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-1</c:v>
                </c:pt>
                <c:pt idx="3">
                  <c:v>-2</c:v>
                </c:pt>
                <c:pt idx="4">
                  <c:v>0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53-4BBB-B4AF-360C5DC438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53-4BBB-B4AF-360C5DC438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7</c:v>
                </c:pt>
                <c:pt idx="4">
                  <c:v>8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53-4BBB-B4AF-360C5DC43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1316592"/>
        <c:axId val="421312984"/>
      </c:barChart>
      <c:catAx>
        <c:axId val="42131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2984"/>
        <c:crosses val="autoZero"/>
        <c:auto val="1"/>
        <c:lblAlgn val="ctr"/>
        <c:lblOffset val="100"/>
        <c:noMultiLvlLbl val="0"/>
      </c:catAx>
      <c:valAx>
        <c:axId val="42131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6.4431012794158193E-2</c:v>
                </c:pt>
                <c:pt idx="1">
                  <c:v>9.1985037100631606E-2</c:v>
                </c:pt>
                <c:pt idx="2">
                  <c:v>6.1267001592942003E-2</c:v>
                </c:pt>
                <c:pt idx="3">
                  <c:v>8.2659808963997106E-2</c:v>
                </c:pt>
                <c:pt idx="4">
                  <c:v>7.6473647181181395E-2</c:v>
                </c:pt>
                <c:pt idx="5">
                  <c:v>6.4188776134001702E-2</c:v>
                </c:pt>
                <c:pt idx="6">
                  <c:v>8.2475486452637706E-2</c:v>
                </c:pt>
                <c:pt idx="7">
                  <c:v>6.7146868514222899E-2</c:v>
                </c:pt>
                <c:pt idx="8">
                  <c:v>7.9302141157811298E-2</c:v>
                </c:pt>
                <c:pt idx="9">
                  <c:v>6.7048640741192198E-2</c:v>
                </c:pt>
                <c:pt idx="10">
                  <c:v>8.2231832856185696E-2</c:v>
                </c:pt>
                <c:pt idx="11">
                  <c:v>6.6948662548309598E-2</c:v>
                </c:pt>
                <c:pt idx="12">
                  <c:v>4.25751908280875E-2</c:v>
                </c:pt>
                <c:pt idx="13">
                  <c:v>3.3437699486275299E-2</c:v>
                </c:pt>
                <c:pt idx="14">
                  <c:v>0.14282241400267401</c:v>
                </c:pt>
                <c:pt idx="15">
                  <c:v>0.10013654984069199</c:v>
                </c:pt>
                <c:pt idx="16">
                  <c:v>5.4565296471444202E-2</c:v>
                </c:pt>
                <c:pt idx="17">
                  <c:v>5.7565291159183199E-2</c:v>
                </c:pt>
                <c:pt idx="18">
                  <c:v>0.115064345193036</c:v>
                </c:pt>
                <c:pt idx="19">
                  <c:v>0.105858512536672</c:v>
                </c:pt>
                <c:pt idx="20">
                  <c:v>9.0639917819807805E-2</c:v>
                </c:pt>
                <c:pt idx="21">
                  <c:v>0.144892538034291</c:v>
                </c:pt>
                <c:pt idx="22">
                  <c:v>7.2341451651796507E-2</c:v>
                </c:pt>
                <c:pt idx="23">
                  <c:v>8.1325301204819303E-2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44-4328-B6A2-231C961D96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-1.5122072933757801E-3</c:v>
                </c:pt>
                <c:pt idx="1">
                  <c:v>3.7805754035764199E-4</c:v>
                </c:pt>
                <c:pt idx="2">
                  <c:v>0</c:v>
                </c:pt>
                <c:pt idx="3">
                  <c:v>-1.13416833326402E-3</c:v>
                </c:pt>
                <c:pt idx="4">
                  <c:v>-2.2683623935759998E-3</c:v>
                </c:pt>
                <c:pt idx="5">
                  <c:v>-3.7806897490378098E-4</c:v>
                </c:pt>
                <c:pt idx="6">
                  <c:v>-7.5614080854136698E-4</c:v>
                </c:pt>
                <c:pt idx="7">
                  <c:v>-2.26843957822147E-3</c:v>
                </c:pt>
                <c:pt idx="8">
                  <c:v>-1.5123273583799899E-3</c:v>
                </c:pt>
                <c:pt idx="9">
                  <c:v>-4.1589631326822696E-3</c:v>
                </c:pt>
                <c:pt idx="10">
                  <c:v>-1.1343098480780999E-3</c:v>
                </c:pt>
                <c:pt idx="11">
                  <c:v>3.78107571604121E-4</c:v>
                </c:pt>
                <c:pt idx="12">
                  <c:v>-1.5124245678246799E-3</c:v>
                </c:pt>
                <c:pt idx="13">
                  <c:v>-2.6467830242899101E-3</c:v>
                </c:pt>
                <c:pt idx="14">
                  <c:v>-3.7812186867827498E-3</c:v>
                </c:pt>
                <c:pt idx="15">
                  <c:v>-3.0250893346694101E-3</c:v>
                </c:pt>
                <c:pt idx="16">
                  <c:v>-2.6470332429560598E-3</c:v>
                </c:pt>
                <c:pt idx="17">
                  <c:v>-1.5126304643775499E-3</c:v>
                </c:pt>
                <c:pt idx="18">
                  <c:v>-1.8908166815410901E-3</c:v>
                </c:pt>
                <c:pt idx="19">
                  <c:v>-3.0253638945509399E-3</c:v>
                </c:pt>
                <c:pt idx="20">
                  <c:v>-2.6472734973886501E-3</c:v>
                </c:pt>
                <c:pt idx="21">
                  <c:v>-1.8909596998668799E-3</c:v>
                </c:pt>
                <c:pt idx="22">
                  <c:v>-7.5639818313156398E-4</c:v>
                </c:pt>
                <c:pt idx="23">
                  <c:v>-2.6474136659493399E-3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44-4328-B6A2-231C961D96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1.74526161471605E-2</c:v>
                </c:pt>
                <c:pt idx="1">
                  <c:v>-3.48991414811196E-3</c:v>
                </c:pt>
                <c:pt idx="2">
                  <c:v>4.1880431368443098E-2</c:v>
                </c:pt>
                <c:pt idx="3">
                  <c:v>1.39542996685854E-2</c:v>
                </c:pt>
                <c:pt idx="4">
                  <c:v>3.4880881788691598E-3</c:v>
                </c:pt>
                <c:pt idx="5">
                  <c:v>1.39518660620858E-2</c:v>
                </c:pt>
                <c:pt idx="6">
                  <c:v>2.7899839575922399E-2</c:v>
                </c:pt>
                <c:pt idx="7">
                  <c:v>6.9730144341398799E-3</c:v>
                </c:pt>
                <c:pt idx="8">
                  <c:v>2.0917584716218102E-2</c:v>
                </c:pt>
                <c:pt idx="9">
                  <c:v>2.78842802370164E-2</c:v>
                </c:pt>
                <c:pt idx="10">
                  <c:v>1.0453690152623899E-2</c:v>
                </c:pt>
                <c:pt idx="11">
                  <c:v>6.9683983136476103E-3</c:v>
                </c:pt>
                <c:pt idx="12">
                  <c:v>-6.9679127617322204E-3</c:v>
                </c:pt>
                <c:pt idx="13">
                  <c:v>1.39367966272952E-2</c:v>
                </c:pt>
                <c:pt idx="14">
                  <c:v>3.8320850026127902E-2</c:v>
                </c:pt>
                <c:pt idx="15">
                  <c:v>3.1341412452987903E-2</c:v>
                </c:pt>
                <c:pt idx="16">
                  <c:v>6.9625761531766804E-3</c:v>
                </c:pt>
                <c:pt idx="17">
                  <c:v>2.7848365649041001E-2</c:v>
                </c:pt>
                <c:pt idx="18">
                  <c:v>4.5240995301896597E-2</c:v>
                </c:pt>
                <c:pt idx="19">
                  <c:v>6.2613051342702106E-2</c:v>
                </c:pt>
                <c:pt idx="20">
                  <c:v>2.78106097476187E-2</c:v>
                </c:pt>
                <c:pt idx="21">
                  <c:v>2.4327517898102499E-2</c:v>
                </c:pt>
                <c:pt idx="22">
                  <c:v>1.7372572183037401E-2</c:v>
                </c:pt>
                <c:pt idx="23">
                  <c:v>1.7369554644618899E-2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44-4328-B6A2-231C961D96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-6.2305295950155796E-3</c:v>
                </c:pt>
                <c:pt idx="2">
                  <c:v>3.1154589070970201E-3</c:v>
                </c:pt>
                <c:pt idx="3">
                  <c:v>-9.3460855478363792E-3</c:v>
                </c:pt>
                <c:pt idx="4">
                  <c:v>-3.11565304087737E-3</c:v>
                </c:pt>
                <c:pt idx="5">
                  <c:v>-3.1157501168406301E-3</c:v>
                </c:pt>
                <c:pt idx="6">
                  <c:v>3.1158471988533701E-3</c:v>
                </c:pt>
                <c:pt idx="7">
                  <c:v>3.1157501168406301E-3</c:v>
                </c:pt>
                <c:pt idx="8">
                  <c:v>-3.11565304087737E-3</c:v>
                </c:pt>
                <c:pt idx="9">
                  <c:v>-3.1157501168406301E-3</c:v>
                </c:pt>
                <c:pt idx="10">
                  <c:v>0</c:v>
                </c:pt>
                <c:pt idx="11">
                  <c:v>-3.1158471988533701E-3</c:v>
                </c:pt>
                <c:pt idx="12">
                  <c:v>0</c:v>
                </c:pt>
                <c:pt idx="13">
                  <c:v>0</c:v>
                </c:pt>
                <c:pt idx="14">
                  <c:v>-6.2318885738322999E-3</c:v>
                </c:pt>
                <c:pt idx="15">
                  <c:v>-6.2322769623882101E-3</c:v>
                </c:pt>
                <c:pt idx="16">
                  <c:v>-3.1163326996790199E-3</c:v>
                </c:pt>
                <c:pt idx="17">
                  <c:v>3.1164298180004998E-3</c:v>
                </c:pt>
                <c:pt idx="18">
                  <c:v>0</c:v>
                </c:pt>
                <c:pt idx="19">
                  <c:v>3.1163326996790199E-3</c:v>
                </c:pt>
                <c:pt idx="20">
                  <c:v>3.11623558741041E-3</c:v>
                </c:pt>
                <c:pt idx="21">
                  <c:v>-3.1161384811940998E-3</c:v>
                </c:pt>
                <c:pt idx="22">
                  <c:v>-3.11623558741041E-3</c:v>
                </c:pt>
                <c:pt idx="23">
                  <c:v>3.1163326996790199E-3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44-4328-B6A2-231C961D96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7.7760497667185097E-2</c:v>
                </c:pt>
                <c:pt idx="2">
                  <c:v>0</c:v>
                </c:pt>
                <c:pt idx="3">
                  <c:v>0</c:v>
                </c:pt>
                <c:pt idx="4">
                  <c:v>7.7700077700077697E-2</c:v>
                </c:pt>
                <c:pt idx="5">
                  <c:v>7.7639751552794997E-2</c:v>
                </c:pt>
                <c:pt idx="6">
                  <c:v>7.7579519006982206E-2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7.7519379844961198E-2</c:v>
                </c:pt>
                <c:pt idx="11">
                  <c:v>0</c:v>
                </c:pt>
                <c:pt idx="12">
                  <c:v>0</c:v>
                </c:pt>
                <c:pt idx="13">
                  <c:v>7.7459333849728904E-2</c:v>
                </c:pt>
                <c:pt idx="14">
                  <c:v>7.7399380804953594E-2</c:v>
                </c:pt>
                <c:pt idx="15">
                  <c:v>0.92807424593967502</c:v>
                </c:pt>
                <c:pt idx="16">
                  <c:v>0.229885057471264</c:v>
                </c:pt>
                <c:pt idx="17">
                  <c:v>0.45871559633027498</c:v>
                </c:pt>
                <c:pt idx="18">
                  <c:v>0.38051750380517502</c:v>
                </c:pt>
                <c:pt idx="19">
                  <c:v>7.5815011372251703E-2</c:v>
                </c:pt>
                <c:pt idx="20">
                  <c:v>7.5757575757575801E-2</c:v>
                </c:pt>
                <c:pt idx="21">
                  <c:v>7.5700227100681305E-2</c:v>
                </c:pt>
                <c:pt idx="22">
                  <c:v>-7.5642965204235996E-2</c:v>
                </c:pt>
                <c:pt idx="23">
                  <c:v>7.5700227100681305E-2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44-4328-B6A2-231C961D96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1.9629011679261999E-2</c:v>
                </c:pt>
                <c:pt idx="1">
                  <c:v>2.55127072907467E-2</c:v>
                </c:pt>
                <c:pt idx="2">
                  <c:v>2.1582169204206601E-2</c:v>
                </c:pt>
                <c:pt idx="3">
                  <c:v>1.5692736224719998E-2</c:v>
                </c:pt>
                <c:pt idx="4">
                  <c:v>2.1574126738188201E-2</c:v>
                </c:pt>
                <c:pt idx="5">
                  <c:v>1.17651672614612E-2</c:v>
                </c:pt>
                <c:pt idx="6">
                  <c:v>5.8818916163438199E-3</c:v>
                </c:pt>
                <c:pt idx="7">
                  <c:v>7.8420608936028407E-3</c:v>
                </c:pt>
                <c:pt idx="8">
                  <c:v>2.1563976397247699E-2</c:v>
                </c:pt>
                <c:pt idx="9">
                  <c:v>3.7238838148249798E-2</c:v>
                </c:pt>
                <c:pt idx="10">
                  <c:v>2.93881389471209E-2</c:v>
                </c:pt>
                <c:pt idx="11">
                  <c:v>-3.9172673143215301E-3</c:v>
                </c:pt>
                <c:pt idx="12">
                  <c:v>5.8761311552473902E-3</c:v>
                </c:pt>
                <c:pt idx="13">
                  <c:v>5.8757858863623001E-3</c:v>
                </c:pt>
                <c:pt idx="14">
                  <c:v>1.9584802193497799E-3</c:v>
                </c:pt>
                <c:pt idx="15">
                  <c:v>3.9168837273065504E-3</c:v>
                </c:pt>
                <c:pt idx="16">
                  <c:v>7.8334606270685208E-3</c:v>
                </c:pt>
                <c:pt idx="17">
                  <c:v>1.9582117610198401E-3</c:v>
                </c:pt>
                <c:pt idx="18">
                  <c:v>1.9581734158377099E-3</c:v>
                </c:pt>
                <c:pt idx="19">
                  <c:v>-1.9581350721572799E-3</c:v>
                </c:pt>
                <c:pt idx="20">
                  <c:v>1.9581734158377099E-3</c:v>
                </c:pt>
                <c:pt idx="21">
                  <c:v>-3.9162701443145502E-3</c:v>
                </c:pt>
                <c:pt idx="22">
                  <c:v>1.9582117610198401E-3</c:v>
                </c:pt>
                <c:pt idx="23">
                  <c:v>-1.9581734158377099E-3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44-4328-B6A2-231C961D96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311016"/>
        <c:axId val="421306424"/>
      </c:lineChart>
      <c:dateAx>
        <c:axId val="42131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06424"/>
        <c:crosses val="autoZero"/>
        <c:auto val="1"/>
        <c:lblOffset val="100"/>
        <c:baseTimeUnit val="days"/>
      </c:dateAx>
      <c:valAx>
        <c:axId val="4213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0-4F59-BC59-EF74B991E0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A0-4F59-BC59-EF74B991E0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A0-4F59-BC59-EF74B991E0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7A0-4F59-BC59-EF74B991E0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7A0-4F59-BC59-EF74B991E0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7A0-4F59-BC59-EF74B991E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319544"/>
        <c:axId val="421319872"/>
      </c:lineChart>
      <c:dateAx>
        <c:axId val="42131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9872"/>
        <c:crosses val="autoZero"/>
        <c:auto val="1"/>
        <c:lblOffset val="100"/>
        <c:baseTimeUnit val="days"/>
      </c:dateAx>
      <c:valAx>
        <c:axId val="42131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47-4D36-AD53-E36183B190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47-4D36-AD53-E36183B190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47-4D36-AD53-E36183B190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6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47-4D36-AD53-E36183B190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47-4D36-AD53-E36183B190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C47-4D36-AD53-E36183B190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317248"/>
        <c:axId val="421320528"/>
      </c:lineChart>
      <c:catAx>
        <c:axId val="42131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20528"/>
        <c:crosses val="autoZero"/>
        <c:auto val="1"/>
        <c:lblAlgn val="ctr"/>
        <c:lblOffset val="100"/>
        <c:noMultiLvlLbl val="0"/>
      </c:catAx>
      <c:valAx>
        <c:axId val="42132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1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3F-46EA-B997-8ECA97F0C0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3F-46EA-B997-8ECA97F0C0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3F-46EA-B997-8ECA97F0C0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3F-46EA-B997-8ECA97F0C0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3F-46EA-B997-8ECA97F0C0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3F-46EA-B997-8ECA97F0C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318432"/>
        <c:axId val="375319744"/>
      </c:barChart>
      <c:catAx>
        <c:axId val="37531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9744"/>
        <c:crosses val="autoZero"/>
        <c:auto val="1"/>
        <c:lblAlgn val="ctr"/>
        <c:lblOffset val="100"/>
        <c:noMultiLvlLbl val="0"/>
      </c:catAx>
      <c:valAx>
        <c:axId val="37531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</c:v>
                </c:pt>
                <c:pt idx="2">
                  <c:v>20</c:v>
                </c:pt>
                <c:pt idx="3">
                  <c:v>79</c:v>
                </c:pt>
                <c:pt idx="4">
                  <c:v>2</c:v>
                </c:pt>
                <c:pt idx="5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58-41BC-8328-993DDD64B8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2">
                  <c:v>2</c:v>
                </c:pt>
                <c:pt idx="3">
                  <c:v>12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58-41BC-8328-993DDD64B8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58-41BC-8328-993DDD64B8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58-41BC-8328-993DDD64B8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58-41BC-8328-993DDD64B82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658-41BC-8328-993DDD64B82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37</c:v>
                </c:pt>
                <c:pt idx="2">
                  <c:v>3</c:v>
                </c:pt>
                <c:pt idx="3">
                  <c:v>35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658-41BC-8328-993DDD64B82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58-41BC-8328-993DDD64B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307280"/>
        <c:axId val="375316464"/>
      </c:barChart>
      <c:catAx>
        <c:axId val="3753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6464"/>
        <c:crosses val="autoZero"/>
        <c:auto val="1"/>
        <c:lblAlgn val="ctr"/>
        <c:lblOffset val="100"/>
        <c:noMultiLvlLbl val="0"/>
      </c:catAx>
      <c:valAx>
        <c:axId val="37531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0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30-4338-9882-41305D8300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6</c:v>
                </c:pt>
                <c:pt idx="3">
                  <c:v>8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30-4338-9882-41305D8300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30-4338-9882-41305D8300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Motomel Bicicletas</c:v>
                </c:pt>
                <c:pt idx="1">
                  <c:v>Olmo Bikes</c:v>
                </c:pt>
                <c:pt idx="2">
                  <c:v>Teknial Bikes</c:v>
                </c:pt>
                <c:pt idx="3">
                  <c:v>Topmega oficial</c:v>
                </c:pt>
                <c:pt idx="4">
                  <c:v>Raleigh.bicicletas</c:v>
                </c:pt>
                <c:pt idx="5">
                  <c:v>Venzo Argentina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30-4338-9882-41305D830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5310560"/>
        <c:axId val="375315480"/>
      </c:barChart>
      <c:catAx>
        <c:axId val="375310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5480"/>
        <c:crosses val="autoZero"/>
        <c:auto val="1"/>
        <c:lblAlgn val="ctr"/>
        <c:lblOffset val="100"/>
        <c:noMultiLvlLbl val="0"/>
      </c:catAx>
      <c:valAx>
        <c:axId val="37531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2.4301336573511498E-2</c:v>
                </c:pt>
                <c:pt idx="3">
                  <c:v>5.1640340218712E-2</c:v>
                </c:pt>
                <c:pt idx="4">
                  <c:v>3.44268934791414E-2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17-4086-9B5D-028DC48251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BB17-4086-9B5D-028DC48251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5.2224775433465601E-3</c:v>
                </c:pt>
                <c:pt idx="2">
                  <c:v>2.3211011303762501E-3</c:v>
                </c:pt>
                <c:pt idx="3">
                  <c:v>1.50871573474456E-2</c:v>
                </c:pt>
                <c:pt idx="4">
                  <c:v>1.2185780934475299E-2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17-4086-9B5D-028DC48251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5.6083502103131302E-2</c:v>
                </c:pt>
                <c:pt idx="1">
                  <c:v>4.3620501635768798E-2</c:v>
                </c:pt>
                <c:pt idx="2">
                  <c:v>2.1810250817884399E-2</c:v>
                </c:pt>
                <c:pt idx="3">
                  <c:v>4.3620501635768798E-2</c:v>
                </c:pt>
                <c:pt idx="5">
                  <c:v>2.4926000934724999E-2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17-4086-9B5D-028DC48251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3">
                  <c:v>0.23006134969325201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17-4086-9B5D-028DC48251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8.0374821117013995E-2</c:v>
                </c:pt>
                <c:pt idx="4">
                  <c:v>8.62559055889906E-2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17-4086-9B5D-028DC4825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313840"/>
        <c:axId val="375315808"/>
      </c:barChart>
      <c:catAx>
        <c:axId val="37531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5808"/>
        <c:crosses val="autoZero"/>
        <c:auto val="1"/>
        <c:lblAlgn val="ctr"/>
        <c:lblOffset val="100"/>
        <c:noMultiLvlLbl val="0"/>
      </c:catAx>
      <c:valAx>
        <c:axId val="3753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31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3.9873631260926898E-2</c:v>
                </c:pt>
                <c:pt idx="1">
                  <c:v>0</c:v>
                </c:pt>
                <c:pt idx="2">
                  <c:v>2.14368836895939E-2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1.5255530129672E-2</c:v>
                </c:pt>
                <c:pt idx="8">
                  <c:v>0</c:v>
                </c:pt>
                <c:pt idx="9">
                  <c:v>6.7026170673003704E-2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5.1560462224379003E-2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1.80984555984556E-2</c:v>
                </c:pt>
                <c:pt idx="22">
                  <c:v>0</c:v>
                </c:pt>
                <c:pt idx="23">
                  <c:v>1.5054346189745001E-2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56-4651-B6E5-4F360A06F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56-4651-B6E5-4F360A06FB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3.49027957139367E-3</c:v>
                </c:pt>
                <c:pt idx="1">
                  <c:v>1.0470107842110801E-2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6.9739870283841302E-3</c:v>
                </c:pt>
                <c:pt idx="7">
                  <c:v>3.4863856639821499E-3</c:v>
                </c:pt>
                <c:pt idx="8">
                  <c:v>0</c:v>
                </c:pt>
                <c:pt idx="9">
                  <c:v>1.7425245695964299E-2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6.9623337742811403E-3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3.4758428919012901E-3</c:v>
                </c:pt>
                <c:pt idx="21">
                  <c:v>0</c:v>
                </c:pt>
                <c:pt idx="22">
                  <c:v>3.4742730083730002E-2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56-4651-B6E5-4F360A06FB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2.4922118380062301E-2</c:v>
                </c:pt>
                <c:pt idx="1">
                  <c:v>0</c:v>
                </c:pt>
                <c:pt idx="2">
                  <c:v>0</c:v>
                </c:pt>
                <c:pt idx="3">
                  <c:v>2.8040003738667201E-2</c:v>
                </c:pt>
                <c:pt idx="4">
                  <c:v>0</c:v>
                </c:pt>
                <c:pt idx="5">
                  <c:v>5.6085249579360598E-2</c:v>
                </c:pt>
                <c:pt idx="6">
                  <c:v>0</c:v>
                </c:pt>
                <c:pt idx="7">
                  <c:v>1.8694500701043799E-2</c:v>
                </c:pt>
                <c:pt idx="8">
                  <c:v>0</c:v>
                </c:pt>
                <c:pt idx="9">
                  <c:v>0</c:v>
                </c:pt>
                <c:pt idx="10">
                  <c:v>2.4926777590826898E-2</c:v>
                </c:pt>
                <c:pt idx="11">
                  <c:v>0</c:v>
                </c:pt>
                <c:pt idx="12">
                  <c:v>0</c:v>
                </c:pt>
                <c:pt idx="13">
                  <c:v>2.49275542953292E-2</c:v>
                </c:pt>
                <c:pt idx="14">
                  <c:v>0</c:v>
                </c:pt>
                <c:pt idx="15">
                  <c:v>4.0511062636335297E-2</c:v>
                </c:pt>
                <c:pt idx="16">
                  <c:v>0</c:v>
                </c:pt>
                <c:pt idx="17">
                  <c:v>2.1815008726003501E-2</c:v>
                </c:pt>
                <c:pt idx="18">
                  <c:v>0</c:v>
                </c:pt>
                <c:pt idx="19">
                  <c:v>0</c:v>
                </c:pt>
                <c:pt idx="20">
                  <c:v>6.2324711748208202E-2</c:v>
                </c:pt>
                <c:pt idx="21">
                  <c:v>0</c:v>
                </c:pt>
                <c:pt idx="22">
                  <c:v>4.6744990495185303E-2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56-4651-B6E5-4F360A06FB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0.227100681302044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56-4651-B6E5-4F360A06FB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8.0305552835177693E-2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8.6164692059140305E-2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456-4651-B6E5-4F360A06F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339152"/>
        <c:axId val="373341120"/>
      </c:lineChart>
      <c:dateAx>
        <c:axId val="37333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1120"/>
        <c:crosses val="autoZero"/>
        <c:auto val="1"/>
        <c:lblOffset val="100"/>
        <c:baseTimeUnit val="days"/>
      </c:dateAx>
      <c:valAx>
        <c:axId val="37334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3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4.2544539286772397E-2</c:v>
                </c:pt>
                <c:pt idx="1">
                  <c:v>2.7555297252362301E-2</c:v>
                </c:pt>
                <c:pt idx="2">
                  <c:v>2.9337405028140601E-2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52-41B1-B027-3C2982E87F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52-41B1-B027-3C2982E87F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1.0449088310384399E-2</c:v>
                </c:pt>
                <c:pt idx="1">
                  <c:v>9.2750655671866005E-3</c:v>
                </c:pt>
                <c:pt idx="2">
                  <c:v>5.2350539210553899E-3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52-41B1-B027-3C2982E87F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9.3475415965601008E-3</c:v>
                </c:pt>
                <c:pt idx="1">
                  <c:v>3.3497263212087201E-2</c:v>
                </c:pt>
                <c:pt idx="2">
                  <c:v>0.102822957562161</c:v>
                </c:pt>
                <c:pt idx="3">
                  <c:v>2.49275542953292E-2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52-41B1-B027-3C2982E87F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0.227100681302044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52-41B1-B027-3C2982E87F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8.0302407113618093E-2</c:v>
                </c:pt>
                <c:pt idx="1">
                  <c:v>8.6161317484872796E-2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52-41B1-B027-3C2982E87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343088"/>
        <c:axId val="373345712"/>
      </c:barChart>
      <c:catAx>
        <c:axId val="37334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5712"/>
        <c:crosses val="autoZero"/>
        <c:auto val="1"/>
        <c:lblAlgn val="ctr"/>
        <c:lblOffset val="100"/>
        <c:noMultiLvlLbl val="0"/>
      </c:catAx>
      <c:valAx>
        <c:axId val="37334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4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6.6842888828122601E-2</c:v>
                </c:pt>
                <c:pt idx="15">
                  <c:v>3.03831312855103E-2</c:v>
                </c:pt>
                <c:pt idx="16">
                  <c:v>1.6204336685605499E-2</c:v>
                </c:pt>
                <c:pt idx="17">
                  <c:v>5.1651323185367498E-2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60-4161-9EA2-03B35DDB19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60-4161-9EA2-03B35DDB19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1.0444955086693099E-2</c:v>
                </c:pt>
                <c:pt idx="13">
                  <c:v>0</c:v>
                </c:pt>
                <c:pt idx="14">
                  <c:v>1.2185780934475299E-2</c:v>
                </c:pt>
                <c:pt idx="15">
                  <c:v>5.2224775433465601E-3</c:v>
                </c:pt>
                <c:pt idx="16">
                  <c:v>1.9149084325604099E-2</c:v>
                </c:pt>
                <c:pt idx="17">
                  <c:v>0</c:v>
                </c:pt>
                <c:pt idx="18">
                  <c:v>0</c:v>
                </c:pt>
                <c:pt idx="19">
                  <c:v>3.4816516955643801E-3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60-4161-9EA2-03B35DDB19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4.6736251752609398E-2</c:v>
                </c:pt>
                <c:pt idx="10">
                  <c:v>3.6350418029807298E-2</c:v>
                </c:pt>
                <c:pt idx="11">
                  <c:v>2.5964584307005299E-2</c:v>
                </c:pt>
                <c:pt idx="12">
                  <c:v>6.23150023368126E-2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60-4161-9EA2-03B35DDB19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0.23006134969325201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960-4161-9EA2-03B35DDB19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8.0379548306148005E-2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8.6260978670012506E-2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960-4161-9EA2-03B35DDB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352600"/>
        <c:axId val="373350632"/>
      </c:lineChart>
      <c:catAx>
        <c:axId val="37335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50632"/>
        <c:crosses val="autoZero"/>
        <c:auto val="1"/>
        <c:lblAlgn val="ctr"/>
        <c:lblOffset val="100"/>
        <c:noMultiLvlLbl val="0"/>
      </c:catAx>
      <c:valAx>
        <c:axId val="37335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35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8-41B3-8640-B4394E9609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88-41B3-8640-B4394E9609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88-41B3-8640-B4394E9609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88-41B3-8640-B4394E9609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88-41B3-8640-B4394E9609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88-41B3-8640-B4394E9609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458128"/>
        <c:axId val="488466656"/>
      </c:lineChart>
      <c:dateAx>
        <c:axId val="488458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466656"/>
        <c:crosses val="autoZero"/>
        <c:auto val="1"/>
        <c:lblOffset val="100"/>
        <c:baseTimeUnit val="days"/>
      </c:dateAx>
      <c:valAx>
        <c:axId val="48846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45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B65D-B47A-4517-B6CA-CBA9DDF455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F49A8-BAA3-488D-BAEF-0183B62197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55209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902C7-5423-435E-A70F-D5C4A5F3C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CC68C-3DEA-4DC1-A3A3-81F445300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05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34288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4232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7487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8354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0468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7603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2270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18955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7301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86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5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52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14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6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50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00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F5334-B6C9-41C9-A726-FB8A5957F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534546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A04B3-BB4A-4CB7-922A-3AEE72A19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7BEB4-D477-489B-9632-3833F8714F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23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FAB03-9B50-4FFA-A4E6-D0AD0467F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0644F-F46B-43A7-849F-84B3666E7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30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04129-DC29-4AF1-BB25-F5FFC3FB7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A0820-31E5-48C5-BB67-AF416E5C76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4564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81ADF-97E9-4283-ADA1-5CFC50D2F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81DA0-E830-44F0-B0C3-F0966D5B8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211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5C93E-966E-4F54-8431-2102ACE30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B2A376-4367-4D9E-AF5A-7FDD32A81E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940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5D2DD-68FC-4F72-85D9-CDB9D3AFB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B98EC-F3A0-47C1-AFAA-2A30FA97D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8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46F6C-A428-4A1A-A311-279ACC5EB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C0ABBA-9F79-41A4-A44C-86AB118A64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4874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7DF8F0-332B-4250-A538-C0FBE6B36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D0450-D78D-46AD-834D-481C8723E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03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D301D-A11D-4205-A4C6-87A0BAD47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0D23C2-E0D8-4629-9215-69EB9CD009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6555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ED95C-932B-4EED-84BB-D88E90955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6A269-27CB-4826-A63E-A54053958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09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ECAE5-C6E7-48FE-829F-119C9027E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BF4B0-9B09-4899-8F01-3C7F671B28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112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94964-DB53-463D-90E3-1BA7EFC48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19932-77EA-471B-941A-9530C0F9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928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8A7A2-89CE-4F73-903F-CFCD85A54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EDAD39-8357-48E2-9890-59EF7E8CDA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8034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AC883-D5E8-4922-89EC-329416847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B1B67-18C3-4E55-B2EB-2F2A77CC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837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EECBB-4C75-4187-B46B-D9E502DF1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672BD0-D31C-49B0-99BD-8EAD958917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6193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1CD62-5964-4C67-9F38-A51640CBE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9BF6-5EAB-463B-85A0-B016A838D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487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AE0BA-5C9C-450A-9ED1-B91362D10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306249-45A6-4447-860D-55A1FF4EB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744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E2F46-4DC0-48BA-8253-883C28FDB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21B80-BB99-44FE-851B-80617D3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20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E96A-D5DA-4025-8EFF-CC4B900E5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C375B2-4772-42E5-8BAE-9E2775EDB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72516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3E4CC-D163-4EB7-BE97-9003CEA46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F5C6A-26CF-47AC-8B86-6D8C18BB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598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7BA2E-1F53-4745-B78C-CB27C3ED3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9FA20B-3A70-4914-AF3D-5B2017CAE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672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08688-2608-4B96-AAE2-AF877965E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B40D5-76BB-4295-ABFC-627D9B86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100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BEBA-543C-41BB-A263-DB57A94E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D848D-5C30-4F7E-85EB-DD22454A2D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559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A3486-57A0-4978-A9D3-ABAF52057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20FB6-D8EB-4524-B8D1-5A7B2FD09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04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C5D05-FE90-42D7-9CB3-C92639EF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C4E9A4-EF90-4815-B91F-DCF0E7E4A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6141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A2B94-BFFD-4759-9BD5-5FF4B8B62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6E390-2F7A-4587-98B6-953A520DE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192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70F1F-CE40-4D40-857F-818445F2F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065EB1-90D2-431A-BB07-98001A020E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5050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C200B-D4C3-43EF-A755-02FDB8D7C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3A9A1-076B-4683-833F-C76EC31BB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38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BDCCF-79DC-45B8-B35D-11C34A597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BF1EE-87FC-4EAE-9AB7-56C8C4060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7266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8506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51507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66254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838623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82998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9851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72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7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#adrenalina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0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444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23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45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0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3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0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343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DEC50-85A7-43B4-8BD9-DCB003C5A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4047695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6F999-A779-4698-8650-54061D790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C7C83C-92A4-4F62-8B3A-7AF6875630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742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2057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90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067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709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815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69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9405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442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963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909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973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109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9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- 2022-02-04 21:46:21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720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E3D5C-ABC5-4DB3-8CD9-3DE7DB376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080788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69B28-29E7-499B-A81D-52F00D29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17A4C-DC75-4EBD-B5D3-C4024FFB4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9559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6207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64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137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70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329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167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9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4920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4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517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27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97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72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- 2022-01-31 12:21:46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GUÍA PARA HACER CIRCUITO CHICO EN BICI POR @andarliviano 🏔
📍 Ficha de ruta:
Kilómetros: 64 (Asfalto: 50 / Ripio: 14)
Lugar: Bariloche, Río Negro, Argentina
Tipo de recorrido: Circular
Rutas: Av. Bustillo / RP77
Alturas:
- Inicio: 783  m.s.n.m
- Punto más alto: 892 m.s.n.m
- Fin: 783 m.s.n.m
- Desnivel acumulado: +-623 m / -623 m
🗺 Puntos destacados: Playa Bonita, Bahía Serena, cerro Campanario, mirador brazo Campanario, península San Pedro, puerto Pañuelo, Parque municipal Llao Llao, cerrito y mirador Llao Llao, villa Tacul, mirador del cerro Capilla, mirador de bahía López, arroyo Angostura, bahía López, Punto Panorámico, colonia Suiza y Lago Moreno
📆  Días aproximados: 1 o más si querés acampar en Colonia Suiza
❗ A tener en cuenta: si vas a hacer este recorrido en una bicicleta alquilada, procurá que la medida sea acorde a tu tamaño, más si no tenés experiencia. Esto va a hacer que el recorrido sea más placentero y no una molestia. En cuanto al agua no vas a tener problemas, pero si querés llevar, con una botella de 2 litros por persona vas a estar bien. Dentro del recorrido hay muchas propuestas gastronómicas, aunque recomiendo llevar comida para frenar donde y cuando quieras.
¿Dudas, preguntas? @andarliviano te las responde 👇👇👇
#VenzoTravel #cicloturismo #ViajarEnBici #ViajesVenzo #ViviVenzo #cicloturistasvenzo #venzo #venzobikes #venzobike #SomosVenzo #venzoarg #venzoargentina #CicloturismoArgentino #Bikepacking #bikelifestyle #viajarenbici #AdventureByBike #Bikewander #worldbybike #TravelAdventure #mtb #mtblife #cycling #cyclinglife #ciclismo #ciclismoargentino #Patagonia #PatagoniaNorte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67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5F04D-451D-4439-A06C-BEEE63FB63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591662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8841-C521-4961-AEBF-8966F4773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5BB40D-34CE-463D-A533-D85AB4F2B9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177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9713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944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673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057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696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964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501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329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63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016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91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280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31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- 2022-01-24 10:30:46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día es una 𝙣𝙪𝙚𝙫𝙖 𝙤𝙥𝙤𝙧𝙩𝙪𝙣𝙞𝙙𝙖𝙙 para comezar a moverte. 🚴⚡
.
Subite a la bici y salí a 𝘀𝗲𝗿 𝗳𝗲𝗹𝗶𝘇. ✨🥰
.
#ActitudTopmega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1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91D3E-EEF8-4CD5-9E23-F56CD439D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968263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990F3-F12C-4A46-8228-52983C15D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9F27B-7F26-4605-882F-83C53F18B1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304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421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9140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111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070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04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187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239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3615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090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9854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560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88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38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- 2022-01-28 14:13:42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𝟗𝟓 viene en 𝟑 𝐜𝐨𝐥𝐨𝐫𝐞𝐬 𝐝𝐢𝐟𝐞𝐫𝐞𝐧𝐭𝐞𝐬, uno para cada estilo o gusto.
¡Deslizá para conocerlos y enamorarte 😍! 👉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36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4D5DC-6527-4157-A313-F32A50EBC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8570976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AF75B-F2D0-4CCA-9DBE-3DAD5CFE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DB91D-1E38-463F-9D7A-B5D94796B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9142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0637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27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825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03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5475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12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764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5637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34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120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62277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2518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8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- 2022-02-08 12:23:01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#Topmega Regal: acá 𝗵𝗮𝘆 𝗮𝗺𝗼𝗿
.
Disponible en 🌈 tres colores: cualquiera va a ser una gran elección. 
.
➡Buscala en las mejores bicicleterías del país y en www.topmega.com.ar y 𝗲𝗻𝗮𝗺𝗼𝗿𝗮𝘁𝗲 𝗱𝗲 𝘁𝘂 𝗯𝗶𝗰𝗶 😍🥰
.
.
.
.
.
#topmega #tubicitumundo #actitudtopmega #adrenalina #aventura #ciclismo #ciclismourbano #ciclismoargentina #bicis #bicicletas #mtbargentina #mtblife #mtblifestyle #movilidadsustentable #mountainbike #cycling #TopmegaRegal #Regal #MTB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3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DC6B4-144B-42F1-8C46-94F41859F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520748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ACD4F-A899-4C98-8582-3F247BF4E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1815E-7952-4085-AD8D-6364AA89F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6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0115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1108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957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467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65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832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7571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108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154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849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4920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787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63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- 2022-02-03 17:50:43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Cambiale el ritmo a tu rutina diaria, ¡subite a una 𝐌𝐚𝐱𝐚𝐦! 🚴‍♀️
La mejor alternativa para 𝐦𝐨𝐯𝐞𝐫𝐭𝐞 𝐥𝐢𝐛𝐫𝐞𝐦𝐞𝐧𝐭𝐞, sin depender del tráfico 🚗 o del transporte público 🚌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995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CD678-AFDD-4C7C-9FE4-8F0FAE117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738925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B72A-EB59-4272-9BAA-98D3BD2B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9685E7-623F-43CD-9C0B-E9C018D5F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209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2698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787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403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620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981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492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83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812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879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530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969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678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12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- 2022-02-10 09:26:01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𝗮𝗺𝗼𝗿 𝗽𝗿𝗼𝗽𝗶𝗼 también 𝙨𝙚 𝙘𝙚𝙡𝙚𝙗𝙧𝙖. 💪 ❤
.
𝗥𝗲𝗴𝗮𝗹𝗮𝘁𝗲 𝘁𝗶𝗲𝗺𝗽𝗼 🙌, regalate una #Topmega y salí a pedalear 😎🚲
.
#SanValentín
.
.
.
.
#topmega #tubicitumundo #actitudtopmega #adrenalina #aventura #ciclismo #ciclismourbano #ciclismoargentina #bicis #bicicletas #mtbargentina #mtblife #mtblifestyle #movilidadsustentable #mountainbike #cycling #foldingbike #plegable #biciplegable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843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5F352-C27B-4B0F-83BD-F4393F568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712355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A72D0-1EF8-45CE-9D76-167768AAE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D8BFF6-3004-4FD4-9787-9BC1F0F0D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226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7383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8387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87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499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871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1682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192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13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891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879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04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783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88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- 2022-01-19 15:33:52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¡Mirá todo lo que tiene la 𝐌𝐚𝐱𝐚𝐦 𝟗𝟎 para vos!﻿﻿
✔️ Cambios Shimano Tourney
✔️ Rodado 29"
✔️ 21 velocidades
✔️Asiento súper confortable
Tomá la decisión, ¡cambiá tu forma de moverte!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147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57AE6-3B3C-4A05-AA41-1B069E5EC3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95634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8FD3-9266-49CE-B9AF-0CB25511B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D6C777-7FA2-4DB8-B744-6DA70ED43A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60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629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414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4438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676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92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989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3941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366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0089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1927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8087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9475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8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- 2022-02-03 10:27:01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𝘼𝙂𝙄𝙇𝙀, la plegable que estabas esperando 🤩
.
Definitivamente 𝗜𝗧’𝗦 𝗔 𝗠𝗔𝗧𝗖𝗛! 😍🥰
.
¿Qué esperas para subirte a una 𝗧𝗼𝗽𝗺𝗲𝗴𝗮? Pedila ahora en www.topmega.com.ar y 𝗿𝗲𝗰𝗶𝗯𝗶𝗹𝗮 𝗴𝗿𝗮𝘁𝗶𝘀 𝗲𝗻 𝘁𝘂 𝗰𝗮𝘀𝗮. 🏠 Enviamos a todo el país! 🚚
.
.
.
.
#topmega #tubicitumundo #actitudtopmega #adrenalina #aventura #ciclismo #ciclismourbano #ciclismoargentina #bicis #bicicletas #mtbargentina #mtblife #mtblifestyle #movilidadsustentable #mountainbike #cycling #foldingbike #plegable #biciplegable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95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3459E-6222-456E-8465-CDA82EF60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79206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C5513-C7B2-47F4-93FF-B3C80061A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69D2AC-8002-49A3-B834-69C421F54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483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7592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330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013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153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766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8488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034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828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0481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784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489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6932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3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- 2022-02-10 16:03:59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𝐓𝐚𝐫𝐩𝐚𝐧 𝟐𝟎𝟎𝐑𝐔𝐍 con su 𝐥𝐥𝐚𝐧𝐭𝐚 𝐝𝐨𝐛𝐥𝐞 𝐩𝐚𝐫𝐞𝐝 𝐝𝐞 𝐚𝐥𝐮𝐦𝐢𝐧𝐢𝐨 resiste todo tipo de impactos sin sufrir deformaciones 🚴👊🏼
¡Comenzá a sumar kilómetros de adrenalina!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0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70676-2009-441F-AAE4-77C40A711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630893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1127-5B36-433A-80BB-6D19915B9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8DD49-8657-4CF7-A203-A9DA42A25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0325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55603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6850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9644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814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29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497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84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4224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606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8197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9937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541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7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- 2022-01-22 11:00:18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hacés por el planeta 🌎, lo hacés por ❤vos: llenate de energía, 𝗽𝗮𝘀𝗮𝘁𝗲 𝗮𝗹 𝗺𝘂𝗻𝗱𝗼 𝗱𝗲 𝗹𝗮𝘀 𝗱𝗼𝘀 𝗿𝘂𝗲𝗱𝗮𝘀. 🚴
.
Conocé más en 𝙣𝙪𝙚𝙨𝙩𝙧𝙖 𝙬𝙚𝙗 [link en bio]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132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B11B0-A602-4FB3-BF3C-DBD5EDBE6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5179030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F7714-1CD0-4387-99A5-1E74B6EEC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D059D-E0EE-46DC-B224-D9F6D81A1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21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4205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686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684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794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29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313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521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565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093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00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951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5092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5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- 2022-01-19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momento de 𝗽𝗼𝗻𝗲𝗿𝘁𝗲 𝗲𝗻 𝗺𝗼𝘃𝗶𝗺𝗶𝗲𝗻𝘁𝗼. 🚴❤
.
Activate con 𝗧𝗼𝗽𝗺𝗲𝗴𝗮: nosotros ponemos la felicidad, vos sumá toda la actitud 😉💪
.
➡Metete a nuestra 𝙬𝙚𝙗 🛒 www.topmega.com.ar y conocé 𝘁𝗼𝗱𝗼𝘀 𝗹𝗼𝘀 𝗺𝗼𝗱𝗲𝗹𝗼𝘀 que tenemos para vos. Envíos 𝗴𝗿𝗮𝘁𝗶𝘀 a todo el país. 🚚 ✅
.
Encontranos también en las mejores bicicleterías de Argentina. 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28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8B7BA-30A2-4262-9984-BC74240E5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358044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D11AF-EB7B-4D87-955C-92B627648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91F885-6FC7-420A-8EFE-2BBD5E13A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6834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9330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67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183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648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578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88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932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436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395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084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4033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436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80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- 2022-01-29 11:00:17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100% actitud #Topmega para disfrutar del 𝗲𝘀𝗽𝗲𝗰𝗶𝗮𝗹 𝘃𝗲𝗿𝗮𝗻𝗼 ☀🏖
.
No tenés más excusas: 𝙨𝙪𝙗𝙞𝙩𝙚 𝙖 𝙪𝙣𝙖 𝙗𝙞𝙘𝙞 y encará tus días con toda 𝗹𝗮 𝗯𝘂𝗲𝗻𝗮 𝗼𝗻𝗱𝗮 𝗾𝘂𝗲 𝘁𝗲 𝗱𝗮 𝗽𝗲𝗱𝗮𝗹𝗲𝗮𝗿 😎
.
➡Metete a nuestra 𝙬𝙚𝙗 🛒 www.topmega.com.ar y conocé 𝘁𝗼𝗱𝗼𝘀 𝗹𝗼𝘀 𝗺𝗼𝗱𝗲𝗹𝗼𝘀 que tenemos para vos. Envíos 𝗴𝗿𝗮𝘁𝗶𝘀 a todo el país. 🚚 ✅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913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4E327-5C4B-4D17-A241-563DD62A84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939883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06BE0-D09E-429C-B6A7-0DA3D9979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D139B-AA64-42EE-BFBF-B0F185567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330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3170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25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00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857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496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056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388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09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1121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057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3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259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27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- 2022-02-01 11:50:52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𝗔𝗹 𝗰𝗼𝗹𝗲 𝘀𝗲 𝘃𝘂𝗲𝗹𝘃𝗲 𝗲𝗻 𝗱𝗼𝘀 𝗿𝘂𝗲𝗱𝗮𝘀 #Topmega y con los súper poderes de nuestra #LigaDeHéroes 
.
Speedmike ⚡, Flexygirl ♾, Vickfly ✨ y Crossboy 👊 te acompañan a todos lados: colgá el 𝗹𝗹𝗮𝘃𝗲𝗿𝗼 𝗲𝗻 𝘁𝘂 𝗺𝗼𝗰𝗵𝗶𝗹𝗮 y tené el súper poder de tu bici siempre con vos.
.
Ingresá a www.topmega.com.ar y elegí tu próxima ᴄᴏᴍᴘᴀñᴇʀᴀ ᴅᴇ ᴀᴠᴇɴᴛᴜʀᴀs: te la enviamos a tu casa 𝗴𝗿𝗮𝘁𝗶𝘀!
.
.
.
.
#topmega #tubicitumundo #actitudtopmega #adrenalina #aventura #ciclismo #ciclismourbano #ciclismoargentina #bicis #bicicletas #mtbargentina #mtblife #mtblifestyle #movilidadsustentable #mountainbike #cycling #ligadehéroes #ligadeheroes #superpoderes #vueltaalcole #vueltaalcole2022 #biciskids #bicisniños #infanciafeliz #infanciaenbici #descuento #promocion #oferta
.
ʟᴀs ɪᴍáɢᴇɴᴇs ᴘᴜʙʟɪᴄᴀᴅᴀs sᴏɴ ᴍᴇʀᴀᴍᴇɴᴛᴇ ɪʟᴜsᴛʀᴀᴛɪᴠᴀs. ʟᴏs ʟʟᴀᴠᴇʀᴏs ᴅᴇ ʟᴀ ʟɪɢᴀ ᴅᴇ ʜéʀᴏᴇs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ᴜᴇʀᴏɴ ᴄᴏʟᴏᴄᴀᴅᴏs ᴅᴇ ᴍᴀɴᴇʀᴀ ᴀʟᴇᴀᴛᴏʀɪᴀ ᴇɴ ᴀʟɢᴜɴᴀs ᴄᴀᴊᴀs ᴅᴇ ʙɪᴄɪᴄʟᴇᴛᴀs.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714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3CEF0-6DB3-450A-8787-0C07CEF72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621616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8186D-F747-46D0-AF9A-424A0DE06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AC29C-4A45-4FE3-B08D-213F41FD6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68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229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0740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603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459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224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208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64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178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18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8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14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35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00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- 2022-01-21 15:12:25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decisiones tomaron para este año que comenzó?
¡Cambiar el colectivo por una bici no puede faltar!
Subite a una 𝐯𝐢𝐝𝐚 𝐦𝐚́𝐬 𝐬𝐚𝐧𝐚 arriba de tu 𝐌𝐚𝐱𝐚𝐦
#CambiaTuFormaDeMoverte #Maxam195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77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CAB92-3054-4BD5-B3B6-0A37DCF82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0846135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D4779-849A-4105-BEFE-EFDBEF88C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AE12B0-099C-4959-8A25-766DCA87B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402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7948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202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770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98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4110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33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0894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626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384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2520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979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574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98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- 2022-02-05 10:17:01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➡¿Vos y una Topmega? 𝙎𝙚𝙜𝙪𝙧𝙤 𝙚𝙨 𝙪𝙣 𝙢𝙖𝙩𝙘𝙝! 😉
.
Hay una #Topmega para cada gusto. No pierdas más tiempo, ingresá a www.topmega.com.ar y elegí tu próximo 𝙖𝙢𝙤𝙧 ❤🚲
.
.
.
.
.
#topmega #tubicitumundo #actitudtopmega #adrenalina #aventura #ciclismo #ciclismourbano #ciclismoargentina #bicis #bicicletas #mtbargentina #mtblife #mtblifestyle #movilidadsustentable #mountainbike #cycling #foldingbike #plegable #biciplegable #sanvalentin #sanvalentin2022 #diadelosenamorados #diadelosenamorados2022 #descuento #promocion #oferta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89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FC5F2-8B82-457B-B35C-1354074FA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15320764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6EA2D-6847-4C93-A7F5-A84CAC0B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70E26-8738-4939-8830-448F44ECC9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826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9041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751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2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5094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23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8704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7164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153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9202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446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19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72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0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- 2022-02-09 16:24:17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𝟏𝟗𝟓 es la bici perfecta para tus días.
Además, tenemos una color para cada gusto 🤩.
¿Cuál va mejor con tu estilo? 👇
#CambiaTuFormaDeMoverte #Maxam195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214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72AE9-AF40-4F83-8689-A42FF2586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918085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34CA9-5805-4728-A765-E5211CA2C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899A2-1D11-4125-A96F-53CF63143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425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342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67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58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632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2337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13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04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232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017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542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760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72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40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- 2022-01-26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Fácil de conducir ✅, fácil de transportar ✅
.
𝗠𝗼𝘃𝗲𝘁𝗲 𝘀𝘂𝘀𝘁𝗲𝗻𝘁𝗮𝗯𝗹𝗲 ♻, 𝙢𝙤𝙫𝙚𝙩𝙚 𝙙𝙞𝙛𝙚𝙧𝙚𝙣𝙩𝙚 🛴🔥
.
Conocé toda la línea de ᴍᴏᴠɪʟɪᴅᴀᴅ ᴇʟéᴄᴛʀɪᴄᴀ en www.topmega.com.ar y encontranos también en las mejores bicicleterías del país. Envíos 𝗴𝗿𝗮𝘁𝗶𝘀 a toda la Argentina. 🛒🇦🇷
.
.
.
.
#topmega #tubicitumundo #actitudtopmega #adrenalina #aventura #ciclismo #ciclismourbano #ciclismoargentina #bicis #bicicletas #mtbargentina #mtblife #mtblifestyle #monopatin #bicielectrica #bicicletaelectrica #movilidadelectrica #movilidadsustentable #bmx #altrabajoenbici #mountainbike #cycling 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34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0FB54D-60AC-484E-A243-9306CEE09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84330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3849-3A95-40F1-80C7-59ED3260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8E22D-0FC8-47A7-B7BB-CD3A2212F4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4262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0919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07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357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219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662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655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469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32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2328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9620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154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877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- 2022-01-26 16:07:10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¿No te cansaste aún de esperar ⏳ el colectivo 🚍, tren 🚊 o subte 🚇 ?
¿De viajar todo apretado 😰?
¡Comenzá a moverte a tu propio ritmo 👌!
Subite a una vida más sana, subite a una 𝐌𝐨𝐭𝐨𝐦𝐞𝐥 🚴
#CambiaTuFormaDeMoverte #Maxam190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94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AE830-4147-487E-A71F-972035D51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612411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3BBE-70D3-4A22-885A-3376E0C75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BA5E2-3723-4992-A750-E7DA50851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195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2593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618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218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393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76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2916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55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059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44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6700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7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6431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60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- 2022-02-11 16:58:36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 esperes más!
La 𝐌𝐚𝐱𝐚𝐦 𝟏𝟗𝟎 es tu compañera perfecta 🚴🤩
Sumale movimiento a tus días, ¡subite a una 𝐌𝐨𝐭𝐨𝐦𝐞𝐥!
#CambiaTuFormaDeMoverte #Maxam190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64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- 2022-01-28 14:14:58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𝐓𝐚𝐫𝐩𝐚 𝟐𝟐𝟎𝐄𝐑 es una bici súper completa 🚴‍♀️, que además cuenta con frenos a 𝐝𝐢𝐬𝐜𝐨 𝐡𝐢𝐝𝐫𝐚́𝐮𝐥𝐢𝐜𝐨𝐬.
¿Sabes cuáles son los 𝐛𝐞𝐧𝐞𝐟𝐢𝐜𝐢𝐨𝐬 de este tipo de frenos?
¡Acá te contamos! 👉
#TeknialArgentina #Tarpan220ER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805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FFFE2-E0F0-4495-AB3A-E4507865E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3332875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20CFE-5618-437A-AD18-CF15DE4FD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D23568-D596-4639-A0AA-7870CD538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5935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4246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1115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8757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4125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10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2483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01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540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654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403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23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715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4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Raleigh.bicicletas - 2022-02-10 13:50:52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+++ 
Strada 1.0 / MMXXII
+ Close Up 🔍 El valor de los detalles!
.
S-1.0 Pura Ruta ++ 🚲
.
» Cuadro de Aluminio
» Talles 51 / 54 / 57
» Cambio Shimano Claris RD - 2400 - 8v
» Descarrilador Shimano Claris FD-2400
» Cadena Shimano HG-40 - 7/8v
» Horquilla 700 C Full Carbono
» Freno herradura Shimano Claris
» Cubiertas Continental Ultra Sport - 700 x 23
.
En bicicleterías de todo el país 🚲 #SomosRaleigh
.
.
.
.
.
🔵 #RaleighMMXXI #MejorEnBici #SomosRaleigh #FamiliaAzzurra #DesafiandoTodosLosTerrenos #mtb #mtblove #mtbiking #DesafioRaleigh @RaleighDalSanto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3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F523A-5CC9-4A7A-975B-FC74D6060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25554552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0D414-FEB7-4BD5-83BB-C3F08C9E6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6F95A-6800-44C6-90FD-B59FCEF4C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315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6512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8287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1092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976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534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52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9112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69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822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63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230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960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52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- 2022-01-20 12:29:17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Nunca está de más recordar los beneficios de andar en bici 🚴‍♀️
¿Qué otro podes mencionar? ¡Contanos!👇
#TeknialArgentina #Tarpan200ER #Tarpan200Run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32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DCE94-FA84-4FE8-A0A0-1659DAF2F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3099718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8BC22-06CF-4CD4-9B70-5283A2B07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FC7AC-4EA0-46E6-9BF3-16812B6EB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8425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27676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95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451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268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404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5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7570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459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440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57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51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648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81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- 2022-01-24 10:33:09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·LANZAMIENTO 2022· 🔥
.
Derribá 𝙩𝙤𝙙𝙖𝙨 𝙡𝙖𝙨 𝙗𝙖𝙧𝙧𝙚𝙧𝙖𝙨 con la nueva #Volta 𝙍𝙖𝙙𝙤𝙣
.
✅Cuadro + horquilla de carbono T700
✅22 velocidades
✅Equipada con tecnología Shimano 105
✅Cubiertas Maxxis Detonator 700CX25
✅Mazas Novatec D982SB
✅Asiento Fizik Antares R1
✅Frenos a disco
.
Conocé más detalles www.voltabikes.com.ar 🌐 
➡Disponible ahora en 𝗧𝗶𝗲𝗻𝗱𝗮𝘀 𝗢𝗳𝗶𝗰𝗶𝗮𝗹𝗲𝘀 𝗩𝗼𝗹𝘁𝗮 de todo el país. 🇦🇷
.
.
.
.
#Volta #CyclingLovers #ciclismo #VTT #mtblove #mtblife #adventure #biker #mountainbiker #mountainbikelifestyle #nolimits #experience #adrenalina #diseñoyestilo #innovacion #Volta2022 #bike #bikelife #bici #bicicleta #VoltaRadon #bicideruta #biciruta
.
.
𝘓𝘢𝘴 𝘪𝘮á𝘨𝘦𝘯𝘦𝘴 𝘱𝘶𝘣𝘭𝘪𝘤𝘢𝘥𝘢𝘴 𝘴𝘰𝘯 𝘮𝘦𝘳𝘢𝘮𝘦𝘯𝘵𝘦 𝘪𝘭𝘶𝘴𝘵𝘳𝘢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542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828B4-1791-427F-9E38-A6BECDC60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841885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1B9AD-5263-40FF-A693-3C878EA9E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A8477-D23F-4C1F-8C25-FC4548DD6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699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5503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1542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2974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313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365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937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531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3301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899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470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337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6112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253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- 2022-01-25 15:22:21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¿Estás por Catamarca y necesitas hacerle un service a tu 𝐓𝐞𝐤𝐧𝐢𝐚𝐥?
¡No lo dudes! Visitá a los chicos de @𝐜𝐚𝐭𝐚.𝐬𝐜𝐨𝐭𝐭𝐬𝐭𝐨𝐫𝐞 y mantené tu bici en perfecto estado.
Consultá las tiendas participantes ingresando en www.teknial.com.ar/pre-landing.
#TeknialArgentina #TuServiceTeknial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78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0216-BAC3-40CF-8982-6D2B0DE5D8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</p:spTree>
    <p:extLst>
      <p:ext uri="{BB962C8B-B14F-4D97-AF65-F5344CB8AC3E}">
        <p14:creationId xmlns:p14="http://schemas.microsoft.com/office/powerpoint/2010/main" val="956429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8762-83A7-4D67-962A-E84C18083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2281E9-C937-40FE-A691-A1D5C8B3C2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6278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614DF-315D-4169-A5E4-6D54132B2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6C07C-7EB6-48FA-AC54-6662A8094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532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1464</Words>
  <Application>Microsoft Office PowerPoint</Application>
  <PresentationFormat>On-screen Show (4:3)</PresentationFormat>
  <Paragraphs>816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24</vt:lpstr>
      <vt:lpstr>Facebook Post Table + Reactions | Teknialbikes - 2 of 24</vt:lpstr>
      <vt:lpstr>Facebook Post Table + Reactions | Teknialbikes - 3 of 24</vt:lpstr>
      <vt:lpstr>Facebook Post Table + Reactions | Teknialbikes - 4 of 24</vt:lpstr>
      <vt:lpstr>Facebook Post Table + Reactions | Teknialbikes - 5 of 24</vt:lpstr>
      <vt:lpstr>Facebook Post Table + Reactions | Teknialbikes - 6 of 24</vt:lpstr>
      <vt:lpstr>Facebook Post Table + Reactions | Teknialbikes - 7 of 24</vt:lpstr>
      <vt:lpstr>Facebook Post Table + Reactions | Teknialbikes - 8 of 24</vt:lpstr>
      <vt:lpstr>Facebook Post Table + Reactions | Teknialbikes - 9 of 24</vt:lpstr>
      <vt:lpstr>Facebook Post Table + Reactions | Teknialbikes - 10 of 24</vt:lpstr>
      <vt:lpstr>Facebook Post Table + Reactions | Teknialbikes - 11 of 24</vt:lpstr>
      <vt:lpstr>Facebook Post Table + Reactions | Teknialbikes - 12 of 24</vt:lpstr>
      <vt:lpstr>Facebook Post Table + Reactions | Teknialbikes - 13 of 24</vt:lpstr>
      <vt:lpstr>Facebook Post Table + Reactions | Teknialbikes - 14 of 24</vt:lpstr>
      <vt:lpstr>Facebook Post Table + Reactions | Teknialbikes - 15 of 24</vt:lpstr>
      <vt:lpstr>Facebook Post Table + Reactions | Teknialbikes - 16 of 24</vt:lpstr>
      <vt:lpstr>Facebook Post Table + Reactions | Teknialbikes - 17 of 24</vt:lpstr>
      <vt:lpstr>Facebook Post Table + Reactions | Teknialbikes - 18 of 24</vt:lpstr>
      <vt:lpstr>Facebook Post Table + Reactions | Teknialbikes - 19 of 24</vt:lpstr>
      <vt:lpstr>Facebook Post Table + Reactions | Teknialbikes - 20 of 24</vt:lpstr>
      <vt:lpstr>Facebook Post Table + Reactions | Teknialbikes - 21 of 24</vt:lpstr>
      <vt:lpstr>Facebook Post Table + Reactions | Teknialbikes - 22 of 24</vt:lpstr>
      <vt:lpstr>Facebook Post Table + Reactions | Teknialbikes - 23 of 24</vt:lpstr>
      <vt:lpstr>Facebook Post Table + Reactions | Teknialbikes - 24 of 24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2022-02-15T17:31:14Z</dcterms:created>
  <dcterms:modified xsi:type="dcterms:W3CDTF">2022-02-15T17:32:23Z</dcterms:modified>
</cp:coreProperties>
</file>