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95.668400000000005</c:v>
                </c:pt>
                <c:pt idx="1">
                  <c:v>53.140099999999997</c:v>
                </c:pt>
                <c:pt idx="2">
                  <c:v>44.628100000000003</c:v>
                </c:pt>
                <c:pt idx="3">
                  <c:v>16.326499999999999</c:v>
                </c:pt>
                <c:pt idx="4">
                  <c:v>45.6233</c:v>
                </c:pt>
                <c:pt idx="5">
                  <c:v>60.691400000000002</c:v>
                </c:pt>
                <c:pt idx="6">
                  <c:v>90.260999999999996</c:v>
                </c:pt>
                <c:pt idx="7">
                  <c:v>77.166700000000006</c:v>
                </c:pt>
              </c:numCache>
            </c:numRef>
          </c:val>
          <c:extLst>
            <c:ext xmlns:c16="http://schemas.microsoft.com/office/drawing/2014/chart" uri="{C3380CC4-5D6E-409C-BE32-E72D297353CC}">
              <c16:uniqueId val="{00000000-0ED4-4CCE-9237-34DF0D6591BC}"/>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13.6584</c:v>
                </c:pt>
                <c:pt idx="1">
                  <c:v>4.8308999999999997</c:v>
                </c:pt>
                <c:pt idx="2">
                  <c:v>3.3058000000000001</c:v>
                </c:pt>
                <c:pt idx="3">
                  <c:v>4.0815999999999999</c:v>
                </c:pt>
                <c:pt idx="4">
                  <c:v>4.2439999999999998</c:v>
                </c:pt>
                <c:pt idx="5">
                  <c:v>1.0212000000000001</c:v>
                </c:pt>
                <c:pt idx="6">
                  <c:v>0</c:v>
                </c:pt>
                <c:pt idx="7">
                  <c:v>0</c:v>
                </c:pt>
              </c:numCache>
            </c:numRef>
          </c:val>
          <c:extLst>
            <c:ext xmlns:c16="http://schemas.microsoft.com/office/drawing/2014/chart" uri="{C3380CC4-5D6E-409C-BE32-E72D297353CC}">
              <c16:uniqueId val="{00000001-0ED4-4CCE-9237-34DF0D6591BC}"/>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41.279299999999999</c:v>
                </c:pt>
                <c:pt idx="1">
                  <c:v>17.391300000000001</c:v>
                </c:pt>
                <c:pt idx="2">
                  <c:v>37.190100000000001</c:v>
                </c:pt>
                <c:pt idx="3">
                  <c:v>18.3673</c:v>
                </c:pt>
                <c:pt idx="4">
                  <c:v>23.872699999999998</c:v>
                </c:pt>
                <c:pt idx="5">
                  <c:v>3.3984000000000001</c:v>
                </c:pt>
                <c:pt idx="6">
                  <c:v>32.811300000000003</c:v>
                </c:pt>
                <c:pt idx="7">
                  <c:v>100</c:v>
                </c:pt>
              </c:numCache>
            </c:numRef>
          </c:val>
          <c:extLst>
            <c:ext xmlns:c16="http://schemas.microsoft.com/office/drawing/2014/chart" uri="{C3380CC4-5D6E-409C-BE32-E72D297353CC}">
              <c16:uniqueId val="{00000002-0ED4-4CCE-9237-34DF0D6591BC}"/>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8.1167999999999996</c:v>
                </c:pt>
                <c:pt idx="1">
                  <c:v>11.594200000000001</c:v>
                </c:pt>
                <c:pt idx="2">
                  <c:v>7.4379999999999997</c:v>
                </c:pt>
                <c:pt idx="3">
                  <c:v>8.1632999999999996</c:v>
                </c:pt>
                <c:pt idx="4">
                  <c:v>9.8142999999999994</c:v>
                </c:pt>
                <c:pt idx="5">
                  <c:v>4.3338000000000001</c:v>
                </c:pt>
                <c:pt idx="6">
                  <c:v>0</c:v>
                </c:pt>
                <c:pt idx="7">
                  <c:v>0</c:v>
                </c:pt>
              </c:numCache>
            </c:numRef>
          </c:val>
          <c:extLst>
            <c:ext xmlns:c16="http://schemas.microsoft.com/office/drawing/2014/chart" uri="{C3380CC4-5D6E-409C-BE32-E72D297353CC}">
              <c16:uniqueId val="{00000003-0ED4-4CCE-9237-34DF0D6591BC}"/>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40.186300000000003</c:v>
                </c:pt>
                <c:pt idx="1">
                  <c:v>4.3478000000000003</c:v>
                </c:pt>
                <c:pt idx="2">
                  <c:v>0</c:v>
                </c:pt>
                <c:pt idx="3">
                  <c:v>2.0407999999999999</c:v>
                </c:pt>
                <c:pt idx="4">
                  <c:v>2.6524999999999999</c:v>
                </c:pt>
                <c:pt idx="5">
                  <c:v>1.2414000000000001</c:v>
                </c:pt>
                <c:pt idx="6">
                  <c:v>0</c:v>
                </c:pt>
                <c:pt idx="7">
                  <c:v>0</c:v>
                </c:pt>
              </c:numCache>
            </c:numRef>
          </c:val>
          <c:extLst>
            <c:ext xmlns:c16="http://schemas.microsoft.com/office/drawing/2014/chart" uri="{C3380CC4-5D6E-409C-BE32-E72D297353CC}">
              <c16:uniqueId val="{00000004-0ED4-4CCE-9237-34DF0D6591BC}"/>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34.093899999999998</c:v>
                </c:pt>
                <c:pt idx="1">
                  <c:v>45.893700000000003</c:v>
                </c:pt>
                <c:pt idx="2">
                  <c:v>41.322299999999998</c:v>
                </c:pt>
                <c:pt idx="3">
                  <c:v>42.857100000000003</c:v>
                </c:pt>
                <c:pt idx="4">
                  <c:v>44.031799999999997</c:v>
                </c:pt>
                <c:pt idx="5">
                  <c:v>23.006</c:v>
                </c:pt>
                <c:pt idx="6">
                  <c:v>100</c:v>
                </c:pt>
                <c:pt idx="7">
                  <c:v>54.067500000000003</c:v>
                </c:pt>
              </c:numCache>
            </c:numRef>
          </c:val>
          <c:extLst>
            <c:ext xmlns:c16="http://schemas.microsoft.com/office/drawing/2014/chart" uri="{C3380CC4-5D6E-409C-BE32-E72D297353CC}">
              <c16:uniqueId val="{00000005-0ED4-4CCE-9237-34DF0D6591BC}"/>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55.072499999999998</c:v>
                </c:pt>
                <c:pt idx="2">
                  <c:v>83.471100000000007</c:v>
                </c:pt>
                <c:pt idx="3">
                  <c:v>34.693899999999999</c:v>
                </c:pt>
                <c:pt idx="4">
                  <c:v>61.538499999999999</c:v>
                </c:pt>
                <c:pt idx="5">
                  <c:v>92.962500000000006</c:v>
                </c:pt>
                <c:pt idx="6">
                  <c:v>0</c:v>
                </c:pt>
                <c:pt idx="7">
                  <c:v>0</c:v>
                </c:pt>
              </c:numCache>
            </c:numRef>
          </c:val>
          <c:extLst>
            <c:ext xmlns:c16="http://schemas.microsoft.com/office/drawing/2014/chart" uri="{C3380CC4-5D6E-409C-BE32-E72D297353CC}">
              <c16:uniqueId val="{00000006-0ED4-4CCE-9237-34DF0D6591BC}"/>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74.737399999999994</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7-0ED4-4CCE-9237-34DF0D6591BC}"/>
            </c:ext>
          </c:extLst>
        </c:ser>
        <c:dLbls>
          <c:showLegendKey val="0"/>
          <c:showVal val="0"/>
          <c:showCatName val="0"/>
          <c:showSerName val="0"/>
          <c:showPercent val="0"/>
          <c:showBubbleSize val="0"/>
        </c:dLbls>
        <c:axId val="41227760"/>
        <c:axId val="41221200"/>
      </c:radarChart>
      <c:catAx>
        <c:axId val="4122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1200"/>
        <c:crosses val="autoZero"/>
        <c:auto val="1"/>
        <c:lblAlgn val="ctr"/>
        <c:lblOffset val="100"/>
        <c:noMultiLvlLbl val="0"/>
      </c:catAx>
      <c:valAx>
        <c:axId val="4122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36928</c:v>
                </c:pt>
                <c:pt idx="1">
                  <c:v>37706</c:v>
                </c:pt>
                <c:pt idx="2">
                  <c:v>38473</c:v>
                </c:pt>
                <c:pt idx="3">
                  <c:v>39126</c:v>
                </c:pt>
                <c:pt idx="4">
                  <c:v>39982</c:v>
                </c:pt>
                <c:pt idx="5">
                  <c:v>40629</c:v>
                </c:pt>
                <c:pt idx="6">
                  <c:v>41206</c:v>
                </c:pt>
                <c:pt idx="7">
                  <c:v>42105</c:v>
                </c:pt>
                <c:pt idx="8">
                  <c:v>42771</c:v>
                </c:pt>
                <c:pt idx="9">
                  <c:v>43355</c:v>
                </c:pt>
                <c:pt idx="10">
                  <c:v>44385</c:v>
                </c:pt>
                <c:pt idx="11">
                  <c:v>44989</c:v>
                </c:pt>
              </c:numCache>
            </c:numRef>
          </c:val>
          <c:smooth val="0"/>
          <c:extLst>
            <c:ext xmlns:c16="http://schemas.microsoft.com/office/drawing/2014/chart" uri="{C3380CC4-5D6E-409C-BE32-E72D297353CC}">
              <c16:uniqueId val="{00000000-98ED-4FCA-8B4A-F3FA70B94017}"/>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7">
                  <c:v>5656</c:v>
                </c:pt>
                <c:pt idx="8">
                  <c:v>5752</c:v>
                </c:pt>
                <c:pt idx="9">
                  <c:v>5883</c:v>
                </c:pt>
                <c:pt idx="10">
                  <c:v>6231</c:v>
                </c:pt>
                <c:pt idx="11">
                  <c:v>6423</c:v>
                </c:pt>
              </c:numCache>
            </c:numRef>
          </c:val>
          <c:smooth val="0"/>
          <c:extLst>
            <c:ext xmlns:c16="http://schemas.microsoft.com/office/drawing/2014/chart" uri="{C3380CC4-5D6E-409C-BE32-E72D297353CC}">
              <c16:uniqueId val="{00000001-98ED-4FCA-8B4A-F3FA70B94017}"/>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14869</c:v>
                </c:pt>
                <c:pt idx="1">
                  <c:v>15177</c:v>
                </c:pt>
                <c:pt idx="2">
                  <c:v>15395</c:v>
                </c:pt>
                <c:pt idx="3">
                  <c:v>16046</c:v>
                </c:pt>
                <c:pt idx="4">
                  <c:v>16982</c:v>
                </c:pt>
                <c:pt idx="5">
                  <c:v>17661</c:v>
                </c:pt>
                <c:pt idx="6">
                  <c:v>17901</c:v>
                </c:pt>
                <c:pt idx="7">
                  <c:v>18242</c:v>
                </c:pt>
                <c:pt idx="8">
                  <c:v>18639</c:v>
                </c:pt>
                <c:pt idx="9">
                  <c:v>18863</c:v>
                </c:pt>
                <c:pt idx="10">
                  <c:v>19254</c:v>
                </c:pt>
                <c:pt idx="11">
                  <c:v>19412</c:v>
                </c:pt>
              </c:numCache>
            </c:numRef>
          </c:val>
          <c:smooth val="0"/>
          <c:extLst>
            <c:ext xmlns:c16="http://schemas.microsoft.com/office/drawing/2014/chart" uri="{C3380CC4-5D6E-409C-BE32-E72D297353CC}">
              <c16:uniqueId val="{00000002-98ED-4FCA-8B4A-F3FA70B94017}"/>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7">
                  <c:v>3398</c:v>
                </c:pt>
                <c:pt idx="8">
                  <c:v>3562</c:v>
                </c:pt>
                <c:pt idx="9">
                  <c:v>3615</c:v>
                </c:pt>
                <c:pt idx="10">
                  <c:v>3756</c:v>
                </c:pt>
                <c:pt idx="11">
                  <c:v>3817</c:v>
                </c:pt>
              </c:numCache>
            </c:numRef>
          </c:val>
          <c:smooth val="0"/>
          <c:extLst>
            <c:ext xmlns:c16="http://schemas.microsoft.com/office/drawing/2014/chart" uri="{C3380CC4-5D6E-409C-BE32-E72D297353CC}">
              <c16:uniqueId val="{00000003-98ED-4FCA-8B4A-F3FA70B94017}"/>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7">
                  <c:v>19087</c:v>
                </c:pt>
                <c:pt idx="8">
                  <c:v>19049</c:v>
                </c:pt>
                <c:pt idx="9">
                  <c:v>19006</c:v>
                </c:pt>
                <c:pt idx="10">
                  <c:v>18944</c:v>
                </c:pt>
                <c:pt idx="11">
                  <c:v>18898</c:v>
                </c:pt>
              </c:numCache>
            </c:numRef>
          </c:val>
          <c:smooth val="0"/>
          <c:extLst>
            <c:ext xmlns:c16="http://schemas.microsoft.com/office/drawing/2014/chart" uri="{C3380CC4-5D6E-409C-BE32-E72D297353CC}">
              <c16:uniqueId val="{00000004-98ED-4FCA-8B4A-F3FA70B94017}"/>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14024</c:v>
                </c:pt>
                <c:pt idx="1">
                  <c:v>14220</c:v>
                </c:pt>
                <c:pt idx="2">
                  <c:v>14420</c:v>
                </c:pt>
                <c:pt idx="3">
                  <c:v>14584</c:v>
                </c:pt>
                <c:pt idx="4">
                  <c:v>14682</c:v>
                </c:pt>
                <c:pt idx="5">
                  <c:v>14922</c:v>
                </c:pt>
                <c:pt idx="6">
                  <c:v>15049</c:v>
                </c:pt>
                <c:pt idx="7">
                  <c:v>15173</c:v>
                </c:pt>
                <c:pt idx="8">
                  <c:v>15317</c:v>
                </c:pt>
                <c:pt idx="9">
                  <c:v>15504</c:v>
                </c:pt>
                <c:pt idx="10">
                  <c:v>15929</c:v>
                </c:pt>
                <c:pt idx="11">
                  <c:v>16033</c:v>
                </c:pt>
              </c:numCache>
            </c:numRef>
          </c:val>
          <c:smooth val="0"/>
          <c:extLst>
            <c:ext xmlns:c16="http://schemas.microsoft.com/office/drawing/2014/chart" uri="{C3380CC4-5D6E-409C-BE32-E72D297353CC}">
              <c16:uniqueId val="{00000005-98ED-4FCA-8B4A-F3FA70B94017}"/>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2">
                  <c:v>41498</c:v>
                </c:pt>
                <c:pt idx="3">
                  <c:v>42417</c:v>
                </c:pt>
                <c:pt idx="4">
                  <c:v>43470</c:v>
                </c:pt>
                <c:pt idx="5">
                  <c:v>44188</c:v>
                </c:pt>
                <c:pt idx="6">
                  <c:v>44603</c:v>
                </c:pt>
                <c:pt idx="7">
                  <c:v>44925</c:v>
                </c:pt>
                <c:pt idx="8">
                  <c:v>45326</c:v>
                </c:pt>
                <c:pt idx="9">
                  <c:v>46019</c:v>
                </c:pt>
                <c:pt idx="10">
                  <c:v>46745</c:v>
                </c:pt>
                <c:pt idx="11">
                  <c:v>47026</c:v>
                </c:pt>
              </c:numCache>
            </c:numRef>
          </c:val>
          <c:smooth val="0"/>
          <c:extLst>
            <c:ext xmlns:c16="http://schemas.microsoft.com/office/drawing/2014/chart" uri="{C3380CC4-5D6E-409C-BE32-E72D297353CC}">
              <c16:uniqueId val="{00000006-98ED-4FCA-8B4A-F3FA70B94017}"/>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0">
                  <c:v>23860</c:v>
                </c:pt>
                <c:pt idx="1">
                  <c:v>25782</c:v>
                </c:pt>
                <c:pt idx="2">
                  <c:v>27100</c:v>
                </c:pt>
                <c:pt idx="3">
                  <c:v>27813</c:v>
                </c:pt>
                <c:pt idx="4">
                  <c:v>28393</c:v>
                </c:pt>
                <c:pt idx="5">
                  <c:v>31348</c:v>
                </c:pt>
                <c:pt idx="6">
                  <c:v>32051</c:v>
                </c:pt>
                <c:pt idx="7">
                  <c:v>32394</c:v>
                </c:pt>
                <c:pt idx="8">
                  <c:v>32692</c:v>
                </c:pt>
                <c:pt idx="9">
                  <c:v>33825</c:v>
                </c:pt>
                <c:pt idx="10">
                  <c:v>34572</c:v>
                </c:pt>
                <c:pt idx="11">
                  <c:v>35146</c:v>
                </c:pt>
              </c:numCache>
            </c:numRef>
          </c:val>
          <c:smooth val="0"/>
          <c:extLst>
            <c:ext xmlns:c16="http://schemas.microsoft.com/office/drawing/2014/chart" uri="{C3380CC4-5D6E-409C-BE32-E72D297353CC}">
              <c16:uniqueId val="{00000007-98ED-4FCA-8B4A-F3FA70B94017}"/>
            </c:ext>
          </c:extLst>
        </c:ser>
        <c:dLbls>
          <c:showLegendKey val="0"/>
          <c:showVal val="0"/>
          <c:showCatName val="0"/>
          <c:showSerName val="0"/>
          <c:showPercent val="0"/>
          <c:showBubbleSize val="0"/>
        </c:dLbls>
        <c:smooth val="0"/>
        <c:axId val="41230712"/>
        <c:axId val="41232024"/>
      </c:lineChart>
      <c:dateAx>
        <c:axId val="4123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2024"/>
        <c:crosses val="autoZero"/>
        <c:auto val="1"/>
        <c:lblOffset val="100"/>
        <c:baseTimeUnit val="months"/>
      </c:dateAx>
      <c:valAx>
        <c:axId val="4123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1033</c:v>
                </c:pt>
                <c:pt idx="1">
                  <c:v>778</c:v>
                </c:pt>
                <c:pt idx="2">
                  <c:v>767</c:v>
                </c:pt>
                <c:pt idx="3">
                  <c:v>653</c:v>
                </c:pt>
                <c:pt idx="4">
                  <c:v>856</c:v>
                </c:pt>
                <c:pt idx="5">
                  <c:v>647</c:v>
                </c:pt>
                <c:pt idx="6">
                  <c:v>577</c:v>
                </c:pt>
                <c:pt idx="7">
                  <c:v>899</c:v>
                </c:pt>
                <c:pt idx="8">
                  <c:v>666</c:v>
                </c:pt>
                <c:pt idx="9">
                  <c:v>584</c:v>
                </c:pt>
                <c:pt idx="10">
                  <c:v>1030</c:v>
                </c:pt>
                <c:pt idx="11">
                  <c:v>604</c:v>
                </c:pt>
              </c:numCache>
            </c:numRef>
          </c:val>
          <c:smooth val="0"/>
          <c:extLst>
            <c:ext xmlns:c16="http://schemas.microsoft.com/office/drawing/2014/chart" uri="{C3380CC4-5D6E-409C-BE32-E72D297353CC}">
              <c16:uniqueId val="{00000000-A23C-4CE3-AB6B-F08D6785E7CD}"/>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8">
                  <c:v>96</c:v>
                </c:pt>
                <c:pt idx="9">
                  <c:v>131</c:v>
                </c:pt>
                <c:pt idx="10">
                  <c:v>348</c:v>
                </c:pt>
                <c:pt idx="11">
                  <c:v>192</c:v>
                </c:pt>
              </c:numCache>
            </c:numRef>
          </c:val>
          <c:smooth val="0"/>
          <c:extLst>
            <c:ext xmlns:c16="http://schemas.microsoft.com/office/drawing/2014/chart" uri="{C3380CC4-5D6E-409C-BE32-E72D297353CC}">
              <c16:uniqueId val="{00000001-A23C-4CE3-AB6B-F08D6785E7CD}"/>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255</c:v>
                </c:pt>
                <c:pt idx="1">
                  <c:v>308</c:v>
                </c:pt>
                <c:pt idx="2">
                  <c:v>218</c:v>
                </c:pt>
                <c:pt idx="3">
                  <c:v>651</c:v>
                </c:pt>
                <c:pt idx="4">
                  <c:v>936</c:v>
                </c:pt>
                <c:pt idx="5">
                  <c:v>679</c:v>
                </c:pt>
                <c:pt idx="6">
                  <c:v>240</c:v>
                </c:pt>
                <c:pt idx="7">
                  <c:v>341</c:v>
                </c:pt>
                <c:pt idx="8">
                  <c:v>397</c:v>
                </c:pt>
                <c:pt idx="9">
                  <c:v>224</c:v>
                </c:pt>
                <c:pt idx="10">
                  <c:v>391</c:v>
                </c:pt>
                <c:pt idx="11">
                  <c:v>158</c:v>
                </c:pt>
              </c:numCache>
            </c:numRef>
          </c:val>
          <c:smooth val="0"/>
          <c:extLst>
            <c:ext xmlns:c16="http://schemas.microsoft.com/office/drawing/2014/chart" uri="{C3380CC4-5D6E-409C-BE32-E72D297353CC}">
              <c16:uniqueId val="{00000002-A23C-4CE3-AB6B-F08D6785E7CD}"/>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8">
                  <c:v>164</c:v>
                </c:pt>
                <c:pt idx="9">
                  <c:v>53</c:v>
                </c:pt>
                <c:pt idx="10">
                  <c:v>141</c:v>
                </c:pt>
                <c:pt idx="11">
                  <c:v>61</c:v>
                </c:pt>
              </c:numCache>
            </c:numRef>
          </c:val>
          <c:smooth val="0"/>
          <c:extLst>
            <c:ext xmlns:c16="http://schemas.microsoft.com/office/drawing/2014/chart" uri="{C3380CC4-5D6E-409C-BE32-E72D297353CC}">
              <c16:uniqueId val="{00000003-A23C-4CE3-AB6B-F08D6785E7CD}"/>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8">
                  <c:v>-38</c:v>
                </c:pt>
                <c:pt idx="9">
                  <c:v>-43</c:v>
                </c:pt>
                <c:pt idx="10">
                  <c:v>-62</c:v>
                </c:pt>
                <c:pt idx="11">
                  <c:v>-46</c:v>
                </c:pt>
              </c:numCache>
            </c:numRef>
          </c:val>
          <c:smooth val="0"/>
          <c:extLst>
            <c:ext xmlns:c16="http://schemas.microsoft.com/office/drawing/2014/chart" uri="{C3380CC4-5D6E-409C-BE32-E72D297353CC}">
              <c16:uniqueId val="{00000004-A23C-4CE3-AB6B-F08D6785E7CD}"/>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408</c:v>
                </c:pt>
                <c:pt idx="1">
                  <c:v>196</c:v>
                </c:pt>
                <c:pt idx="2">
                  <c:v>200</c:v>
                </c:pt>
                <c:pt idx="3">
                  <c:v>164</c:v>
                </c:pt>
                <c:pt idx="4">
                  <c:v>98</c:v>
                </c:pt>
                <c:pt idx="5">
                  <c:v>240</c:v>
                </c:pt>
                <c:pt idx="6">
                  <c:v>127</c:v>
                </c:pt>
                <c:pt idx="7">
                  <c:v>124</c:v>
                </c:pt>
                <c:pt idx="8">
                  <c:v>144</c:v>
                </c:pt>
                <c:pt idx="9">
                  <c:v>187</c:v>
                </c:pt>
                <c:pt idx="10">
                  <c:v>425</c:v>
                </c:pt>
                <c:pt idx="11">
                  <c:v>104</c:v>
                </c:pt>
              </c:numCache>
            </c:numRef>
          </c:val>
          <c:smooth val="0"/>
          <c:extLst>
            <c:ext xmlns:c16="http://schemas.microsoft.com/office/drawing/2014/chart" uri="{C3380CC4-5D6E-409C-BE32-E72D297353CC}">
              <c16:uniqueId val="{00000005-A23C-4CE3-AB6B-F08D6785E7CD}"/>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3">
                  <c:v>919</c:v>
                </c:pt>
                <c:pt idx="4">
                  <c:v>1053</c:v>
                </c:pt>
                <c:pt idx="5">
                  <c:v>718</c:v>
                </c:pt>
                <c:pt idx="6">
                  <c:v>415</c:v>
                </c:pt>
                <c:pt idx="7">
                  <c:v>322</c:v>
                </c:pt>
                <c:pt idx="8">
                  <c:v>401</c:v>
                </c:pt>
                <c:pt idx="9">
                  <c:v>693</c:v>
                </c:pt>
                <c:pt idx="10">
                  <c:v>726</c:v>
                </c:pt>
                <c:pt idx="11">
                  <c:v>281</c:v>
                </c:pt>
              </c:numCache>
            </c:numRef>
          </c:val>
          <c:smooth val="0"/>
          <c:extLst>
            <c:ext xmlns:c16="http://schemas.microsoft.com/office/drawing/2014/chart" uri="{C3380CC4-5D6E-409C-BE32-E72D297353CC}">
              <c16:uniqueId val="{00000006-A23C-4CE3-AB6B-F08D6785E7CD}"/>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0">
                  <c:v>3947</c:v>
                </c:pt>
                <c:pt idx="1">
                  <c:v>1922</c:v>
                </c:pt>
                <c:pt idx="2">
                  <c:v>1318</c:v>
                </c:pt>
                <c:pt idx="3">
                  <c:v>713</c:v>
                </c:pt>
                <c:pt idx="4">
                  <c:v>580</c:v>
                </c:pt>
                <c:pt idx="5">
                  <c:v>2955</c:v>
                </c:pt>
                <c:pt idx="6">
                  <c:v>703</c:v>
                </c:pt>
                <c:pt idx="7">
                  <c:v>343</c:v>
                </c:pt>
                <c:pt idx="8">
                  <c:v>298</c:v>
                </c:pt>
                <c:pt idx="9">
                  <c:v>1133</c:v>
                </c:pt>
                <c:pt idx="10">
                  <c:v>747</c:v>
                </c:pt>
                <c:pt idx="11">
                  <c:v>574</c:v>
                </c:pt>
              </c:numCache>
            </c:numRef>
          </c:val>
          <c:smooth val="0"/>
          <c:extLst>
            <c:ext xmlns:c16="http://schemas.microsoft.com/office/drawing/2014/chart" uri="{C3380CC4-5D6E-409C-BE32-E72D297353CC}">
              <c16:uniqueId val="{00000007-A23C-4CE3-AB6B-F08D6785E7CD}"/>
            </c:ext>
          </c:extLst>
        </c:ser>
        <c:dLbls>
          <c:showLegendKey val="0"/>
          <c:showVal val="0"/>
          <c:showCatName val="0"/>
          <c:showSerName val="0"/>
          <c:showPercent val="0"/>
          <c:showBubbleSize val="0"/>
        </c:dLbls>
        <c:smooth val="0"/>
        <c:axId val="365397232"/>
        <c:axId val="365397560"/>
      </c:lineChart>
      <c:dateAx>
        <c:axId val="36539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7560"/>
        <c:crosses val="autoZero"/>
        <c:auto val="1"/>
        <c:lblOffset val="100"/>
        <c:baseTimeUnit val="months"/>
      </c:dateAx>
      <c:valAx>
        <c:axId val="36539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c:v>
                </c:pt>
                <c:pt idx="1">
                  <c:v>26</c:v>
                </c:pt>
                <c:pt idx="2">
                  <c:v>24</c:v>
                </c:pt>
                <c:pt idx="3">
                  <c:v>23</c:v>
                </c:pt>
                <c:pt idx="4">
                  <c:v>26</c:v>
                </c:pt>
                <c:pt idx="5">
                  <c:v>26</c:v>
                </c:pt>
                <c:pt idx="6">
                  <c:v>27</c:v>
                </c:pt>
              </c:numCache>
            </c:numRef>
          </c:val>
          <c:extLst>
            <c:ext xmlns:c16="http://schemas.microsoft.com/office/drawing/2014/chart" uri="{C3380CC4-5D6E-409C-BE32-E72D297353CC}">
              <c16:uniqueId val="{00000000-9130-4579-9A18-1E98E6430B3E}"/>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6</c:v>
                </c:pt>
                <c:pt idx="2">
                  <c:v>6</c:v>
                </c:pt>
                <c:pt idx="3">
                  <c:v>7</c:v>
                </c:pt>
                <c:pt idx="4">
                  <c:v>6</c:v>
                </c:pt>
                <c:pt idx="5">
                  <c:v>5</c:v>
                </c:pt>
                <c:pt idx="6">
                  <c:v>5</c:v>
                </c:pt>
              </c:numCache>
            </c:numRef>
          </c:val>
          <c:extLst>
            <c:ext xmlns:c16="http://schemas.microsoft.com/office/drawing/2014/chart" uri="{C3380CC4-5D6E-409C-BE32-E72D297353CC}">
              <c16:uniqueId val="{00000001-9130-4579-9A18-1E98E6430B3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13</c:v>
                </c:pt>
                <c:pt idx="2">
                  <c:v>11</c:v>
                </c:pt>
                <c:pt idx="3">
                  <c:v>15</c:v>
                </c:pt>
                <c:pt idx="4">
                  <c:v>13</c:v>
                </c:pt>
                <c:pt idx="5">
                  <c:v>14</c:v>
                </c:pt>
                <c:pt idx="6">
                  <c:v>16</c:v>
                </c:pt>
              </c:numCache>
            </c:numRef>
          </c:val>
          <c:extLst>
            <c:ext xmlns:c16="http://schemas.microsoft.com/office/drawing/2014/chart" uri="{C3380CC4-5D6E-409C-BE32-E72D297353CC}">
              <c16:uniqueId val="{00000002-9130-4579-9A18-1E98E6430B3E}"/>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4</c:v>
                </c:pt>
                <c:pt idx="2">
                  <c:v>3</c:v>
                </c:pt>
                <c:pt idx="3">
                  <c:v>2</c:v>
                </c:pt>
                <c:pt idx="4">
                  <c:v>3</c:v>
                </c:pt>
                <c:pt idx="5">
                  <c:v>5</c:v>
                </c:pt>
                <c:pt idx="6">
                  <c:v>3</c:v>
                </c:pt>
              </c:numCache>
            </c:numRef>
          </c:val>
          <c:extLst>
            <c:ext xmlns:c16="http://schemas.microsoft.com/office/drawing/2014/chart" uri="{C3380CC4-5D6E-409C-BE32-E72D297353CC}">
              <c16:uniqueId val="{00000003-9130-4579-9A18-1E98E6430B3E}"/>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-2</c:v>
                </c:pt>
                <c:pt idx="2">
                  <c:v>-2</c:v>
                </c:pt>
                <c:pt idx="3">
                  <c:v>-3</c:v>
                </c:pt>
                <c:pt idx="4">
                  <c:v>0</c:v>
                </c:pt>
                <c:pt idx="5">
                  <c:v>-2</c:v>
                </c:pt>
                <c:pt idx="6">
                  <c:v>-1</c:v>
                </c:pt>
              </c:numCache>
            </c:numRef>
          </c:val>
          <c:extLst>
            <c:ext xmlns:c16="http://schemas.microsoft.com/office/drawing/2014/chart" uri="{C3380CC4-5D6E-409C-BE32-E72D297353CC}">
              <c16:uniqueId val="{00000004-9130-4579-9A18-1E98E6430B3E}"/>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8</c:v>
                </c:pt>
                <c:pt idx="2">
                  <c:v>7</c:v>
                </c:pt>
                <c:pt idx="3">
                  <c:v>7</c:v>
                </c:pt>
                <c:pt idx="4">
                  <c:v>6</c:v>
                </c:pt>
                <c:pt idx="5">
                  <c:v>7</c:v>
                </c:pt>
                <c:pt idx="6">
                  <c:v>6</c:v>
                </c:pt>
              </c:numCache>
            </c:numRef>
          </c:val>
          <c:extLst>
            <c:ext xmlns:c16="http://schemas.microsoft.com/office/drawing/2014/chart" uri="{C3380CC4-5D6E-409C-BE32-E72D297353CC}">
              <c16:uniqueId val="{00000005-9130-4579-9A18-1E98E6430B3E}"/>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22</c:v>
                </c:pt>
                <c:pt idx="1">
                  <c:v>21</c:v>
                </c:pt>
                <c:pt idx="2">
                  <c:v>23</c:v>
                </c:pt>
                <c:pt idx="3">
                  <c:v>19</c:v>
                </c:pt>
                <c:pt idx="4">
                  <c:v>19</c:v>
                </c:pt>
                <c:pt idx="5">
                  <c:v>24</c:v>
                </c:pt>
                <c:pt idx="6">
                  <c:v>24</c:v>
                </c:pt>
              </c:numCache>
            </c:numRef>
          </c:val>
          <c:extLst>
            <c:ext xmlns:c16="http://schemas.microsoft.com/office/drawing/2014/chart" uri="{C3380CC4-5D6E-409C-BE32-E72D297353CC}">
              <c16:uniqueId val="{00000006-9130-4579-9A18-1E98E6430B3E}"/>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30</c:v>
                </c:pt>
                <c:pt idx="1">
                  <c:v>35</c:v>
                </c:pt>
                <c:pt idx="2">
                  <c:v>46</c:v>
                </c:pt>
                <c:pt idx="3">
                  <c:v>48</c:v>
                </c:pt>
                <c:pt idx="4">
                  <c:v>29</c:v>
                </c:pt>
                <c:pt idx="5">
                  <c:v>31</c:v>
                </c:pt>
                <c:pt idx="6">
                  <c:v>30</c:v>
                </c:pt>
              </c:numCache>
            </c:numRef>
          </c:val>
          <c:extLst>
            <c:ext xmlns:c16="http://schemas.microsoft.com/office/drawing/2014/chart" uri="{C3380CC4-5D6E-409C-BE32-E72D297353CC}">
              <c16:uniqueId val="{00000007-9130-4579-9A18-1E98E6430B3E}"/>
            </c:ext>
          </c:extLst>
        </c:ser>
        <c:dLbls>
          <c:showLegendKey val="0"/>
          <c:showVal val="0"/>
          <c:showCatName val="0"/>
          <c:showSerName val="0"/>
          <c:showPercent val="0"/>
          <c:showBubbleSize val="0"/>
        </c:dLbls>
        <c:gapWidth val="219"/>
        <c:overlap val="-27"/>
        <c:axId val="365400184"/>
        <c:axId val="365395264"/>
      </c:barChart>
      <c:catAx>
        <c:axId val="36540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5264"/>
        <c:crosses val="autoZero"/>
        <c:auto val="1"/>
        <c:lblAlgn val="ctr"/>
        <c:lblOffset val="100"/>
        <c:noMultiLvlLbl val="0"/>
      </c:catAx>
      <c:valAx>
        <c:axId val="36539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0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47</c:v>
                </c:pt>
                <c:pt idx="1">
                  <c:v>13</c:v>
                </c:pt>
                <c:pt idx="2">
                  <c:v>40</c:v>
                </c:pt>
                <c:pt idx="3">
                  <c:v>15</c:v>
                </c:pt>
                <c:pt idx="4">
                  <c:v>48</c:v>
                </c:pt>
                <c:pt idx="5">
                  <c:v>4</c:v>
                </c:pt>
                <c:pt idx="6">
                  <c:v>5</c:v>
                </c:pt>
              </c:numCache>
            </c:numRef>
          </c:val>
          <c:extLst>
            <c:ext xmlns:c16="http://schemas.microsoft.com/office/drawing/2014/chart" uri="{C3380CC4-5D6E-409C-BE32-E72D297353CC}">
              <c16:uniqueId val="{00000000-5CF8-4583-B22E-38AAAE74360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2</c:v>
                </c:pt>
                <c:pt idx="2">
                  <c:v>2</c:v>
                </c:pt>
                <c:pt idx="3">
                  <c:v>2</c:v>
                </c:pt>
                <c:pt idx="4">
                  <c:v>3</c:v>
                </c:pt>
                <c:pt idx="5">
                  <c:v>1</c:v>
                </c:pt>
                <c:pt idx="6">
                  <c:v>1</c:v>
                </c:pt>
              </c:numCache>
            </c:numRef>
          </c:val>
          <c:extLst>
            <c:ext xmlns:c16="http://schemas.microsoft.com/office/drawing/2014/chart" uri="{C3380CC4-5D6E-409C-BE32-E72D297353CC}">
              <c16:uniqueId val="{00000001-5CF8-4583-B22E-38AAAE74360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23</c:v>
                </c:pt>
                <c:pt idx="2">
                  <c:v>16</c:v>
                </c:pt>
                <c:pt idx="3">
                  <c:v>12</c:v>
                </c:pt>
                <c:pt idx="4">
                  <c:v>14</c:v>
                </c:pt>
                <c:pt idx="5">
                  <c:v>1</c:v>
                </c:pt>
                <c:pt idx="6">
                  <c:v>2</c:v>
                </c:pt>
              </c:numCache>
            </c:numRef>
          </c:val>
          <c:extLst>
            <c:ext xmlns:c16="http://schemas.microsoft.com/office/drawing/2014/chart" uri="{C3380CC4-5D6E-409C-BE32-E72D297353CC}">
              <c16:uniqueId val="{00000002-5CF8-4583-B22E-38AAAE74360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6</c:v>
                </c:pt>
                <c:pt idx="2">
                  <c:v>4</c:v>
                </c:pt>
                <c:pt idx="3">
                  <c:v>6</c:v>
                </c:pt>
                <c:pt idx="4">
                  <c:v>7</c:v>
                </c:pt>
                <c:pt idx="5">
                  <c:v>4</c:v>
                </c:pt>
                <c:pt idx="6">
                  <c:v>2</c:v>
                </c:pt>
              </c:numCache>
            </c:numRef>
          </c:val>
          <c:extLst>
            <c:ext xmlns:c16="http://schemas.microsoft.com/office/drawing/2014/chart" uri="{C3380CC4-5D6E-409C-BE32-E72D297353CC}">
              <c16:uniqueId val="{00000003-5CF8-4583-B22E-38AAAE74360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4</c:v>
                </c:pt>
                <c:pt idx="3">
                  <c:v>1</c:v>
                </c:pt>
                <c:pt idx="4">
                  <c:v>1</c:v>
                </c:pt>
                <c:pt idx="5">
                  <c:v>0</c:v>
                </c:pt>
                <c:pt idx="6">
                  <c:v>1</c:v>
                </c:pt>
              </c:numCache>
            </c:numRef>
          </c:val>
          <c:extLst>
            <c:ext xmlns:c16="http://schemas.microsoft.com/office/drawing/2014/chart" uri="{C3380CC4-5D6E-409C-BE32-E72D297353CC}">
              <c16:uniqueId val="{00000004-5CF8-4583-B22E-38AAAE74360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49</c:v>
                </c:pt>
                <c:pt idx="1">
                  <c:v>24</c:v>
                </c:pt>
                <c:pt idx="2">
                  <c:v>35</c:v>
                </c:pt>
                <c:pt idx="3">
                  <c:v>14</c:v>
                </c:pt>
                <c:pt idx="4">
                  <c:v>35</c:v>
                </c:pt>
                <c:pt idx="5">
                  <c:v>5</c:v>
                </c:pt>
                <c:pt idx="6">
                  <c:v>4</c:v>
                </c:pt>
              </c:numCache>
            </c:numRef>
          </c:val>
          <c:extLst>
            <c:ext xmlns:c16="http://schemas.microsoft.com/office/drawing/2014/chart" uri="{C3380CC4-5D6E-409C-BE32-E72D297353CC}">
              <c16:uniqueId val="{00000005-5CF8-4583-B22E-38AAAE74360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36</c:v>
                </c:pt>
                <c:pt idx="1">
                  <c:v>39</c:v>
                </c:pt>
                <c:pt idx="2">
                  <c:v>31</c:v>
                </c:pt>
                <c:pt idx="3">
                  <c:v>30</c:v>
                </c:pt>
                <c:pt idx="4">
                  <c:v>42</c:v>
                </c:pt>
                <c:pt idx="5">
                  <c:v>17</c:v>
                </c:pt>
                <c:pt idx="6">
                  <c:v>37</c:v>
                </c:pt>
              </c:numCache>
            </c:numRef>
          </c:val>
          <c:extLst>
            <c:ext xmlns:c16="http://schemas.microsoft.com/office/drawing/2014/chart" uri="{C3380CC4-5D6E-409C-BE32-E72D297353CC}">
              <c16:uniqueId val="{00000006-5CF8-4583-B22E-38AAAE74360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51</c:v>
                </c:pt>
                <c:pt idx="1">
                  <c:v>51</c:v>
                </c:pt>
                <c:pt idx="2">
                  <c:v>55</c:v>
                </c:pt>
                <c:pt idx="3">
                  <c:v>54</c:v>
                </c:pt>
                <c:pt idx="4">
                  <c:v>58</c:v>
                </c:pt>
                <c:pt idx="5">
                  <c:v>57</c:v>
                </c:pt>
                <c:pt idx="6">
                  <c:v>51</c:v>
                </c:pt>
              </c:numCache>
            </c:numRef>
          </c:val>
          <c:extLst>
            <c:ext xmlns:c16="http://schemas.microsoft.com/office/drawing/2014/chart" uri="{C3380CC4-5D6E-409C-BE32-E72D297353CC}">
              <c16:uniqueId val="{00000007-5CF8-4583-B22E-38AAAE74360D}"/>
            </c:ext>
          </c:extLst>
        </c:ser>
        <c:dLbls>
          <c:showLegendKey val="0"/>
          <c:showVal val="0"/>
          <c:showCatName val="0"/>
          <c:showSerName val="0"/>
          <c:showPercent val="0"/>
          <c:showBubbleSize val="0"/>
        </c:dLbls>
        <c:gapWidth val="219"/>
        <c:overlap val="-27"/>
        <c:axId val="309476224"/>
        <c:axId val="309474584"/>
      </c:barChart>
      <c:catAx>
        <c:axId val="30947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4584"/>
        <c:crosses val="autoZero"/>
        <c:auto val="1"/>
        <c:lblAlgn val="ctr"/>
        <c:lblOffset val="100"/>
        <c:noMultiLvlLbl val="0"/>
      </c:catAx>
      <c:valAx>
        <c:axId val="30947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1.5261735315635501</c:v>
                </c:pt>
                <c:pt idx="1">
                  <c:v>0.81576150100116196</c:v>
                </c:pt>
                <c:pt idx="2">
                  <c:v>1.19070279089314</c:v>
                </c:pt>
                <c:pt idx="3">
                  <c:v>0.69644608146079001</c:v>
                </c:pt>
                <c:pt idx="4">
                  <c:v>1.06517645992469</c:v>
                </c:pt>
                <c:pt idx="5">
                  <c:v>0.52591896769090096</c:v>
                </c:pt>
                <c:pt idx="6">
                  <c:v>0.792030257335673</c:v>
                </c:pt>
              </c:numCache>
            </c:numRef>
          </c:val>
          <c:extLst>
            <c:ext xmlns:c16="http://schemas.microsoft.com/office/drawing/2014/chart" uri="{C3380CC4-5D6E-409C-BE32-E72D297353CC}">
              <c16:uniqueId val="{00000000-0297-4244-AF84-8B982886CCB6}"/>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1.19099249374479</c:v>
                </c:pt>
                <c:pt idx="1">
                  <c:v>1.58465387823186</c:v>
                </c:pt>
                <c:pt idx="2">
                  <c:v>1.8348623853210999</c:v>
                </c:pt>
                <c:pt idx="3">
                  <c:v>0.90075062552126794</c:v>
                </c:pt>
                <c:pt idx="4">
                  <c:v>2.3519599666388702</c:v>
                </c:pt>
                <c:pt idx="5">
                  <c:v>0.51709758131776495</c:v>
                </c:pt>
                <c:pt idx="6">
                  <c:v>0.26688907422852398</c:v>
                </c:pt>
              </c:numCache>
            </c:numRef>
          </c:val>
          <c:extLst>
            <c:ext xmlns:c16="http://schemas.microsoft.com/office/drawing/2014/chart" uri="{C3380CC4-5D6E-409C-BE32-E72D297353CC}">
              <c16:uniqueId val="{00000001-0297-4244-AF84-8B982886CCB6}"/>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0.13573306542975</c:v>
                </c:pt>
                <c:pt idx="1">
                  <c:v>0.117819646489946</c:v>
                </c:pt>
                <c:pt idx="2">
                  <c:v>0.44233482247825101</c:v>
                </c:pt>
                <c:pt idx="3">
                  <c:v>0.41441335527862699</c:v>
                </c:pt>
                <c:pt idx="4">
                  <c:v>0.42449027577172399</c:v>
                </c:pt>
                <c:pt idx="5">
                  <c:v>1.17564072419469E-2</c:v>
                </c:pt>
                <c:pt idx="6">
                  <c:v>1.3049612038561</c:v>
                </c:pt>
              </c:numCache>
            </c:numRef>
          </c:val>
          <c:extLst>
            <c:ext xmlns:c16="http://schemas.microsoft.com/office/drawing/2014/chart" uri="{C3380CC4-5D6E-409C-BE32-E72D297353CC}">
              <c16:uniqueId val="{00000002-0297-4244-AF84-8B982886CCB6}"/>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4.5406435224386099</c:v>
                </c:pt>
                <c:pt idx="1">
                  <c:v>4.2995578135290202</c:v>
                </c:pt>
                <c:pt idx="2">
                  <c:v>5.9906858594411503</c:v>
                </c:pt>
                <c:pt idx="3">
                  <c:v>4.3983441527895399</c:v>
                </c:pt>
                <c:pt idx="4">
                  <c:v>3.7417846054594599</c:v>
                </c:pt>
                <c:pt idx="5">
                  <c:v>4.3889359300028197</c:v>
                </c:pt>
                <c:pt idx="6">
                  <c:v>2.4414338131526998</c:v>
                </c:pt>
              </c:numCache>
            </c:numRef>
          </c:val>
          <c:extLst>
            <c:ext xmlns:c16="http://schemas.microsoft.com/office/drawing/2014/chart" uri="{C3380CC4-5D6E-409C-BE32-E72D297353CC}">
              <c16:uniqueId val="{00000003-0297-4244-AF84-8B982886CCB6}"/>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0.56271364712069405</c:v>
                </c:pt>
                <c:pt idx="1">
                  <c:v>1.55929529318959</c:v>
                </c:pt>
                <c:pt idx="2">
                  <c:v>0.42992374441230602</c:v>
                </c:pt>
                <c:pt idx="3">
                  <c:v>0.85195897975282697</c:v>
                </c:pt>
                <c:pt idx="4">
                  <c:v>1.7828030502235099</c:v>
                </c:pt>
                <c:pt idx="6">
                  <c:v>0.56271364712069405</c:v>
                </c:pt>
              </c:numCache>
            </c:numRef>
          </c:val>
          <c:extLst>
            <c:ext xmlns:c16="http://schemas.microsoft.com/office/drawing/2014/chart" uri="{C3380CC4-5D6E-409C-BE32-E72D297353CC}">
              <c16:uniqueId val="{00000004-0297-4244-AF84-8B982886CCB6}"/>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1.28098183830392</c:v>
                </c:pt>
                <c:pt idx="1">
                  <c:v>0.98728584918386597</c:v>
                </c:pt>
                <c:pt idx="2">
                  <c:v>1.0988418030101601</c:v>
                </c:pt>
                <c:pt idx="3">
                  <c:v>1.0218535006070399</c:v>
                </c:pt>
                <c:pt idx="4">
                  <c:v>1.51702607388564</c:v>
                </c:pt>
                <c:pt idx="5">
                  <c:v>1.5742614326183699</c:v>
                </c:pt>
                <c:pt idx="6">
                  <c:v>1.04546067718872</c:v>
                </c:pt>
              </c:numCache>
            </c:numRef>
          </c:val>
          <c:extLst>
            <c:ext xmlns:c16="http://schemas.microsoft.com/office/drawing/2014/chart" uri="{C3380CC4-5D6E-409C-BE32-E72D297353CC}">
              <c16:uniqueId val="{00000005-0297-4244-AF84-8B982886CCB6}"/>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1.32364376543775</c:v>
                </c:pt>
                <c:pt idx="1">
                  <c:v>1.2672732689199599</c:v>
                </c:pt>
                <c:pt idx="2">
                  <c:v>1.1374870522131499</c:v>
                </c:pt>
                <c:pt idx="3">
                  <c:v>1.3510505290763299</c:v>
                </c:pt>
                <c:pt idx="4">
                  <c:v>0.96879342716868999</c:v>
                </c:pt>
                <c:pt idx="5">
                  <c:v>1.23636500616164</c:v>
                </c:pt>
                <c:pt idx="6">
                  <c:v>1.22846751243055</c:v>
                </c:pt>
              </c:numCache>
            </c:numRef>
          </c:val>
          <c:extLst>
            <c:ext xmlns:c16="http://schemas.microsoft.com/office/drawing/2014/chart" uri="{C3380CC4-5D6E-409C-BE32-E72D297353CC}">
              <c16:uniqueId val="{00000006-0297-4244-AF84-8B982886CCB6}"/>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1.7544500549322699</c:v>
                </c:pt>
                <c:pt idx="1">
                  <c:v>0.93696048665118803</c:v>
                </c:pt>
                <c:pt idx="2">
                  <c:v>1.7870674729631399</c:v>
                </c:pt>
                <c:pt idx="3">
                  <c:v>0.85200263747048199</c:v>
                </c:pt>
                <c:pt idx="4">
                  <c:v>1.28209856567714</c:v>
                </c:pt>
                <c:pt idx="5">
                  <c:v>0.89002522868031198</c:v>
                </c:pt>
                <c:pt idx="6">
                  <c:v>0.93662223376792098</c:v>
                </c:pt>
              </c:numCache>
            </c:numRef>
          </c:val>
          <c:extLst>
            <c:ext xmlns:c16="http://schemas.microsoft.com/office/drawing/2014/chart" uri="{C3380CC4-5D6E-409C-BE32-E72D297353CC}">
              <c16:uniqueId val="{00000007-0297-4244-AF84-8B982886CCB6}"/>
            </c:ext>
          </c:extLst>
        </c:ser>
        <c:dLbls>
          <c:showLegendKey val="0"/>
          <c:showVal val="0"/>
          <c:showCatName val="0"/>
          <c:showSerName val="0"/>
          <c:showPercent val="0"/>
          <c:showBubbleSize val="0"/>
        </c:dLbls>
        <c:gapWidth val="219"/>
        <c:overlap val="-27"/>
        <c:axId val="309471960"/>
        <c:axId val="309469992"/>
      </c:barChart>
      <c:catAx>
        <c:axId val="30947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9992"/>
        <c:crosses val="autoZero"/>
        <c:auto val="1"/>
        <c:lblAlgn val="ctr"/>
        <c:lblOffset val="100"/>
        <c:noMultiLvlLbl val="0"/>
      </c:catAx>
      <c:valAx>
        <c:axId val="30946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6</c:v>
                </c:pt>
                <c:pt idx="10">
                  <c:v>3</c:v>
                </c:pt>
                <c:pt idx="11">
                  <c:v>4</c:v>
                </c:pt>
                <c:pt idx="12">
                  <c:v>5</c:v>
                </c:pt>
                <c:pt idx="13">
                  <c:v>3</c:v>
                </c:pt>
                <c:pt idx="14">
                  <c:v>3</c:v>
                </c:pt>
                <c:pt idx="15">
                  <c:v>19</c:v>
                </c:pt>
                <c:pt idx="16">
                  <c:v>39</c:v>
                </c:pt>
                <c:pt idx="17">
                  <c:v>30</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0-6849-486E-BBA7-E9981C9AF833}"/>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2</c:v>
                </c:pt>
                <c:pt idx="18">
                  <c:v>1</c:v>
                </c:pt>
                <c:pt idx="19">
                  <c:v>0</c:v>
                </c:pt>
                <c:pt idx="20">
                  <c:v>0</c:v>
                </c:pt>
                <c:pt idx="21">
                  <c:v>5</c:v>
                </c:pt>
                <c:pt idx="22">
                  <c:v>0</c:v>
                </c:pt>
                <c:pt idx="23">
                  <c:v>0</c:v>
                </c:pt>
              </c:numCache>
            </c:numRef>
          </c:val>
          <c:smooth val="0"/>
          <c:extLst>
            <c:ext xmlns:c16="http://schemas.microsoft.com/office/drawing/2014/chart" uri="{C3380CC4-5D6E-409C-BE32-E72D297353CC}">
              <c16:uniqueId val="{00000001-6849-486E-BBA7-E9981C9AF833}"/>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2</c:v>
                </c:pt>
                <c:pt idx="13">
                  <c:v>1</c:v>
                </c:pt>
                <c:pt idx="14">
                  <c:v>0</c:v>
                </c:pt>
                <c:pt idx="15">
                  <c:v>3</c:v>
                </c:pt>
                <c:pt idx="16">
                  <c:v>4</c:v>
                </c:pt>
                <c:pt idx="17">
                  <c:v>4</c:v>
                </c:pt>
                <c:pt idx="18">
                  <c:v>9</c:v>
                </c:pt>
                <c:pt idx="19">
                  <c:v>1</c:v>
                </c:pt>
                <c:pt idx="20">
                  <c:v>11</c:v>
                </c:pt>
                <c:pt idx="21">
                  <c:v>6</c:v>
                </c:pt>
                <c:pt idx="22">
                  <c:v>0</c:v>
                </c:pt>
                <c:pt idx="23">
                  <c:v>0</c:v>
                </c:pt>
              </c:numCache>
            </c:numRef>
          </c:val>
          <c:smooth val="0"/>
          <c:extLst>
            <c:ext xmlns:c16="http://schemas.microsoft.com/office/drawing/2014/chart" uri="{C3380CC4-5D6E-409C-BE32-E72D297353CC}">
              <c16:uniqueId val="{00000002-6849-486E-BBA7-E9981C9AF833}"/>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4</c:v>
                </c:pt>
                <c:pt idx="12">
                  <c:v>2</c:v>
                </c:pt>
                <c:pt idx="13">
                  <c:v>3</c:v>
                </c:pt>
                <c:pt idx="14">
                  <c:v>1</c:v>
                </c:pt>
                <c:pt idx="15">
                  <c:v>1</c:v>
                </c:pt>
                <c:pt idx="16">
                  <c:v>2</c:v>
                </c:pt>
                <c:pt idx="17">
                  <c:v>1</c:v>
                </c:pt>
                <c:pt idx="18">
                  <c:v>2</c:v>
                </c:pt>
                <c:pt idx="19">
                  <c:v>3</c:v>
                </c:pt>
                <c:pt idx="20">
                  <c:v>1</c:v>
                </c:pt>
                <c:pt idx="21">
                  <c:v>2</c:v>
                </c:pt>
                <c:pt idx="22">
                  <c:v>1</c:v>
                </c:pt>
                <c:pt idx="23">
                  <c:v>4</c:v>
                </c:pt>
              </c:numCache>
            </c:numRef>
          </c:val>
          <c:smooth val="0"/>
          <c:extLst>
            <c:ext xmlns:c16="http://schemas.microsoft.com/office/drawing/2014/chart" uri="{C3380CC4-5D6E-409C-BE32-E72D297353CC}">
              <c16:uniqueId val="{00000003-6849-486E-BBA7-E9981C9AF833}"/>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3</c:v>
                </c:pt>
                <c:pt idx="15">
                  <c:v>4</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849-486E-BBA7-E9981C9AF833}"/>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12</c:v>
                </c:pt>
                <c:pt idx="9">
                  <c:v>34</c:v>
                </c:pt>
                <c:pt idx="10">
                  <c:v>37</c:v>
                </c:pt>
                <c:pt idx="11">
                  <c:v>16</c:v>
                </c:pt>
                <c:pt idx="12">
                  <c:v>7</c:v>
                </c:pt>
                <c:pt idx="13">
                  <c:v>3</c:v>
                </c:pt>
                <c:pt idx="14">
                  <c:v>2</c:v>
                </c:pt>
                <c:pt idx="15">
                  <c:v>2</c:v>
                </c:pt>
                <c:pt idx="16">
                  <c:v>1</c:v>
                </c:pt>
                <c:pt idx="17">
                  <c:v>0</c:v>
                </c:pt>
                <c:pt idx="18">
                  <c:v>0</c:v>
                </c:pt>
                <c:pt idx="19">
                  <c:v>0</c:v>
                </c:pt>
                <c:pt idx="20">
                  <c:v>0</c:v>
                </c:pt>
                <c:pt idx="21">
                  <c:v>1</c:v>
                </c:pt>
                <c:pt idx="22">
                  <c:v>1</c:v>
                </c:pt>
                <c:pt idx="23">
                  <c:v>0</c:v>
                </c:pt>
              </c:numCache>
            </c:numRef>
          </c:val>
          <c:smooth val="0"/>
          <c:extLst>
            <c:ext xmlns:c16="http://schemas.microsoft.com/office/drawing/2014/chart" uri="{C3380CC4-5D6E-409C-BE32-E72D297353CC}">
              <c16:uniqueId val="{00000005-6849-486E-BBA7-E9981C9AF833}"/>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2</c:v>
                </c:pt>
                <c:pt idx="9">
                  <c:v>3</c:v>
                </c:pt>
                <c:pt idx="10">
                  <c:v>4</c:v>
                </c:pt>
                <c:pt idx="11">
                  <c:v>6</c:v>
                </c:pt>
                <c:pt idx="12">
                  <c:v>2</c:v>
                </c:pt>
                <c:pt idx="13">
                  <c:v>10</c:v>
                </c:pt>
                <c:pt idx="14">
                  <c:v>5</c:v>
                </c:pt>
                <c:pt idx="15">
                  <c:v>6</c:v>
                </c:pt>
                <c:pt idx="16">
                  <c:v>7</c:v>
                </c:pt>
                <c:pt idx="17">
                  <c:v>15</c:v>
                </c:pt>
                <c:pt idx="18">
                  <c:v>23</c:v>
                </c:pt>
                <c:pt idx="19">
                  <c:v>15</c:v>
                </c:pt>
                <c:pt idx="20">
                  <c:v>19</c:v>
                </c:pt>
                <c:pt idx="21">
                  <c:v>10</c:v>
                </c:pt>
                <c:pt idx="22">
                  <c:v>4</c:v>
                </c:pt>
                <c:pt idx="23">
                  <c:v>0</c:v>
                </c:pt>
              </c:numCache>
            </c:numRef>
          </c:val>
          <c:smooth val="0"/>
          <c:extLst>
            <c:ext xmlns:c16="http://schemas.microsoft.com/office/drawing/2014/chart" uri="{C3380CC4-5D6E-409C-BE32-E72D297353CC}">
              <c16:uniqueId val="{00000006-6849-486E-BBA7-E9981C9AF833}"/>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2</c:v>
                </c:pt>
                <c:pt idx="9">
                  <c:v>2</c:v>
                </c:pt>
                <c:pt idx="10">
                  <c:v>6</c:v>
                </c:pt>
                <c:pt idx="11">
                  <c:v>4</c:v>
                </c:pt>
                <c:pt idx="12">
                  <c:v>9</c:v>
                </c:pt>
                <c:pt idx="13">
                  <c:v>2</c:v>
                </c:pt>
                <c:pt idx="14">
                  <c:v>6</c:v>
                </c:pt>
                <c:pt idx="15">
                  <c:v>4</c:v>
                </c:pt>
                <c:pt idx="16">
                  <c:v>5</c:v>
                </c:pt>
                <c:pt idx="17">
                  <c:v>20</c:v>
                </c:pt>
                <c:pt idx="18">
                  <c:v>43</c:v>
                </c:pt>
                <c:pt idx="19">
                  <c:v>71</c:v>
                </c:pt>
                <c:pt idx="20">
                  <c:v>54</c:v>
                </c:pt>
                <c:pt idx="21">
                  <c:v>15</c:v>
                </c:pt>
                <c:pt idx="22">
                  <c:v>11</c:v>
                </c:pt>
                <c:pt idx="23">
                  <c:v>0</c:v>
                </c:pt>
              </c:numCache>
            </c:numRef>
          </c:val>
          <c:smooth val="0"/>
          <c:extLst>
            <c:ext xmlns:c16="http://schemas.microsoft.com/office/drawing/2014/chart" uri="{C3380CC4-5D6E-409C-BE32-E72D297353CC}">
              <c16:uniqueId val="{00000007-6849-486E-BBA7-E9981C9AF833}"/>
            </c:ext>
          </c:extLst>
        </c:ser>
        <c:dLbls>
          <c:showLegendKey val="0"/>
          <c:showVal val="0"/>
          <c:showCatName val="0"/>
          <c:showSerName val="0"/>
          <c:showPercent val="0"/>
          <c:showBubbleSize val="0"/>
        </c:dLbls>
        <c:smooth val="0"/>
        <c:axId val="309479176"/>
        <c:axId val="309479504"/>
      </c:lineChart>
      <c:catAx>
        <c:axId val="30947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9504"/>
        <c:crosses val="autoZero"/>
        <c:auto val="1"/>
        <c:lblAlgn val="ctr"/>
        <c:lblOffset val="100"/>
        <c:noMultiLvlLbl val="0"/>
      </c:catAx>
      <c:valAx>
        <c:axId val="30947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0.79763464941872997</c:v>
                </c:pt>
                <c:pt idx="10">
                  <c:v>0.72945772854281499</c:v>
                </c:pt>
                <c:pt idx="11">
                  <c:v>0.71132431608186397</c:v>
                </c:pt>
                <c:pt idx="12">
                  <c:v>0.942113201948518</c:v>
                </c:pt>
                <c:pt idx="13">
                  <c:v>0.57416977819539605</c:v>
                </c:pt>
                <c:pt idx="14">
                  <c:v>0.90304394055537696</c:v>
                </c:pt>
                <c:pt idx="15">
                  <c:v>0.97584134912588705</c:v>
                </c:pt>
                <c:pt idx="16">
                  <c:v>1.38438006690523</c:v>
                </c:pt>
                <c:pt idx="17">
                  <c:v>1.0251072831127701</c:v>
                </c:pt>
                <c:pt idx="18">
                  <c:v>2.1520239361044502</c:v>
                </c:pt>
                <c:pt idx="19">
                  <c:v>0</c:v>
                </c:pt>
                <c:pt idx="20">
                  <c:v>2.45048342029129</c:v>
                </c:pt>
                <c:pt idx="21">
                  <c:v>0</c:v>
                </c:pt>
                <c:pt idx="22">
                  <c:v>0</c:v>
                </c:pt>
                <c:pt idx="23">
                  <c:v>0</c:v>
                </c:pt>
              </c:numCache>
            </c:numRef>
          </c:val>
          <c:smooth val="0"/>
          <c:extLst>
            <c:ext xmlns:c16="http://schemas.microsoft.com/office/drawing/2014/chart" uri="{C3380CC4-5D6E-409C-BE32-E72D297353CC}">
              <c16:uniqueId val="{00000000-A1B7-401C-B3BF-16B34BA13C93}"/>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0.39205872539205899</c:v>
                </c:pt>
                <c:pt idx="1">
                  <c:v>0</c:v>
                </c:pt>
                <c:pt idx="2">
                  <c:v>0</c:v>
                </c:pt>
                <c:pt idx="3">
                  <c:v>0</c:v>
                </c:pt>
                <c:pt idx="4">
                  <c:v>0</c:v>
                </c:pt>
                <c:pt idx="5">
                  <c:v>0</c:v>
                </c:pt>
                <c:pt idx="6">
                  <c:v>0</c:v>
                </c:pt>
                <c:pt idx="7">
                  <c:v>0</c:v>
                </c:pt>
                <c:pt idx="8">
                  <c:v>0</c:v>
                </c:pt>
                <c:pt idx="9">
                  <c:v>0</c:v>
                </c:pt>
                <c:pt idx="10">
                  <c:v>0</c:v>
                </c:pt>
                <c:pt idx="11">
                  <c:v>0.33366700033366697</c:v>
                </c:pt>
                <c:pt idx="12">
                  <c:v>0</c:v>
                </c:pt>
                <c:pt idx="13">
                  <c:v>0</c:v>
                </c:pt>
                <c:pt idx="14">
                  <c:v>2.6526526526526499</c:v>
                </c:pt>
                <c:pt idx="15">
                  <c:v>0</c:v>
                </c:pt>
                <c:pt idx="16">
                  <c:v>1.5849182515849201</c:v>
                </c:pt>
                <c:pt idx="17">
                  <c:v>1.0260260260260301</c:v>
                </c:pt>
                <c:pt idx="18">
                  <c:v>1.3013013013013</c:v>
                </c:pt>
                <c:pt idx="19">
                  <c:v>0</c:v>
                </c:pt>
                <c:pt idx="20">
                  <c:v>0</c:v>
                </c:pt>
                <c:pt idx="21">
                  <c:v>2.0754087420754099</c:v>
                </c:pt>
                <c:pt idx="22">
                  <c:v>0</c:v>
                </c:pt>
                <c:pt idx="23">
                  <c:v>0</c:v>
                </c:pt>
              </c:numCache>
            </c:numRef>
          </c:val>
          <c:smooth val="0"/>
          <c:extLst>
            <c:ext xmlns:c16="http://schemas.microsoft.com/office/drawing/2014/chart" uri="{C3380CC4-5D6E-409C-BE32-E72D297353CC}">
              <c16:uniqueId val="{00000001-A1B7-401C-B3BF-16B34BA13C93}"/>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0.89147514645663095</c:v>
                </c:pt>
                <c:pt idx="10">
                  <c:v>1.0462587433139401</c:v>
                </c:pt>
                <c:pt idx="11">
                  <c:v>0.69358725680362099</c:v>
                </c:pt>
                <c:pt idx="12">
                  <c:v>7.3473226356315799E-2</c:v>
                </c:pt>
                <c:pt idx="13">
                  <c:v>0.27772879562687403</c:v>
                </c:pt>
                <c:pt idx="14">
                  <c:v>4.4083935813789499E-2</c:v>
                </c:pt>
                <c:pt idx="15">
                  <c:v>0</c:v>
                </c:pt>
                <c:pt idx="16">
                  <c:v>0.17829502929132601</c:v>
                </c:pt>
                <c:pt idx="17">
                  <c:v>0.19216074585498</c:v>
                </c:pt>
                <c:pt idx="18">
                  <c:v>0.170457885146653</c:v>
                </c:pt>
                <c:pt idx="19">
                  <c:v>1.1755716217010499E-2</c:v>
                </c:pt>
                <c:pt idx="20">
                  <c:v>0.39577577930602098</c:v>
                </c:pt>
                <c:pt idx="21">
                  <c:v>0.29068680100244199</c:v>
                </c:pt>
                <c:pt idx="22">
                  <c:v>0</c:v>
                </c:pt>
                <c:pt idx="23">
                  <c:v>0</c:v>
                </c:pt>
              </c:numCache>
            </c:numRef>
          </c:val>
          <c:smooth val="0"/>
          <c:extLst>
            <c:ext xmlns:c16="http://schemas.microsoft.com/office/drawing/2014/chart" uri="{C3380CC4-5D6E-409C-BE32-E72D297353CC}">
              <c16:uniqueId val="{00000002-A1B7-401C-B3BF-16B34BA13C93}"/>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3.7528216704288901</c:v>
                </c:pt>
                <c:pt idx="9">
                  <c:v>3.1743792325056401</c:v>
                </c:pt>
                <c:pt idx="10">
                  <c:v>3.21670428893905</c:v>
                </c:pt>
                <c:pt idx="11">
                  <c:v>3.8304176072234801</c:v>
                </c:pt>
                <c:pt idx="12">
                  <c:v>3.5270880361173802</c:v>
                </c:pt>
                <c:pt idx="13">
                  <c:v>4.34537246049661</c:v>
                </c:pt>
                <c:pt idx="14">
                  <c:v>3.38600451467269</c:v>
                </c:pt>
                <c:pt idx="15">
                  <c:v>1.97516930022573</c:v>
                </c:pt>
                <c:pt idx="16">
                  <c:v>3.1461625282167001</c:v>
                </c:pt>
                <c:pt idx="17">
                  <c:v>6.9836343115124198</c:v>
                </c:pt>
                <c:pt idx="18">
                  <c:v>3.8374717832957099</c:v>
                </c:pt>
                <c:pt idx="19">
                  <c:v>5.6080699774266396</c:v>
                </c:pt>
                <c:pt idx="20">
                  <c:v>5.4458239277652396</c:v>
                </c:pt>
                <c:pt idx="21">
                  <c:v>4.4582392776523703</c:v>
                </c:pt>
                <c:pt idx="22">
                  <c:v>4.1196388261851</c:v>
                </c:pt>
                <c:pt idx="23">
                  <c:v>4.9379232505643298</c:v>
                </c:pt>
              </c:numCache>
            </c:numRef>
          </c:val>
          <c:smooth val="0"/>
          <c:extLst>
            <c:ext xmlns:c16="http://schemas.microsoft.com/office/drawing/2014/chart" uri="{C3380CC4-5D6E-409C-BE32-E72D297353CC}">
              <c16:uniqueId val="{00000003-A1B7-401C-B3BF-16B34BA13C93}"/>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0.56274324182181601</c:v>
                </c:pt>
                <c:pt idx="10">
                  <c:v>0</c:v>
                </c:pt>
                <c:pt idx="11">
                  <c:v>0.48385400231408399</c:v>
                </c:pt>
                <c:pt idx="12">
                  <c:v>0</c:v>
                </c:pt>
                <c:pt idx="13">
                  <c:v>0</c:v>
                </c:pt>
                <c:pt idx="14">
                  <c:v>1.1728200273482701</c:v>
                </c:pt>
                <c:pt idx="15">
                  <c:v>0.86778163458504298</c:v>
                </c:pt>
                <c:pt idx="16">
                  <c:v>0</c:v>
                </c:pt>
                <c:pt idx="17">
                  <c:v>0.56274324182181601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1B7-401C-B3BF-16B34BA13C93}"/>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1.12655153804641</c:v>
                </c:pt>
                <c:pt idx="8">
                  <c:v>1.00690203652683</c:v>
                </c:pt>
                <c:pt idx="9">
                  <c:v>1.1722391208359899</c:v>
                </c:pt>
                <c:pt idx="10">
                  <c:v>1.05626011872639</c:v>
                </c:pt>
                <c:pt idx="11">
                  <c:v>1.41352986148588</c:v>
                </c:pt>
                <c:pt idx="12">
                  <c:v>0.88145349883072499</c:v>
                </c:pt>
                <c:pt idx="13">
                  <c:v>1.9468429573664301</c:v>
                </c:pt>
                <c:pt idx="14">
                  <c:v>1.7505396654074501</c:v>
                </c:pt>
                <c:pt idx="15">
                  <c:v>0.41824069077172199</c:v>
                </c:pt>
                <c:pt idx="16">
                  <c:v>1.16702644360496</c:v>
                </c:pt>
                <c:pt idx="17">
                  <c:v>0</c:v>
                </c:pt>
                <c:pt idx="18">
                  <c:v>0.55315704263356702</c:v>
                </c:pt>
                <c:pt idx="19">
                  <c:v>2.1788990825688099</c:v>
                </c:pt>
                <c:pt idx="20">
                  <c:v>1.9832703723691301</c:v>
                </c:pt>
                <c:pt idx="21">
                  <c:v>11.4543982730707</c:v>
                </c:pt>
                <c:pt idx="22">
                  <c:v>0.65434430652995101</c:v>
                </c:pt>
                <c:pt idx="23">
                  <c:v>0</c:v>
                </c:pt>
              </c:numCache>
            </c:numRef>
          </c:val>
          <c:smooth val="0"/>
          <c:extLst>
            <c:ext xmlns:c16="http://schemas.microsoft.com/office/drawing/2014/chart" uri="{C3380CC4-5D6E-409C-BE32-E72D297353CC}">
              <c16:uniqueId val="{00000005-A1B7-401C-B3BF-16B34BA13C93}"/>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0.414017109657349</c:v>
                </c:pt>
                <c:pt idx="8">
                  <c:v>0.51923692758131701</c:v>
                </c:pt>
                <c:pt idx="9">
                  <c:v>1.30952925568416</c:v>
                </c:pt>
                <c:pt idx="10">
                  <c:v>2.1112585205178598</c:v>
                </c:pt>
                <c:pt idx="11">
                  <c:v>1.0984542344622901</c:v>
                </c:pt>
                <c:pt idx="12">
                  <c:v>1.4785671805663601</c:v>
                </c:pt>
                <c:pt idx="13">
                  <c:v>0.83260899400704502</c:v>
                </c:pt>
                <c:pt idx="14">
                  <c:v>1.5325495219360401</c:v>
                </c:pt>
                <c:pt idx="15">
                  <c:v>0.80897265809658903</c:v>
                </c:pt>
                <c:pt idx="16">
                  <c:v>0.85571160620339504</c:v>
                </c:pt>
                <c:pt idx="17">
                  <c:v>1.4133974356308401</c:v>
                </c:pt>
                <c:pt idx="18">
                  <c:v>1.1672370257716</c:v>
                </c:pt>
                <c:pt idx="19">
                  <c:v>1.1553212254296501</c:v>
                </c:pt>
                <c:pt idx="20">
                  <c:v>0.98018237117951001</c:v>
                </c:pt>
                <c:pt idx="21">
                  <c:v>1.6262284309770501</c:v>
                </c:pt>
                <c:pt idx="22">
                  <c:v>1.4955700931729099</c:v>
                </c:pt>
                <c:pt idx="23">
                  <c:v>1.7612882565533601</c:v>
                </c:pt>
              </c:numCache>
            </c:numRef>
          </c:val>
          <c:smooth val="0"/>
          <c:extLst>
            <c:ext xmlns:c16="http://schemas.microsoft.com/office/drawing/2014/chart" uri="{C3380CC4-5D6E-409C-BE32-E72D297353CC}">
              <c16:uniqueId val="{00000006-A1B7-401C-B3BF-16B34BA13C93}"/>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0.88752287875125202</c:v>
                </c:pt>
                <c:pt idx="8">
                  <c:v>0.85126221638981903</c:v>
                </c:pt>
                <c:pt idx="9">
                  <c:v>0.400593984183444</c:v>
                </c:pt>
                <c:pt idx="10">
                  <c:v>1.7831036824717099</c:v>
                </c:pt>
                <c:pt idx="11">
                  <c:v>2.49757302974142</c:v>
                </c:pt>
                <c:pt idx="12">
                  <c:v>1.52294781918016</c:v>
                </c:pt>
                <c:pt idx="13">
                  <c:v>2.3540652231469599</c:v>
                </c:pt>
                <c:pt idx="14">
                  <c:v>1.44467083376501</c:v>
                </c:pt>
                <c:pt idx="15">
                  <c:v>0.86378077839555201</c:v>
                </c:pt>
                <c:pt idx="16">
                  <c:v>0.76627029350032405</c:v>
                </c:pt>
                <c:pt idx="17">
                  <c:v>1.04614888743079</c:v>
                </c:pt>
                <c:pt idx="18">
                  <c:v>1.20631453534551</c:v>
                </c:pt>
                <c:pt idx="19">
                  <c:v>1.0292606649607601</c:v>
                </c:pt>
                <c:pt idx="20">
                  <c:v>1.45919579321994</c:v>
                </c:pt>
                <c:pt idx="21">
                  <c:v>0.83935708664208097</c:v>
                </c:pt>
                <c:pt idx="22">
                  <c:v>0.75243413662042502</c:v>
                </c:pt>
                <c:pt idx="23">
                  <c:v>0</c:v>
                </c:pt>
              </c:numCache>
            </c:numRef>
          </c:val>
          <c:smooth val="0"/>
          <c:extLst>
            <c:ext xmlns:c16="http://schemas.microsoft.com/office/drawing/2014/chart" uri="{C3380CC4-5D6E-409C-BE32-E72D297353CC}">
              <c16:uniqueId val="{00000007-A1B7-401C-B3BF-16B34BA13C93}"/>
            </c:ext>
          </c:extLst>
        </c:ser>
        <c:dLbls>
          <c:showLegendKey val="0"/>
          <c:showVal val="0"/>
          <c:showCatName val="0"/>
          <c:showSerName val="0"/>
          <c:showPercent val="0"/>
          <c:showBubbleSize val="0"/>
        </c:dLbls>
        <c:smooth val="0"/>
        <c:axId val="41220872"/>
        <c:axId val="41232680"/>
      </c:lineChart>
      <c:catAx>
        <c:axId val="4122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2680"/>
        <c:crosses val="autoZero"/>
        <c:auto val="1"/>
        <c:lblAlgn val="ctr"/>
        <c:lblOffset val="100"/>
        <c:noMultiLvlLbl val="0"/>
      </c:catAx>
      <c:valAx>
        <c:axId val="4123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54</c:v>
                </c:pt>
                <c:pt idx="1">
                  <c:v>4</c:v>
                </c:pt>
                <c:pt idx="2">
                  <c:v>45</c:v>
                </c:pt>
                <c:pt idx="3">
                  <c:v>9</c:v>
                </c:pt>
                <c:pt idx="4">
                  <c:v>0</c:v>
                </c:pt>
                <c:pt idx="5">
                  <c:v>50</c:v>
                </c:pt>
                <c:pt idx="6">
                  <c:v>101</c:v>
                </c:pt>
                <c:pt idx="7">
                  <c:v>121</c:v>
                </c:pt>
              </c:numCache>
            </c:numRef>
          </c:val>
          <c:extLst>
            <c:ext xmlns:c16="http://schemas.microsoft.com/office/drawing/2014/chart" uri="{C3380CC4-5D6E-409C-BE32-E72D297353CC}">
              <c16:uniqueId val="{00000000-B229-4423-BCD5-961220AD0349}"/>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110</c:v>
                </c:pt>
                <c:pt idx="1">
                  <c:v>10</c:v>
                </c:pt>
                <c:pt idx="2">
                  <c:v>36</c:v>
                </c:pt>
                <c:pt idx="3">
                  <c:v>24</c:v>
                </c:pt>
                <c:pt idx="4">
                  <c:v>9</c:v>
                </c:pt>
                <c:pt idx="5">
                  <c:v>95</c:v>
                </c:pt>
                <c:pt idx="6">
                  <c:v>114</c:v>
                </c:pt>
                <c:pt idx="7">
                  <c:v>207</c:v>
                </c:pt>
              </c:numCache>
            </c:numRef>
          </c:val>
          <c:extLst>
            <c:ext xmlns:c16="http://schemas.microsoft.com/office/drawing/2014/chart" uri="{C3380CC4-5D6E-409C-BE32-E72D297353CC}">
              <c16:uniqueId val="{00000001-B229-4423-BCD5-961220AD0349}"/>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8</c:v>
                </c:pt>
                <c:pt idx="1">
                  <c:v>2</c:v>
                </c:pt>
                <c:pt idx="2">
                  <c:v>9</c:v>
                </c:pt>
                <c:pt idx="3">
                  <c:v>4</c:v>
                </c:pt>
                <c:pt idx="4">
                  <c:v>1</c:v>
                </c:pt>
                <c:pt idx="5">
                  <c:v>21</c:v>
                </c:pt>
                <c:pt idx="6">
                  <c:v>17</c:v>
                </c:pt>
                <c:pt idx="7">
                  <c:v>49</c:v>
                </c:pt>
              </c:numCache>
            </c:numRef>
          </c:val>
          <c:extLst>
            <c:ext xmlns:c16="http://schemas.microsoft.com/office/drawing/2014/chart" uri="{C3380CC4-5D6E-409C-BE32-E72D297353CC}">
              <c16:uniqueId val="{00000002-B229-4423-BCD5-961220AD0349}"/>
            </c:ext>
          </c:extLst>
        </c:ser>
        <c:dLbls>
          <c:showLegendKey val="0"/>
          <c:showVal val="0"/>
          <c:showCatName val="0"/>
          <c:showSerName val="0"/>
          <c:showPercent val="0"/>
          <c:showBubbleSize val="0"/>
        </c:dLbls>
        <c:gapWidth val="150"/>
        <c:overlap val="100"/>
        <c:axId val="309481144"/>
        <c:axId val="309481800"/>
      </c:barChart>
      <c:catAx>
        <c:axId val="30948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81800"/>
        <c:crosses val="autoZero"/>
        <c:auto val="1"/>
        <c:lblAlgn val="ctr"/>
        <c:lblOffset val="100"/>
        <c:noMultiLvlLbl val="0"/>
      </c:catAx>
      <c:valAx>
        <c:axId val="309481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8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45825</c:v>
                </c:pt>
                <c:pt idx="1">
                  <c:v>969</c:v>
                </c:pt>
                <c:pt idx="2">
                  <c:v>2134</c:v>
                </c:pt>
                <c:pt idx="3">
                  <c:v>3605</c:v>
                </c:pt>
                <c:pt idx="4">
                  <c:v>1473</c:v>
                </c:pt>
                <c:pt idx="5">
                  <c:v>16978</c:v>
                </c:pt>
                <c:pt idx="6">
                  <c:v>44976</c:v>
                </c:pt>
                <c:pt idx="7">
                  <c:v>62670</c:v>
                </c:pt>
              </c:numCache>
            </c:numRef>
          </c:val>
          <c:extLst>
            <c:ext xmlns:c16="http://schemas.microsoft.com/office/drawing/2014/chart" uri="{C3380CC4-5D6E-409C-BE32-E72D297353CC}">
              <c16:uniqueId val="{00000000-8A5D-4B1A-B7C0-F071E9AEE5BD}"/>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2685</c:v>
                </c:pt>
                <c:pt idx="1">
                  <c:v>168</c:v>
                </c:pt>
                <c:pt idx="2">
                  <c:v>695</c:v>
                </c:pt>
                <c:pt idx="3">
                  <c:v>437</c:v>
                </c:pt>
                <c:pt idx="4">
                  <c:v>162</c:v>
                </c:pt>
                <c:pt idx="5">
                  <c:v>2388</c:v>
                </c:pt>
                <c:pt idx="6">
                  <c:v>6576</c:v>
                </c:pt>
                <c:pt idx="7">
                  <c:v>11940</c:v>
                </c:pt>
              </c:numCache>
            </c:numRef>
          </c:val>
          <c:extLst>
            <c:ext xmlns:c16="http://schemas.microsoft.com/office/drawing/2014/chart" uri="{C3380CC4-5D6E-409C-BE32-E72D297353CC}">
              <c16:uniqueId val="{00000001-8A5D-4B1A-B7C0-F071E9AEE5BD}"/>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31426</c:v>
                </c:pt>
                <c:pt idx="1">
                  <c:v>208</c:v>
                </c:pt>
                <c:pt idx="2">
                  <c:v>1647</c:v>
                </c:pt>
                <c:pt idx="3">
                  <c:v>1666</c:v>
                </c:pt>
                <c:pt idx="4">
                  <c:v>0</c:v>
                </c:pt>
                <c:pt idx="5">
                  <c:v>10935</c:v>
                </c:pt>
                <c:pt idx="6">
                  <c:v>70888</c:v>
                </c:pt>
                <c:pt idx="7">
                  <c:v>57099</c:v>
                </c:pt>
              </c:numCache>
            </c:numRef>
          </c:val>
          <c:extLst>
            <c:ext xmlns:c16="http://schemas.microsoft.com/office/drawing/2014/chart" uri="{C3380CC4-5D6E-409C-BE32-E72D297353CC}">
              <c16:uniqueId val="{00000002-8A5D-4B1A-B7C0-F071E9AEE5BD}"/>
            </c:ext>
          </c:extLst>
        </c:ser>
        <c:dLbls>
          <c:showLegendKey val="0"/>
          <c:showVal val="0"/>
          <c:showCatName val="0"/>
          <c:showSerName val="0"/>
          <c:showPercent val="0"/>
          <c:showBubbleSize val="0"/>
        </c:dLbls>
        <c:gapWidth val="150"/>
        <c:overlap val="100"/>
        <c:axId val="309472616"/>
        <c:axId val="309473600"/>
      </c:barChart>
      <c:catAx>
        <c:axId val="30947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3600"/>
        <c:crosses val="autoZero"/>
        <c:auto val="1"/>
        <c:lblAlgn val="ctr"/>
        <c:lblOffset val="100"/>
        <c:noMultiLvlLbl val="0"/>
      </c:catAx>
      <c:valAx>
        <c:axId val="309473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1.4132386448432399</c:v>
                </c:pt>
                <c:pt idx="1">
                  <c:v>1.03972705145373</c:v>
                </c:pt>
                <c:pt idx="2">
                  <c:v>0.87908124423697898</c:v>
                </c:pt>
              </c:numCache>
            </c:numRef>
          </c:val>
          <c:extLst>
            <c:ext xmlns:c16="http://schemas.microsoft.com/office/drawing/2014/chart" uri="{C3380CC4-5D6E-409C-BE32-E72D297353CC}">
              <c16:uniqueId val="{00000000-4F6C-4546-A4B7-E8EDCD4C89FE}"/>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0.63135395206056999</c:v>
                </c:pt>
                <c:pt idx="1">
                  <c:v>1.499431307771</c:v>
                </c:pt>
                <c:pt idx="2">
                  <c:v>1.6917293233082999</c:v>
                </c:pt>
              </c:numCache>
            </c:numRef>
          </c:val>
          <c:extLst>
            <c:ext xmlns:c16="http://schemas.microsoft.com/office/drawing/2014/chart" uri="{C3380CC4-5D6E-409C-BE32-E72D297353CC}">
              <c16:uniqueId val="{00000001-4F6C-4546-A4B7-E8EDCD4C89F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0.22916624068126301</c:v>
                </c:pt>
                <c:pt idx="1">
                  <c:v>0.37402768530243202</c:v>
                </c:pt>
                <c:pt idx="2">
                  <c:v>0.41979273806136902</c:v>
                </c:pt>
              </c:numCache>
            </c:numRef>
          </c:val>
          <c:extLst>
            <c:ext xmlns:c16="http://schemas.microsoft.com/office/drawing/2014/chart" uri="{C3380CC4-5D6E-409C-BE32-E72D297353CC}">
              <c16:uniqueId val="{00000002-4F6C-4546-A4B7-E8EDCD4C89FE}"/>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1">
                  <c:v>3.7249710933864</c:v>
                </c:pt>
                <c:pt idx="2">
                  <c:v>2.5033704143240998</c:v>
                </c:pt>
              </c:numCache>
            </c:numRef>
          </c:val>
          <c:extLst>
            <c:ext xmlns:c16="http://schemas.microsoft.com/office/drawing/2014/chart" uri="{C3380CC4-5D6E-409C-BE32-E72D297353CC}">
              <c16:uniqueId val="{00000003-4F6C-4546-A4B7-E8EDCD4C89FE}"/>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numCache>
            </c:numRef>
          </c:val>
          <c:extLst>
            <c:ext xmlns:c16="http://schemas.microsoft.com/office/drawing/2014/chart" uri="{C3380CC4-5D6E-409C-BE32-E72D297353CC}">
              <c16:uniqueId val="{00000004-4F6C-4546-A4B7-E8EDCD4C89FE}"/>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1.44650958756926</c:v>
                </c:pt>
                <c:pt idx="1">
                  <c:v>1.19845651337946</c:v>
                </c:pt>
                <c:pt idx="2">
                  <c:v>0.76677913909591</c:v>
                </c:pt>
              </c:numCache>
            </c:numRef>
          </c:val>
          <c:extLst>
            <c:ext xmlns:c16="http://schemas.microsoft.com/office/drawing/2014/chart" uri="{C3380CC4-5D6E-409C-BE32-E72D297353CC}">
              <c16:uniqueId val="{00000005-4F6C-4546-A4B7-E8EDCD4C89FE}"/>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1.5589625304136101</c:v>
                </c:pt>
                <c:pt idx="1">
                  <c:v>0.88392478514832695</c:v>
                </c:pt>
                <c:pt idx="2">
                  <c:v>0.42416777789112498</c:v>
                </c:pt>
              </c:numCache>
            </c:numRef>
          </c:val>
          <c:extLst>
            <c:ext xmlns:c16="http://schemas.microsoft.com/office/drawing/2014/chart" uri="{C3380CC4-5D6E-409C-BE32-E72D297353CC}">
              <c16:uniqueId val="{00000006-4F6C-4546-A4B7-E8EDCD4C89FE}"/>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1.55798530058889</c:v>
                </c:pt>
                <c:pt idx="1">
                  <c:v>1.0473557892474801</c:v>
                </c:pt>
                <c:pt idx="2">
                  <c:v>0.85307171431590401</c:v>
                </c:pt>
              </c:numCache>
            </c:numRef>
          </c:val>
          <c:extLst>
            <c:ext xmlns:c16="http://schemas.microsoft.com/office/drawing/2014/chart" uri="{C3380CC4-5D6E-409C-BE32-E72D297353CC}">
              <c16:uniqueId val="{00000007-4F6C-4546-A4B7-E8EDCD4C89FE}"/>
            </c:ext>
          </c:extLst>
        </c:ser>
        <c:dLbls>
          <c:showLegendKey val="0"/>
          <c:showVal val="0"/>
          <c:showCatName val="0"/>
          <c:showSerName val="0"/>
          <c:showPercent val="0"/>
          <c:showBubbleSize val="0"/>
        </c:dLbls>
        <c:gapWidth val="219"/>
        <c:overlap val="-27"/>
        <c:axId val="41568096"/>
        <c:axId val="365394936"/>
      </c:barChart>
      <c:catAx>
        <c:axId val="4156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4936"/>
        <c:crosses val="autoZero"/>
        <c:auto val="1"/>
        <c:lblAlgn val="ctr"/>
        <c:lblOffset val="100"/>
        <c:noMultiLvlLbl val="0"/>
      </c:catAx>
      <c:valAx>
        <c:axId val="36539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6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76568</c:v>
                </c:pt>
                <c:pt idx="1">
                  <c:v>1305</c:v>
                </c:pt>
                <c:pt idx="2">
                  <c:v>3864</c:v>
                </c:pt>
                <c:pt idx="3">
                  <c:v>5452</c:v>
                </c:pt>
                <c:pt idx="4">
                  <c:v>1585</c:v>
                </c:pt>
                <c:pt idx="5">
                  <c:v>27733</c:v>
                </c:pt>
                <c:pt idx="6">
                  <c:v>120061</c:v>
                </c:pt>
                <c:pt idx="7">
                  <c:v>115749</c:v>
                </c:pt>
              </c:numCache>
            </c:numRef>
          </c:val>
          <c:extLst>
            <c:ext xmlns:c16="http://schemas.microsoft.com/office/drawing/2014/chart" uri="{C3380CC4-5D6E-409C-BE32-E72D297353CC}">
              <c16:uniqueId val="{00000000-A51E-403E-95AC-E2B967A0A2D5}"/>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3368</c:v>
                </c:pt>
                <c:pt idx="1">
                  <c:v>40</c:v>
                </c:pt>
                <c:pt idx="2">
                  <c:v>612</c:v>
                </c:pt>
                <c:pt idx="3">
                  <c:v>256</c:v>
                </c:pt>
                <c:pt idx="4">
                  <c:v>50</c:v>
                </c:pt>
                <c:pt idx="5">
                  <c:v>2568</c:v>
                </c:pt>
                <c:pt idx="6">
                  <c:v>2379</c:v>
                </c:pt>
                <c:pt idx="7">
                  <c:v>15960</c:v>
                </c:pt>
              </c:numCache>
            </c:numRef>
          </c:val>
          <c:extLst>
            <c:ext xmlns:c16="http://schemas.microsoft.com/office/drawing/2014/chart" uri="{C3380CC4-5D6E-409C-BE32-E72D297353CC}">
              <c16:uniqueId val="{00000001-A51E-403E-95AC-E2B967A0A2D5}"/>
            </c:ext>
          </c:extLst>
        </c:ser>
        <c:dLbls>
          <c:showLegendKey val="0"/>
          <c:showVal val="0"/>
          <c:showCatName val="0"/>
          <c:showSerName val="0"/>
          <c:showPercent val="0"/>
          <c:showBubbleSize val="0"/>
        </c:dLbls>
        <c:gapWidth val="150"/>
        <c:overlap val="100"/>
        <c:axId val="366275192"/>
        <c:axId val="366273880"/>
      </c:barChart>
      <c:catAx>
        <c:axId val="36627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73880"/>
        <c:crosses val="autoZero"/>
        <c:auto val="1"/>
        <c:lblAlgn val="ctr"/>
        <c:lblOffset val="100"/>
        <c:noMultiLvlLbl val="0"/>
      </c:catAx>
      <c:valAx>
        <c:axId val="366273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7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0E9B-CE46-486D-8913-5BF5F3AFB09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DFE656A-15FC-46DC-8CB7-BE020E4AA38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3159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423A-AA01-4811-96EE-CDC783168C89}"/>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0329F795-74B0-47F4-891C-9CF401BF9DF9}"/>
              </a:ext>
            </a:extLst>
          </p:cNvPr>
          <p:cNvGraphicFramePr>
            <a:graphicFrameLocks noGrp="1"/>
          </p:cNvGraphicFramePr>
          <p:nvPr>
            <p:ph type="tbl" sz="quarter" idx="13"/>
            <p:extLst>
              <p:ext uri="{D42A27DB-BD31-4B8C-83A1-F6EECF244321}">
                <p14:modId xmlns:p14="http://schemas.microsoft.com/office/powerpoint/2010/main" val="327166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3149971"/>
                    </a:ext>
                  </a:extLst>
                </a:gridCol>
                <a:gridCol w="658368">
                  <a:extLst>
                    <a:ext uri="{9D8B030D-6E8A-4147-A177-3AD203B41FA5}">
                      <a16:colId xmlns:a16="http://schemas.microsoft.com/office/drawing/2014/main" val="3872093952"/>
                    </a:ext>
                  </a:extLst>
                </a:gridCol>
                <a:gridCol w="658368">
                  <a:extLst>
                    <a:ext uri="{9D8B030D-6E8A-4147-A177-3AD203B41FA5}">
                      <a16:colId xmlns:a16="http://schemas.microsoft.com/office/drawing/2014/main" val="675959011"/>
                    </a:ext>
                  </a:extLst>
                </a:gridCol>
                <a:gridCol w="658368">
                  <a:extLst>
                    <a:ext uri="{9D8B030D-6E8A-4147-A177-3AD203B41FA5}">
                      <a16:colId xmlns:a16="http://schemas.microsoft.com/office/drawing/2014/main" val="3914474210"/>
                    </a:ext>
                  </a:extLst>
                </a:gridCol>
                <a:gridCol w="658368">
                  <a:extLst>
                    <a:ext uri="{9D8B030D-6E8A-4147-A177-3AD203B41FA5}">
                      <a16:colId xmlns:a16="http://schemas.microsoft.com/office/drawing/2014/main" val="1272499606"/>
                    </a:ext>
                  </a:extLst>
                </a:gridCol>
                <a:gridCol w="658368">
                  <a:extLst>
                    <a:ext uri="{9D8B030D-6E8A-4147-A177-3AD203B41FA5}">
                      <a16:colId xmlns:a16="http://schemas.microsoft.com/office/drawing/2014/main" val="2865638097"/>
                    </a:ext>
                  </a:extLst>
                </a:gridCol>
                <a:gridCol w="658368">
                  <a:extLst>
                    <a:ext uri="{9D8B030D-6E8A-4147-A177-3AD203B41FA5}">
                      <a16:colId xmlns:a16="http://schemas.microsoft.com/office/drawing/2014/main" val="877755271"/>
                    </a:ext>
                  </a:extLst>
                </a:gridCol>
                <a:gridCol w="658368">
                  <a:extLst>
                    <a:ext uri="{9D8B030D-6E8A-4147-A177-3AD203B41FA5}">
                      <a16:colId xmlns:a16="http://schemas.microsoft.com/office/drawing/2014/main" val="3017793754"/>
                    </a:ext>
                  </a:extLst>
                </a:gridCol>
                <a:gridCol w="658368">
                  <a:extLst>
                    <a:ext uri="{9D8B030D-6E8A-4147-A177-3AD203B41FA5}">
                      <a16:colId xmlns:a16="http://schemas.microsoft.com/office/drawing/2014/main" val="1055270293"/>
                    </a:ext>
                  </a:extLst>
                </a:gridCol>
                <a:gridCol w="658368">
                  <a:extLst>
                    <a:ext uri="{9D8B030D-6E8A-4147-A177-3AD203B41FA5}">
                      <a16:colId xmlns:a16="http://schemas.microsoft.com/office/drawing/2014/main" val="18293182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94713779"/>
                  </a:ext>
                </a:extLst>
              </a:tr>
              <a:tr h="370840">
                <a:tc>
                  <a:txBody>
                    <a:bodyPr/>
                    <a:lstStyle/>
                    <a:p>
                      <a:r>
                        <a:rPr lang="en-US" sz="1000"/>
                        <a:t>@trekbicycleargentina</a:t>
                      </a:r>
                    </a:p>
                  </a:txBody>
                  <a:tcPr/>
                </a:tc>
                <a:tc>
                  <a:txBody>
                    <a:bodyPr/>
                    <a:lstStyle/>
                    <a:p>
                      <a:r>
                        <a:rPr lang="en-US" sz="1000"/>
                        <a:t>47026</a:t>
                      </a:r>
                    </a:p>
                  </a:txBody>
                  <a:tcPr/>
                </a:tc>
                <a:tc>
                  <a:txBody>
                    <a:bodyPr/>
                    <a:lstStyle/>
                    <a:p>
                      <a:r>
                        <a:rPr lang="en-US" sz="1000"/>
                        <a:t>n/a</a:t>
                      </a:r>
                    </a:p>
                  </a:txBody>
                  <a:tcPr/>
                </a:tc>
                <a:tc>
                  <a:txBody>
                    <a:bodyPr/>
                    <a:lstStyle/>
                    <a:p>
                      <a:r>
                        <a:rPr lang="en-US" sz="1000"/>
                        <a:t>114</a:t>
                      </a:r>
                    </a:p>
                  </a:txBody>
                  <a:tcPr/>
                </a:tc>
                <a:tc>
                  <a:txBody>
                    <a:bodyPr/>
                    <a:lstStyle/>
                    <a:p>
                      <a:r>
                        <a:rPr lang="en-US" sz="1000"/>
                        <a:t>101</a:t>
                      </a:r>
                    </a:p>
                  </a:txBody>
                  <a:tcPr/>
                </a:tc>
                <a:tc>
                  <a:txBody>
                    <a:bodyPr/>
                    <a:lstStyle/>
                    <a:p>
                      <a:r>
                        <a:rPr lang="en-US" sz="1000"/>
                        <a:t>17</a:t>
                      </a:r>
                    </a:p>
                  </a:txBody>
                  <a:tcPr/>
                </a:tc>
                <a:tc>
                  <a:txBody>
                    <a:bodyPr/>
                    <a:lstStyle/>
                    <a:p>
                      <a:r>
                        <a:rPr lang="en-US" sz="1000"/>
                        <a:t>232</a:t>
                      </a:r>
                    </a:p>
                  </a:txBody>
                  <a:tcPr/>
                </a:tc>
                <a:tc>
                  <a:txBody>
                    <a:bodyPr/>
                    <a:lstStyle/>
                    <a:p>
                      <a:r>
                        <a:rPr lang="en-US" sz="1000"/>
                        <a:t>120061</a:t>
                      </a:r>
                    </a:p>
                  </a:txBody>
                  <a:tcPr/>
                </a:tc>
                <a:tc>
                  <a:txBody>
                    <a:bodyPr/>
                    <a:lstStyle/>
                    <a:p>
                      <a:r>
                        <a:rPr lang="en-US" sz="1000"/>
                        <a:t>2379</a:t>
                      </a:r>
                    </a:p>
                  </a:txBody>
                  <a:tcPr/>
                </a:tc>
                <a:tc>
                  <a:txBody>
                    <a:bodyPr/>
                    <a:lstStyle/>
                    <a:p>
                      <a:r>
                        <a:rPr lang="en-US" sz="1000"/>
                        <a:t>n/a</a:t>
                      </a:r>
                    </a:p>
                  </a:txBody>
                  <a:tcPr/>
                </a:tc>
                <a:extLst>
                  <a:ext uri="{0D108BD9-81ED-4DB2-BD59-A6C34878D82A}">
                    <a16:rowId xmlns:a16="http://schemas.microsoft.com/office/drawing/2014/main" val="3437759583"/>
                  </a:ext>
                </a:extLst>
              </a:tr>
              <a:tr h="370840">
                <a:tc>
                  <a:txBody>
                    <a:bodyPr/>
                    <a:lstStyle/>
                    <a:p>
                      <a:r>
                        <a:rPr lang="en-US" sz="1000"/>
                        <a:t>@specialized_arg</a:t>
                      </a:r>
                    </a:p>
                  </a:txBody>
                  <a:tcPr/>
                </a:tc>
                <a:tc>
                  <a:txBody>
                    <a:bodyPr/>
                    <a:lstStyle/>
                    <a:p>
                      <a:r>
                        <a:rPr lang="en-US" sz="1000"/>
                        <a:t>44989</a:t>
                      </a:r>
                    </a:p>
                  </a:txBody>
                  <a:tcPr/>
                </a:tc>
                <a:tc>
                  <a:txBody>
                    <a:bodyPr/>
                    <a:lstStyle/>
                    <a:p>
                      <a:r>
                        <a:rPr lang="en-US" sz="1000"/>
                        <a:t>9094</a:t>
                      </a:r>
                    </a:p>
                  </a:txBody>
                  <a:tcPr/>
                </a:tc>
                <a:tc>
                  <a:txBody>
                    <a:bodyPr/>
                    <a:lstStyle/>
                    <a:p>
                      <a:r>
                        <a:rPr lang="en-US" sz="1000"/>
                        <a:t>110</a:t>
                      </a:r>
                    </a:p>
                  </a:txBody>
                  <a:tcPr/>
                </a:tc>
                <a:tc>
                  <a:txBody>
                    <a:bodyPr/>
                    <a:lstStyle/>
                    <a:p>
                      <a:r>
                        <a:rPr lang="en-US" sz="1000"/>
                        <a:t>54</a:t>
                      </a:r>
                    </a:p>
                  </a:txBody>
                  <a:tcPr/>
                </a:tc>
                <a:tc>
                  <a:txBody>
                    <a:bodyPr/>
                    <a:lstStyle/>
                    <a:p>
                      <a:r>
                        <a:rPr lang="en-US" sz="1000"/>
                        <a:t>8</a:t>
                      </a:r>
                    </a:p>
                  </a:txBody>
                  <a:tcPr/>
                </a:tc>
                <a:tc>
                  <a:txBody>
                    <a:bodyPr/>
                    <a:lstStyle/>
                    <a:p>
                      <a:r>
                        <a:rPr lang="en-US" sz="1000"/>
                        <a:t>172</a:t>
                      </a:r>
                    </a:p>
                  </a:txBody>
                  <a:tcPr/>
                </a:tc>
                <a:tc>
                  <a:txBody>
                    <a:bodyPr/>
                    <a:lstStyle/>
                    <a:p>
                      <a:r>
                        <a:rPr lang="en-US" sz="1000"/>
                        <a:t>76568</a:t>
                      </a:r>
                    </a:p>
                  </a:txBody>
                  <a:tcPr/>
                </a:tc>
                <a:tc>
                  <a:txBody>
                    <a:bodyPr/>
                    <a:lstStyle/>
                    <a:p>
                      <a:r>
                        <a:rPr lang="en-US" sz="1000"/>
                        <a:t>3368</a:t>
                      </a:r>
                    </a:p>
                  </a:txBody>
                  <a:tcPr/>
                </a:tc>
                <a:tc>
                  <a:txBody>
                    <a:bodyPr/>
                    <a:lstStyle/>
                    <a:p>
                      <a:r>
                        <a:rPr lang="en-US" sz="1000"/>
                        <a:t>1.1492 %</a:t>
                      </a:r>
                    </a:p>
                  </a:txBody>
                  <a:tcPr/>
                </a:tc>
                <a:extLst>
                  <a:ext uri="{0D108BD9-81ED-4DB2-BD59-A6C34878D82A}">
                    <a16:rowId xmlns:a16="http://schemas.microsoft.com/office/drawing/2014/main" val="2851320084"/>
                  </a:ext>
                </a:extLst>
              </a:tr>
              <a:tr h="370840">
                <a:tc>
                  <a:txBody>
                    <a:bodyPr/>
                    <a:lstStyle/>
                    <a:p>
                      <a:r>
                        <a:rPr lang="en-US" sz="1000"/>
                        <a:t>@scottsportsargentina</a:t>
                      </a:r>
                    </a:p>
                  </a:txBody>
                  <a:tcPr/>
                </a:tc>
                <a:tc>
                  <a:txBody>
                    <a:bodyPr/>
                    <a:lstStyle/>
                    <a:p>
                      <a:r>
                        <a:rPr lang="en-US" sz="1000"/>
                        <a:t>35146</a:t>
                      </a:r>
                    </a:p>
                  </a:txBody>
                  <a:tcPr/>
                </a:tc>
                <a:tc>
                  <a:txBody>
                    <a:bodyPr/>
                    <a:lstStyle/>
                    <a:p>
                      <a:r>
                        <a:rPr lang="en-US" sz="1000"/>
                        <a:t>n/a</a:t>
                      </a:r>
                    </a:p>
                  </a:txBody>
                  <a:tcPr/>
                </a:tc>
                <a:tc>
                  <a:txBody>
                    <a:bodyPr/>
                    <a:lstStyle/>
                    <a:p>
                      <a:r>
                        <a:rPr lang="en-US" sz="1000"/>
                        <a:t>207</a:t>
                      </a:r>
                    </a:p>
                  </a:txBody>
                  <a:tcPr/>
                </a:tc>
                <a:tc>
                  <a:txBody>
                    <a:bodyPr/>
                    <a:lstStyle/>
                    <a:p>
                      <a:r>
                        <a:rPr lang="en-US" sz="1000"/>
                        <a:t>121</a:t>
                      </a:r>
                    </a:p>
                  </a:txBody>
                  <a:tcPr/>
                </a:tc>
                <a:tc>
                  <a:txBody>
                    <a:bodyPr/>
                    <a:lstStyle/>
                    <a:p>
                      <a:r>
                        <a:rPr lang="en-US" sz="1000"/>
                        <a:t>49</a:t>
                      </a:r>
                    </a:p>
                  </a:txBody>
                  <a:tcPr/>
                </a:tc>
                <a:tc>
                  <a:txBody>
                    <a:bodyPr/>
                    <a:lstStyle/>
                    <a:p>
                      <a:r>
                        <a:rPr lang="en-US" sz="1000"/>
                        <a:t>377</a:t>
                      </a:r>
                    </a:p>
                  </a:txBody>
                  <a:tcPr/>
                </a:tc>
                <a:tc>
                  <a:txBody>
                    <a:bodyPr/>
                    <a:lstStyle/>
                    <a:p>
                      <a:r>
                        <a:rPr lang="en-US" sz="1000"/>
                        <a:t>115749</a:t>
                      </a:r>
                    </a:p>
                  </a:txBody>
                  <a:tcPr/>
                </a:tc>
                <a:tc>
                  <a:txBody>
                    <a:bodyPr/>
                    <a:lstStyle/>
                    <a:p>
                      <a:r>
                        <a:rPr lang="en-US" sz="1000"/>
                        <a:t>15960</a:t>
                      </a:r>
                    </a:p>
                  </a:txBody>
                  <a:tcPr/>
                </a:tc>
                <a:tc>
                  <a:txBody>
                    <a:bodyPr/>
                    <a:lstStyle/>
                    <a:p>
                      <a:r>
                        <a:rPr lang="en-US" sz="1000"/>
                        <a:t>n/a</a:t>
                      </a:r>
                    </a:p>
                  </a:txBody>
                  <a:tcPr/>
                </a:tc>
                <a:extLst>
                  <a:ext uri="{0D108BD9-81ED-4DB2-BD59-A6C34878D82A}">
                    <a16:rowId xmlns:a16="http://schemas.microsoft.com/office/drawing/2014/main" val="2333636289"/>
                  </a:ext>
                </a:extLst>
              </a:tr>
              <a:tr h="370840">
                <a:tc>
                  <a:txBody>
                    <a:bodyPr/>
                    <a:lstStyle/>
                    <a:p>
                      <a:r>
                        <a:rPr lang="en-US" sz="1000"/>
                        <a:t>@giantargentina</a:t>
                      </a:r>
                    </a:p>
                  </a:txBody>
                  <a:tcPr/>
                </a:tc>
                <a:tc>
                  <a:txBody>
                    <a:bodyPr/>
                    <a:lstStyle/>
                    <a:p>
                      <a:r>
                        <a:rPr lang="en-US" sz="1000"/>
                        <a:t>19412</a:t>
                      </a:r>
                    </a:p>
                  </a:txBody>
                  <a:tcPr/>
                </a:tc>
                <a:tc>
                  <a:txBody>
                    <a:bodyPr/>
                    <a:lstStyle/>
                    <a:p>
                      <a:r>
                        <a:rPr lang="en-US" sz="1000"/>
                        <a:t>4798</a:t>
                      </a:r>
                    </a:p>
                  </a:txBody>
                  <a:tcPr/>
                </a:tc>
                <a:tc>
                  <a:txBody>
                    <a:bodyPr/>
                    <a:lstStyle/>
                    <a:p>
                      <a:r>
                        <a:rPr lang="en-US" sz="1000"/>
                        <a:t>36</a:t>
                      </a:r>
                    </a:p>
                  </a:txBody>
                  <a:tcPr/>
                </a:tc>
                <a:tc>
                  <a:txBody>
                    <a:bodyPr/>
                    <a:lstStyle/>
                    <a:p>
                      <a:r>
                        <a:rPr lang="en-US" sz="1000"/>
                        <a:t>45</a:t>
                      </a:r>
                    </a:p>
                  </a:txBody>
                  <a:tcPr/>
                </a:tc>
                <a:tc>
                  <a:txBody>
                    <a:bodyPr/>
                    <a:lstStyle/>
                    <a:p>
                      <a:r>
                        <a:rPr lang="en-US" sz="1000"/>
                        <a:t>9</a:t>
                      </a:r>
                    </a:p>
                  </a:txBody>
                  <a:tcPr/>
                </a:tc>
                <a:tc>
                  <a:txBody>
                    <a:bodyPr/>
                    <a:lstStyle/>
                    <a:p>
                      <a:r>
                        <a:rPr lang="en-US" sz="1000"/>
                        <a:t>90</a:t>
                      </a:r>
                    </a:p>
                  </a:txBody>
                  <a:tcPr/>
                </a:tc>
                <a:tc>
                  <a:txBody>
                    <a:bodyPr/>
                    <a:lstStyle/>
                    <a:p>
                      <a:r>
                        <a:rPr lang="en-US" sz="1000"/>
                        <a:t>3864</a:t>
                      </a:r>
                    </a:p>
                  </a:txBody>
                  <a:tcPr/>
                </a:tc>
                <a:tc>
                  <a:txBody>
                    <a:bodyPr/>
                    <a:lstStyle/>
                    <a:p>
                      <a:r>
                        <a:rPr lang="en-US" sz="1000"/>
                        <a:t>612</a:t>
                      </a:r>
                    </a:p>
                  </a:txBody>
                  <a:tcPr/>
                </a:tc>
                <a:tc>
                  <a:txBody>
                    <a:bodyPr/>
                    <a:lstStyle/>
                    <a:p>
                      <a:r>
                        <a:rPr lang="en-US" sz="1000"/>
                        <a:t>0.2923 %</a:t>
                      </a:r>
                    </a:p>
                  </a:txBody>
                  <a:tcPr/>
                </a:tc>
                <a:extLst>
                  <a:ext uri="{0D108BD9-81ED-4DB2-BD59-A6C34878D82A}">
                    <a16:rowId xmlns:a16="http://schemas.microsoft.com/office/drawing/2014/main" val="1959527964"/>
                  </a:ext>
                </a:extLst>
              </a:tr>
              <a:tr h="370840">
                <a:tc>
                  <a:txBody>
                    <a:bodyPr/>
                    <a:lstStyle/>
                    <a:p>
                      <a:r>
                        <a:rPr lang="en-US" sz="1000"/>
                        <a:t>@orbea.argentina</a:t>
                      </a:r>
                    </a:p>
                  </a:txBody>
                  <a:tcPr/>
                </a:tc>
                <a:tc>
                  <a:txBody>
                    <a:bodyPr/>
                    <a:lstStyle/>
                    <a:p>
                      <a:r>
                        <a:rPr lang="en-US" sz="1000"/>
                        <a:t>18898</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1585</a:t>
                      </a:r>
                    </a:p>
                  </a:txBody>
                  <a:tcPr/>
                </a:tc>
                <a:tc>
                  <a:txBody>
                    <a:bodyPr/>
                    <a:lstStyle/>
                    <a:p>
                      <a:r>
                        <a:rPr lang="en-US" sz="1000"/>
                        <a:t>50</a:t>
                      </a:r>
                    </a:p>
                  </a:txBody>
                  <a:tcPr/>
                </a:tc>
                <a:tc>
                  <a:txBody>
                    <a:bodyPr/>
                    <a:lstStyle/>
                    <a:p>
                      <a:r>
                        <a:rPr lang="en-US" sz="1000"/>
                        <a:t>n/a</a:t>
                      </a:r>
                    </a:p>
                  </a:txBody>
                  <a:tcPr/>
                </a:tc>
                <a:extLst>
                  <a:ext uri="{0D108BD9-81ED-4DB2-BD59-A6C34878D82A}">
                    <a16:rowId xmlns:a16="http://schemas.microsoft.com/office/drawing/2014/main" val="2501769955"/>
                  </a:ext>
                </a:extLst>
              </a:tr>
              <a:tr h="370840">
                <a:tc>
                  <a:txBody>
                    <a:bodyPr/>
                    <a:lstStyle/>
                    <a:p>
                      <a:r>
                        <a:rPr lang="en-US" sz="1000"/>
                        <a:t>@cannondale.argentina</a:t>
                      </a:r>
                    </a:p>
                  </a:txBody>
                  <a:tcPr/>
                </a:tc>
                <a:tc>
                  <a:txBody>
                    <a:bodyPr/>
                    <a:lstStyle/>
                    <a:p>
                      <a:r>
                        <a:rPr lang="en-US" sz="1000"/>
                        <a:t>16033</a:t>
                      </a:r>
                    </a:p>
                  </a:txBody>
                  <a:tcPr/>
                </a:tc>
                <a:tc>
                  <a:txBody>
                    <a:bodyPr/>
                    <a:lstStyle/>
                    <a:p>
                      <a:r>
                        <a:rPr lang="en-US" sz="1000"/>
                        <a:t>2417</a:t>
                      </a:r>
                    </a:p>
                  </a:txBody>
                  <a:tcPr/>
                </a:tc>
                <a:tc>
                  <a:txBody>
                    <a:bodyPr/>
                    <a:lstStyle/>
                    <a:p>
                      <a:r>
                        <a:rPr lang="en-US" sz="1000"/>
                        <a:t>95</a:t>
                      </a:r>
                    </a:p>
                  </a:txBody>
                  <a:tcPr/>
                </a:tc>
                <a:tc>
                  <a:txBody>
                    <a:bodyPr/>
                    <a:lstStyle/>
                    <a:p>
                      <a:r>
                        <a:rPr lang="en-US" sz="1000"/>
                        <a:t>50</a:t>
                      </a:r>
                    </a:p>
                  </a:txBody>
                  <a:tcPr/>
                </a:tc>
                <a:tc>
                  <a:txBody>
                    <a:bodyPr/>
                    <a:lstStyle/>
                    <a:p>
                      <a:r>
                        <a:rPr lang="en-US" sz="1000"/>
                        <a:t>21</a:t>
                      </a:r>
                    </a:p>
                  </a:txBody>
                  <a:tcPr/>
                </a:tc>
                <a:tc>
                  <a:txBody>
                    <a:bodyPr/>
                    <a:lstStyle/>
                    <a:p>
                      <a:r>
                        <a:rPr lang="en-US" sz="1000"/>
                        <a:t>166</a:t>
                      </a:r>
                    </a:p>
                  </a:txBody>
                  <a:tcPr/>
                </a:tc>
                <a:tc>
                  <a:txBody>
                    <a:bodyPr/>
                    <a:lstStyle/>
                    <a:p>
                      <a:r>
                        <a:rPr lang="en-US" sz="1000"/>
                        <a:t>27733</a:t>
                      </a:r>
                    </a:p>
                  </a:txBody>
                  <a:tcPr/>
                </a:tc>
                <a:tc>
                  <a:txBody>
                    <a:bodyPr/>
                    <a:lstStyle/>
                    <a:p>
                      <a:r>
                        <a:rPr lang="en-US" sz="1000"/>
                        <a:t>2568</a:t>
                      </a:r>
                    </a:p>
                  </a:txBody>
                  <a:tcPr/>
                </a:tc>
                <a:tc>
                  <a:txBody>
                    <a:bodyPr/>
                    <a:lstStyle/>
                    <a:p>
                      <a:r>
                        <a:rPr lang="en-US" sz="1000"/>
                        <a:t>1.2314 %</a:t>
                      </a:r>
                    </a:p>
                  </a:txBody>
                  <a:tcPr/>
                </a:tc>
                <a:extLst>
                  <a:ext uri="{0D108BD9-81ED-4DB2-BD59-A6C34878D82A}">
                    <a16:rowId xmlns:a16="http://schemas.microsoft.com/office/drawing/2014/main" val="2488781177"/>
                  </a:ext>
                </a:extLst>
              </a:tr>
              <a:tr h="370840">
                <a:tc>
                  <a:txBody>
                    <a:bodyPr/>
                    <a:lstStyle/>
                    <a:p>
                      <a:r>
                        <a:rPr lang="en-US" sz="1000"/>
                        <a:t>@meridabikes_ar</a:t>
                      </a:r>
                    </a:p>
                  </a:txBody>
                  <a:tcPr/>
                </a:tc>
                <a:tc>
                  <a:txBody>
                    <a:bodyPr/>
                    <a:lstStyle/>
                    <a:p>
                      <a:r>
                        <a:rPr lang="en-US" sz="1000"/>
                        <a:t>6423</a:t>
                      </a:r>
                    </a:p>
                  </a:txBody>
                  <a:tcPr/>
                </a:tc>
                <a:tc>
                  <a:txBody>
                    <a:bodyPr/>
                    <a:lstStyle/>
                    <a:p>
                      <a:r>
                        <a:rPr lang="en-US" sz="1000"/>
                        <a:t>n/a</a:t>
                      </a:r>
                    </a:p>
                  </a:txBody>
                  <a:tcPr/>
                </a:tc>
                <a:tc>
                  <a:txBody>
                    <a:bodyPr/>
                    <a:lstStyle/>
                    <a:p>
                      <a:r>
                        <a:rPr lang="en-US" sz="1000"/>
                        <a:t>10</a:t>
                      </a:r>
                    </a:p>
                  </a:txBody>
                  <a:tcPr/>
                </a:tc>
                <a:tc>
                  <a:txBody>
                    <a:bodyPr/>
                    <a:lstStyle/>
                    <a:p>
                      <a:r>
                        <a:rPr lang="en-US" sz="1000"/>
                        <a:t>4</a:t>
                      </a:r>
                    </a:p>
                  </a:txBody>
                  <a:tcPr/>
                </a:tc>
                <a:tc>
                  <a:txBody>
                    <a:bodyPr/>
                    <a:lstStyle/>
                    <a:p>
                      <a:r>
                        <a:rPr lang="en-US" sz="1000"/>
                        <a:t>2</a:t>
                      </a:r>
                    </a:p>
                  </a:txBody>
                  <a:tcPr/>
                </a:tc>
                <a:tc>
                  <a:txBody>
                    <a:bodyPr/>
                    <a:lstStyle/>
                    <a:p>
                      <a:r>
                        <a:rPr lang="en-US" sz="1000"/>
                        <a:t>16</a:t>
                      </a:r>
                    </a:p>
                  </a:txBody>
                  <a:tcPr/>
                </a:tc>
                <a:tc>
                  <a:txBody>
                    <a:bodyPr/>
                    <a:lstStyle/>
                    <a:p>
                      <a:r>
                        <a:rPr lang="en-US" sz="1000"/>
                        <a:t>1305</a:t>
                      </a:r>
                    </a:p>
                  </a:txBody>
                  <a:tcPr/>
                </a:tc>
                <a:tc>
                  <a:txBody>
                    <a:bodyPr/>
                    <a:lstStyle/>
                    <a:p>
                      <a:r>
                        <a:rPr lang="en-US" sz="1000"/>
                        <a:t>40</a:t>
                      </a:r>
                    </a:p>
                  </a:txBody>
                  <a:tcPr/>
                </a:tc>
                <a:tc>
                  <a:txBody>
                    <a:bodyPr/>
                    <a:lstStyle/>
                    <a:p>
                      <a:r>
                        <a:rPr lang="en-US" sz="1000"/>
                        <a:t>n/a</a:t>
                      </a:r>
                    </a:p>
                  </a:txBody>
                  <a:tcPr/>
                </a:tc>
                <a:extLst>
                  <a:ext uri="{0D108BD9-81ED-4DB2-BD59-A6C34878D82A}">
                    <a16:rowId xmlns:a16="http://schemas.microsoft.com/office/drawing/2014/main" val="177249465"/>
                  </a:ext>
                </a:extLst>
              </a:tr>
              <a:tr h="370840">
                <a:tc>
                  <a:txBody>
                    <a:bodyPr/>
                    <a:lstStyle/>
                    <a:p>
                      <a:r>
                        <a:rPr lang="en-US" sz="1000"/>
                        <a:t>@cervelo_argentina</a:t>
                      </a:r>
                    </a:p>
                  </a:txBody>
                  <a:tcPr/>
                </a:tc>
                <a:tc>
                  <a:txBody>
                    <a:bodyPr/>
                    <a:lstStyle/>
                    <a:p>
                      <a:r>
                        <a:rPr lang="en-US" sz="1000"/>
                        <a:t>3817</a:t>
                      </a:r>
                    </a:p>
                  </a:txBody>
                  <a:tcPr/>
                </a:tc>
                <a:tc>
                  <a:txBody>
                    <a:bodyPr/>
                    <a:lstStyle/>
                    <a:p>
                      <a:r>
                        <a:rPr lang="en-US" sz="1000"/>
                        <a:t>n/a</a:t>
                      </a:r>
                    </a:p>
                  </a:txBody>
                  <a:tcPr/>
                </a:tc>
                <a:tc>
                  <a:txBody>
                    <a:bodyPr/>
                    <a:lstStyle/>
                    <a:p>
                      <a:r>
                        <a:rPr lang="en-US" sz="1000"/>
                        <a:t>24</a:t>
                      </a:r>
                    </a:p>
                  </a:txBody>
                  <a:tcPr/>
                </a:tc>
                <a:tc>
                  <a:txBody>
                    <a:bodyPr/>
                    <a:lstStyle/>
                    <a:p>
                      <a:r>
                        <a:rPr lang="en-US" sz="1000"/>
                        <a:t>9</a:t>
                      </a:r>
                    </a:p>
                  </a:txBody>
                  <a:tcPr/>
                </a:tc>
                <a:tc>
                  <a:txBody>
                    <a:bodyPr/>
                    <a:lstStyle/>
                    <a:p>
                      <a:r>
                        <a:rPr lang="en-US" sz="1000"/>
                        <a:t>4</a:t>
                      </a:r>
                    </a:p>
                  </a:txBody>
                  <a:tcPr/>
                </a:tc>
                <a:tc>
                  <a:txBody>
                    <a:bodyPr/>
                    <a:lstStyle/>
                    <a:p>
                      <a:r>
                        <a:rPr lang="en-US" sz="1000"/>
                        <a:t>37</a:t>
                      </a:r>
                    </a:p>
                  </a:txBody>
                  <a:tcPr/>
                </a:tc>
                <a:tc>
                  <a:txBody>
                    <a:bodyPr/>
                    <a:lstStyle/>
                    <a:p>
                      <a:r>
                        <a:rPr lang="en-US" sz="1000"/>
                        <a:t>5452</a:t>
                      </a:r>
                    </a:p>
                  </a:txBody>
                  <a:tcPr/>
                </a:tc>
                <a:tc>
                  <a:txBody>
                    <a:bodyPr/>
                    <a:lstStyle/>
                    <a:p>
                      <a:r>
                        <a:rPr lang="en-US" sz="1000"/>
                        <a:t>256</a:t>
                      </a:r>
                    </a:p>
                  </a:txBody>
                  <a:tcPr/>
                </a:tc>
                <a:tc>
                  <a:txBody>
                    <a:bodyPr/>
                    <a:lstStyle/>
                    <a:p>
                      <a:r>
                        <a:rPr lang="en-US" sz="1000"/>
                        <a:t>n/a</a:t>
                      </a:r>
                    </a:p>
                  </a:txBody>
                  <a:tcPr/>
                </a:tc>
                <a:extLst>
                  <a:ext uri="{0D108BD9-81ED-4DB2-BD59-A6C34878D82A}">
                    <a16:rowId xmlns:a16="http://schemas.microsoft.com/office/drawing/2014/main" val="2113504644"/>
                  </a:ext>
                </a:extLst>
              </a:tr>
            </a:tbl>
          </a:graphicData>
        </a:graphic>
      </p:graphicFrame>
      <p:sp>
        <p:nvSpPr>
          <p:cNvPr id="4" name="Text Placeholder 3">
            <a:extLst>
              <a:ext uri="{FF2B5EF4-FFF2-40B4-BE49-F238E27FC236}">
                <a16:creationId xmlns:a16="http://schemas.microsoft.com/office/drawing/2014/main" id="{8622835E-745E-49D8-A16D-18BACF67B63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6329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F738A-DB23-4E10-8DF9-669125B67EEB}"/>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E6D6642D-F5E3-4707-BF37-39FB8E048709}"/>
              </a:ext>
            </a:extLst>
          </p:cNvPr>
          <p:cNvGraphicFramePr>
            <a:graphicFrameLocks noGrp="1"/>
          </p:cNvGraphicFramePr>
          <p:nvPr>
            <p:ph type="chart" sz="quarter" idx="13"/>
            <p:extLst>
              <p:ext uri="{D42A27DB-BD31-4B8C-83A1-F6EECF244321}">
                <p14:modId xmlns:p14="http://schemas.microsoft.com/office/powerpoint/2010/main" val="1906910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C9C4BC-DF73-41C1-9EDE-2FCA3CE03F1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165076B-3C11-4443-B56C-A573D5667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410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8C61-30F5-4083-9044-B1915CBF7042}"/>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5DC6E6A8-849F-4020-969C-9EBB5F591BDC}"/>
              </a:ext>
            </a:extLst>
          </p:cNvPr>
          <p:cNvGraphicFramePr>
            <a:graphicFrameLocks noGrp="1"/>
          </p:cNvGraphicFramePr>
          <p:nvPr>
            <p:ph type="chart" sz="quarter" idx="13"/>
            <p:extLst>
              <p:ext uri="{D42A27DB-BD31-4B8C-83A1-F6EECF244321}">
                <p14:modId xmlns:p14="http://schemas.microsoft.com/office/powerpoint/2010/main" val="1835737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BA21E7-E872-49F1-9124-6369C19A190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A859C22-E503-4CB5-B208-03A43ACB5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960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358C-FE79-4CE4-BB7B-BD975BAE17F2}"/>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4930AE3B-0739-4D94-936C-9A0DE2861839}"/>
              </a:ext>
            </a:extLst>
          </p:cNvPr>
          <p:cNvGraphicFramePr>
            <a:graphicFrameLocks noGrp="1"/>
          </p:cNvGraphicFramePr>
          <p:nvPr>
            <p:ph type="chart" sz="quarter" idx="13"/>
            <p:extLst>
              <p:ext uri="{D42A27DB-BD31-4B8C-83A1-F6EECF244321}">
                <p14:modId xmlns:p14="http://schemas.microsoft.com/office/powerpoint/2010/main" val="3545485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6C39C6-D38D-47F6-A67E-D44C6585591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7934545-C966-42D3-A342-B4ED5FC900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014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2CBA-2473-48F5-8530-122311CEED7E}"/>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95059A11-BC0A-49F0-BE3F-67957C102321}"/>
              </a:ext>
            </a:extLst>
          </p:cNvPr>
          <p:cNvGraphicFramePr>
            <a:graphicFrameLocks noGrp="1"/>
          </p:cNvGraphicFramePr>
          <p:nvPr>
            <p:ph type="chart" sz="quarter" idx="13"/>
            <p:extLst>
              <p:ext uri="{D42A27DB-BD31-4B8C-83A1-F6EECF244321}">
                <p14:modId xmlns:p14="http://schemas.microsoft.com/office/powerpoint/2010/main" val="282293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DCD2D-AF45-4CDC-A452-4077A1AD80A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003FE96-CAE0-41C0-861C-0BD8AB0FD6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7131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24EF3-7A9C-424C-9C7E-FE4FFC10799F}"/>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3BB4FAA5-5BA8-45C9-AC6F-42C6E21FCD2A}"/>
              </a:ext>
            </a:extLst>
          </p:cNvPr>
          <p:cNvGraphicFramePr>
            <a:graphicFrameLocks noGrp="1"/>
          </p:cNvGraphicFramePr>
          <p:nvPr>
            <p:ph type="chart" sz="quarter" idx="13"/>
            <p:extLst>
              <p:ext uri="{D42A27DB-BD31-4B8C-83A1-F6EECF244321}">
                <p14:modId xmlns:p14="http://schemas.microsoft.com/office/powerpoint/2010/main" val="3434398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868DE7-170A-4D26-96F2-6AD0FA89CD1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5819605-EE12-4067-822F-FB8429DC11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983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30CC-4821-4964-850C-841B00826BAA}"/>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FB4C1033-23D6-4435-BC5B-696F5F7C509C}"/>
              </a:ext>
            </a:extLst>
          </p:cNvPr>
          <p:cNvGraphicFramePr>
            <a:graphicFrameLocks noGrp="1"/>
          </p:cNvGraphicFramePr>
          <p:nvPr>
            <p:ph type="chart" sz="quarter" idx="13"/>
            <p:extLst>
              <p:ext uri="{D42A27DB-BD31-4B8C-83A1-F6EECF244321}">
                <p14:modId xmlns:p14="http://schemas.microsoft.com/office/powerpoint/2010/main" val="3099053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12B95-9418-4C10-8AEB-F6868DB52B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42CDCBE-AEF4-45A3-BC0D-A78165D9CC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47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60994-FD30-43DB-A19F-533C5BBBF4DB}"/>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EDE21D72-A108-4157-B1E5-B2638F39A912}"/>
              </a:ext>
            </a:extLst>
          </p:cNvPr>
          <p:cNvGraphicFramePr>
            <a:graphicFrameLocks noGrp="1"/>
          </p:cNvGraphicFramePr>
          <p:nvPr>
            <p:ph type="chart" sz="quarter" idx="13"/>
            <p:extLst>
              <p:ext uri="{D42A27DB-BD31-4B8C-83A1-F6EECF244321}">
                <p14:modId xmlns:p14="http://schemas.microsoft.com/office/powerpoint/2010/main" val="2269281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C2DC49-31D6-4248-953B-097552CB3BF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B5E7748-7066-493C-910A-589E4031F7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42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D07AA-2782-42A1-AF0A-B6A5668E8F27}"/>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2DCDD7E8-C840-4879-BFED-76F5D9BD30DE}"/>
              </a:ext>
            </a:extLst>
          </p:cNvPr>
          <p:cNvGraphicFramePr>
            <a:graphicFrameLocks noGrp="1"/>
          </p:cNvGraphicFramePr>
          <p:nvPr>
            <p:ph type="chart" sz="quarter" idx="13"/>
            <p:extLst>
              <p:ext uri="{D42A27DB-BD31-4B8C-83A1-F6EECF244321}">
                <p14:modId xmlns:p14="http://schemas.microsoft.com/office/powerpoint/2010/main" val="4198688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DB7122-BC46-4681-9155-7FD33D8FE1A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51DCDA5-3AEC-469A-B2B3-E719771910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186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DB98-076A-42C6-9784-E72EDA9BD04E}"/>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197AAC3A-218D-42DC-B39C-54169A0DB72E}"/>
              </a:ext>
            </a:extLst>
          </p:cNvPr>
          <p:cNvGraphicFramePr>
            <a:graphicFrameLocks noGrp="1"/>
          </p:cNvGraphicFramePr>
          <p:nvPr>
            <p:ph type="chart" sz="quarter" idx="13"/>
            <p:extLst>
              <p:ext uri="{D42A27DB-BD31-4B8C-83A1-F6EECF244321}">
                <p14:modId xmlns:p14="http://schemas.microsoft.com/office/powerpoint/2010/main" val="34172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E5740-515B-439D-954A-39AFEA63038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58555A8-46C4-44D3-80AF-E4FE4A2C7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850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07B-4912-4BFE-B10B-CE06C2C93DAD}"/>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03501777-FD53-4EE3-87FA-F7DA24E6C34D}"/>
              </a:ext>
            </a:extLst>
          </p:cNvPr>
          <p:cNvGraphicFramePr>
            <a:graphicFrameLocks noGrp="1"/>
          </p:cNvGraphicFramePr>
          <p:nvPr>
            <p:ph type="chart" sz="quarter" idx="13"/>
            <p:extLst>
              <p:ext uri="{D42A27DB-BD31-4B8C-83A1-F6EECF244321}">
                <p14:modId xmlns:p14="http://schemas.microsoft.com/office/powerpoint/2010/main" val="83849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BA4A1-CF7E-496B-8E6D-BA7B2FA672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466241D-EEBE-4E56-AB87-461FFE325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069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FEB4C-911B-4A32-8A51-DE0CDA381255}"/>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56ED7A81-4220-4D6A-ADB5-206F0A917DB2}"/>
              </a:ext>
            </a:extLst>
          </p:cNvPr>
          <p:cNvGraphicFramePr>
            <a:graphicFrameLocks noGrp="1"/>
          </p:cNvGraphicFramePr>
          <p:nvPr>
            <p:ph type="chart" sz="quarter" idx="13"/>
            <p:extLst>
              <p:ext uri="{D42A27DB-BD31-4B8C-83A1-F6EECF244321}">
                <p14:modId xmlns:p14="http://schemas.microsoft.com/office/powerpoint/2010/main" val="2901151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4F6A34-16F9-4AD3-97D5-072350F57E4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E16A365-C810-49F5-914C-DB3289EC1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719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C430-A125-4C81-A724-8E687F377658}"/>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33FA61EC-F57A-4415-A989-1DD2E70C2C4D}"/>
              </a:ext>
            </a:extLst>
          </p:cNvPr>
          <p:cNvGraphicFramePr>
            <a:graphicFrameLocks noGrp="1"/>
          </p:cNvGraphicFramePr>
          <p:nvPr>
            <p:ph type="chart" sz="quarter" idx="13"/>
            <p:extLst>
              <p:ext uri="{D42A27DB-BD31-4B8C-83A1-F6EECF244321}">
                <p14:modId xmlns:p14="http://schemas.microsoft.com/office/powerpoint/2010/main" val="3719424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1B1847-52A9-4C76-9EA2-5A1D5A2C8B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37D5658-B8E3-4341-B92B-F8CF58D7C9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405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81B7-CB4E-4AA4-B5AC-36C159911BDD}"/>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9D60690C-A1DD-4603-B1D4-F222D64A6452}"/>
              </a:ext>
            </a:extLst>
          </p:cNvPr>
          <p:cNvGraphicFramePr>
            <a:graphicFrameLocks noGrp="1"/>
          </p:cNvGraphicFramePr>
          <p:nvPr>
            <p:ph type="tbl" sz="quarter" idx="13"/>
            <p:extLst>
              <p:ext uri="{D42A27DB-BD31-4B8C-83A1-F6EECF244321}">
                <p14:modId xmlns:p14="http://schemas.microsoft.com/office/powerpoint/2010/main" val="331754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6024285"/>
                    </a:ext>
                  </a:extLst>
                </a:gridCol>
                <a:gridCol w="1399032">
                  <a:extLst>
                    <a:ext uri="{9D8B030D-6E8A-4147-A177-3AD203B41FA5}">
                      <a16:colId xmlns:a16="http://schemas.microsoft.com/office/drawing/2014/main" val="2923933152"/>
                    </a:ext>
                  </a:extLst>
                </a:gridCol>
                <a:gridCol w="1399032">
                  <a:extLst>
                    <a:ext uri="{9D8B030D-6E8A-4147-A177-3AD203B41FA5}">
                      <a16:colId xmlns:a16="http://schemas.microsoft.com/office/drawing/2014/main" val="623547978"/>
                    </a:ext>
                  </a:extLst>
                </a:gridCol>
                <a:gridCol w="1399032">
                  <a:extLst>
                    <a:ext uri="{9D8B030D-6E8A-4147-A177-3AD203B41FA5}">
                      <a16:colId xmlns:a16="http://schemas.microsoft.com/office/drawing/2014/main" val="1845435593"/>
                    </a:ext>
                  </a:extLst>
                </a:gridCol>
                <a:gridCol w="1399032">
                  <a:extLst>
                    <a:ext uri="{9D8B030D-6E8A-4147-A177-3AD203B41FA5}">
                      <a16:colId xmlns:a16="http://schemas.microsoft.com/office/drawing/2014/main" val="2922690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8024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283.14114114114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12.822822822823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295.96396396396</a:t>
                      </a:r>
                    </a:p>
                  </a:txBody>
                  <a:tcPr/>
                </a:tc>
                <a:extLst>
                  <a:ext uri="{0D108BD9-81ED-4DB2-BD59-A6C34878D82A}">
                    <a16:rowId xmlns:a16="http://schemas.microsoft.com/office/drawing/2014/main" val="361790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287.88364779874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13.327044025157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301.2106918239</a:t>
                      </a:r>
                    </a:p>
                  </a:txBody>
                  <a:tcPr/>
                </a:tc>
                <a:extLst>
                  <a:ext uri="{0D108BD9-81ED-4DB2-BD59-A6C34878D82A}">
                    <a16:rowId xmlns:a16="http://schemas.microsoft.com/office/drawing/2014/main" val="3397399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574.6018957346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15.530805687204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590.1327014218</a:t>
                      </a:r>
                    </a:p>
                  </a:txBody>
                  <a:tcPr/>
                </a:tc>
                <a:extLst>
                  <a:ext uri="{0D108BD9-81ED-4DB2-BD59-A6C34878D82A}">
                    <a16:rowId xmlns:a16="http://schemas.microsoft.com/office/drawing/2014/main" val="69135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550.9387755102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12.979591836735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563.91836734694</a:t>
                      </a:r>
                    </a:p>
                  </a:txBody>
                  <a:tcPr/>
                </a:tc>
                <a:extLst>
                  <a:ext uri="{0D108BD9-81ED-4DB2-BD59-A6C34878D82A}">
                    <a16:rowId xmlns:a16="http://schemas.microsoft.com/office/drawing/2014/main" val="393839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441.69444444444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18.347222222222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460.04166666667</a:t>
                      </a:r>
                    </a:p>
                  </a:txBody>
                  <a:tcPr/>
                </a:tc>
                <a:extLst>
                  <a:ext uri="{0D108BD9-81ED-4DB2-BD59-A6C34878D82A}">
                    <a16:rowId xmlns:a16="http://schemas.microsoft.com/office/drawing/2014/main" val="154580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494.484375</a:t>
                      </a:r>
                    </a:p>
                  </a:txBody>
                  <a:tcPr/>
                </a:tc>
                <a:extLst>
                  <a:ext uri="{0D108BD9-81ED-4DB2-BD59-A6C34878D82A}">
                    <a16:rowId xmlns:a16="http://schemas.microsoft.com/office/drawing/2014/main" val="263193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561.05691056911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575.39024390244</a:t>
                      </a:r>
                    </a:p>
                  </a:txBody>
                  <a:tcPr/>
                </a:tc>
                <a:extLst>
                  <a:ext uri="{0D108BD9-81ED-4DB2-BD59-A6C34878D82A}">
                    <a16:rowId xmlns:a16="http://schemas.microsoft.com/office/drawing/2014/main" val="34913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166.18487394958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1.8487394957983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168.03361344538</a:t>
                      </a:r>
                    </a:p>
                  </a:txBody>
                  <a:tcPr/>
                </a:tc>
                <a:extLst>
                  <a:ext uri="{0D108BD9-81ED-4DB2-BD59-A6C34878D82A}">
                    <a16:rowId xmlns:a16="http://schemas.microsoft.com/office/drawing/2014/main" val="395415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549.73043478261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564.51304347826</a:t>
                      </a:r>
                    </a:p>
                  </a:txBody>
                  <a:tcPr/>
                </a:tc>
                <a:extLst>
                  <a:ext uri="{0D108BD9-81ED-4DB2-BD59-A6C34878D82A}">
                    <a16:rowId xmlns:a16="http://schemas.microsoft.com/office/drawing/2014/main" val="171382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566.58558558559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15.045045045045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581.63063063063</a:t>
                      </a:r>
                    </a:p>
                  </a:txBody>
                  <a:tcPr/>
                </a:tc>
                <a:extLst>
                  <a:ext uri="{0D108BD9-81ED-4DB2-BD59-A6C34878D82A}">
                    <a16:rowId xmlns:a16="http://schemas.microsoft.com/office/drawing/2014/main" val="149704956"/>
                  </a:ext>
                </a:extLst>
              </a:tr>
            </a:tbl>
          </a:graphicData>
        </a:graphic>
      </p:graphicFrame>
      <p:sp>
        <p:nvSpPr>
          <p:cNvPr id="4" name="Text Placeholder 3">
            <a:extLst>
              <a:ext uri="{FF2B5EF4-FFF2-40B4-BE49-F238E27FC236}">
                <a16:creationId xmlns:a16="http://schemas.microsoft.com/office/drawing/2014/main" id="{6F5935BC-9FBB-4C88-BC11-A5945E18658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27886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30BE-6F89-48C3-B697-B9715C817A93}"/>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9DA9AD5-F945-4209-A080-F4C4F285FAB0}"/>
              </a:ext>
            </a:extLst>
          </p:cNvPr>
          <p:cNvGraphicFramePr>
            <a:graphicFrameLocks noGrp="1"/>
          </p:cNvGraphicFramePr>
          <p:nvPr>
            <p:ph type="tbl" sz="quarter" idx="13"/>
            <p:extLst>
              <p:ext uri="{D42A27DB-BD31-4B8C-83A1-F6EECF244321}">
                <p14:modId xmlns:p14="http://schemas.microsoft.com/office/powerpoint/2010/main" val="374953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03214159"/>
                    </a:ext>
                  </a:extLst>
                </a:gridCol>
                <a:gridCol w="1399032">
                  <a:extLst>
                    <a:ext uri="{9D8B030D-6E8A-4147-A177-3AD203B41FA5}">
                      <a16:colId xmlns:a16="http://schemas.microsoft.com/office/drawing/2014/main" val="101630173"/>
                    </a:ext>
                  </a:extLst>
                </a:gridCol>
                <a:gridCol w="1399032">
                  <a:extLst>
                    <a:ext uri="{9D8B030D-6E8A-4147-A177-3AD203B41FA5}">
                      <a16:colId xmlns:a16="http://schemas.microsoft.com/office/drawing/2014/main" val="2516911782"/>
                    </a:ext>
                  </a:extLst>
                </a:gridCol>
                <a:gridCol w="1399032">
                  <a:extLst>
                    <a:ext uri="{9D8B030D-6E8A-4147-A177-3AD203B41FA5}">
                      <a16:colId xmlns:a16="http://schemas.microsoft.com/office/drawing/2014/main" val="494576788"/>
                    </a:ext>
                  </a:extLst>
                </a:gridCol>
                <a:gridCol w="1399032">
                  <a:extLst>
                    <a:ext uri="{9D8B030D-6E8A-4147-A177-3AD203B41FA5}">
                      <a16:colId xmlns:a16="http://schemas.microsoft.com/office/drawing/2014/main" val="62603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8779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582.3431372549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598.22549019608</a:t>
                      </a:r>
                    </a:p>
                  </a:txBody>
                  <a:tcPr/>
                </a:tc>
                <a:extLst>
                  <a:ext uri="{0D108BD9-81ED-4DB2-BD59-A6C34878D82A}">
                    <a16:rowId xmlns:a16="http://schemas.microsoft.com/office/drawing/2014/main" val="87062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409.74418604651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5.2906976744186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415.03488372093</a:t>
                      </a:r>
                    </a:p>
                  </a:txBody>
                  <a:tcPr/>
                </a:tc>
                <a:extLst>
                  <a:ext uri="{0D108BD9-81ED-4DB2-BD59-A6C34878D82A}">
                    <a16:rowId xmlns:a16="http://schemas.microsoft.com/office/drawing/2014/main" val="267584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extLst>
                  <a:ext uri="{0D108BD9-81ED-4DB2-BD59-A6C34878D82A}">
                    <a16:rowId xmlns:a16="http://schemas.microsoft.com/office/drawing/2014/main" val="91176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708.91666666667</a:t>
                      </a:r>
                    </a:p>
                  </a:txBody>
                  <a:tcPr/>
                </a:tc>
                <a:extLst>
                  <a:ext uri="{0D108BD9-81ED-4DB2-BD59-A6C34878D82A}">
                    <a16:rowId xmlns:a16="http://schemas.microsoft.com/office/drawing/2014/main" val="398837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609.81666666667</a:t>
                      </a:r>
                    </a:p>
                  </a:txBody>
                  <a:tcPr/>
                </a:tc>
                <a:extLst>
                  <a:ext uri="{0D108BD9-81ED-4DB2-BD59-A6C34878D82A}">
                    <a16:rowId xmlns:a16="http://schemas.microsoft.com/office/drawing/2014/main" val="98726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429.86206896552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5.3620689655172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435.22413793103</a:t>
                      </a:r>
                    </a:p>
                  </a:txBody>
                  <a:tcPr/>
                </a:tc>
                <a:extLst>
                  <a:ext uri="{0D108BD9-81ED-4DB2-BD59-A6C34878D82A}">
                    <a16:rowId xmlns:a16="http://schemas.microsoft.com/office/drawing/2014/main" val="199187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14.086206896552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21.172413793103</a:t>
                      </a:r>
                    </a:p>
                  </a:txBody>
                  <a:tcPr/>
                </a:tc>
                <a:extLst>
                  <a:ext uri="{0D108BD9-81ED-4DB2-BD59-A6C34878D82A}">
                    <a16:rowId xmlns:a16="http://schemas.microsoft.com/office/drawing/2014/main" val="3556260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641.46</a:t>
                      </a:r>
                    </a:p>
                  </a:txBody>
                  <a:tcPr/>
                </a:tc>
                <a:extLst>
                  <a:ext uri="{0D108BD9-81ED-4DB2-BD59-A6C34878D82A}">
                    <a16:rowId xmlns:a16="http://schemas.microsoft.com/office/drawing/2014/main" val="11693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427.87755102041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5.5510204081633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433.42857142857</a:t>
                      </a:r>
                    </a:p>
                  </a:txBody>
                  <a:tcPr/>
                </a:tc>
                <a:extLst>
                  <a:ext uri="{0D108BD9-81ED-4DB2-BD59-A6C34878D82A}">
                    <a16:rowId xmlns:a16="http://schemas.microsoft.com/office/drawing/2014/main" val="396216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2.0217391304348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214.91304347826</a:t>
                      </a:r>
                    </a:p>
                  </a:txBody>
                  <a:tcPr/>
                </a:tc>
                <a:extLst>
                  <a:ext uri="{0D108BD9-81ED-4DB2-BD59-A6C34878D82A}">
                    <a16:rowId xmlns:a16="http://schemas.microsoft.com/office/drawing/2014/main" val="849526644"/>
                  </a:ext>
                </a:extLst>
              </a:tr>
            </a:tbl>
          </a:graphicData>
        </a:graphic>
      </p:graphicFrame>
      <p:sp>
        <p:nvSpPr>
          <p:cNvPr id="4" name="Text Placeholder 3">
            <a:extLst>
              <a:ext uri="{FF2B5EF4-FFF2-40B4-BE49-F238E27FC236}">
                <a16:creationId xmlns:a16="http://schemas.microsoft.com/office/drawing/2014/main" id="{AE4E9722-CE23-4419-87C2-3B5A446F19B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99666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A2E7-6737-4240-93DF-C002D7C9187F}"/>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375BDBD4-90F2-4074-B9B5-856E9C89D669}"/>
              </a:ext>
            </a:extLst>
          </p:cNvPr>
          <p:cNvGraphicFramePr>
            <a:graphicFrameLocks noGrp="1"/>
          </p:cNvGraphicFramePr>
          <p:nvPr>
            <p:ph type="tbl" sz="quarter" idx="13"/>
            <p:extLst>
              <p:ext uri="{D42A27DB-BD31-4B8C-83A1-F6EECF244321}">
                <p14:modId xmlns:p14="http://schemas.microsoft.com/office/powerpoint/2010/main" val="289501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8425047"/>
                    </a:ext>
                  </a:extLst>
                </a:gridCol>
                <a:gridCol w="1810512">
                  <a:extLst>
                    <a:ext uri="{9D8B030D-6E8A-4147-A177-3AD203B41FA5}">
                      <a16:colId xmlns:a16="http://schemas.microsoft.com/office/drawing/2014/main" val="2031397907"/>
                    </a:ext>
                  </a:extLst>
                </a:gridCol>
                <a:gridCol w="822960">
                  <a:extLst>
                    <a:ext uri="{9D8B030D-6E8A-4147-A177-3AD203B41FA5}">
                      <a16:colId xmlns:a16="http://schemas.microsoft.com/office/drawing/2014/main" val="330373123"/>
                    </a:ext>
                  </a:extLst>
                </a:gridCol>
                <a:gridCol w="822960">
                  <a:extLst>
                    <a:ext uri="{9D8B030D-6E8A-4147-A177-3AD203B41FA5}">
                      <a16:colId xmlns:a16="http://schemas.microsoft.com/office/drawing/2014/main" val="204623264"/>
                    </a:ext>
                  </a:extLst>
                </a:gridCol>
                <a:gridCol w="822960">
                  <a:extLst>
                    <a:ext uri="{9D8B030D-6E8A-4147-A177-3AD203B41FA5}">
                      <a16:colId xmlns:a16="http://schemas.microsoft.com/office/drawing/2014/main" val="1020707711"/>
                    </a:ext>
                  </a:extLst>
                </a:gridCol>
                <a:gridCol w="822960">
                  <a:extLst>
                    <a:ext uri="{9D8B030D-6E8A-4147-A177-3AD203B41FA5}">
                      <a16:colId xmlns:a16="http://schemas.microsoft.com/office/drawing/2014/main" val="1812394814"/>
                    </a:ext>
                  </a:extLst>
                </a:gridCol>
                <a:gridCol w="822960">
                  <a:extLst>
                    <a:ext uri="{9D8B030D-6E8A-4147-A177-3AD203B41FA5}">
                      <a16:colId xmlns:a16="http://schemas.microsoft.com/office/drawing/2014/main" val="251279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531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- 2021-10-11 18:35:42</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245021748_626481055017908_660210274165874596_n.jpg?_nc_cat=104&amp;ccb=1-5&amp;_nc_sid=8ae9d6&amp;_nc_ohc=8EPqkhE-bhIAX-_1h-C&amp;_nc_ht=scontent-atl3-1.cdninstagram.com&amp;edm=AL-3X8kEAAAA&amp;oh=00_AT_96HO620l7p-lCQM9iPw0O0APkhTMTXsuMZUiCEMj4bw&amp;oe=620B3D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0260213"/>
                  </a:ext>
                </a:extLst>
              </a:tr>
            </a:tbl>
          </a:graphicData>
        </a:graphic>
      </p:graphicFrame>
      <p:sp>
        <p:nvSpPr>
          <p:cNvPr id="4" name="Text Placeholder 3">
            <a:extLst>
              <a:ext uri="{FF2B5EF4-FFF2-40B4-BE49-F238E27FC236}">
                <a16:creationId xmlns:a16="http://schemas.microsoft.com/office/drawing/2014/main" id="{C46286FE-7860-4130-A000-7848EA3DF36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83531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CD40-6333-4FFD-B264-57C448C05C46}"/>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097828D4-AE1A-4AA7-8E77-99E9395A9A4C}"/>
              </a:ext>
            </a:extLst>
          </p:cNvPr>
          <p:cNvGraphicFramePr>
            <a:graphicFrameLocks noGrp="1"/>
          </p:cNvGraphicFramePr>
          <p:nvPr>
            <p:ph type="tbl" sz="quarter" idx="13"/>
            <p:extLst>
              <p:ext uri="{D42A27DB-BD31-4B8C-83A1-F6EECF244321}">
                <p14:modId xmlns:p14="http://schemas.microsoft.com/office/powerpoint/2010/main" val="953138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7143543"/>
                    </a:ext>
                  </a:extLst>
                </a:gridCol>
                <a:gridCol w="1810512">
                  <a:extLst>
                    <a:ext uri="{9D8B030D-6E8A-4147-A177-3AD203B41FA5}">
                      <a16:colId xmlns:a16="http://schemas.microsoft.com/office/drawing/2014/main" val="210650877"/>
                    </a:ext>
                  </a:extLst>
                </a:gridCol>
                <a:gridCol w="822960">
                  <a:extLst>
                    <a:ext uri="{9D8B030D-6E8A-4147-A177-3AD203B41FA5}">
                      <a16:colId xmlns:a16="http://schemas.microsoft.com/office/drawing/2014/main" val="1575852166"/>
                    </a:ext>
                  </a:extLst>
                </a:gridCol>
                <a:gridCol w="822960">
                  <a:extLst>
                    <a:ext uri="{9D8B030D-6E8A-4147-A177-3AD203B41FA5}">
                      <a16:colId xmlns:a16="http://schemas.microsoft.com/office/drawing/2014/main" val="1009004387"/>
                    </a:ext>
                  </a:extLst>
                </a:gridCol>
                <a:gridCol w="822960">
                  <a:extLst>
                    <a:ext uri="{9D8B030D-6E8A-4147-A177-3AD203B41FA5}">
                      <a16:colId xmlns:a16="http://schemas.microsoft.com/office/drawing/2014/main" val="66031340"/>
                    </a:ext>
                  </a:extLst>
                </a:gridCol>
                <a:gridCol w="822960">
                  <a:extLst>
                    <a:ext uri="{9D8B030D-6E8A-4147-A177-3AD203B41FA5}">
                      <a16:colId xmlns:a16="http://schemas.microsoft.com/office/drawing/2014/main" val="2407172773"/>
                    </a:ext>
                  </a:extLst>
                </a:gridCol>
                <a:gridCol w="822960">
                  <a:extLst>
                    <a:ext uri="{9D8B030D-6E8A-4147-A177-3AD203B41FA5}">
                      <a16:colId xmlns:a16="http://schemas.microsoft.com/office/drawing/2014/main" val="787501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543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- 2021-06-02 20:28:55</a:t>
                      </a:r>
                      <a:r>
                        <a:rPr kumimoji="0" lang="es-ES" sz="1000" b="0" i="0" u="none" strike="noStrike" kern="1200" cap="none" spc="0" normalizeH="0" baseline="0" noProof="0">
                          <a:ln>
                            <a:noFill/>
                          </a:ln>
                          <a:solidFill>
                            <a:prstClr val="black"/>
                          </a:solidFill>
                          <a:effectLst/>
                          <a:uLnTx/>
                          <a:uFillTx/>
                          <a:latin typeface="+mn-lt"/>
                          <a:ea typeface="+mn-ea"/>
                          <a:cs typeface="+mn-cs"/>
                        </a:rPr>
                        <a:t>
 #SORTEO scottstorepilar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scottstorepilar y a scottsportsargentina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195218297_782205202478040_6471377273096701087_n.jpg?_nc_cat=105&amp;ccb=1-5&amp;_nc_sid=8ae9d6&amp;_nc_ohc=XuEbV7qlcAMAX93kN7u&amp;_nc_ht=scontent-lga3-2.cdninstagram.com&amp;edm=AL-3X8kEAAAA&amp;oh=00_AT9cKiBgrSSWPJJ7uHTO26eND8fkWQbz3FE1h3Rs1UsjYQ&amp;oe=620B7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692950"/>
                  </a:ext>
                </a:extLst>
              </a:tr>
            </a:tbl>
          </a:graphicData>
        </a:graphic>
      </p:graphicFrame>
      <p:sp>
        <p:nvSpPr>
          <p:cNvPr id="4" name="Text Placeholder 3">
            <a:extLst>
              <a:ext uri="{FF2B5EF4-FFF2-40B4-BE49-F238E27FC236}">
                <a16:creationId xmlns:a16="http://schemas.microsoft.com/office/drawing/2014/main" id="{DCA3B2F4-3724-44A3-8C6D-3BC0AD95173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5130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BF58-9182-4E77-95C4-9CF967FB7B32}"/>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91BA2BE1-7BAF-4F1D-9219-C6FB5FE088C5}"/>
              </a:ext>
            </a:extLst>
          </p:cNvPr>
          <p:cNvGraphicFramePr>
            <a:graphicFrameLocks noGrp="1"/>
          </p:cNvGraphicFramePr>
          <p:nvPr>
            <p:ph type="tbl" sz="quarter" idx="13"/>
            <p:extLst>
              <p:ext uri="{D42A27DB-BD31-4B8C-83A1-F6EECF244321}">
                <p14:modId xmlns:p14="http://schemas.microsoft.com/office/powerpoint/2010/main" val="27915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71884844"/>
                    </a:ext>
                  </a:extLst>
                </a:gridCol>
                <a:gridCol w="1810512">
                  <a:extLst>
                    <a:ext uri="{9D8B030D-6E8A-4147-A177-3AD203B41FA5}">
                      <a16:colId xmlns:a16="http://schemas.microsoft.com/office/drawing/2014/main" val="975378699"/>
                    </a:ext>
                  </a:extLst>
                </a:gridCol>
                <a:gridCol w="822960">
                  <a:extLst>
                    <a:ext uri="{9D8B030D-6E8A-4147-A177-3AD203B41FA5}">
                      <a16:colId xmlns:a16="http://schemas.microsoft.com/office/drawing/2014/main" val="417908538"/>
                    </a:ext>
                  </a:extLst>
                </a:gridCol>
                <a:gridCol w="822960">
                  <a:extLst>
                    <a:ext uri="{9D8B030D-6E8A-4147-A177-3AD203B41FA5}">
                      <a16:colId xmlns:a16="http://schemas.microsoft.com/office/drawing/2014/main" val="3915345112"/>
                    </a:ext>
                  </a:extLst>
                </a:gridCol>
                <a:gridCol w="822960">
                  <a:extLst>
                    <a:ext uri="{9D8B030D-6E8A-4147-A177-3AD203B41FA5}">
                      <a16:colId xmlns:a16="http://schemas.microsoft.com/office/drawing/2014/main" val="448394863"/>
                    </a:ext>
                  </a:extLst>
                </a:gridCol>
                <a:gridCol w="822960">
                  <a:extLst>
                    <a:ext uri="{9D8B030D-6E8A-4147-A177-3AD203B41FA5}">
                      <a16:colId xmlns:a16="http://schemas.microsoft.com/office/drawing/2014/main" val="176595186"/>
                    </a:ext>
                  </a:extLst>
                </a:gridCol>
                <a:gridCol w="822960">
                  <a:extLst>
                    <a:ext uri="{9D8B030D-6E8A-4147-A177-3AD203B41FA5}">
                      <a16:colId xmlns:a16="http://schemas.microsoft.com/office/drawing/2014/main" val="372970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810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- 2021-05-31 17:25:42</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194994159_230860381786213_633941809970980916_n.jpg?_nc_cat=100&amp;ccb=1-5&amp;_nc_sid=8ae9d6&amp;_nc_ohc=Id02mKiy8qIAX-f1YJb&amp;_nc_ht=scontent-bos3-1.cdninstagram.com&amp;edm=AL-3X8kEAAAA&amp;oh=00_AT_THNzM6zfz35XGavMXwk3SjHEKwvIuB4BBt2Df5NP6kQ&amp;oe=620AD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2302596"/>
                  </a:ext>
                </a:extLst>
              </a:tr>
            </a:tbl>
          </a:graphicData>
        </a:graphic>
      </p:graphicFrame>
      <p:sp>
        <p:nvSpPr>
          <p:cNvPr id="4" name="Text Placeholder 3">
            <a:extLst>
              <a:ext uri="{FF2B5EF4-FFF2-40B4-BE49-F238E27FC236}">
                <a16:creationId xmlns:a16="http://schemas.microsoft.com/office/drawing/2014/main" id="{9CAC7F22-3D25-4652-A809-B5F8F9E9F77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06868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A88B9-8198-4F84-947D-D004A4F99AAD}"/>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3569745C-9E11-41E9-B346-E281C50BDB48}"/>
              </a:ext>
            </a:extLst>
          </p:cNvPr>
          <p:cNvGraphicFramePr>
            <a:graphicFrameLocks noGrp="1"/>
          </p:cNvGraphicFramePr>
          <p:nvPr>
            <p:ph type="tbl" sz="quarter" idx="13"/>
            <p:extLst>
              <p:ext uri="{D42A27DB-BD31-4B8C-83A1-F6EECF244321}">
                <p14:modId xmlns:p14="http://schemas.microsoft.com/office/powerpoint/2010/main" val="1009277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1134856"/>
                    </a:ext>
                  </a:extLst>
                </a:gridCol>
                <a:gridCol w="1810512">
                  <a:extLst>
                    <a:ext uri="{9D8B030D-6E8A-4147-A177-3AD203B41FA5}">
                      <a16:colId xmlns:a16="http://schemas.microsoft.com/office/drawing/2014/main" val="1924111108"/>
                    </a:ext>
                  </a:extLst>
                </a:gridCol>
                <a:gridCol w="822960">
                  <a:extLst>
                    <a:ext uri="{9D8B030D-6E8A-4147-A177-3AD203B41FA5}">
                      <a16:colId xmlns:a16="http://schemas.microsoft.com/office/drawing/2014/main" val="3639901947"/>
                    </a:ext>
                  </a:extLst>
                </a:gridCol>
                <a:gridCol w="822960">
                  <a:extLst>
                    <a:ext uri="{9D8B030D-6E8A-4147-A177-3AD203B41FA5}">
                      <a16:colId xmlns:a16="http://schemas.microsoft.com/office/drawing/2014/main" val="1608018040"/>
                    </a:ext>
                  </a:extLst>
                </a:gridCol>
                <a:gridCol w="822960">
                  <a:extLst>
                    <a:ext uri="{9D8B030D-6E8A-4147-A177-3AD203B41FA5}">
                      <a16:colId xmlns:a16="http://schemas.microsoft.com/office/drawing/2014/main" val="4126440768"/>
                    </a:ext>
                  </a:extLst>
                </a:gridCol>
                <a:gridCol w="822960">
                  <a:extLst>
                    <a:ext uri="{9D8B030D-6E8A-4147-A177-3AD203B41FA5}">
                      <a16:colId xmlns:a16="http://schemas.microsoft.com/office/drawing/2014/main" val="635830671"/>
                    </a:ext>
                  </a:extLst>
                </a:gridCol>
                <a:gridCol w="822960">
                  <a:extLst>
                    <a:ext uri="{9D8B030D-6E8A-4147-A177-3AD203B41FA5}">
                      <a16:colId xmlns:a16="http://schemas.microsoft.com/office/drawing/2014/main" val="731254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454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- 2021-07-22 21:02:21</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diseño de pintura personalizado, inspirado en la tierra del sol naciente, exclusiva para los atletas que competirán en el evento deportivo más importante del mundo. 
trekbikes trekbicycleargentina bontragerargentina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221904834_1037678460413562_4040034104895226006_n.jpg?_nc_cat=106&amp;ccb=1-5&amp;_nc_sid=8ae9d6&amp;_nc_ohc=_GL0uIbtN6oAX9kLZIn&amp;_nc_oc=AQlDkXIuhstUd1POaZsSzYFsFY-nJWGvW8RTog2usdTvP4YYSkCizwl6YbglYKIU7kg&amp;_nc_ht=scontent-bos3-1.cdninstagram.com&amp;edm=AL-3X8kEAAAA&amp;oh=00_AT8QsKY2B1Y91JHEQvJL_8Se0AduPjdfbRUzpH8rILS75A&amp;oe=620A6456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0406049"/>
                  </a:ext>
                </a:extLst>
              </a:tr>
            </a:tbl>
          </a:graphicData>
        </a:graphic>
      </p:graphicFrame>
      <p:sp>
        <p:nvSpPr>
          <p:cNvPr id="4" name="Text Placeholder 3">
            <a:extLst>
              <a:ext uri="{FF2B5EF4-FFF2-40B4-BE49-F238E27FC236}">
                <a16:creationId xmlns:a16="http://schemas.microsoft.com/office/drawing/2014/main" id="{41D8BB21-3801-4C13-AC62-121F6A5D244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32972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5297-4C93-4868-AA02-AFFEDECFDA6E}"/>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EC23BCB6-4803-4D10-907A-8273B03A6FBE}"/>
              </a:ext>
            </a:extLst>
          </p:cNvPr>
          <p:cNvGraphicFramePr>
            <a:graphicFrameLocks noGrp="1"/>
          </p:cNvGraphicFramePr>
          <p:nvPr>
            <p:ph type="tbl" sz="quarter" idx="13"/>
            <p:extLst>
              <p:ext uri="{D42A27DB-BD31-4B8C-83A1-F6EECF244321}">
                <p14:modId xmlns:p14="http://schemas.microsoft.com/office/powerpoint/2010/main" val="404321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7073069"/>
                    </a:ext>
                  </a:extLst>
                </a:gridCol>
                <a:gridCol w="1810512">
                  <a:extLst>
                    <a:ext uri="{9D8B030D-6E8A-4147-A177-3AD203B41FA5}">
                      <a16:colId xmlns:a16="http://schemas.microsoft.com/office/drawing/2014/main" val="2157922440"/>
                    </a:ext>
                  </a:extLst>
                </a:gridCol>
                <a:gridCol w="822960">
                  <a:extLst>
                    <a:ext uri="{9D8B030D-6E8A-4147-A177-3AD203B41FA5}">
                      <a16:colId xmlns:a16="http://schemas.microsoft.com/office/drawing/2014/main" val="3003978453"/>
                    </a:ext>
                  </a:extLst>
                </a:gridCol>
                <a:gridCol w="822960">
                  <a:extLst>
                    <a:ext uri="{9D8B030D-6E8A-4147-A177-3AD203B41FA5}">
                      <a16:colId xmlns:a16="http://schemas.microsoft.com/office/drawing/2014/main" val="1810144241"/>
                    </a:ext>
                  </a:extLst>
                </a:gridCol>
                <a:gridCol w="822960">
                  <a:extLst>
                    <a:ext uri="{9D8B030D-6E8A-4147-A177-3AD203B41FA5}">
                      <a16:colId xmlns:a16="http://schemas.microsoft.com/office/drawing/2014/main" val="630494901"/>
                    </a:ext>
                  </a:extLst>
                </a:gridCol>
                <a:gridCol w="822960">
                  <a:extLst>
                    <a:ext uri="{9D8B030D-6E8A-4147-A177-3AD203B41FA5}">
                      <a16:colId xmlns:a16="http://schemas.microsoft.com/office/drawing/2014/main" val="3632671253"/>
                    </a:ext>
                  </a:extLst>
                </a:gridCol>
                <a:gridCol w="822960">
                  <a:extLst>
                    <a:ext uri="{9D8B030D-6E8A-4147-A177-3AD203B41FA5}">
                      <a16:colId xmlns:a16="http://schemas.microsoft.com/office/drawing/2014/main" val="193054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70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- 2021-08-04 16:05:09</a:t>
                      </a:r>
                      <a:r>
                        <a:rPr kumimoji="0" lang="es-ES" sz="1000" b="0" i="0" u="none" strike="noStrike" kern="1200" cap="none" spc="0" normalizeH="0" baseline="0" noProof="0">
                          <a:ln>
                            <a:noFill/>
                          </a:ln>
                          <a:solidFill>
                            <a:prstClr val="black"/>
                          </a:solidFill>
                          <a:effectLst/>
                          <a:uLnTx/>
                          <a:uFillTx/>
                          <a:latin typeface="+mn-lt"/>
                          <a:ea typeface="+mn-ea"/>
                          <a:cs typeface="+mn-cs"/>
                        </a:rPr>
                        <a:t>
 El carbono no es el único camino hacia lo más alto del podio. La nueva Chisel es una bicicleta de XC de aluminio de pura sangre. 🚲🔥
Gracias a nuestra tecnología D'Aluisio Smartweld y al aluminio M5 hemos creado uno de los cuadros rígidos de aluminio más livianos del mercado, sin comprometer la resistencia ni la rigidez. 
Una conducción perfectamente equilibrada, una transferencia de potencia y aceleración inmediatas, y la capacidad para afrontar las curvas con absoluta precisión. Así es nuestra Specialized Chisel.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231707323_510495296689546_827090809570199087_n.jpg?_nc_cat=105&amp;ccb=1-5&amp;_nc_sid=8ae9d6&amp;_nc_ohc=E1ZBh2lDFK8AX8VDiJ6&amp;_nc_ht=scontent-atl3-1.cdninstagram.com&amp;edm=AL-3X8kEAAAA&amp;oh=00_AT9xj92q-XQUL4eWCS0MCLCV5olMzlB78Ye8dlfvo_Ko8Q&amp;oe=620BE3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89607970"/>
                  </a:ext>
                </a:extLst>
              </a:tr>
            </a:tbl>
          </a:graphicData>
        </a:graphic>
      </p:graphicFrame>
      <p:sp>
        <p:nvSpPr>
          <p:cNvPr id="4" name="Text Placeholder 3">
            <a:extLst>
              <a:ext uri="{FF2B5EF4-FFF2-40B4-BE49-F238E27FC236}">
                <a16:creationId xmlns:a16="http://schemas.microsoft.com/office/drawing/2014/main" id="{C461B7B9-80DA-42DD-8878-56EBBE150C4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69222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DD9A2-84AD-419C-99E9-4383BA43C25F}"/>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388C8900-5977-4170-8824-0ED9086F26E6}"/>
              </a:ext>
            </a:extLst>
          </p:cNvPr>
          <p:cNvGraphicFramePr>
            <a:graphicFrameLocks noGrp="1"/>
          </p:cNvGraphicFramePr>
          <p:nvPr>
            <p:ph type="tbl" sz="quarter" idx="13"/>
            <p:extLst>
              <p:ext uri="{D42A27DB-BD31-4B8C-83A1-F6EECF244321}">
                <p14:modId xmlns:p14="http://schemas.microsoft.com/office/powerpoint/2010/main" val="391945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69796290"/>
                    </a:ext>
                  </a:extLst>
                </a:gridCol>
                <a:gridCol w="1810512">
                  <a:extLst>
                    <a:ext uri="{9D8B030D-6E8A-4147-A177-3AD203B41FA5}">
                      <a16:colId xmlns:a16="http://schemas.microsoft.com/office/drawing/2014/main" val="2924064662"/>
                    </a:ext>
                  </a:extLst>
                </a:gridCol>
                <a:gridCol w="822960">
                  <a:extLst>
                    <a:ext uri="{9D8B030D-6E8A-4147-A177-3AD203B41FA5}">
                      <a16:colId xmlns:a16="http://schemas.microsoft.com/office/drawing/2014/main" val="1565489406"/>
                    </a:ext>
                  </a:extLst>
                </a:gridCol>
                <a:gridCol w="822960">
                  <a:extLst>
                    <a:ext uri="{9D8B030D-6E8A-4147-A177-3AD203B41FA5}">
                      <a16:colId xmlns:a16="http://schemas.microsoft.com/office/drawing/2014/main" val="3863128111"/>
                    </a:ext>
                  </a:extLst>
                </a:gridCol>
                <a:gridCol w="822960">
                  <a:extLst>
                    <a:ext uri="{9D8B030D-6E8A-4147-A177-3AD203B41FA5}">
                      <a16:colId xmlns:a16="http://schemas.microsoft.com/office/drawing/2014/main" val="3064909387"/>
                    </a:ext>
                  </a:extLst>
                </a:gridCol>
                <a:gridCol w="822960">
                  <a:extLst>
                    <a:ext uri="{9D8B030D-6E8A-4147-A177-3AD203B41FA5}">
                      <a16:colId xmlns:a16="http://schemas.microsoft.com/office/drawing/2014/main" val="2958296443"/>
                    </a:ext>
                  </a:extLst>
                </a:gridCol>
                <a:gridCol w="822960">
                  <a:extLst>
                    <a:ext uri="{9D8B030D-6E8A-4147-A177-3AD203B41FA5}">
                      <a16:colId xmlns:a16="http://schemas.microsoft.com/office/drawing/2014/main" val="421894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314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- 2021-03-02 22:40:46</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156060852_102998118475115_8778386924571177634_n.jpg?_nc_cat=101&amp;ccb=1-5&amp;_nc_sid=8ae9d6&amp;_nc_ohc=-nqneaChp14AX97HLYy&amp;_nc_ht=scontent-bos3-1.cdninstagram.com&amp;edm=AL-3X8kEAAAA&amp;oh=00_AT8-ntEbSAeoFdCDPlAXXJ_yBn6LSa_8RrqNRpTRN8g1wA&amp;oe=620BF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3470069"/>
                  </a:ext>
                </a:extLst>
              </a:tr>
            </a:tbl>
          </a:graphicData>
        </a:graphic>
      </p:graphicFrame>
      <p:sp>
        <p:nvSpPr>
          <p:cNvPr id="4" name="Text Placeholder 3">
            <a:extLst>
              <a:ext uri="{FF2B5EF4-FFF2-40B4-BE49-F238E27FC236}">
                <a16:creationId xmlns:a16="http://schemas.microsoft.com/office/drawing/2014/main" id="{A123B4FD-0480-4FF8-B679-A519B4CF6F8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61622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74A09-AD45-4A6B-873C-C93EB4B89D29}"/>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E33EA119-9F3B-47F1-AFA7-67FEAD2A56E8}"/>
              </a:ext>
            </a:extLst>
          </p:cNvPr>
          <p:cNvGraphicFramePr>
            <a:graphicFrameLocks noGrp="1"/>
          </p:cNvGraphicFramePr>
          <p:nvPr>
            <p:ph type="tbl" sz="quarter" idx="13"/>
            <p:extLst>
              <p:ext uri="{D42A27DB-BD31-4B8C-83A1-F6EECF244321}">
                <p14:modId xmlns:p14="http://schemas.microsoft.com/office/powerpoint/2010/main" val="429122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0872635"/>
                    </a:ext>
                  </a:extLst>
                </a:gridCol>
                <a:gridCol w="1810512">
                  <a:extLst>
                    <a:ext uri="{9D8B030D-6E8A-4147-A177-3AD203B41FA5}">
                      <a16:colId xmlns:a16="http://schemas.microsoft.com/office/drawing/2014/main" val="770047055"/>
                    </a:ext>
                  </a:extLst>
                </a:gridCol>
                <a:gridCol w="822960">
                  <a:extLst>
                    <a:ext uri="{9D8B030D-6E8A-4147-A177-3AD203B41FA5}">
                      <a16:colId xmlns:a16="http://schemas.microsoft.com/office/drawing/2014/main" val="4000758166"/>
                    </a:ext>
                  </a:extLst>
                </a:gridCol>
                <a:gridCol w="822960">
                  <a:extLst>
                    <a:ext uri="{9D8B030D-6E8A-4147-A177-3AD203B41FA5}">
                      <a16:colId xmlns:a16="http://schemas.microsoft.com/office/drawing/2014/main" val="591013331"/>
                    </a:ext>
                  </a:extLst>
                </a:gridCol>
                <a:gridCol w="822960">
                  <a:extLst>
                    <a:ext uri="{9D8B030D-6E8A-4147-A177-3AD203B41FA5}">
                      <a16:colId xmlns:a16="http://schemas.microsoft.com/office/drawing/2014/main" val="3629335357"/>
                    </a:ext>
                  </a:extLst>
                </a:gridCol>
                <a:gridCol w="822960">
                  <a:extLst>
                    <a:ext uri="{9D8B030D-6E8A-4147-A177-3AD203B41FA5}">
                      <a16:colId xmlns:a16="http://schemas.microsoft.com/office/drawing/2014/main" val="904026497"/>
                    </a:ext>
                  </a:extLst>
                </a:gridCol>
                <a:gridCol w="822960">
                  <a:extLst>
                    <a:ext uri="{9D8B030D-6E8A-4147-A177-3AD203B41FA5}">
                      <a16:colId xmlns:a16="http://schemas.microsoft.com/office/drawing/2014/main" val="160095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952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- 2021-09-13 17:37:56</a:t>
                      </a:r>
                      <a:r>
                        <a:rPr kumimoji="0" lang="en-US" sz="1000" b="0" i="0" u="none" strike="noStrike" kern="1200" cap="none" spc="0" normalizeH="0" baseline="0" noProof="0">
                          <a:ln>
                            <a:noFill/>
                          </a:ln>
                          <a:solidFill>
                            <a:prstClr val="black"/>
                          </a:solidFill>
                          <a:effectLst/>
                          <a:uLnTx/>
                          <a:uFillTx/>
                          <a:latin typeface="+mn-lt"/>
                          <a:ea typeface="+mn-ea"/>
                          <a:cs typeface="+mn-cs"/>
                        </a:rPr>
                        <a:t>
 La Specialized Epic Pro es la compañera más rápida y divertida que puedas tener para rodar senderos.
La nueva Epic fue completamente rediseñada para ofrecer una combinación inigualable de eficiencia, peso y control, gracias a su renovada geometría, su cuadro súper liviano de carbono FACT 11M, su horquilla con suspensión RockShox SID SL BRAIN y su renovado shock RockShox Specialized BRAIN, el más duradero y con la mejor respuesta que jamás se haya fabricado. 
Viene equipada con ruedas Roval Control de carbono y transmisión Sram X01 Eagle AXS.
Con la nueva Epic Pro vas a volar hasta en los senderos más técnicos.🚵‍♂️💨
 ⠀⠀⠀⠀⠀⠀⠀⠀⠀
👉 Conocé más sobre la nueva Specialized Epic en el link de nuestra bio.
🔺 Encontrala en nuestras tiendas autorizadas🔺 
⠀⠀⠀⠀⠀⠀⠀⠀⠀
⠀⠀⠀⠀⠀⠀⠀⠀⠀
⠀⠀⠀⠀⠀⠀⠀⠀⠀
#IamSpecialized #SpecializedEpic #Specialized #Epic #SpecializedArgentina #MTB #Xc #XCMTB #SpecializedBrain #MountainBike
📸  speedwaybudapest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241815484_439170090807363_6775197333150888_n.jpg?_nc_cat=102&amp;ccb=1-5&amp;_nc_sid=8ae9d6&amp;_nc_ohc=xtW4is2cAmgAX-Y-mlA&amp;_nc_ht=scontent-atl3-1.cdninstagram.com&amp;edm=AL-3X8kEAAAA&amp;oh=00_AT9nNBbIj-XdjP16nMEsxX5KXGj0ESTPVD1AkJmhhnaqxw&amp;oe=620B9D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6975497"/>
                  </a:ext>
                </a:extLst>
              </a:tr>
            </a:tbl>
          </a:graphicData>
        </a:graphic>
      </p:graphicFrame>
      <p:sp>
        <p:nvSpPr>
          <p:cNvPr id="4" name="Text Placeholder 3">
            <a:extLst>
              <a:ext uri="{FF2B5EF4-FFF2-40B4-BE49-F238E27FC236}">
                <a16:creationId xmlns:a16="http://schemas.microsoft.com/office/drawing/2014/main" id="{30403779-191F-4F84-AE36-C401EE74694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24332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CD545-9A33-47BF-8F44-FC09E9030D89}"/>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4019449A-BD61-4E63-BF6D-37F9F0DD7911}"/>
              </a:ext>
            </a:extLst>
          </p:cNvPr>
          <p:cNvGraphicFramePr>
            <a:graphicFrameLocks noGrp="1"/>
          </p:cNvGraphicFramePr>
          <p:nvPr>
            <p:ph type="tbl" sz="quarter" idx="13"/>
            <p:extLst>
              <p:ext uri="{D42A27DB-BD31-4B8C-83A1-F6EECF244321}">
                <p14:modId xmlns:p14="http://schemas.microsoft.com/office/powerpoint/2010/main" val="14460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2669667"/>
                    </a:ext>
                  </a:extLst>
                </a:gridCol>
                <a:gridCol w="1810512">
                  <a:extLst>
                    <a:ext uri="{9D8B030D-6E8A-4147-A177-3AD203B41FA5}">
                      <a16:colId xmlns:a16="http://schemas.microsoft.com/office/drawing/2014/main" val="3375594107"/>
                    </a:ext>
                  </a:extLst>
                </a:gridCol>
                <a:gridCol w="822960">
                  <a:extLst>
                    <a:ext uri="{9D8B030D-6E8A-4147-A177-3AD203B41FA5}">
                      <a16:colId xmlns:a16="http://schemas.microsoft.com/office/drawing/2014/main" val="3327935106"/>
                    </a:ext>
                  </a:extLst>
                </a:gridCol>
                <a:gridCol w="822960">
                  <a:extLst>
                    <a:ext uri="{9D8B030D-6E8A-4147-A177-3AD203B41FA5}">
                      <a16:colId xmlns:a16="http://schemas.microsoft.com/office/drawing/2014/main" val="2140611410"/>
                    </a:ext>
                  </a:extLst>
                </a:gridCol>
                <a:gridCol w="822960">
                  <a:extLst>
                    <a:ext uri="{9D8B030D-6E8A-4147-A177-3AD203B41FA5}">
                      <a16:colId xmlns:a16="http://schemas.microsoft.com/office/drawing/2014/main" val="706533700"/>
                    </a:ext>
                  </a:extLst>
                </a:gridCol>
                <a:gridCol w="822960">
                  <a:extLst>
                    <a:ext uri="{9D8B030D-6E8A-4147-A177-3AD203B41FA5}">
                      <a16:colId xmlns:a16="http://schemas.microsoft.com/office/drawing/2014/main" val="1775992980"/>
                    </a:ext>
                  </a:extLst>
                </a:gridCol>
                <a:gridCol w="822960">
                  <a:extLst>
                    <a:ext uri="{9D8B030D-6E8A-4147-A177-3AD203B41FA5}">
                      <a16:colId xmlns:a16="http://schemas.microsoft.com/office/drawing/2014/main" val="339030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674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- 2021-08-16 18:01:16</a:t>
                      </a:r>
                      <a:r>
                        <a:rPr kumimoji="0" lang="es-ES" sz="1000" b="0" i="0" u="none" strike="noStrike" kern="1200" cap="none" spc="0" normalizeH="0" baseline="0" noProof="0">
                          <a:ln>
                            <a:noFill/>
                          </a:ln>
                          <a:solidFill>
                            <a:prstClr val="black"/>
                          </a:solidFill>
                          <a:effectLst/>
                          <a:uLnTx/>
                          <a:uFillTx/>
                          <a:latin typeface="+mn-lt"/>
                          <a:ea typeface="+mn-ea"/>
                          <a:cs typeface="+mn-cs"/>
                        </a:rPr>
                        <a:t>
 Pensá más rápido.
La nueva Specialized Epic ha sido completamente rediseñada para ofrecerte una combinación inigualable de eficiencia de pedaleo, bajo peso y control.
La legendaria ganadora de carreras tiene un renovado Brain shock, el más duradero y con la mejor respuesta que jamás hayamos creado.
Junto al nuevo Brain diseñamos un cuadro super liviano con una geometría renovada para que puedas volar en los circuitos más técnicos y exigentes del XC actual.
⠀⠀⠀⠀⠀⠀⠀⠀⠀
👉 Conocé más sobre la nueva Specialized Epic en el link de nuestra bio 
🔺 Encontrá la nueva Specialized Epic en nuestras tiendas autorizadas🔺 
⠀
⠀⠀⠀⠀⠀⠀⠀⠀⠀
⠀⠀⠀⠀⠀⠀⠀⠀⠀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236968205_309936057576096_718976814529863668_n.jpg?_nc_cat=107&amp;ccb=1-5&amp;_nc_sid=8ae9d6&amp;_nc_ohc=Rxbe-WHzuL4AX-KrdOb&amp;_nc_ht=scontent-atl3-1.cdninstagram.com&amp;edm=AL-3X8kEAAAA&amp;oh=00_AT__RBInB54cS8KG21uzLN_NaAYcRxBjAGDVHEjkbNS98Q&amp;oe=620AA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4292507"/>
                  </a:ext>
                </a:extLst>
              </a:tr>
            </a:tbl>
          </a:graphicData>
        </a:graphic>
      </p:graphicFrame>
      <p:sp>
        <p:nvSpPr>
          <p:cNvPr id="4" name="Text Placeholder 3">
            <a:extLst>
              <a:ext uri="{FF2B5EF4-FFF2-40B4-BE49-F238E27FC236}">
                <a16:creationId xmlns:a16="http://schemas.microsoft.com/office/drawing/2014/main" id="{24857A15-83AF-4E08-9B42-AD00EB8674F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34364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45710-6189-486E-A4F3-A58FFAA61679}"/>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EA4C4C06-A98A-469C-BD36-A519F5C5E1F9}"/>
              </a:ext>
            </a:extLst>
          </p:cNvPr>
          <p:cNvGraphicFramePr>
            <a:graphicFrameLocks noGrp="1"/>
          </p:cNvGraphicFramePr>
          <p:nvPr>
            <p:ph type="tbl" sz="quarter" idx="13"/>
            <p:extLst>
              <p:ext uri="{D42A27DB-BD31-4B8C-83A1-F6EECF244321}">
                <p14:modId xmlns:p14="http://schemas.microsoft.com/office/powerpoint/2010/main" val="14832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8495349"/>
                    </a:ext>
                  </a:extLst>
                </a:gridCol>
                <a:gridCol w="1810512">
                  <a:extLst>
                    <a:ext uri="{9D8B030D-6E8A-4147-A177-3AD203B41FA5}">
                      <a16:colId xmlns:a16="http://schemas.microsoft.com/office/drawing/2014/main" val="4003417663"/>
                    </a:ext>
                  </a:extLst>
                </a:gridCol>
                <a:gridCol w="822960">
                  <a:extLst>
                    <a:ext uri="{9D8B030D-6E8A-4147-A177-3AD203B41FA5}">
                      <a16:colId xmlns:a16="http://schemas.microsoft.com/office/drawing/2014/main" val="2589813123"/>
                    </a:ext>
                  </a:extLst>
                </a:gridCol>
                <a:gridCol w="822960">
                  <a:extLst>
                    <a:ext uri="{9D8B030D-6E8A-4147-A177-3AD203B41FA5}">
                      <a16:colId xmlns:a16="http://schemas.microsoft.com/office/drawing/2014/main" val="1540922835"/>
                    </a:ext>
                  </a:extLst>
                </a:gridCol>
                <a:gridCol w="822960">
                  <a:extLst>
                    <a:ext uri="{9D8B030D-6E8A-4147-A177-3AD203B41FA5}">
                      <a16:colId xmlns:a16="http://schemas.microsoft.com/office/drawing/2014/main" val="2937601080"/>
                    </a:ext>
                  </a:extLst>
                </a:gridCol>
                <a:gridCol w="822960">
                  <a:extLst>
                    <a:ext uri="{9D8B030D-6E8A-4147-A177-3AD203B41FA5}">
                      <a16:colId xmlns:a16="http://schemas.microsoft.com/office/drawing/2014/main" val="314680615"/>
                    </a:ext>
                  </a:extLst>
                </a:gridCol>
                <a:gridCol w="822960">
                  <a:extLst>
                    <a:ext uri="{9D8B030D-6E8A-4147-A177-3AD203B41FA5}">
                      <a16:colId xmlns:a16="http://schemas.microsoft.com/office/drawing/2014/main" val="155459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22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- 2021-11-19 12:40:32</a:t>
                      </a:r>
                      <a:r>
                        <a:rPr kumimoji="0" lang="es-ES" sz="1000" b="0" i="0" u="none" strike="noStrike" kern="1200" cap="none" spc="0" normalizeH="0" baseline="0" noProof="0">
                          <a:ln>
                            <a:noFill/>
                          </a:ln>
                          <a:solidFill>
                            <a:prstClr val="black"/>
                          </a:solidFill>
                          <a:effectLst/>
                          <a:uLnTx/>
                          <a:uFillTx/>
                          <a:latin typeface="+mn-lt"/>
                          <a:ea typeface="+mn-ea"/>
                          <a:cs typeface="+mn-cs"/>
                        </a:rPr>
                        <a:t>
 #ESTRENO
Llegó el día.
La nueva Scott Spark ya está en Argentina!!
Y la podés conocer en nuestro stand en #Trasmontaña2021 
#FastIsFun
#SCOTTargentina 
#SCOTTbikes
📷 ro_raw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258195337_1208707396289181_1870984379975877822_n.jpg?_nc_cat=105&amp;ccb=1-5&amp;_nc_sid=8ae9d6&amp;_nc_ohc=oTYNSaHyi6UAX-9oFMH&amp;_nc_ht=scontent-lga3-2.cdninstagram.com&amp;edm=AL-3X8kEAAAA&amp;oh=00_AT85ESQ0uWjjDxc3HF08mFuUVmBWRfpJzlV60jC6sj5Whw&amp;oe=620A7E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31297370"/>
                  </a:ext>
                </a:extLst>
              </a:tr>
            </a:tbl>
          </a:graphicData>
        </a:graphic>
      </p:graphicFrame>
      <p:sp>
        <p:nvSpPr>
          <p:cNvPr id="4" name="Text Placeholder 3">
            <a:extLst>
              <a:ext uri="{FF2B5EF4-FFF2-40B4-BE49-F238E27FC236}">
                <a16:creationId xmlns:a16="http://schemas.microsoft.com/office/drawing/2014/main" id="{198F129E-E2A9-490E-87BF-3052ED2687C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30937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048A1-72BE-43E5-857A-9552FB2AC196}"/>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5DE00CED-2D1F-404F-BE57-2F72E8D093CA}"/>
              </a:ext>
            </a:extLst>
          </p:cNvPr>
          <p:cNvGraphicFramePr>
            <a:graphicFrameLocks noGrp="1"/>
          </p:cNvGraphicFramePr>
          <p:nvPr>
            <p:ph type="tbl" sz="quarter" idx="13"/>
            <p:extLst>
              <p:ext uri="{D42A27DB-BD31-4B8C-83A1-F6EECF244321}">
                <p14:modId xmlns:p14="http://schemas.microsoft.com/office/powerpoint/2010/main" val="290495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6168521"/>
                    </a:ext>
                  </a:extLst>
                </a:gridCol>
                <a:gridCol w="1810512">
                  <a:extLst>
                    <a:ext uri="{9D8B030D-6E8A-4147-A177-3AD203B41FA5}">
                      <a16:colId xmlns:a16="http://schemas.microsoft.com/office/drawing/2014/main" val="2487225538"/>
                    </a:ext>
                  </a:extLst>
                </a:gridCol>
                <a:gridCol w="822960">
                  <a:extLst>
                    <a:ext uri="{9D8B030D-6E8A-4147-A177-3AD203B41FA5}">
                      <a16:colId xmlns:a16="http://schemas.microsoft.com/office/drawing/2014/main" val="1783161917"/>
                    </a:ext>
                  </a:extLst>
                </a:gridCol>
                <a:gridCol w="822960">
                  <a:extLst>
                    <a:ext uri="{9D8B030D-6E8A-4147-A177-3AD203B41FA5}">
                      <a16:colId xmlns:a16="http://schemas.microsoft.com/office/drawing/2014/main" val="2366905812"/>
                    </a:ext>
                  </a:extLst>
                </a:gridCol>
                <a:gridCol w="822960">
                  <a:extLst>
                    <a:ext uri="{9D8B030D-6E8A-4147-A177-3AD203B41FA5}">
                      <a16:colId xmlns:a16="http://schemas.microsoft.com/office/drawing/2014/main" val="2029160251"/>
                    </a:ext>
                  </a:extLst>
                </a:gridCol>
                <a:gridCol w="822960">
                  <a:extLst>
                    <a:ext uri="{9D8B030D-6E8A-4147-A177-3AD203B41FA5}">
                      <a16:colId xmlns:a16="http://schemas.microsoft.com/office/drawing/2014/main" val="349456131"/>
                    </a:ext>
                  </a:extLst>
                </a:gridCol>
                <a:gridCol w="822960">
                  <a:extLst>
                    <a:ext uri="{9D8B030D-6E8A-4147-A177-3AD203B41FA5}">
                      <a16:colId xmlns:a16="http://schemas.microsoft.com/office/drawing/2014/main" val="3151963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971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- 2021-06-09 11:47:22</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198113360_517326276124853_8690304481337595547_n.jpg?_nc_cat=111&amp;ccb=1-5&amp;_nc_sid=8ae9d6&amp;_nc_ohc=NH3jPMe2w1IAX_ahxi3&amp;_nc_ht=scontent-lga3-2.cdninstagram.com&amp;edm=AL-3X8kEAAAA&amp;oh=00_AT9JYLU0ksZeAgpP3gF5oF7gVwBRotB00BnJ4cTnuKHhyg&amp;oe=620AF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4246358"/>
                  </a:ext>
                </a:extLst>
              </a:tr>
            </a:tbl>
          </a:graphicData>
        </a:graphic>
      </p:graphicFrame>
      <p:sp>
        <p:nvSpPr>
          <p:cNvPr id="4" name="Text Placeholder 3">
            <a:extLst>
              <a:ext uri="{FF2B5EF4-FFF2-40B4-BE49-F238E27FC236}">
                <a16:creationId xmlns:a16="http://schemas.microsoft.com/office/drawing/2014/main" id="{15C78E75-AAFF-41B4-B765-F692EE034EE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82079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7A848-3FEB-4682-941D-2A65DBB8229C}"/>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FB76E3AF-8F4B-4EB6-8D1E-0A2ED8991450}"/>
              </a:ext>
            </a:extLst>
          </p:cNvPr>
          <p:cNvGraphicFramePr>
            <a:graphicFrameLocks noGrp="1"/>
          </p:cNvGraphicFramePr>
          <p:nvPr>
            <p:ph type="tbl" sz="quarter" idx="13"/>
            <p:extLst>
              <p:ext uri="{D42A27DB-BD31-4B8C-83A1-F6EECF244321}">
                <p14:modId xmlns:p14="http://schemas.microsoft.com/office/powerpoint/2010/main" val="424871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929073"/>
                    </a:ext>
                  </a:extLst>
                </a:gridCol>
                <a:gridCol w="1810512">
                  <a:extLst>
                    <a:ext uri="{9D8B030D-6E8A-4147-A177-3AD203B41FA5}">
                      <a16:colId xmlns:a16="http://schemas.microsoft.com/office/drawing/2014/main" val="3679484279"/>
                    </a:ext>
                  </a:extLst>
                </a:gridCol>
                <a:gridCol w="822960">
                  <a:extLst>
                    <a:ext uri="{9D8B030D-6E8A-4147-A177-3AD203B41FA5}">
                      <a16:colId xmlns:a16="http://schemas.microsoft.com/office/drawing/2014/main" val="3049045035"/>
                    </a:ext>
                  </a:extLst>
                </a:gridCol>
                <a:gridCol w="822960">
                  <a:extLst>
                    <a:ext uri="{9D8B030D-6E8A-4147-A177-3AD203B41FA5}">
                      <a16:colId xmlns:a16="http://schemas.microsoft.com/office/drawing/2014/main" val="257531966"/>
                    </a:ext>
                  </a:extLst>
                </a:gridCol>
                <a:gridCol w="822960">
                  <a:extLst>
                    <a:ext uri="{9D8B030D-6E8A-4147-A177-3AD203B41FA5}">
                      <a16:colId xmlns:a16="http://schemas.microsoft.com/office/drawing/2014/main" val="3607409256"/>
                    </a:ext>
                  </a:extLst>
                </a:gridCol>
                <a:gridCol w="822960">
                  <a:extLst>
                    <a:ext uri="{9D8B030D-6E8A-4147-A177-3AD203B41FA5}">
                      <a16:colId xmlns:a16="http://schemas.microsoft.com/office/drawing/2014/main" val="990936232"/>
                    </a:ext>
                  </a:extLst>
                </a:gridCol>
                <a:gridCol w="822960">
                  <a:extLst>
                    <a:ext uri="{9D8B030D-6E8A-4147-A177-3AD203B41FA5}">
                      <a16:colId xmlns:a16="http://schemas.microsoft.com/office/drawing/2014/main" val="100377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746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- 2021-05-28 18:33:36</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192772496_2551147765182127_3283262913564727764_n.jpg?_nc_cat=104&amp;ccb=1-5&amp;_nc_sid=8ae9d6&amp;_nc_ohc=_eAMKnfoRJEAX-V8SsJ&amp;_nc_ht=scontent-lga3-2.cdninstagram.com&amp;edm=AL-3X8kEAAAA&amp;oh=00_AT8BcL3IrKuaQt8kLGLOpLPapid3qqepgtSMuc2UuyaX2w&amp;oe=620BB00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1771957"/>
                  </a:ext>
                </a:extLst>
              </a:tr>
            </a:tbl>
          </a:graphicData>
        </a:graphic>
      </p:graphicFrame>
      <p:sp>
        <p:nvSpPr>
          <p:cNvPr id="4" name="Text Placeholder 3">
            <a:extLst>
              <a:ext uri="{FF2B5EF4-FFF2-40B4-BE49-F238E27FC236}">
                <a16:creationId xmlns:a16="http://schemas.microsoft.com/office/drawing/2014/main" id="{C961D382-F5F5-4084-ACB7-E35BAA520D8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72270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7005-AACC-4BF1-AE9C-59D7A5EA3FDD}"/>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560EAFF7-DE18-493E-8A7F-7499A9906EF0}"/>
              </a:ext>
            </a:extLst>
          </p:cNvPr>
          <p:cNvGraphicFramePr>
            <a:graphicFrameLocks noGrp="1"/>
          </p:cNvGraphicFramePr>
          <p:nvPr>
            <p:ph type="tbl" sz="quarter" idx="13"/>
            <p:extLst>
              <p:ext uri="{D42A27DB-BD31-4B8C-83A1-F6EECF244321}">
                <p14:modId xmlns:p14="http://schemas.microsoft.com/office/powerpoint/2010/main" val="4770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8221541"/>
                    </a:ext>
                  </a:extLst>
                </a:gridCol>
                <a:gridCol w="1810512">
                  <a:extLst>
                    <a:ext uri="{9D8B030D-6E8A-4147-A177-3AD203B41FA5}">
                      <a16:colId xmlns:a16="http://schemas.microsoft.com/office/drawing/2014/main" val="523403525"/>
                    </a:ext>
                  </a:extLst>
                </a:gridCol>
                <a:gridCol w="822960">
                  <a:extLst>
                    <a:ext uri="{9D8B030D-6E8A-4147-A177-3AD203B41FA5}">
                      <a16:colId xmlns:a16="http://schemas.microsoft.com/office/drawing/2014/main" val="3356293467"/>
                    </a:ext>
                  </a:extLst>
                </a:gridCol>
                <a:gridCol w="822960">
                  <a:extLst>
                    <a:ext uri="{9D8B030D-6E8A-4147-A177-3AD203B41FA5}">
                      <a16:colId xmlns:a16="http://schemas.microsoft.com/office/drawing/2014/main" val="4028802743"/>
                    </a:ext>
                  </a:extLst>
                </a:gridCol>
                <a:gridCol w="822960">
                  <a:extLst>
                    <a:ext uri="{9D8B030D-6E8A-4147-A177-3AD203B41FA5}">
                      <a16:colId xmlns:a16="http://schemas.microsoft.com/office/drawing/2014/main" val="3766347397"/>
                    </a:ext>
                  </a:extLst>
                </a:gridCol>
                <a:gridCol w="822960">
                  <a:extLst>
                    <a:ext uri="{9D8B030D-6E8A-4147-A177-3AD203B41FA5}">
                      <a16:colId xmlns:a16="http://schemas.microsoft.com/office/drawing/2014/main" val="2388139481"/>
                    </a:ext>
                  </a:extLst>
                </a:gridCol>
                <a:gridCol w="822960">
                  <a:extLst>
                    <a:ext uri="{9D8B030D-6E8A-4147-A177-3AD203B41FA5}">
                      <a16:colId xmlns:a16="http://schemas.microsoft.com/office/drawing/2014/main" val="306720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773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- 2021-11-02 17:20:08</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251394237_1128597027671390_2880023737987851992_n.jpg?_nc_cat=100&amp;ccb=1-5&amp;_nc_sid=8ae9d6&amp;_nc_ohc=2vJtvP-LmNkAX87NnY-&amp;_nc_ht=scontent-bos3-1.cdninstagram.com&amp;edm=AL-3X8kEAAAA&amp;oh=00_AT8OydIXak-VP2stkqNlaHCnipI1OZKQKwtIC3ZrrQrUBQ&amp;oe=620A8883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1981089"/>
                  </a:ext>
                </a:extLst>
              </a:tr>
            </a:tbl>
          </a:graphicData>
        </a:graphic>
      </p:graphicFrame>
      <p:sp>
        <p:nvSpPr>
          <p:cNvPr id="4" name="Text Placeholder 3">
            <a:extLst>
              <a:ext uri="{FF2B5EF4-FFF2-40B4-BE49-F238E27FC236}">
                <a16:creationId xmlns:a16="http://schemas.microsoft.com/office/drawing/2014/main" id="{446FDB13-7C83-446E-A60F-4EBCB722C08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27754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C835-FDE6-4755-A777-9A68F8BE3E10}"/>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9E93D0DC-E072-46D2-8FAB-3C93465591AD}"/>
              </a:ext>
            </a:extLst>
          </p:cNvPr>
          <p:cNvGraphicFramePr>
            <a:graphicFrameLocks noGrp="1"/>
          </p:cNvGraphicFramePr>
          <p:nvPr>
            <p:ph type="tbl" sz="quarter" idx="13"/>
            <p:extLst>
              <p:ext uri="{D42A27DB-BD31-4B8C-83A1-F6EECF244321}">
                <p14:modId xmlns:p14="http://schemas.microsoft.com/office/powerpoint/2010/main" val="418592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0725017"/>
                    </a:ext>
                  </a:extLst>
                </a:gridCol>
                <a:gridCol w="1810512">
                  <a:extLst>
                    <a:ext uri="{9D8B030D-6E8A-4147-A177-3AD203B41FA5}">
                      <a16:colId xmlns:a16="http://schemas.microsoft.com/office/drawing/2014/main" val="3533089462"/>
                    </a:ext>
                  </a:extLst>
                </a:gridCol>
                <a:gridCol w="822960">
                  <a:extLst>
                    <a:ext uri="{9D8B030D-6E8A-4147-A177-3AD203B41FA5}">
                      <a16:colId xmlns:a16="http://schemas.microsoft.com/office/drawing/2014/main" val="2657131945"/>
                    </a:ext>
                  </a:extLst>
                </a:gridCol>
                <a:gridCol w="822960">
                  <a:extLst>
                    <a:ext uri="{9D8B030D-6E8A-4147-A177-3AD203B41FA5}">
                      <a16:colId xmlns:a16="http://schemas.microsoft.com/office/drawing/2014/main" val="3108021225"/>
                    </a:ext>
                  </a:extLst>
                </a:gridCol>
                <a:gridCol w="822960">
                  <a:extLst>
                    <a:ext uri="{9D8B030D-6E8A-4147-A177-3AD203B41FA5}">
                      <a16:colId xmlns:a16="http://schemas.microsoft.com/office/drawing/2014/main" val="3728781409"/>
                    </a:ext>
                  </a:extLst>
                </a:gridCol>
                <a:gridCol w="822960">
                  <a:extLst>
                    <a:ext uri="{9D8B030D-6E8A-4147-A177-3AD203B41FA5}">
                      <a16:colId xmlns:a16="http://schemas.microsoft.com/office/drawing/2014/main" val="3575807308"/>
                    </a:ext>
                  </a:extLst>
                </a:gridCol>
                <a:gridCol w="822960">
                  <a:extLst>
                    <a:ext uri="{9D8B030D-6E8A-4147-A177-3AD203B41FA5}">
                      <a16:colId xmlns:a16="http://schemas.microsoft.com/office/drawing/2014/main" val="306042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407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- 2021-03-16 18:07:26</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161300890_183002106963212_8240219232649619178_n.jpg?_nc_cat=106&amp;ccb=1-5&amp;_nc_sid=8ae9d6&amp;_nc_ohc=aNPYTcLZ1MwAX_W4C8R&amp;_nc_ht=scontent-bos3-1.cdninstagram.com&amp;edm=AL-3X8kEAAAA&amp;oh=00_AT_LiWGEUmdkGDE1ecYWXgP8YXUwnyaOPCxDz5-ctOQ8CA&amp;oe=620BE8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8292485"/>
                  </a:ext>
                </a:extLst>
              </a:tr>
            </a:tbl>
          </a:graphicData>
        </a:graphic>
      </p:graphicFrame>
      <p:sp>
        <p:nvSpPr>
          <p:cNvPr id="4" name="Text Placeholder 3">
            <a:extLst>
              <a:ext uri="{FF2B5EF4-FFF2-40B4-BE49-F238E27FC236}">
                <a16:creationId xmlns:a16="http://schemas.microsoft.com/office/drawing/2014/main" id="{C0B5ED01-0A40-4FF1-B75A-0AFA8ABE622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35468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BA2E-E7CF-4714-A5C9-0F11237EDB38}"/>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E7C5ED80-8ACF-4736-B4FC-F57776F6AFB9}"/>
              </a:ext>
            </a:extLst>
          </p:cNvPr>
          <p:cNvGraphicFramePr>
            <a:graphicFrameLocks noGrp="1"/>
          </p:cNvGraphicFramePr>
          <p:nvPr>
            <p:ph type="tbl" sz="quarter" idx="13"/>
            <p:extLst>
              <p:ext uri="{D42A27DB-BD31-4B8C-83A1-F6EECF244321}">
                <p14:modId xmlns:p14="http://schemas.microsoft.com/office/powerpoint/2010/main" val="10683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4337257"/>
                    </a:ext>
                  </a:extLst>
                </a:gridCol>
                <a:gridCol w="1810512">
                  <a:extLst>
                    <a:ext uri="{9D8B030D-6E8A-4147-A177-3AD203B41FA5}">
                      <a16:colId xmlns:a16="http://schemas.microsoft.com/office/drawing/2014/main" val="651653918"/>
                    </a:ext>
                  </a:extLst>
                </a:gridCol>
                <a:gridCol w="822960">
                  <a:extLst>
                    <a:ext uri="{9D8B030D-6E8A-4147-A177-3AD203B41FA5}">
                      <a16:colId xmlns:a16="http://schemas.microsoft.com/office/drawing/2014/main" val="2169306869"/>
                    </a:ext>
                  </a:extLst>
                </a:gridCol>
                <a:gridCol w="822960">
                  <a:extLst>
                    <a:ext uri="{9D8B030D-6E8A-4147-A177-3AD203B41FA5}">
                      <a16:colId xmlns:a16="http://schemas.microsoft.com/office/drawing/2014/main" val="3546045947"/>
                    </a:ext>
                  </a:extLst>
                </a:gridCol>
                <a:gridCol w="822960">
                  <a:extLst>
                    <a:ext uri="{9D8B030D-6E8A-4147-A177-3AD203B41FA5}">
                      <a16:colId xmlns:a16="http://schemas.microsoft.com/office/drawing/2014/main" val="1504425244"/>
                    </a:ext>
                  </a:extLst>
                </a:gridCol>
                <a:gridCol w="822960">
                  <a:extLst>
                    <a:ext uri="{9D8B030D-6E8A-4147-A177-3AD203B41FA5}">
                      <a16:colId xmlns:a16="http://schemas.microsoft.com/office/drawing/2014/main" val="3702114811"/>
                    </a:ext>
                  </a:extLst>
                </a:gridCol>
                <a:gridCol w="822960">
                  <a:extLst>
                    <a:ext uri="{9D8B030D-6E8A-4147-A177-3AD203B41FA5}">
                      <a16:colId xmlns:a16="http://schemas.microsoft.com/office/drawing/2014/main" val="2464913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058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- 2021-01-08 16:10:12</a:t>
                      </a:r>
                      <a:r>
                        <a:rPr kumimoji="0" lang="en-US" sz="1000" b="0" i="0" u="none" strike="noStrike" kern="1200" cap="none" spc="0" normalizeH="0" baseline="0" noProof="0">
                          <a:ln>
                            <a:noFill/>
                          </a:ln>
                          <a:solidFill>
                            <a:prstClr val="black"/>
                          </a:solidFill>
                          <a:effectLst/>
                          <a:uLnTx/>
                          <a:uFillTx/>
                          <a:latin typeface="+mn-lt"/>
                          <a:ea typeface="+mn-ea"/>
                          <a:cs typeface="+mn-cs"/>
                        </a:rPr>
                        <a:t>
 Amores para toda la vida 💑 🚲 ❤️
#AeroIsEverything
🔺 Encontrá la linea de Shiv en nuestras tiendas autorizadas🔺
#IamSpecialized #SpecializedArgentina #Specialized #SpecializedShiv #SpecializedShivExpert #Tria
📸 ludo_lev_triathlon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136404944_1012655079223747_2212375186534497079_n.jpg?_nc_cat=104&amp;ccb=1-5&amp;_nc_sid=8ae9d6&amp;_nc_ohc=EhqGFGBhnNoAX__yMWj&amp;_nc_ht=scontent-atl3-1.cdninstagram.com&amp;edm=AL-3X8kEAAAA&amp;oh=00_AT-wRHNatiJeqaczODbPmnCJulYuI-37HloL9PoorvFoRw&amp;oe=620A418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1422053"/>
                  </a:ext>
                </a:extLst>
              </a:tr>
            </a:tbl>
          </a:graphicData>
        </a:graphic>
      </p:graphicFrame>
      <p:sp>
        <p:nvSpPr>
          <p:cNvPr id="4" name="Text Placeholder 3">
            <a:extLst>
              <a:ext uri="{FF2B5EF4-FFF2-40B4-BE49-F238E27FC236}">
                <a16:creationId xmlns:a16="http://schemas.microsoft.com/office/drawing/2014/main" id="{856B18C5-415E-4116-85AE-F584FBE2EE7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09062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ECAB-A997-4BC7-B83C-70A2C0658BB8}"/>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FA2C94A8-1C85-417A-9CBF-52B93AEBB5F6}"/>
              </a:ext>
            </a:extLst>
          </p:cNvPr>
          <p:cNvGraphicFramePr>
            <a:graphicFrameLocks noGrp="1"/>
          </p:cNvGraphicFramePr>
          <p:nvPr>
            <p:ph type="tbl" sz="quarter" idx="13"/>
            <p:extLst>
              <p:ext uri="{D42A27DB-BD31-4B8C-83A1-F6EECF244321}">
                <p14:modId xmlns:p14="http://schemas.microsoft.com/office/powerpoint/2010/main" val="26801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32279331"/>
                    </a:ext>
                  </a:extLst>
                </a:gridCol>
                <a:gridCol w="1810512">
                  <a:extLst>
                    <a:ext uri="{9D8B030D-6E8A-4147-A177-3AD203B41FA5}">
                      <a16:colId xmlns:a16="http://schemas.microsoft.com/office/drawing/2014/main" val="26372737"/>
                    </a:ext>
                  </a:extLst>
                </a:gridCol>
                <a:gridCol w="822960">
                  <a:extLst>
                    <a:ext uri="{9D8B030D-6E8A-4147-A177-3AD203B41FA5}">
                      <a16:colId xmlns:a16="http://schemas.microsoft.com/office/drawing/2014/main" val="2245624187"/>
                    </a:ext>
                  </a:extLst>
                </a:gridCol>
                <a:gridCol w="822960">
                  <a:extLst>
                    <a:ext uri="{9D8B030D-6E8A-4147-A177-3AD203B41FA5}">
                      <a16:colId xmlns:a16="http://schemas.microsoft.com/office/drawing/2014/main" val="1789742664"/>
                    </a:ext>
                  </a:extLst>
                </a:gridCol>
                <a:gridCol w="822960">
                  <a:extLst>
                    <a:ext uri="{9D8B030D-6E8A-4147-A177-3AD203B41FA5}">
                      <a16:colId xmlns:a16="http://schemas.microsoft.com/office/drawing/2014/main" val="3769331983"/>
                    </a:ext>
                  </a:extLst>
                </a:gridCol>
                <a:gridCol w="822960">
                  <a:extLst>
                    <a:ext uri="{9D8B030D-6E8A-4147-A177-3AD203B41FA5}">
                      <a16:colId xmlns:a16="http://schemas.microsoft.com/office/drawing/2014/main" val="3507123275"/>
                    </a:ext>
                  </a:extLst>
                </a:gridCol>
                <a:gridCol w="822960">
                  <a:extLst>
                    <a:ext uri="{9D8B030D-6E8A-4147-A177-3AD203B41FA5}">
                      <a16:colId xmlns:a16="http://schemas.microsoft.com/office/drawing/2014/main" val="139448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324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- 2021-02-27 10:44:58</a:t>
                      </a:r>
                      <a:r>
                        <a:rPr kumimoji="0" lang="en-US" sz="1000" b="0" i="0" u="none" strike="noStrike" kern="1200" cap="none" spc="0" normalizeH="0" baseline="0" noProof="0">
                          <a:ln>
                            <a:noFill/>
                          </a:ln>
                          <a:solidFill>
                            <a:prstClr val="black"/>
                          </a:solidFill>
                          <a:effectLst/>
                          <a:uLnTx/>
                          <a:uFillTx/>
                          <a:latin typeface="+mn-lt"/>
                          <a:ea typeface="+mn-ea"/>
                          <a:cs typeface="+mn-cs"/>
                        </a:rPr>
                        <a:t>
 ¡Qué equipo ! El #TeamTrekBontrager de nuevo unidos en vueltaaltascumbres 
¡Este domingo el team vuelven a vivir la emoción de vivir la pasión de competir en bici!
¿Cómo crees que le irá al team ? 
trekbikes trekbicycleargentina bontragerargentina opticacentralstore guargentina pave_sportswear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154288833_1068912306931824_8826584410713923635_n.jpg?_nc_ht=scontent.cdninstagram.com&amp;_nc_cat=100&amp;_nc_ohc=fkx7BD9q7hsAX_RYP3Z&amp;edm=AMO9-JQAAAAA&amp;ccb=7-4&amp;oh=00_AT-h0KyNuvxkODKPXd5IrjNWhLW1dEVZFObvcBKg0wiWZw&amp;oe=6206B00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08876583"/>
                  </a:ext>
                </a:extLst>
              </a:tr>
            </a:tbl>
          </a:graphicData>
        </a:graphic>
      </p:graphicFrame>
      <p:sp>
        <p:nvSpPr>
          <p:cNvPr id="4" name="Text Placeholder 3">
            <a:extLst>
              <a:ext uri="{FF2B5EF4-FFF2-40B4-BE49-F238E27FC236}">
                <a16:creationId xmlns:a16="http://schemas.microsoft.com/office/drawing/2014/main" id="{4512EA81-E047-420C-8D22-2A659B994D8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46021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A3A4-B45D-42DE-8A77-DC9434021E16}"/>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52D17858-E3EA-433D-88DF-A216D7C70136}"/>
              </a:ext>
            </a:extLst>
          </p:cNvPr>
          <p:cNvGraphicFramePr>
            <a:graphicFrameLocks noGrp="1"/>
          </p:cNvGraphicFramePr>
          <p:nvPr>
            <p:ph type="tbl" sz="quarter" idx="13"/>
            <p:extLst>
              <p:ext uri="{D42A27DB-BD31-4B8C-83A1-F6EECF244321}">
                <p14:modId xmlns:p14="http://schemas.microsoft.com/office/powerpoint/2010/main" val="113377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60393740"/>
                    </a:ext>
                  </a:extLst>
                </a:gridCol>
                <a:gridCol w="1810512">
                  <a:extLst>
                    <a:ext uri="{9D8B030D-6E8A-4147-A177-3AD203B41FA5}">
                      <a16:colId xmlns:a16="http://schemas.microsoft.com/office/drawing/2014/main" val="1587072109"/>
                    </a:ext>
                  </a:extLst>
                </a:gridCol>
                <a:gridCol w="822960">
                  <a:extLst>
                    <a:ext uri="{9D8B030D-6E8A-4147-A177-3AD203B41FA5}">
                      <a16:colId xmlns:a16="http://schemas.microsoft.com/office/drawing/2014/main" val="375323900"/>
                    </a:ext>
                  </a:extLst>
                </a:gridCol>
                <a:gridCol w="822960">
                  <a:extLst>
                    <a:ext uri="{9D8B030D-6E8A-4147-A177-3AD203B41FA5}">
                      <a16:colId xmlns:a16="http://schemas.microsoft.com/office/drawing/2014/main" val="321347514"/>
                    </a:ext>
                  </a:extLst>
                </a:gridCol>
                <a:gridCol w="822960">
                  <a:extLst>
                    <a:ext uri="{9D8B030D-6E8A-4147-A177-3AD203B41FA5}">
                      <a16:colId xmlns:a16="http://schemas.microsoft.com/office/drawing/2014/main" val="2194506537"/>
                    </a:ext>
                  </a:extLst>
                </a:gridCol>
                <a:gridCol w="822960">
                  <a:extLst>
                    <a:ext uri="{9D8B030D-6E8A-4147-A177-3AD203B41FA5}">
                      <a16:colId xmlns:a16="http://schemas.microsoft.com/office/drawing/2014/main" val="1070212571"/>
                    </a:ext>
                  </a:extLst>
                </a:gridCol>
                <a:gridCol w="822960">
                  <a:extLst>
                    <a:ext uri="{9D8B030D-6E8A-4147-A177-3AD203B41FA5}">
                      <a16:colId xmlns:a16="http://schemas.microsoft.com/office/drawing/2014/main" val="1263008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53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- 2021-05-05 16:30:38</a:t>
                      </a:r>
                      <a:r>
                        <a:rPr kumimoji="0" lang="es-ES" sz="1000" b="0" i="0" u="none" strike="noStrike" kern="1200" cap="none" spc="0" normalizeH="0" baseline="0" noProof="0">
                          <a:ln>
                            <a:noFill/>
                          </a:ln>
                          <a:solidFill>
                            <a:prstClr val="black"/>
                          </a:solidFill>
                          <a:effectLst/>
                          <a:uLnTx/>
                          <a:uFillTx/>
                          <a:latin typeface="+mn-lt"/>
                          <a:ea typeface="+mn-ea"/>
                          <a:cs typeface="+mn-cs"/>
                        </a:rPr>
                        <a:t>
 Utilizando el feedback, la experiencia y el conocimiento de los ciclistas, sumado a un minucioso análisis digital de cada taco de la Fast Trak, hemos llevado el diseño de este neumático un paso más allá. Logrando así mayor tracción en las curvas y una mejor autolimpieza, gracias a su nueva configuración del espaciado de los tacos. 
Además, su exclusivo compuesto GRIPTON le aporta mayor agarre en todo tipo de condiciones climáticas, permitiéndote ir más rápido.
Las Specialized Fast Trak Grid 2Bliss Ready vienen en dos medidas: 29 x 2.1" y 29 x 2.3" y son tubeless.
🔺 Encontralas en nuestras tiendas autorizadas.🔺
#IamSpecialized #Specialzedargentina #SpecializedFastTrak #FastTrak #FastTrakGrid #Gripton #2BlissReadys #MTB #XC 
📸  theduttyvegan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183155239_172483354768566_3339133347141765105_n.jpg?_nc_cat=100&amp;ccb=1-5&amp;_nc_sid=8ae9d6&amp;_nc_ohc=23lHoY6fcuMAX9q1DqW&amp;_nc_ht=scontent-atl3-1.cdninstagram.com&amp;edm=AL-3X8kEAAAA&amp;oh=00_AT-iZS3VW17dWNOWZszG5oDfTd0ic2s-DlzbD8tXypxPxw&amp;oe=620B35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2752071"/>
                  </a:ext>
                </a:extLst>
              </a:tr>
            </a:tbl>
          </a:graphicData>
        </a:graphic>
      </p:graphicFrame>
      <p:sp>
        <p:nvSpPr>
          <p:cNvPr id="4" name="Text Placeholder 3">
            <a:extLst>
              <a:ext uri="{FF2B5EF4-FFF2-40B4-BE49-F238E27FC236}">
                <a16:creationId xmlns:a16="http://schemas.microsoft.com/office/drawing/2014/main" id="{CD1DEE6D-9F2A-415D-9517-3D60D957844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92368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CD2F-D34A-435B-AF90-761E2BDBE801}"/>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C5FCB7D8-BE6B-4F23-9898-5FE0A95EDBF4}"/>
              </a:ext>
            </a:extLst>
          </p:cNvPr>
          <p:cNvGraphicFramePr>
            <a:graphicFrameLocks noGrp="1"/>
          </p:cNvGraphicFramePr>
          <p:nvPr>
            <p:ph type="tbl" sz="quarter" idx="13"/>
            <p:extLst>
              <p:ext uri="{D42A27DB-BD31-4B8C-83A1-F6EECF244321}">
                <p14:modId xmlns:p14="http://schemas.microsoft.com/office/powerpoint/2010/main" val="2394571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9999409"/>
                    </a:ext>
                  </a:extLst>
                </a:gridCol>
                <a:gridCol w="1810512">
                  <a:extLst>
                    <a:ext uri="{9D8B030D-6E8A-4147-A177-3AD203B41FA5}">
                      <a16:colId xmlns:a16="http://schemas.microsoft.com/office/drawing/2014/main" val="3709365053"/>
                    </a:ext>
                  </a:extLst>
                </a:gridCol>
                <a:gridCol w="822960">
                  <a:extLst>
                    <a:ext uri="{9D8B030D-6E8A-4147-A177-3AD203B41FA5}">
                      <a16:colId xmlns:a16="http://schemas.microsoft.com/office/drawing/2014/main" val="3377780070"/>
                    </a:ext>
                  </a:extLst>
                </a:gridCol>
                <a:gridCol w="822960">
                  <a:extLst>
                    <a:ext uri="{9D8B030D-6E8A-4147-A177-3AD203B41FA5}">
                      <a16:colId xmlns:a16="http://schemas.microsoft.com/office/drawing/2014/main" val="1684194187"/>
                    </a:ext>
                  </a:extLst>
                </a:gridCol>
                <a:gridCol w="822960">
                  <a:extLst>
                    <a:ext uri="{9D8B030D-6E8A-4147-A177-3AD203B41FA5}">
                      <a16:colId xmlns:a16="http://schemas.microsoft.com/office/drawing/2014/main" val="1464017290"/>
                    </a:ext>
                  </a:extLst>
                </a:gridCol>
                <a:gridCol w="822960">
                  <a:extLst>
                    <a:ext uri="{9D8B030D-6E8A-4147-A177-3AD203B41FA5}">
                      <a16:colId xmlns:a16="http://schemas.microsoft.com/office/drawing/2014/main" val="3734050067"/>
                    </a:ext>
                  </a:extLst>
                </a:gridCol>
                <a:gridCol w="822960">
                  <a:extLst>
                    <a:ext uri="{9D8B030D-6E8A-4147-A177-3AD203B41FA5}">
                      <a16:colId xmlns:a16="http://schemas.microsoft.com/office/drawing/2014/main" val="189751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229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- 2021-08-24 20:24:09</a:t>
                      </a:r>
                      <a:r>
                        <a:rPr kumimoji="0" lang="en-US" sz="1000" b="0" i="0" u="none" strike="noStrike" kern="1200" cap="none" spc="0" normalizeH="0" baseline="0" noProof="0">
                          <a:ln>
                            <a:noFill/>
                          </a:ln>
                          <a:solidFill>
                            <a:prstClr val="black"/>
                          </a:solidFill>
                          <a:effectLst/>
                          <a:uLnTx/>
                          <a:uFillTx/>
                          <a:latin typeface="+mn-lt"/>
                          <a:ea typeface="+mn-ea"/>
                          <a:cs typeface="+mn-cs"/>
                        </a:rPr>
                        <a:t>
 ¡La campeona olímpica jolandaneff ya tiene #Supercaliber para el Mundial 2021! 
¿Qué te parece esta bici personalizada ? 
trekbikes trekbicycleargentina bontragerargentina #trek #Trekargentina #supercaliber #xc #jolandaneff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240399013_1103096773553419_863434905784825260_n.jpg?_nc_cat=101&amp;ccb=1-5&amp;_nc_sid=8ae9d6&amp;_nc_ohc=s9nGAT9MsQIAX8WcCIW&amp;_nc_ht=scontent-bos3-1.cdninstagram.com&amp;edm=AL-3X8kEAAAA&amp;oh=00_AT8c0ROfTamlIlObbQZde5wyUesOtmf9sXhAf5vtpcgkWA&amp;oe=620BC8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3566021"/>
                  </a:ext>
                </a:extLst>
              </a:tr>
            </a:tbl>
          </a:graphicData>
        </a:graphic>
      </p:graphicFrame>
      <p:sp>
        <p:nvSpPr>
          <p:cNvPr id="4" name="Text Placeholder 3">
            <a:extLst>
              <a:ext uri="{FF2B5EF4-FFF2-40B4-BE49-F238E27FC236}">
                <a16:creationId xmlns:a16="http://schemas.microsoft.com/office/drawing/2014/main" id="{F7855D23-4959-459F-B360-685C2094B5E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06211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1D121-3414-46A9-B807-109AB14057B6}"/>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7B146F16-1F22-4AFB-87CB-F194BBDAF9EA}"/>
              </a:ext>
            </a:extLst>
          </p:cNvPr>
          <p:cNvGraphicFramePr>
            <a:graphicFrameLocks noGrp="1"/>
          </p:cNvGraphicFramePr>
          <p:nvPr>
            <p:ph type="tbl" sz="quarter" idx="13"/>
            <p:extLst>
              <p:ext uri="{D42A27DB-BD31-4B8C-83A1-F6EECF244321}">
                <p14:modId xmlns:p14="http://schemas.microsoft.com/office/powerpoint/2010/main" val="42401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3421362"/>
                    </a:ext>
                  </a:extLst>
                </a:gridCol>
                <a:gridCol w="1810512">
                  <a:extLst>
                    <a:ext uri="{9D8B030D-6E8A-4147-A177-3AD203B41FA5}">
                      <a16:colId xmlns:a16="http://schemas.microsoft.com/office/drawing/2014/main" val="967375747"/>
                    </a:ext>
                  </a:extLst>
                </a:gridCol>
                <a:gridCol w="822960">
                  <a:extLst>
                    <a:ext uri="{9D8B030D-6E8A-4147-A177-3AD203B41FA5}">
                      <a16:colId xmlns:a16="http://schemas.microsoft.com/office/drawing/2014/main" val="676983043"/>
                    </a:ext>
                  </a:extLst>
                </a:gridCol>
                <a:gridCol w="822960">
                  <a:extLst>
                    <a:ext uri="{9D8B030D-6E8A-4147-A177-3AD203B41FA5}">
                      <a16:colId xmlns:a16="http://schemas.microsoft.com/office/drawing/2014/main" val="742685785"/>
                    </a:ext>
                  </a:extLst>
                </a:gridCol>
                <a:gridCol w="822960">
                  <a:extLst>
                    <a:ext uri="{9D8B030D-6E8A-4147-A177-3AD203B41FA5}">
                      <a16:colId xmlns:a16="http://schemas.microsoft.com/office/drawing/2014/main" val="2859200168"/>
                    </a:ext>
                  </a:extLst>
                </a:gridCol>
                <a:gridCol w="822960">
                  <a:extLst>
                    <a:ext uri="{9D8B030D-6E8A-4147-A177-3AD203B41FA5}">
                      <a16:colId xmlns:a16="http://schemas.microsoft.com/office/drawing/2014/main" val="1875154956"/>
                    </a:ext>
                  </a:extLst>
                </a:gridCol>
                <a:gridCol w="822960">
                  <a:extLst>
                    <a:ext uri="{9D8B030D-6E8A-4147-A177-3AD203B41FA5}">
                      <a16:colId xmlns:a16="http://schemas.microsoft.com/office/drawing/2014/main" val="3684254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36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- 2021-06-13 11:42:04</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nschurter en el scottmtbracing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200670178_924778158370488_4051505193441889029_n.jpg?_nc_cat=105&amp;ccb=1-5&amp;_nc_sid=8ae9d6&amp;_nc_ohc=DcNFDwKGXJAAX_EmSZ5&amp;_nc_ht=scontent-lga3-2.cdninstagram.com&amp;edm=AL-3X8kEAAAA&amp;oh=00_AT8cyfCsG-lBMK2sN1-znoSSs4RCUHbxZHRt6aE7YXVefQ&amp;oe=620BB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2185160"/>
                  </a:ext>
                </a:extLst>
              </a:tr>
            </a:tbl>
          </a:graphicData>
        </a:graphic>
      </p:graphicFrame>
      <p:sp>
        <p:nvSpPr>
          <p:cNvPr id="4" name="Text Placeholder 3">
            <a:extLst>
              <a:ext uri="{FF2B5EF4-FFF2-40B4-BE49-F238E27FC236}">
                <a16:creationId xmlns:a16="http://schemas.microsoft.com/office/drawing/2014/main" id="{CEF98951-C5BE-4560-9853-86E87070CDA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99799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A81A8-D845-4A16-ACA3-F4AF2AD56879}"/>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AD4B36EE-31A8-4805-9821-DE5C71A1694C}"/>
              </a:ext>
            </a:extLst>
          </p:cNvPr>
          <p:cNvGraphicFramePr>
            <a:graphicFrameLocks noGrp="1"/>
          </p:cNvGraphicFramePr>
          <p:nvPr>
            <p:ph type="tbl" sz="quarter" idx="13"/>
            <p:extLst>
              <p:ext uri="{D42A27DB-BD31-4B8C-83A1-F6EECF244321}">
                <p14:modId xmlns:p14="http://schemas.microsoft.com/office/powerpoint/2010/main" val="2492478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8431136"/>
                    </a:ext>
                  </a:extLst>
                </a:gridCol>
                <a:gridCol w="1810512">
                  <a:extLst>
                    <a:ext uri="{9D8B030D-6E8A-4147-A177-3AD203B41FA5}">
                      <a16:colId xmlns:a16="http://schemas.microsoft.com/office/drawing/2014/main" val="1330001645"/>
                    </a:ext>
                  </a:extLst>
                </a:gridCol>
                <a:gridCol w="822960">
                  <a:extLst>
                    <a:ext uri="{9D8B030D-6E8A-4147-A177-3AD203B41FA5}">
                      <a16:colId xmlns:a16="http://schemas.microsoft.com/office/drawing/2014/main" val="3202191799"/>
                    </a:ext>
                  </a:extLst>
                </a:gridCol>
                <a:gridCol w="822960">
                  <a:extLst>
                    <a:ext uri="{9D8B030D-6E8A-4147-A177-3AD203B41FA5}">
                      <a16:colId xmlns:a16="http://schemas.microsoft.com/office/drawing/2014/main" val="1357330581"/>
                    </a:ext>
                  </a:extLst>
                </a:gridCol>
                <a:gridCol w="822960">
                  <a:extLst>
                    <a:ext uri="{9D8B030D-6E8A-4147-A177-3AD203B41FA5}">
                      <a16:colId xmlns:a16="http://schemas.microsoft.com/office/drawing/2014/main" val="4095342119"/>
                    </a:ext>
                  </a:extLst>
                </a:gridCol>
                <a:gridCol w="822960">
                  <a:extLst>
                    <a:ext uri="{9D8B030D-6E8A-4147-A177-3AD203B41FA5}">
                      <a16:colId xmlns:a16="http://schemas.microsoft.com/office/drawing/2014/main" val="3489889044"/>
                    </a:ext>
                  </a:extLst>
                </a:gridCol>
                <a:gridCol w="822960">
                  <a:extLst>
                    <a:ext uri="{9D8B030D-6E8A-4147-A177-3AD203B41FA5}">
                      <a16:colId xmlns:a16="http://schemas.microsoft.com/office/drawing/2014/main" val="3065140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394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- 2021-07-18 12:26:39</a:t>
                      </a:r>
                      <a:r>
                        <a:rPr kumimoji="0" lang="en-US" sz="1000" b="0" i="0" u="none" strike="noStrike" kern="1200" cap="none" spc="0" normalizeH="0" baseline="0" noProof="0">
                          <a:ln>
                            <a:noFill/>
                          </a:ln>
                          <a:solidFill>
                            <a:prstClr val="black"/>
                          </a:solidFill>
                          <a:effectLst/>
                          <a:uLnTx/>
                          <a:uFillTx/>
                          <a:latin typeface="+mn-lt"/>
                          <a:ea typeface="+mn-ea"/>
                          <a:cs typeface="+mn-cs"/>
                        </a:rPr>
                        <a:t>
 ¡Marlin 7! Una bici realmente divertida preparada para la aventura. Equipada con una gran suspensión y una transmisión 1X10 ofrece la combinación perfecta para ir más rápido y más lejos. 
trekbikes trekbicycleargentina bontragerargentina  #trekbikes #trekargentina #bontragerargentina #racedtowin #gooutside #creemosenlasbicis #racedtowin #Marlin7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219758846_309956800870224_5242690912726127719_n.jpg?_nc_cat=103&amp;ccb=1-5&amp;_nc_sid=8ae9d6&amp;_nc_ohc=asX7lkPRioUAX-eMMEk&amp;_nc_ht=scontent-bos3-1.cdninstagram.com&amp;edm=AL-3X8kEAAAA&amp;oh=00_AT9E9EqrGyC2WJlCSz66IRtjLdHPVpS1FsCo0AkhgdWzDg&amp;oe=620B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44896469"/>
                  </a:ext>
                </a:extLst>
              </a:tr>
            </a:tbl>
          </a:graphicData>
        </a:graphic>
      </p:graphicFrame>
      <p:sp>
        <p:nvSpPr>
          <p:cNvPr id="4" name="Text Placeholder 3">
            <a:extLst>
              <a:ext uri="{FF2B5EF4-FFF2-40B4-BE49-F238E27FC236}">
                <a16:creationId xmlns:a16="http://schemas.microsoft.com/office/drawing/2014/main" id="{CF986C01-D657-462C-A7D5-9B777FA7FF8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36239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CF2F-CF88-4D62-93B4-6F5639AB1668}"/>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504EE3AB-F1F5-43C6-9F44-4FFD6944D070}"/>
              </a:ext>
            </a:extLst>
          </p:cNvPr>
          <p:cNvGraphicFramePr>
            <a:graphicFrameLocks noGrp="1"/>
          </p:cNvGraphicFramePr>
          <p:nvPr>
            <p:ph type="tbl" sz="quarter" idx="13"/>
            <p:extLst>
              <p:ext uri="{D42A27DB-BD31-4B8C-83A1-F6EECF244321}">
                <p14:modId xmlns:p14="http://schemas.microsoft.com/office/powerpoint/2010/main" val="275203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0844196"/>
                    </a:ext>
                  </a:extLst>
                </a:gridCol>
                <a:gridCol w="1810512">
                  <a:extLst>
                    <a:ext uri="{9D8B030D-6E8A-4147-A177-3AD203B41FA5}">
                      <a16:colId xmlns:a16="http://schemas.microsoft.com/office/drawing/2014/main" val="2312121473"/>
                    </a:ext>
                  </a:extLst>
                </a:gridCol>
                <a:gridCol w="822960">
                  <a:extLst>
                    <a:ext uri="{9D8B030D-6E8A-4147-A177-3AD203B41FA5}">
                      <a16:colId xmlns:a16="http://schemas.microsoft.com/office/drawing/2014/main" val="1599044722"/>
                    </a:ext>
                  </a:extLst>
                </a:gridCol>
                <a:gridCol w="822960">
                  <a:extLst>
                    <a:ext uri="{9D8B030D-6E8A-4147-A177-3AD203B41FA5}">
                      <a16:colId xmlns:a16="http://schemas.microsoft.com/office/drawing/2014/main" val="2019851371"/>
                    </a:ext>
                  </a:extLst>
                </a:gridCol>
                <a:gridCol w="822960">
                  <a:extLst>
                    <a:ext uri="{9D8B030D-6E8A-4147-A177-3AD203B41FA5}">
                      <a16:colId xmlns:a16="http://schemas.microsoft.com/office/drawing/2014/main" val="3540098239"/>
                    </a:ext>
                  </a:extLst>
                </a:gridCol>
                <a:gridCol w="822960">
                  <a:extLst>
                    <a:ext uri="{9D8B030D-6E8A-4147-A177-3AD203B41FA5}">
                      <a16:colId xmlns:a16="http://schemas.microsoft.com/office/drawing/2014/main" val="2234827848"/>
                    </a:ext>
                  </a:extLst>
                </a:gridCol>
                <a:gridCol w="822960">
                  <a:extLst>
                    <a:ext uri="{9D8B030D-6E8A-4147-A177-3AD203B41FA5}">
                      <a16:colId xmlns:a16="http://schemas.microsoft.com/office/drawing/2014/main" val="989875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525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@trekbicycleargentina - 2021-02-28 11:58:04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p320x320/154754545_306238247502588_2808029145806696342_n.jpg?_nc_ht=scontent.cdninstagram.com&amp;_nc_cat=100&amp;_nc_ohc=bZU5NLFUJnYAX_rkIuN&amp;edm=AMO9-JQAAAAA&amp;ccb=7-4&amp;oh=00_AT_Ej6Nh1htB3wW_UwtFxrCjkfmIqGMpi7SzjLpB4mI-dQ&amp;oe=6206BB13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9204681"/>
                  </a:ext>
                </a:extLst>
              </a:tr>
            </a:tbl>
          </a:graphicData>
        </a:graphic>
      </p:graphicFrame>
      <p:sp>
        <p:nvSpPr>
          <p:cNvPr id="4" name="Text Placeholder 3">
            <a:extLst>
              <a:ext uri="{FF2B5EF4-FFF2-40B4-BE49-F238E27FC236}">
                <a16:creationId xmlns:a16="http://schemas.microsoft.com/office/drawing/2014/main" id="{D65A12A1-E1D5-4C85-9C96-0ADA4EF4A70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963218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B5AC0-625C-4897-A61B-4004E5FBA496}"/>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315630EE-F46A-4309-945B-762947779E05}"/>
              </a:ext>
            </a:extLst>
          </p:cNvPr>
          <p:cNvGraphicFramePr>
            <a:graphicFrameLocks noGrp="1"/>
          </p:cNvGraphicFramePr>
          <p:nvPr>
            <p:ph type="tbl" sz="quarter" idx="13"/>
            <p:extLst>
              <p:ext uri="{D42A27DB-BD31-4B8C-83A1-F6EECF244321}">
                <p14:modId xmlns:p14="http://schemas.microsoft.com/office/powerpoint/2010/main" val="347003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75067398"/>
                    </a:ext>
                  </a:extLst>
                </a:gridCol>
                <a:gridCol w="1810512">
                  <a:extLst>
                    <a:ext uri="{9D8B030D-6E8A-4147-A177-3AD203B41FA5}">
                      <a16:colId xmlns:a16="http://schemas.microsoft.com/office/drawing/2014/main" val="1246617440"/>
                    </a:ext>
                  </a:extLst>
                </a:gridCol>
                <a:gridCol w="822960">
                  <a:extLst>
                    <a:ext uri="{9D8B030D-6E8A-4147-A177-3AD203B41FA5}">
                      <a16:colId xmlns:a16="http://schemas.microsoft.com/office/drawing/2014/main" val="4249721027"/>
                    </a:ext>
                  </a:extLst>
                </a:gridCol>
                <a:gridCol w="822960">
                  <a:extLst>
                    <a:ext uri="{9D8B030D-6E8A-4147-A177-3AD203B41FA5}">
                      <a16:colId xmlns:a16="http://schemas.microsoft.com/office/drawing/2014/main" val="1674550479"/>
                    </a:ext>
                  </a:extLst>
                </a:gridCol>
                <a:gridCol w="822960">
                  <a:extLst>
                    <a:ext uri="{9D8B030D-6E8A-4147-A177-3AD203B41FA5}">
                      <a16:colId xmlns:a16="http://schemas.microsoft.com/office/drawing/2014/main" val="3360803152"/>
                    </a:ext>
                  </a:extLst>
                </a:gridCol>
                <a:gridCol w="822960">
                  <a:extLst>
                    <a:ext uri="{9D8B030D-6E8A-4147-A177-3AD203B41FA5}">
                      <a16:colId xmlns:a16="http://schemas.microsoft.com/office/drawing/2014/main" val="3242607320"/>
                    </a:ext>
                  </a:extLst>
                </a:gridCol>
                <a:gridCol w="822960">
                  <a:extLst>
                    <a:ext uri="{9D8B030D-6E8A-4147-A177-3AD203B41FA5}">
                      <a16:colId xmlns:a16="http://schemas.microsoft.com/office/drawing/2014/main" val="346383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4086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- 2021-11-23 17:32:04</a:t>
                      </a:r>
                      <a:r>
                        <a:rPr kumimoji="0" lang="es-ES" sz="1000" b="0" i="0" u="none" strike="noStrike" kern="1200" cap="none" spc="0" normalizeH="0" baseline="0" noProof="0">
                          <a:ln>
                            <a:noFill/>
                          </a:ln>
                          <a:solidFill>
                            <a:prstClr val="black"/>
                          </a:solidFill>
                          <a:effectLst/>
                          <a:uLnTx/>
                          <a:uFillTx/>
                          <a:latin typeface="+mn-lt"/>
                          <a:ea typeface="+mn-ea"/>
                          <a:cs typeface="+mn-cs"/>
                        </a:rPr>
                        <a:t>
 El grandísimo petosagan visitó nuestro país 🇦🇷 este fin de semana para ser parte de la presentación de la vueltaasanjuanok
Como no podía ser de otra manera, disfrutamos de una hermosa rodada junto a él y su Specialized Tarmac SL7, la elegida para recorrer nuestra tierra.
¿Querés que esta bici sea tuya? Acercate a charly.bikes a admirarla con tus propios ojos y hacerla tuya 😍
#SpecializedTarmacSL7 #IamSpecialized #SpecializedArgentina#SpecializedRoad #PeterSagan #VueltaaSanJuan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260067297_876529036385828_561445112752045278_n.jpg?_nc_cat=109&amp;ccb=1-5&amp;_nc_sid=8ae9d6&amp;_nc_ohc=4pwvwDS4PfAAX9AV-7q&amp;_nc_ht=scontent-atl3-1.cdninstagram.com&amp;edm=AL-3X8kEAAAA&amp;oh=00_AT86cFFm4QhwTMVFYFXVKgia7xhadmJT49x5YqI8BoAG7A&amp;oe=620BD3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5255604"/>
                  </a:ext>
                </a:extLst>
              </a:tr>
            </a:tbl>
          </a:graphicData>
        </a:graphic>
      </p:graphicFrame>
      <p:sp>
        <p:nvSpPr>
          <p:cNvPr id="4" name="Text Placeholder 3">
            <a:extLst>
              <a:ext uri="{FF2B5EF4-FFF2-40B4-BE49-F238E27FC236}">
                <a16:creationId xmlns:a16="http://schemas.microsoft.com/office/drawing/2014/main" id="{747C90EB-6C10-400D-A189-6C71670B2D8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6700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B061A-D87F-4AE5-8700-8964685F1EE5}"/>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BF7FDD6C-DE03-4E52-80D3-522E0A739944}"/>
              </a:ext>
            </a:extLst>
          </p:cNvPr>
          <p:cNvGraphicFramePr>
            <a:graphicFrameLocks noGrp="1"/>
          </p:cNvGraphicFramePr>
          <p:nvPr>
            <p:ph type="tbl" sz="quarter" idx="13"/>
            <p:extLst>
              <p:ext uri="{D42A27DB-BD31-4B8C-83A1-F6EECF244321}">
                <p14:modId xmlns:p14="http://schemas.microsoft.com/office/powerpoint/2010/main" val="28347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4650059"/>
                    </a:ext>
                  </a:extLst>
                </a:gridCol>
                <a:gridCol w="1810512">
                  <a:extLst>
                    <a:ext uri="{9D8B030D-6E8A-4147-A177-3AD203B41FA5}">
                      <a16:colId xmlns:a16="http://schemas.microsoft.com/office/drawing/2014/main" val="4103778149"/>
                    </a:ext>
                  </a:extLst>
                </a:gridCol>
                <a:gridCol w="822960">
                  <a:extLst>
                    <a:ext uri="{9D8B030D-6E8A-4147-A177-3AD203B41FA5}">
                      <a16:colId xmlns:a16="http://schemas.microsoft.com/office/drawing/2014/main" val="3027331022"/>
                    </a:ext>
                  </a:extLst>
                </a:gridCol>
                <a:gridCol w="822960">
                  <a:extLst>
                    <a:ext uri="{9D8B030D-6E8A-4147-A177-3AD203B41FA5}">
                      <a16:colId xmlns:a16="http://schemas.microsoft.com/office/drawing/2014/main" val="3342183799"/>
                    </a:ext>
                  </a:extLst>
                </a:gridCol>
                <a:gridCol w="822960">
                  <a:extLst>
                    <a:ext uri="{9D8B030D-6E8A-4147-A177-3AD203B41FA5}">
                      <a16:colId xmlns:a16="http://schemas.microsoft.com/office/drawing/2014/main" val="1442588235"/>
                    </a:ext>
                  </a:extLst>
                </a:gridCol>
                <a:gridCol w="822960">
                  <a:extLst>
                    <a:ext uri="{9D8B030D-6E8A-4147-A177-3AD203B41FA5}">
                      <a16:colId xmlns:a16="http://schemas.microsoft.com/office/drawing/2014/main" val="3254411673"/>
                    </a:ext>
                  </a:extLst>
                </a:gridCol>
                <a:gridCol w="822960">
                  <a:extLst>
                    <a:ext uri="{9D8B030D-6E8A-4147-A177-3AD203B41FA5}">
                      <a16:colId xmlns:a16="http://schemas.microsoft.com/office/drawing/2014/main" val="3038162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93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- 2021-07-12 16:18:35</a:t>
                      </a:r>
                      <a:r>
                        <a:rPr kumimoji="0" lang="es-ES" sz="1000" b="0" i="0" u="none" strike="noStrike" kern="1200" cap="none" spc="0" normalizeH="0" baseline="0" noProof="0">
                          <a:ln>
                            <a:noFill/>
                          </a:ln>
                          <a:solidFill>
                            <a:prstClr val="black"/>
                          </a:solidFill>
                          <a:effectLst/>
                          <a:uLnTx/>
                          <a:uFillTx/>
                          <a:latin typeface="+mn-lt"/>
                          <a:ea typeface="+mn-ea"/>
                          <a:cs typeface="+mn-cs"/>
                        </a:rPr>
                        <a:t>
 La nueva Rockhopper es la culminación de 30 años de redefinir la relación entre calidad, precio y rendimiento. 
Hemos diseñado minuciosamente su cuadro de aluminio Premium A1 con una geometría moderna y tubos de aluminio conificados para lograr un cuadro liviano y resistente, con cableado interno y compatibilidad con caño de asiento retráctil (dropper post). Además, la nueva Rockhopper viene con llantas y cubiertas aptas tubeless.
🔺 Encontrala en nuestras tiendas autorizadas🔺
#iamspecialized #specializedarg #ridespecialized #mtb #specializedrockhopper #rockhopper #rockhopperelite #rockshopperexpertt #argentina #iamspecialized_mtb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213676828_2000674490085610_2467077605329191125_n.jpg?_nc_cat=102&amp;ccb=1-5&amp;_nc_sid=8ae9d6&amp;_nc_ohc=77U_doqsVzIAX9gXviE&amp;_nc_ht=scontent-atl3-1.cdninstagram.com&amp;edm=AL-3X8kEAAAA&amp;oh=00_AT9R09DzpX7uam7tv1XH6x8yYsIb4IhB-EYdYxltLTtGmg&amp;oe=620AC94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7469045"/>
                  </a:ext>
                </a:extLst>
              </a:tr>
            </a:tbl>
          </a:graphicData>
        </a:graphic>
      </p:graphicFrame>
      <p:sp>
        <p:nvSpPr>
          <p:cNvPr id="4" name="Text Placeholder 3">
            <a:extLst>
              <a:ext uri="{FF2B5EF4-FFF2-40B4-BE49-F238E27FC236}">
                <a16:creationId xmlns:a16="http://schemas.microsoft.com/office/drawing/2014/main" id="{10EFC40A-4F12-4C32-B210-90D1552B440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27273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A539-7897-4AA9-AF3C-E756673B800A}"/>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97330B3C-EF6A-4BE5-8043-AE41957E8899}"/>
              </a:ext>
            </a:extLst>
          </p:cNvPr>
          <p:cNvGraphicFramePr>
            <a:graphicFrameLocks noGrp="1"/>
          </p:cNvGraphicFramePr>
          <p:nvPr>
            <p:ph type="tbl" sz="quarter" idx="13"/>
            <p:extLst>
              <p:ext uri="{D42A27DB-BD31-4B8C-83A1-F6EECF244321}">
                <p14:modId xmlns:p14="http://schemas.microsoft.com/office/powerpoint/2010/main" val="1517808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6194950"/>
                    </a:ext>
                  </a:extLst>
                </a:gridCol>
                <a:gridCol w="1810512">
                  <a:extLst>
                    <a:ext uri="{9D8B030D-6E8A-4147-A177-3AD203B41FA5}">
                      <a16:colId xmlns:a16="http://schemas.microsoft.com/office/drawing/2014/main" val="1356264487"/>
                    </a:ext>
                  </a:extLst>
                </a:gridCol>
                <a:gridCol w="822960">
                  <a:extLst>
                    <a:ext uri="{9D8B030D-6E8A-4147-A177-3AD203B41FA5}">
                      <a16:colId xmlns:a16="http://schemas.microsoft.com/office/drawing/2014/main" val="1298366748"/>
                    </a:ext>
                  </a:extLst>
                </a:gridCol>
                <a:gridCol w="822960">
                  <a:extLst>
                    <a:ext uri="{9D8B030D-6E8A-4147-A177-3AD203B41FA5}">
                      <a16:colId xmlns:a16="http://schemas.microsoft.com/office/drawing/2014/main" val="3231163627"/>
                    </a:ext>
                  </a:extLst>
                </a:gridCol>
                <a:gridCol w="822960">
                  <a:extLst>
                    <a:ext uri="{9D8B030D-6E8A-4147-A177-3AD203B41FA5}">
                      <a16:colId xmlns:a16="http://schemas.microsoft.com/office/drawing/2014/main" val="18599911"/>
                    </a:ext>
                  </a:extLst>
                </a:gridCol>
                <a:gridCol w="822960">
                  <a:extLst>
                    <a:ext uri="{9D8B030D-6E8A-4147-A177-3AD203B41FA5}">
                      <a16:colId xmlns:a16="http://schemas.microsoft.com/office/drawing/2014/main" val="612958037"/>
                    </a:ext>
                  </a:extLst>
                </a:gridCol>
                <a:gridCol w="822960">
                  <a:extLst>
                    <a:ext uri="{9D8B030D-6E8A-4147-A177-3AD203B41FA5}">
                      <a16:colId xmlns:a16="http://schemas.microsoft.com/office/drawing/2014/main" val="601765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84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- 2021-05-27 18:47:20</a:t>
                      </a:r>
                      <a:r>
                        <a:rPr kumimoji="0" lang="en-U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191698601_377231573696023_5331305346444558935_n.jpg?_nc_cat=109&amp;ccb=1-5&amp;_nc_sid=8ae9d6&amp;_nc_ohc=TcVG9Xp5_PgAX-11r1P&amp;_nc_ht=scontent-lga3-2.cdninstagram.com&amp;edm=AL-3X8kEAAAA&amp;oh=00_AT_7ZX2zdfOxyggJD04mKS3WF3aNdV_DmukRYSKABvILJw&amp;oe=620AAD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9827868"/>
                  </a:ext>
                </a:extLst>
              </a:tr>
            </a:tbl>
          </a:graphicData>
        </a:graphic>
      </p:graphicFrame>
      <p:sp>
        <p:nvSpPr>
          <p:cNvPr id="4" name="Text Placeholder 3">
            <a:extLst>
              <a:ext uri="{FF2B5EF4-FFF2-40B4-BE49-F238E27FC236}">
                <a16:creationId xmlns:a16="http://schemas.microsoft.com/office/drawing/2014/main" id="{4871EAC1-F35A-4816-BCA3-FD3C948F589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33199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BD7B-892F-442C-B89E-7AA247C305FD}"/>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688A4533-AFF4-4868-9A39-5A4314E350FA}"/>
              </a:ext>
            </a:extLst>
          </p:cNvPr>
          <p:cNvGraphicFramePr>
            <a:graphicFrameLocks noGrp="1"/>
          </p:cNvGraphicFramePr>
          <p:nvPr>
            <p:ph type="tbl" sz="quarter" idx="13"/>
            <p:extLst>
              <p:ext uri="{D42A27DB-BD31-4B8C-83A1-F6EECF244321}">
                <p14:modId xmlns:p14="http://schemas.microsoft.com/office/powerpoint/2010/main" val="70567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5431065"/>
                    </a:ext>
                  </a:extLst>
                </a:gridCol>
                <a:gridCol w="1810512">
                  <a:extLst>
                    <a:ext uri="{9D8B030D-6E8A-4147-A177-3AD203B41FA5}">
                      <a16:colId xmlns:a16="http://schemas.microsoft.com/office/drawing/2014/main" val="106674484"/>
                    </a:ext>
                  </a:extLst>
                </a:gridCol>
                <a:gridCol w="822960">
                  <a:extLst>
                    <a:ext uri="{9D8B030D-6E8A-4147-A177-3AD203B41FA5}">
                      <a16:colId xmlns:a16="http://schemas.microsoft.com/office/drawing/2014/main" val="3127235455"/>
                    </a:ext>
                  </a:extLst>
                </a:gridCol>
                <a:gridCol w="822960">
                  <a:extLst>
                    <a:ext uri="{9D8B030D-6E8A-4147-A177-3AD203B41FA5}">
                      <a16:colId xmlns:a16="http://schemas.microsoft.com/office/drawing/2014/main" val="3905746254"/>
                    </a:ext>
                  </a:extLst>
                </a:gridCol>
                <a:gridCol w="822960">
                  <a:extLst>
                    <a:ext uri="{9D8B030D-6E8A-4147-A177-3AD203B41FA5}">
                      <a16:colId xmlns:a16="http://schemas.microsoft.com/office/drawing/2014/main" val="2483764039"/>
                    </a:ext>
                  </a:extLst>
                </a:gridCol>
                <a:gridCol w="822960">
                  <a:extLst>
                    <a:ext uri="{9D8B030D-6E8A-4147-A177-3AD203B41FA5}">
                      <a16:colId xmlns:a16="http://schemas.microsoft.com/office/drawing/2014/main" val="3656968017"/>
                    </a:ext>
                  </a:extLst>
                </a:gridCol>
                <a:gridCol w="822960">
                  <a:extLst>
                    <a:ext uri="{9D8B030D-6E8A-4147-A177-3AD203B41FA5}">
                      <a16:colId xmlns:a16="http://schemas.microsoft.com/office/drawing/2014/main" val="386828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78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- 2021-12-01 14:20:13</a:t>
                      </a:r>
                      <a:r>
                        <a:rPr kumimoji="0" lang="es-ES" sz="1000" b="0" i="0" u="none" strike="noStrike" kern="1200" cap="none" spc="0" normalizeH="0" baseline="0" noProof="0">
                          <a:ln>
                            <a:noFill/>
                          </a:ln>
                          <a:solidFill>
                            <a:prstClr val="black"/>
                          </a:solidFill>
                          <a:effectLst/>
                          <a:uLnTx/>
                          <a:uFillTx/>
                          <a:latin typeface="+mn-lt"/>
                          <a:ea typeface="+mn-ea"/>
                          <a:cs typeface="+mn-cs"/>
                        </a:rPr>
                        <a:t>
 Presentación de la Gama 2022 junto a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262508417_113213997716584_4567061323550341000_n.jpg?_nc_cat=106&amp;ccb=1-5&amp;_nc_sid=8ae9d6&amp;_nc_ohc=tdZh3C8ze9sAX9Bpdyz&amp;_nc_ht=scontent-lga3-2.cdninstagram.com&amp;edm=AL-3X8kEAAAA&amp;oh=00_AT-FNyCpLmzicPbqwBNbxGY1BsDDvmZ9Xm5B8qafsdFKag&amp;oe=620BD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1738742"/>
                  </a:ext>
                </a:extLst>
              </a:tr>
            </a:tbl>
          </a:graphicData>
        </a:graphic>
      </p:graphicFrame>
      <p:sp>
        <p:nvSpPr>
          <p:cNvPr id="4" name="Text Placeholder 3">
            <a:extLst>
              <a:ext uri="{FF2B5EF4-FFF2-40B4-BE49-F238E27FC236}">
                <a16:creationId xmlns:a16="http://schemas.microsoft.com/office/drawing/2014/main" id="{255AF088-749A-4A95-824F-9DA49A4B3F4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44244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43B2-6165-48C8-9CF4-CBC4BCA7E3BB}"/>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139F1AFC-1A52-433F-8DF3-BA91AAFCB67A}"/>
              </a:ext>
            </a:extLst>
          </p:cNvPr>
          <p:cNvGraphicFramePr>
            <a:graphicFrameLocks noGrp="1"/>
          </p:cNvGraphicFramePr>
          <p:nvPr>
            <p:ph type="tbl" sz="quarter" idx="13"/>
            <p:extLst>
              <p:ext uri="{D42A27DB-BD31-4B8C-83A1-F6EECF244321}">
                <p14:modId xmlns:p14="http://schemas.microsoft.com/office/powerpoint/2010/main" val="211925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7700902"/>
                    </a:ext>
                  </a:extLst>
                </a:gridCol>
                <a:gridCol w="1810512">
                  <a:extLst>
                    <a:ext uri="{9D8B030D-6E8A-4147-A177-3AD203B41FA5}">
                      <a16:colId xmlns:a16="http://schemas.microsoft.com/office/drawing/2014/main" val="1690035794"/>
                    </a:ext>
                  </a:extLst>
                </a:gridCol>
                <a:gridCol w="822960">
                  <a:extLst>
                    <a:ext uri="{9D8B030D-6E8A-4147-A177-3AD203B41FA5}">
                      <a16:colId xmlns:a16="http://schemas.microsoft.com/office/drawing/2014/main" val="3047047551"/>
                    </a:ext>
                  </a:extLst>
                </a:gridCol>
                <a:gridCol w="822960">
                  <a:extLst>
                    <a:ext uri="{9D8B030D-6E8A-4147-A177-3AD203B41FA5}">
                      <a16:colId xmlns:a16="http://schemas.microsoft.com/office/drawing/2014/main" val="1225789933"/>
                    </a:ext>
                  </a:extLst>
                </a:gridCol>
                <a:gridCol w="822960">
                  <a:extLst>
                    <a:ext uri="{9D8B030D-6E8A-4147-A177-3AD203B41FA5}">
                      <a16:colId xmlns:a16="http://schemas.microsoft.com/office/drawing/2014/main" val="2418065989"/>
                    </a:ext>
                  </a:extLst>
                </a:gridCol>
                <a:gridCol w="822960">
                  <a:extLst>
                    <a:ext uri="{9D8B030D-6E8A-4147-A177-3AD203B41FA5}">
                      <a16:colId xmlns:a16="http://schemas.microsoft.com/office/drawing/2014/main" val="1567904054"/>
                    </a:ext>
                  </a:extLst>
                </a:gridCol>
                <a:gridCol w="822960">
                  <a:extLst>
                    <a:ext uri="{9D8B030D-6E8A-4147-A177-3AD203B41FA5}">
                      <a16:colId xmlns:a16="http://schemas.microsoft.com/office/drawing/2014/main" val="409844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305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- 2021-08-20 17:04:54</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un nuevo ajuste por flip-chip que te permite inclinar el ángulo del tubo de dirección y la altura de la caja pedalera para personalizar fácilmente sus características de conducción.
Si querés recorrer kilómetros de senderos con una eficiencia inigualable, la Epic EVO será tu mejor aliada.
👉 Conocé más sobre la nueva Specialized Epic EVO en el link de nuestra bio.
🔺 Encontrala en nuestras tiendas autorizadas🔺 
⠀⠀⠀⠀⠀⠀⠀⠀⠀
⠀⠀⠀⠀⠀⠀⠀⠀⠀
⠀⠀⠀⠀⠀⠀⠀⠀⠀
#IamSpecialized #SpecializedEpic #Specialized #EpicEVO #SpecializedArgentina #MTB #Xc #Trail #SpecializedEpic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239646958_532733654669320_9182570151350825871_n.jpg?_nc_cat=110&amp;ccb=1-5&amp;_nc_sid=8ae9d6&amp;_nc_ohc=sCmQRwIzDycAX-H1_Mx&amp;_nc_ht=scontent-atl3-1.cdninstagram.com&amp;edm=AL-3X8kEAAAA&amp;oh=00_AT9XjU7fIRUI7gjot5d3yqDCRGu9xtny2zvvtXu_5Y7AyQ&amp;oe=620B594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6409664"/>
                  </a:ext>
                </a:extLst>
              </a:tr>
            </a:tbl>
          </a:graphicData>
        </a:graphic>
      </p:graphicFrame>
      <p:sp>
        <p:nvSpPr>
          <p:cNvPr id="4" name="Text Placeholder 3">
            <a:extLst>
              <a:ext uri="{FF2B5EF4-FFF2-40B4-BE49-F238E27FC236}">
                <a16:creationId xmlns:a16="http://schemas.microsoft.com/office/drawing/2014/main" id="{BB291389-0D98-4830-AD34-2B6A90AB2F7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138287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3126</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2022-02-11T10:51:44Z</dcterms:created>
  <dcterms:modified xsi:type="dcterms:W3CDTF">2022-02-11T10:52:59Z</dcterms:modified>
</cp:coreProperties>
</file>