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88" r:id="rId32"/>
    <p:sldId id="289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3"/>
      <p:bold r:id="rId44"/>
      <p:italic r:id="rId45"/>
      <p:boldItalic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1.fntdata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@keewayargentina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65</c:v>
                </c:pt>
                <c:pt idx="2">
                  <c:v>100</c:v>
                </c:pt>
                <c:pt idx="3">
                  <c:v>100</c:v>
                </c:pt>
                <c:pt idx="4">
                  <c:v>96.226399999999998</c:v>
                </c:pt>
                <c:pt idx="5">
                  <c:v>100</c:v>
                </c:pt>
                <c:pt idx="6">
                  <c:v>0</c:v>
                </c:pt>
                <c:pt idx="7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595-46D9-AF51-1D01B0B994C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@symargentina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55.215400000000002</c:v>
                </c:pt>
                <c:pt idx="1">
                  <c:v>100</c:v>
                </c:pt>
                <c:pt idx="2">
                  <c:v>50</c:v>
                </c:pt>
                <c:pt idx="3">
                  <c:v>53.846200000000003</c:v>
                </c:pt>
                <c:pt idx="4">
                  <c:v>100</c:v>
                </c:pt>
                <c:pt idx="5">
                  <c:v>48.940300000000001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595-46D9-AF51-1D01B0B994C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@kymcoargentinaoficial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72.447000000000003</c:v>
                </c:pt>
                <c:pt idx="1">
                  <c:v>90</c:v>
                </c:pt>
                <c:pt idx="2">
                  <c:v>16.666699999999999</c:v>
                </c:pt>
                <c:pt idx="3">
                  <c:v>7.6923000000000004</c:v>
                </c:pt>
                <c:pt idx="4">
                  <c:v>73.584900000000005</c:v>
                </c:pt>
                <c:pt idx="5">
                  <c:v>31.631900000000002</c:v>
                </c:pt>
                <c:pt idx="6">
                  <c:v>60.448999999999998</c:v>
                </c:pt>
                <c:pt idx="7">
                  <c:v>49.692900000000002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595-46D9-AF51-1D01B0B994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9867864"/>
        <c:axId val="359865896"/>
      </c:radarChart>
      <c:catAx>
        <c:axId val="359867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865896"/>
        <c:crosses val="autoZero"/>
        <c:auto val="1"/>
        <c:lblAlgn val="ctr"/>
        <c:lblOffset val="100"/>
        <c:noMultiLvlLbl val="0"/>
      </c:catAx>
      <c:valAx>
        <c:axId val="359865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9867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@keewayargentina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1">
                  <c:v>2213</c:v>
                </c:pt>
                <c:pt idx="2">
                  <c:v>2477</c:v>
                </c:pt>
                <c:pt idx="3">
                  <c:v>2714</c:v>
                </c:pt>
                <c:pt idx="4">
                  <c:v>2869</c:v>
                </c:pt>
                <c:pt idx="5">
                  <c:v>3000</c:v>
                </c:pt>
                <c:pt idx="6">
                  <c:v>3357</c:v>
                </c:pt>
                <c:pt idx="7">
                  <c:v>3496</c:v>
                </c:pt>
                <c:pt idx="8">
                  <c:v>3740</c:v>
                </c:pt>
                <c:pt idx="9">
                  <c:v>4052</c:v>
                </c:pt>
                <c:pt idx="10">
                  <c:v>4322</c:v>
                </c:pt>
                <c:pt idx="11">
                  <c:v>4573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B83-4037-A9BF-5556884DC99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@symargentina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1567</c:v>
                </c:pt>
                <c:pt idx="1">
                  <c:v>1682</c:v>
                </c:pt>
                <c:pt idx="2">
                  <c:v>1794</c:v>
                </c:pt>
                <c:pt idx="3">
                  <c:v>1929</c:v>
                </c:pt>
                <c:pt idx="4">
                  <c:v>2005</c:v>
                </c:pt>
                <c:pt idx="5">
                  <c:v>2129</c:v>
                </c:pt>
                <c:pt idx="6">
                  <c:v>2187</c:v>
                </c:pt>
                <c:pt idx="7">
                  <c:v>2250</c:v>
                </c:pt>
                <c:pt idx="8">
                  <c:v>2332</c:v>
                </c:pt>
                <c:pt idx="9">
                  <c:v>2427</c:v>
                </c:pt>
                <c:pt idx="10">
                  <c:v>2468</c:v>
                </c:pt>
                <c:pt idx="11">
                  <c:v>2525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B83-4037-A9BF-5556884DC99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@kymcoargentinaoficial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2665</c:v>
                </c:pt>
                <c:pt idx="1">
                  <c:v>2825</c:v>
                </c:pt>
                <c:pt idx="2">
                  <c:v>2875</c:v>
                </c:pt>
                <c:pt idx="3">
                  <c:v>2923</c:v>
                </c:pt>
                <c:pt idx="4">
                  <c:v>2949</c:v>
                </c:pt>
                <c:pt idx="5">
                  <c:v>2974</c:v>
                </c:pt>
                <c:pt idx="6">
                  <c:v>3011</c:v>
                </c:pt>
                <c:pt idx="7">
                  <c:v>3063</c:v>
                </c:pt>
                <c:pt idx="8">
                  <c:v>3191</c:v>
                </c:pt>
                <c:pt idx="9">
                  <c:v>3214</c:v>
                </c:pt>
                <c:pt idx="10">
                  <c:v>3265</c:v>
                </c:pt>
                <c:pt idx="11">
                  <c:v>3313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7B83-4037-A9BF-5556884DC9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521104"/>
        <c:axId val="46521432"/>
      </c:lineChart>
      <c:dateAx>
        <c:axId val="465211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521432"/>
        <c:crosses val="autoZero"/>
        <c:auto val="1"/>
        <c:lblOffset val="100"/>
        <c:baseTimeUnit val="months"/>
      </c:dateAx>
      <c:valAx>
        <c:axId val="46521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521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@keewayargentina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Sheet1!$B$2:$B$13</c:f>
              <c:numCache>
                <c:formatCode>General</c:formatCode>
                <c:ptCount val="12"/>
                <c:pt idx="2">
                  <c:v>264</c:v>
                </c:pt>
                <c:pt idx="3">
                  <c:v>237</c:v>
                </c:pt>
                <c:pt idx="4">
                  <c:v>155</c:v>
                </c:pt>
                <c:pt idx="5">
                  <c:v>131</c:v>
                </c:pt>
                <c:pt idx="6">
                  <c:v>357</c:v>
                </c:pt>
                <c:pt idx="7">
                  <c:v>139</c:v>
                </c:pt>
                <c:pt idx="8">
                  <c:v>244</c:v>
                </c:pt>
                <c:pt idx="9">
                  <c:v>312</c:v>
                </c:pt>
                <c:pt idx="10">
                  <c:v>270</c:v>
                </c:pt>
                <c:pt idx="11">
                  <c:v>251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F14-42EE-8529-3E21CF5CEAC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@symargentina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Sheet1!$C$2:$C$13</c:f>
              <c:numCache>
                <c:formatCode>General</c:formatCode>
                <c:ptCount val="12"/>
                <c:pt idx="0">
                  <c:v>22</c:v>
                </c:pt>
                <c:pt idx="1">
                  <c:v>115</c:v>
                </c:pt>
                <c:pt idx="2">
                  <c:v>112</c:v>
                </c:pt>
                <c:pt idx="3">
                  <c:v>135</c:v>
                </c:pt>
                <c:pt idx="4">
                  <c:v>76</c:v>
                </c:pt>
                <c:pt idx="5">
                  <c:v>124</c:v>
                </c:pt>
                <c:pt idx="6">
                  <c:v>58</c:v>
                </c:pt>
                <c:pt idx="7">
                  <c:v>63</c:v>
                </c:pt>
                <c:pt idx="8">
                  <c:v>82</c:v>
                </c:pt>
                <c:pt idx="9">
                  <c:v>95</c:v>
                </c:pt>
                <c:pt idx="10">
                  <c:v>41</c:v>
                </c:pt>
                <c:pt idx="11">
                  <c:v>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F14-42EE-8529-3E21CF5CEAC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@kymcoargentinaoficial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Sheet1!$A$2:$A$13</c:f>
              <c:numCache>
                <c:formatCode>m/d/yyyy</c:formatCode>
                <c:ptCount val="12"/>
                <c:pt idx="0">
                  <c:v>44197</c:v>
                </c:pt>
                <c:pt idx="1">
                  <c:v>44228</c:v>
                </c:pt>
                <c:pt idx="2">
                  <c:v>44256</c:v>
                </c:pt>
                <c:pt idx="3">
                  <c:v>44287</c:v>
                </c:pt>
                <c:pt idx="4">
                  <c:v>44317</c:v>
                </c:pt>
                <c:pt idx="5">
                  <c:v>44348</c:v>
                </c:pt>
                <c:pt idx="6">
                  <c:v>44378</c:v>
                </c:pt>
                <c:pt idx="7">
                  <c:v>44409</c:v>
                </c:pt>
                <c:pt idx="8">
                  <c:v>44440</c:v>
                </c:pt>
                <c:pt idx="9">
                  <c:v>44470</c:v>
                </c:pt>
                <c:pt idx="10">
                  <c:v>44501</c:v>
                </c:pt>
                <c:pt idx="11">
                  <c:v>44531</c:v>
                </c:pt>
              </c:numCache>
            </c:numRef>
          </c:cat>
          <c:val>
            <c:numRef>
              <c:f>Sheet1!$D$2:$D$13</c:f>
              <c:numCache>
                <c:formatCode>General</c:formatCode>
                <c:ptCount val="12"/>
                <c:pt idx="0">
                  <c:v>146</c:v>
                </c:pt>
                <c:pt idx="1">
                  <c:v>160</c:v>
                </c:pt>
                <c:pt idx="2">
                  <c:v>50</c:v>
                </c:pt>
                <c:pt idx="3">
                  <c:v>48</c:v>
                </c:pt>
                <c:pt idx="4">
                  <c:v>26</c:v>
                </c:pt>
                <c:pt idx="5">
                  <c:v>25</c:v>
                </c:pt>
                <c:pt idx="6">
                  <c:v>37</c:v>
                </c:pt>
                <c:pt idx="7">
                  <c:v>52</c:v>
                </c:pt>
                <c:pt idx="8">
                  <c:v>128</c:v>
                </c:pt>
                <c:pt idx="9">
                  <c:v>23</c:v>
                </c:pt>
                <c:pt idx="10">
                  <c:v>51</c:v>
                </c:pt>
                <c:pt idx="11">
                  <c:v>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0F14-42EE-8529-3E21CF5CEAC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6512904"/>
        <c:axId val="46515528"/>
      </c:lineChart>
      <c:dateAx>
        <c:axId val="46512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515528"/>
        <c:crosses val="autoZero"/>
        <c:auto val="1"/>
        <c:lblOffset val="100"/>
        <c:baseTimeUnit val="months"/>
      </c:dateAx>
      <c:valAx>
        <c:axId val="46515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512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@keewayargentina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7</c:v>
                </c:pt>
                <c:pt idx="1">
                  <c:v>7</c:v>
                </c:pt>
                <c:pt idx="2">
                  <c:v>8</c:v>
                </c:pt>
                <c:pt idx="3">
                  <c:v>8</c:v>
                </c:pt>
                <c:pt idx="4">
                  <c:v>8</c:v>
                </c:pt>
                <c:pt idx="5">
                  <c:v>8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2A0-40CE-8CAE-4CBF5AB7387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@symargentina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2A0-40CE-8CAE-4CBF5AB7387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@kymcoargentinaoficial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2A0-40CE-8CAE-4CBF5AB738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510280"/>
        <c:axId val="46514216"/>
      </c:barChart>
      <c:catAx>
        <c:axId val="46510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514216"/>
        <c:crosses val="autoZero"/>
        <c:auto val="1"/>
        <c:lblAlgn val="ctr"/>
        <c:lblOffset val="100"/>
        <c:noMultiLvlLbl val="0"/>
      </c:catAx>
      <c:valAx>
        <c:axId val="46514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510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@keewayargentina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</c:v>
                </c:pt>
                <c:pt idx="1">
                  <c:v>2</c:v>
                </c:pt>
                <c:pt idx="2">
                  <c:v>15</c:v>
                </c:pt>
                <c:pt idx="3">
                  <c:v>14</c:v>
                </c:pt>
                <c:pt idx="4">
                  <c:v>15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86-4E9E-A858-9A163829C65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@symargentina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5</c:v>
                </c:pt>
                <c:pt idx="1">
                  <c:v>6</c:v>
                </c:pt>
                <c:pt idx="2">
                  <c:v>13</c:v>
                </c:pt>
                <c:pt idx="3">
                  <c:v>18</c:v>
                </c:pt>
                <c:pt idx="4">
                  <c:v>9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C86-4E9E-A858-9A163829C65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@kymcoargentinaoficial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11</c:v>
                </c:pt>
                <c:pt idx="1">
                  <c:v>6</c:v>
                </c:pt>
                <c:pt idx="2">
                  <c:v>4</c:v>
                </c:pt>
                <c:pt idx="3">
                  <c:v>10</c:v>
                </c:pt>
                <c:pt idx="4">
                  <c:v>3</c:v>
                </c:pt>
                <c:pt idx="5">
                  <c:v>1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C86-4E9E-A858-9A163829C6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5831264"/>
        <c:axId val="45831592"/>
      </c:barChart>
      <c:catAx>
        <c:axId val="45831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831592"/>
        <c:crosses val="autoZero"/>
        <c:auto val="1"/>
        <c:lblAlgn val="ctr"/>
        <c:lblOffset val="100"/>
        <c:noMultiLvlLbl val="0"/>
      </c:catAx>
      <c:valAx>
        <c:axId val="45831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831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@keewayargentina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1.6</c:v>
                </c:pt>
                <c:pt idx="1">
                  <c:v>1.0222222222222199</c:v>
                </c:pt>
                <c:pt idx="2">
                  <c:v>3.0795061728395101</c:v>
                </c:pt>
                <c:pt idx="3">
                  <c:v>3.5132275132275099</c:v>
                </c:pt>
                <c:pt idx="4">
                  <c:v>4.1422222222222196</c:v>
                </c:pt>
                <c:pt idx="5">
                  <c:v>1.36296296296296</c:v>
                </c:pt>
                <c:pt idx="6">
                  <c:v>2.0444444444444398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6C-4B31-8953-43A8A565B52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@symargentina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4.4400785854616904</c:v>
                </c:pt>
                <c:pt idx="1">
                  <c:v>2.5458415193189299</c:v>
                </c:pt>
                <c:pt idx="2">
                  <c:v>2.5578056521082102</c:v>
                </c:pt>
                <c:pt idx="3">
                  <c:v>2.40395110237939</c:v>
                </c:pt>
                <c:pt idx="4">
                  <c:v>1.9537218947827999</c:v>
                </c:pt>
                <c:pt idx="6">
                  <c:v>2.2593320235756398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B6C-4B31-8953-43A8A565B52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@kymcoargentinaoficial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2.00324007726338</c:v>
                </c:pt>
                <c:pt idx="1">
                  <c:v>1.49645876170893</c:v>
                </c:pt>
                <c:pt idx="2">
                  <c:v>0.89958875942426297</c:v>
                </c:pt>
                <c:pt idx="3">
                  <c:v>1.5421521590130201</c:v>
                </c:pt>
                <c:pt idx="4">
                  <c:v>1.3022618231665499</c:v>
                </c:pt>
                <c:pt idx="5">
                  <c:v>1.5421521590130201</c:v>
                </c:pt>
                <c:pt idx="6">
                  <c:v>1.4736120630568901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B6C-4B31-8953-43A8A565B5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7723784"/>
        <c:axId val="367720832"/>
      </c:barChart>
      <c:catAx>
        <c:axId val="367723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720832"/>
        <c:crosses val="autoZero"/>
        <c:auto val="1"/>
        <c:lblAlgn val="ctr"/>
        <c:lblOffset val="100"/>
        <c:noMultiLvlLbl val="0"/>
      </c:catAx>
      <c:valAx>
        <c:axId val="367720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723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@keewayargentina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2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1</c:v>
                </c:pt>
                <c:pt idx="14">
                  <c:v>4</c:v>
                </c:pt>
                <c:pt idx="15">
                  <c:v>4</c:v>
                </c:pt>
                <c:pt idx="16">
                  <c:v>9</c:v>
                </c:pt>
                <c:pt idx="17">
                  <c:v>10</c:v>
                </c:pt>
                <c:pt idx="18">
                  <c:v>4</c:v>
                </c:pt>
                <c:pt idx="19">
                  <c:v>2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8D3-4223-934A-13E2B87F56B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@symargentina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2</c:v>
                </c:pt>
                <c:pt idx="11">
                  <c:v>0</c:v>
                </c:pt>
                <c:pt idx="12">
                  <c:v>2</c:v>
                </c:pt>
                <c:pt idx="13">
                  <c:v>1</c:v>
                </c:pt>
                <c:pt idx="14">
                  <c:v>4</c:v>
                </c:pt>
                <c:pt idx="15">
                  <c:v>7</c:v>
                </c:pt>
                <c:pt idx="16">
                  <c:v>12</c:v>
                </c:pt>
                <c:pt idx="17">
                  <c:v>9</c:v>
                </c:pt>
                <c:pt idx="18">
                  <c:v>8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18D3-4223-934A-13E2B87F56B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@kymcoargentinaoficial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</c:v>
                </c:pt>
                <c:pt idx="9">
                  <c:v>7</c:v>
                </c:pt>
                <c:pt idx="10">
                  <c:v>5</c:v>
                </c:pt>
                <c:pt idx="11">
                  <c:v>4</c:v>
                </c:pt>
                <c:pt idx="12">
                  <c:v>3</c:v>
                </c:pt>
                <c:pt idx="13">
                  <c:v>3</c:v>
                </c:pt>
                <c:pt idx="14">
                  <c:v>3</c:v>
                </c:pt>
                <c:pt idx="15">
                  <c:v>1</c:v>
                </c:pt>
                <c:pt idx="16">
                  <c:v>3</c:v>
                </c:pt>
                <c:pt idx="17">
                  <c:v>1</c:v>
                </c:pt>
                <c:pt idx="18">
                  <c:v>1</c:v>
                </c:pt>
                <c:pt idx="19">
                  <c:v>2</c:v>
                </c:pt>
                <c:pt idx="20">
                  <c:v>1</c:v>
                </c:pt>
                <c:pt idx="21">
                  <c:v>1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18D3-4223-934A-13E2B87F56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7731000"/>
        <c:axId val="367731328"/>
      </c:lineChart>
      <c:catAx>
        <c:axId val="367731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731328"/>
        <c:crosses val="autoZero"/>
        <c:auto val="1"/>
        <c:lblAlgn val="ctr"/>
        <c:lblOffset val="100"/>
        <c:noMultiLvlLbl val="0"/>
      </c:catAx>
      <c:valAx>
        <c:axId val="367731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731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@keewayargentina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1.92592592592593</c:v>
                </c:pt>
                <c:pt idx="10">
                  <c:v>3.3185185185185202</c:v>
                </c:pt>
                <c:pt idx="11">
                  <c:v>5.0518518518518496</c:v>
                </c:pt>
                <c:pt idx="12">
                  <c:v>2.7259259259259299</c:v>
                </c:pt>
                <c:pt idx="13">
                  <c:v>2.63703703703704</c:v>
                </c:pt>
                <c:pt idx="14">
                  <c:v>1.8888888888888899</c:v>
                </c:pt>
                <c:pt idx="15">
                  <c:v>4.4296296296296296</c:v>
                </c:pt>
                <c:pt idx="16">
                  <c:v>2.0859259259259302</c:v>
                </c:pt>
                <c:pt idx="17">
                  <c:v>3.9802469135802498</c:v>
                </c:pt>
                <c:pt idx="18">
                  <c:v>4.3513227513227504</c:v>
                </c:pt>
                <c:pt idx="19">
                  <c:v>0.82962962962963005</c:v>
                </c:pt>
                <c:pt idx="20">
                  <c:v>4.8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F60-408F-AAD6-3AEB9C04E60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@symargentina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Sheet1!$C$2:$C$25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1.5724815724815699</c:v>
                </c:pt>
                <c:pt idx="10">
                  <c:v>3.6036036036036001</c:v>
                </c:pt>
                <c:pt idx="11">
                  <c:v>0</c:v>
                </c:pt>
                <c:pt idx="12">
                  <c:v>2.9647829647829602</c:v>
                </c:pt>
                <c:pt idx="13">
                  <c:v>2.0147420147420099</c:v>
                </c:pt>
                <c:pt idx="14">
                  <c:v>3.4791154791154799</c:v>
                </c:pt>
                <c:pt idx="15">
                  <c:v>1.8181818181818199</c:v>
                </c:pt>
                <c:pt idx="16">
                  <c:v>3.0013230013230001</c:v>
                </c:pt>
                <c:pt idx="17">
                  <c:v>2.3205023205023201</c:v>
                </c:pt>
                <c:pt idx="18">
                  <c:v>1.7690417690417699</c:v>
                </c:pt>
                <c:pt idx="19">
                  <c:v>5.15970515970516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F60-408F-AAD6-3AEB9C04E60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@kymcoargentinaoficial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Sheet1!$D$2:$D$25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2.4176954732510301</c:v>
                </c:pt>
                <c:pt idx="9">
                  <c:v>1.2835586909661001</c:v>
                </c:pt>
                <c:pt idx="10">
                  <c:v>1.41289437585734</c:v>
                </c:pt>
                <c:pt idx="11">
                  <c:v>1.3803155006858701</c:v>
                </c:pt>
                <c:pt idx="12">
                  <c:v>1.6003657978966599</c:v>
                </c:pt>
                <c:pt idx="13">
                  <c:v>2.32053040695016</c:v>
                </c:pt>
                <c:pt idx="14">
                  <c:v>1.8289894833104701</c:v>
                </c:pt>
                <c:pt idx="15">
                  <c:v>2.1604938271604901</c:v>
                </c:pt>
                <c:pt idx="16">
                  <c:v>0.99451303155006898</c:v>
                </c:pt>
                <c:pt idx="17">
                  <c:v>1.14883401920439</c:v>
                </c:pt>
                <c:pt idx="18">
                  <c:v>2.0576131687242798</c:v>
                </c:pt>
                <c:pt idx="19">
                  <c:v>1.3374485596707799</c:v>
                </c:pt>
                <c:pt idx="20">
                  <c:v>1.78326474622771</c:v>
                </c:pt>
                <c:pt idx="21">
                  <c:v>1.74897119341564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5F60-408F-AAD6-3AEB9C04E6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7722800"/>
        <c:axId val="367723128"/>
      </c:lineChart>
      <c:catAx>
        <c:axId val="367722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723128"/>
        <c:crosses val="autoZero"/>
        <c:auto val="1"/>
        <c:lblAlgn val="ctr"/>
        <c:lblOffset val="100"/>
        <c:noMultiLvlLbl val="0"/>
      </c:catAx>
      <c:valAx>
        <c:axId val="3677231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722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@keewayargentina</c:v>
                </c:pt>
                <c:pt idx="1">
                  <c:v>@symargentina</c:v>
                </c:pt>
                <c:pt idx="2">
                  <c:v>@kymcoargentinaoficial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12</c:v>
                </c:pt>
                <c:pt idx="1">
                  <c:v>6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DC-45D9-A5A2-F27267E6A66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@keewayargentina</c:v>
                </c:pt>
                <c:pt idx="1">
                  <c:v>@symargentina</c:v>
                </c:pt>
                <c:pt idx="2">
                  <c:v>@kymcoargentinaoficial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26</c:v>
                </c:pt>
                <c:pt idx="1">
                  <c:v>40</c:v>
                </c:pt>
                <c:pt idx="2">
                  <c:v>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6DC-45D9-A5A2-F27267E6A66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@keewayargentina</c:v>
                </c:pt>
                <c:pt idx="1">
                  <c:v>@symargentina</c:v>
                </c:pt>
                <c:pt idx="2">
                  <c:v>@kymcoargentinaoficial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13</c:v>
                </c:pt>
                <c:pt idx="1">
                  <c:v>7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6DC-45D9-A5A2-F27267E6A6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67725096"/>
        <c:axId val="367727064"/>
      </c:barChart>
      <c:catAx>
        <c:axId val="367725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727064"/>
        <c:crosses val="autoZero"/>
        <c:auto val="1"/>
        <c:lblAlgn val="ctr"/>
        <c:lblOffset val="100"/>
        <c:noMultiLvlLbl val="0"/>
      </c:catAx>
      <c:valAx>
        <c:axId val="367727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725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@keewayargentina</c:v>
                </c:pt>
                <c:pt idx="1">
                  <c:v>@symargentina</c:v>
                </c:pt>
                <c:pt idx="2">
                  <c:v>@kymcoargentinaoficial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2822</c:v>
                </c:pt>
                <c:pt idx="1">
                  <c:v>2133</c:v>
                </c:pt>
                <c:pt idx="2">
                  <c:v>1596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F7E-439F-97EB-F375CE4A13B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@keewayargentina</c:v>
                </c:pt>
                <c:pt idx="1">
                  <c:v>@symargentina</c:v>
                </c:pt>
                <c:pt idx="2">
                  <c:v>@kymcoargentinaoficial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1266</c:v>
                </c:pt>
                <c:pt idx="1">
                  <c:v>297</c:v>
                </c:pt>
                <c:pt idx="2">
                  <c:v>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F7E-439F-97EB-F375CE4A13B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@keewayargentina</c:v>
                </c:pt>
                <c:pt idx="1">
                  <c:v>@symargentina</c:v>
                </c:pt>
                <c:pt idx="2">
                  <c:v>@kymcoargentinaoficial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1574</c:v>
                </c:pt>
                <c:pt idx="1">
                  <c:v>341</c:v>
                </c:pt>
                <c:pt idx="2">
                  <c:v>134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F7E-439F-97EB-F375CE4A13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6044328"/>
        <c:axId val="46515200"/>
      </c:barChart>
      <c:catAx>
        <c:axId val="3060443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6515200"/>
        <c:crosses val="autoZero"/>
        <c:auto val="1"/>
        <c:lblAlgn val="ctr"/>
        <c:lblOffset val="100"/>
        <c:noMultiLvlLbl val="0"/>
      </c:catAx>
      <c:valAx>
        <c:axId val="46515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0443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@keewayargentina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4.0605532977197702</c:v>
                </c:pt>
                <c:pt idx="1">
                  <c:v>3.55911126475648</c:v>
                </c:pt>
                <c:pt idx="2">
                  <c:v>2.3037242825101698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7F-492F-9794-24A14DD5C4F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@symargentina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2.4566094746796501</c:v>
                </c:pt>
                <c:pt idx="1">
                  <c:v>2.7654426179667602</c:v>
                </c:pt>
                <c:pt idx="2">
                  <c:v>2.0223892724782302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57F-492F-9794-24A14DD5C4F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@kymcoargentinaoficial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Carousel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2.38955658483225</c:v>
                </c:pt>
                <c:pt idx="1">
                  <c:v>1.46433832622138</c:v>
                </c:pt>
                <c:pt idx="2">
                  <c:v>2.1276595744681002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57F-492F-9794-24A14DD5C4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0342696"/>
        <c:axId val="370341712"/>
      </c:barChart>
      <c:catAx>
        <c:axId val="370342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341712"/>
        <c:crosses val="autoZero"/>
        <c:auto val="1"/>
        <c:lblAlgn val="ctr"/>
        <c:lblOffset val="100"/>
        <c:noMultiLvlLbl val="0"/>
      </c:catAx>
      <c:valAx>
        <c:axId val="370341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342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@keewayargentina</c:v>
                </c:pt>
                <c:pt idx="1">
                  <c:v>@symargentina</c:v>
                </c:pt>
                <c:pt idx="2">
                  <c:v>@kymcoargentinaoficial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4807</c:v>
                </c:pt>
                <c:pt idx="1">
                  <c:v>2233</c:v>
                </c:pt>
                <c:pt idx="2">
                  <c:v>1659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B5-4B64-A98B-93373EA3E5C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@keewayargentina</c:v>
                </c:pt>
                <c:pt idx="1">
                  <c:v>@symargentina</c:v>
                </c:pt>
                <c:pt idx="2">
                  <c:v>@kymcoargentinaoficial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855</c:v>
                </c:pt>
                <c:pt idx="1">
                  <c:v>538</c:v>
                </c:pt>
                <c:pt idx="2">
                  <c:v>132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BB5-4B64-A98B-93373EA3E5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70340400"/>
        <c:axId val="370339744"/>
      </c:barChart>
      <c:catAx>
        <c:axId val="370340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339744"/>
        <c:crosses val="autoZero"/>
        <c:auto val="1"/>
        <c:lblAlgn val="ctr"/>
        <c:lblOffset val="100"/>
        <c:noMultiLvlLbl val="0"/>
      </c:catAx>
      <c:valAx>
        <c:axId val="3703397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340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2/11/2022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38ED7-9711-403C-87A7-9AC3CF521C5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01880D7-2C0D-4F5E-B101-1D0B7F83906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520111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D80C05-0C42-43B8-890B-BC07F553A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SYM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ADBCFE-9AC5-4628-84ED-3E67F178C52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88372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360482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337730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2086049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60972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95633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190381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051793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153395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64628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264491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0254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@keewayargentina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3262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@kymcoargentinaoficial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1.5749 %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383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@symargentina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2.5692 %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97236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0449F4-0F12-476F-B126-F5573B21C0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8348008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08940-E06E-4C88-B590-CD1E729DB7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D95F8A-EF5F-4E89-BA80-98FB1165064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538917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F890A2-6623-4E6C-90C6-0577B7247F2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FFA1E6-3337-419B-8940-9AA454225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9591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0E6D7-9E5F-4DC9-8F52-C666ABAE5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7D8AC3-95C0-4C34-B61A-BCD7ECF8AA7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167938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AF841C-2254-4E26-9216-E1723EDEFA1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53BB19-852A-4978-B27B-A8E597E74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90565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1C940-B140-4D02-9A2E-D31905D67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A4D729-ACFE-49D5-8025-88E00B0834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14995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F0E1BB-7A00-4EBD-91A6-F91E9E3128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0B858F-DFB2-4F34-95EC-F9A8B9C22B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47275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E7031-1827-4333-8630-188A06D124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6609DC-5333-4D29-8AC2-877554C2EAA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87190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9C1B72-BEDC-4439-BBF7-4A1E08F139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43662F-8FC0-4FD9-BCF5-B9BAF8E30D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85546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74A251-99AB-4244-8BBC-DC896A992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951A996-9344-4BF3-AB02-F13F7E28DA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92902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F0AB47-863E-4DB0-AD14-47724E847A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221E83-8D04-4763-BAD3-12A921731E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13321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0B650-D757-4EC4-8E7B-60090C29FB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951F07-7ECD-4CD5-8768-9E4C89BC9D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81109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564E0E-FC05-4070-AB94-91FABD780BF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0172DA-A940-4F14-959A-6EBD63CB0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12063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F0DF3C-6D88-4EFA-A993-74E4381EFF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5686BB-44F4-4463-B2F1-EBBF8B85675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361815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F31E7D-97EA-4323-BA79-7F69560B23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542101-EED2-499B-8979-4E16462800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5040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FFF49C-E849-40E9-94ED-BCFF40C53F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245EBD-92D4-4817-AE80-43AFBC3BBC3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419692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988CC0-3B68-4493-BCE9-D1FFE6E40E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9F95BE-D485-41AF-BC2D-62B0D5AAD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50603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95A2C1-E227-4BD3-B6B0-6900EEA1ED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75D1B0-C695-4FB6-BAA8-ACCDE3C5FB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26399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9B6A4F-C505-451D-B8E6-064D100179A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ABA77-AAA3-4F13-882C-A74C0D6BB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64450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E6AF71-CD0C-44BD-8BA4-0A6C8E36B8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32D3B0A-DCC4-43F1-B060-E2095EEACEB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676199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5BF297-39FA-4E93-A22D-A807EA00C9E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4889B2-1451-48E4-8D6B-163BBBCBC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89235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86ED97-31A8-44EF-B7F1-929B8B92A9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CFABF04-A4AA-4914-AE75-AC9BA42BAAB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522881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65C36B-BE67-4E6C-A157-06D1874A6E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4593F1-5609-472B-A240-9F391AE192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7017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97692-5009-42EE-896C-8FF82789D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SYM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768472F-003C-4704-B210-24C198C034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553519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5AA72B-2E94-4C90-B53C-C48FEAC5E28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1D7139-1919-4D31-9BCF-2B56890F71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0325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9CADB-B65C-4446-AFDD-987625530D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SYM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018D3C1-00DD-444D-A7C4-52E775882A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36984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21474216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7742199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4083064619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398805023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4583039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10977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93.325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109.775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425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46.974358974359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7.7179487179487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54.692307692308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6385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38.09375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8.8125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46.90625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3527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#kymco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40.677419354839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3.5483870967742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44.225806451613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232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#kymcoargentina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6059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#financiacion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4408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#Symphony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28.153846153846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4.0769230769231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32.230769230769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1782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#ahora12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36.230769230769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4.7692307692308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8059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#Scooter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31.615384615385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7.0769230769231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38.692307692308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535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#cuotassininteres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34.583333333333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1679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D673DA-717B-44BB-9868-CC743D0DF1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7110569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37B5E-CEE6-4405-918D-0916EF7EF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SYM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68626F-1902-4F2E-B0CC-CF14CAE6EF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50730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0079747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69681942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16480027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00799204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3385320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7646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#sininteres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34.583333333333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4997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#cuotas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34.583333333333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4.9166666666667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71289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#RK150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45.888888888889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17.555555555556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63.444444444444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5799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44.222222222222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13.222222222222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57.444444444444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42743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#ahora18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9608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#𝐑𝐊𝟏𝟓𝟎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22.428571428571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69.285714285714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47643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#agility125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698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#downtown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19187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#estilo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0025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#KymcoArgentina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75179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DD431D-DFC4-4278-BC3B-592C2BABC0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39528462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6E275-5615-4C4B-8EB0-4DDBD7C53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4F623A-4BF4-4BED-AE76-597DEF247F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98192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84265233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513086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42612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71978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06529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29616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01712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6332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@keewayargentina - 2021-10-13 15:40:22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Pensada para riders aventureros, la K-Light 202 convierte cualquier salida en una experiencia emocionante.
Descubrí más acerca de ella en nuestra web oficial.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245781248_567065761231490_7083547244506452188_n.jpg?_nc_cat=102&amp;ccb=1-5&amp;_nc_sid=8ae9d6&amp;_nc_ohc=6fjyEOuz7aYAX9ib1W7&amp;_nc_ht=scontent-iad3-2.cdninstagram.com&amp;edm=AL-3X8kEAAAA&amp;oh=00_AT8C1qKi7I4mbgxCYQSZYHDTv5eR8UHy9nvPSxinds_EdQ&amp;oe=620BE51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7.6501 %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9876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FFFD59-AAC7-4053-8019-7865702A8C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8547236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7201A2-C81C-4940-8AAF-A467363A99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4E21455-9D8B-46DD-88D6-452E327E1C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60169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9611182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003944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35897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15977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69412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75458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68783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6408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@keewayargentina - 2021-03-05 18:02:49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Dejate llevar por una experiencia única: #KLight202 es todo lo que necesitás.⁣
⁣
⁣
Pura adrenalina. Brillante ingeniería.⁣
⁣
Acercate a tu concesionario más cercano y descubrila.⁣
⁣
⁣
⁣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156991944_283091773248410_8049041382704526394_n.jpg?_nc_cat=100&amp;ccb=1-5&amp;_nc_sid=8ae9d6&amp;_nc_ohc=Vljca7UEU0AAX_kFEiZ&amp;_nc_ht=scontent-iad3-2.cdninstagram.com&amp;edm=AL-3X8kEAAAA&amp;oh=00_AT_LaFfx905935EbPNjqjsjYcZgGepdoDyfw8V8GKsEW2A&amp;oe=620A17D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14.6067 %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16147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653F4C-6C2B-49B5-A332-F9B50283CB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62586269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6731C8-8C91-4E0E-8F2D-C434A0D1F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B41C2F-576F-49A3-8A9D-BEED77865C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29655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38410246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2073776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63917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10777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553250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105614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15418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18791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@keewayargentina - 2021-05-14 11:33:13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Transformá tu viaje diario o de fin de semana en una aventura. La #𝐊𝐋𝐢𝐠𝐡𝐭 te da la independencia que necesitás. ⁣
⁣
Pura adrenalina. Brillante ingeniería.😎⁣⁣⁣
⁣⁣⁣
⁣⁣⁣
#Keeway #Motos #Custom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186876191_380934893206883_2766647933984028538_n.jpg?_nc_cat=109&amp;ccb=1-5&amp;_nc_sid=8ae9d6&amp;_nc_ohc=hfrdCuBZMowAX9wHBu3&amp;_nc_ht=scontent-iad3-2.cdninstagram.com&amp;edm=AL-3X8kEAAAA&amp;oh=00_AT_XpjGWPSYBoxLHN75YwOjbS0y0XA0OzmeiRUfRo0bMsw&amp;oe=620B3324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9.0615 %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6842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3EB24C-9F32-4914-B6C5-41F7411F1C8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457180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D8CEE9-9927-4F05-AE2F-8304B61276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2BF222E-55ED-401B-BE47-02E6A607BC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254782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90510047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7256790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97145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01261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76733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39751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41864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02733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@keewayargentina - 2021-09-03 17:03:48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Que tu viaje se convierta en una aventura arriba de tu K - Light 202.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241280219_1805121946338247_5464913251062208032_n.jpg?_nc_cat=110&amp;ccb=1-5&amp;_nc_sid=8ae9d6&amp;_nc_ohc=QaRGjeLmJvkAX_kdjWb&amp;_nc_ht=scontent-iad3-2.cdninstagram.com&amp;edm=AL-3X8kEAAAA&amp;oh=00_AT_yBIWnXqN39xks6s6OsACfJrNkY336MouaykFU8QMs4Q&amp;oe=620AD1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7.4495 %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2116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44118B-72B7-41A4-9EC4-BEA5103110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41856832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72CB1C-4FF7-42E9-8E7B-E6215DE23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ED9F0B-029E-4772-994B-9628714CEA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27797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86142865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4188974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76640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00883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55436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649334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01391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8517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@keewayargentina - 2021-06-18 17:00:46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Elegimos la adrenalina, la pasión de las dos ruedas, la aventura. Todo es mejor en tu motocicleta favorita.⁣⁣
⁣⁣
¿𝐐𝐮𝐞́ 𝐞𝐬𝐩𝐞𝐫𝐚́𝐬 𝐩𝐚𝐫𝐚 𝐭𝐞𝐧𝐞𝐫 𝐭𝐮 #𝐊𝐞𝐞𝐰𝐚𝐲?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202519359_131043899043466_8347309289412277734_n.jpg?_nc_cat=110&amp;ccb=1-5&amp;_nc_sid=8ae9d6&amp;_nc_ohc=yEoS4XRJtuIAX8qZZVk&amp;_nc_ht=scontent-iad3-2.cdninstagram.com&amp;edm=AL-3X8kEAAAA&amp;oh=00_AT-hsAE0ccOgXuY1sFdk1KRlS66CxCmJkebpM6qmm_kmuA&amp;oe=620A29A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9.2580 %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76499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01C2F4-EA65-4290-9C3C-7A2C5B1338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5603566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026222-65CA-42B9-B4BD-AC9C2FE87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D098FC-CA6B-4AE8-BFFA-D75A204E94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65803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71010014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1083719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31463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21206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90321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35019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49072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1326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@keewayargentina - 2021-12-02 18:05:09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Clásica y moderna a la vez, la 𝐊-𝐋𝐢𝐠𝐡𝐭 𝟐𝟎𝟐 es una moto que convierte cualquier paseo en una aventura emocionante.
Conocé todo sobre este modelo en nuestra web oficial.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262542684_428450282078212_2256342911815787318_n.jpg?_nc_ht=scontent.cdninstagram.com&amp;_nc_cat=104&amp;_nc_ohc=0cIIGKN-CjYAX9JMZWE&amp;edm=AMO9-JQAAAAA&amp;ccb=7-4&amp;oh=00_AT8qQbM86d3U6e4RrY8Z18q7hfTPXgKtxBl0LXUdftvwvw&amp;oe=6206AF60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5.5003 %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29032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ED900F-DDDF-4E49-AAB4-F31067A453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8292758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ABF0C6-7085-41D6-AC8E-6196A556DD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FF9373C-06F5-4A70-8CE5-A45783FE028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90804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00699306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8516392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0607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59732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00812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35047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07875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79669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@keewayargentina - 2021-11-26 17:28:33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𝐊-𝐋𝐢𝐠𝐡𝐭 𝟐𝟎𝟐 cuenta con una ergonometría y postura de manejo ideal para viajes largos y para moverte en la ciudad... con todo el estilo!
Conocé más sobre este modelo en nuestra web oficial.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260484051_295859569132383_965406631389910927_n.jpg?_nc_cat=111&amp;ccb=1-5&amp;_nc_sid=8ae9d6&amp;_nc_ohc=FTmy3Sbtud4AX9ON55Q&amp;_nc_ht=scontent-iad3-2.cdninstagram.com&amp;edm=AL-3X8kEAAAA&amp;oh=00_AT9aFOyuBFP0bpch24PBPMloGiHy8KqQdid1xe4JWyMBmg&amp;oe=620A7BA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4.8883 %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36146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D0AC16-0C72-4134-A83C-1FA4BA49C9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60666826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185BC-8BB7-4A17-9839-2F2D2C5E6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B990C0-B6E1-4858-A526-A3C90437BB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20400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41154349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1032961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5270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29634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94841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89390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54634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440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@keewayargentina - 2021-11-18 17:31:36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 viene el finde largo y qué mejor plan que salir a la ruta con tu K-Light 202?
Viví experiencias emocionantes arriba de tu Keeway.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258435054_482315679722278_5989450617712057435_n.jpg?_nc_ht=scontent.cdninstagram.com&amp;_nc_cat=110&amp;_nc_ohc=9Jz41QZByNYAX_V1ST6&amp;edm=AMO9-JQAAAAA&amp;ccb=7-4&amp;oh=00_AT-EhHDHgFKWPUjcPIx1Nq9rbtjUfflg61lJcOLtlmU0uw&amp;oe=6206B32D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3.8853 %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43639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955302-FD5B-4718-ADC6-640D951050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7722823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32DAF2-7FF3-4485-81A1-0B24EE3A7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4D52BF-2800-4BC8-80A5-9F6AE3CE46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09033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16797001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8781416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320815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347221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343494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131862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16707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729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@keewayargentina - 2021-08-26 12:00:47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Simpleza. Velocidad.
�
�Descubrí la Keeway RK 150.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240563026_626041691716928_4763419100549818958_n.jpg?_nc_cat=102&amp;ccb=1-5&amp;_nc_sid=8ae9d6&amp;_nc_ohc=rtm-Mgh2BrUAX8y44J9&amp;_nc_ht=scontent-iad3-2.cdninstagram.com&amp;edm=AL-3X8kEAAAA&amp;oh=00_AT8LJvpxJerLqeLdsp92wiVd5ZWTmYUMjYJJNIeWoHiTqw&amp;oe=620BC5A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4.5402 %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63596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A3526F-3F68-4C59-8421-DC757AFCEC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73544340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DD308-1342-43C2-B6CF-DE803EA024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9F77BB-C152-47C3-85C0-351B66FF8F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7148572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12884763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678787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21553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646804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235835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700727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42966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62736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@keewayargentina - 2021-03-24 15:50:08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#KLight es una motocicleta de estilo retro construida en el garage, pero con increíble diseño retro.⁣
Pura adrenalina y un rendimiento alucinante. Se un rider.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164328937_807262149869111_4929045660211320404_n.jpg?_nc_cat=105&amp;ccb=1-5&amp;_nc_sid=8ae9d6&amp;_nc_ohc=CBo3TfHUcDMAX_1bRIE&amp;_nc_ht=scontent-iad3-2.cdninstagram.com&amp;edm=AL-3X8kEAAAA&amp;oh=00_AT-lUKB1IT2MXlxjfDNBvx82JTXc-y_fSb7FV4EvidpFIQ&amp;oe=620AE465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6.5354 %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7836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A1E0A1-3F40-430B-81F7-7F832D69806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01496105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D13032-57EA-4B76-BB56-8096874028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5E0B68A-41F9-44F8-9CE7-D3B694ACDF0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37358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63188527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4547808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565836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755239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92840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86378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0152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1030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@keewayargentina - 2021-03-11 17:36:38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Sentir la velocidad en dos ruedas no se compara con nada.⁣
⁣Elegí #Keeway, por su diseño, tecnología, estilo y calidad.
Subite a tu #Keeway y disfrutá.⁣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159012130_516732329312937_307293651192618119_n.jpg?_nc_cat=106&amp;ccb=1-5&amp;_nc_sid=8ae9d6&amp;_nc_ohc=QlPcf2CPJV4AX8v6Zpo&amp;_nc_ht=scontent-iad3-2.cdninstagram.com&amp;edm=AL-3X8kEAAAA&amp;oh=00_AT94s5h3e9KfvC-1RphK00LfDVI2lder5Ds7eRvQtZWeWw&amp;oe=620BD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6.0981 %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19535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A0C88D-FF62-44A5-A5DE-71C01691F6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73038661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7AEA1D-B104-4300-BB39-59F016F50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B2801F-FB61-4399-BEFD-3F7178224B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10129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44916670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7898157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83797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470343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71100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57214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59265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9608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@keewayargentina - 2021-11-11 17:58:50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 la intensión de cuidarte estés donde estés, te presentamos el nuevo y exclusivo Servicio de Asistencia Keeway, brindado por S.O.S red de asistencia y 100% gratuito.
Salí a la ruta tranquilo, disfrutá de tu Keeway sin preocupaciones.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255260537_1534406723581174_965904710108928714_n.jpg?_nc_cat=109&amp;ccb=1-5&amp;_nc_sid=8ae9d6&amp;_nc_ohc=mB0CQJvw4eoAX_Tnorh&amp;_nc_ht=scontent-iad3-2.cdninstagram.com&amp;edm=AL-3X8kEAAAA&amp;oh=00_AT_0JpTu2qP1zApWHy73lgjODyUhdQBez_UH02vPLMmgKg&amp;oe=620B2DC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3.5706 %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03060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622A33-22A9-4910-A5DF-2ABF6C5C76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2217153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4A7039-1C56-4B2A-B25B-928EB0CA47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6E57DC-C863-4D2B-A0BF-3C1FE2A083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98248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982941693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9119477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130864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75491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852704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9258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24162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051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@keewayargentina - 2021-12-24 16:55:37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Desde 𝐊𝐞𝐞𝐰𝐚𝐲 𝐀𝐫𝐠𝐞𝐧𝐭𝐢𝐧𝐚 queremos desearles una 𝐦𝐮𝐲 𝐟𝐞𝐥𝐢𝐳 𝐧𝐚𝐯𝐢𝐝𝐚𝐝 a todos los que comparten la pasión por las dos ruedas.
¡Felicidades!
#Keeway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269824201_592283938738491_9076417838560652054_n.jpg?_nc_ht=scontent.cdninstagram.com&amp;_nc_cat=103&amp;_nc_ohc=Q0zcx7zwPDgAX9EEoRK&amp;edm=AMO9-JQAAAAA&amp;ccb=7-4&amp;oh=00_AT8_Fhgs0PrwsaC7O2edDUUxT_GZks3v3BG4wUhMFkNAtg&amp;oe=6206B21E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2.9124 %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7032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4E9720-309A-4ED1-AC96-4B9D3743818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5792125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69D3C7-732E-48E0-A690-8F8D6620D9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D5ED84-A600-46A3-8933-460E3CC706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833395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122368304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3271028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7484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4182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535155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330618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32456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0608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@keewayargentina - 2021-12-09 18:32:27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Comenzá a vivir experiencias emocionantes arriba de tu 𝐊-𝐋𝐢𝐠𝐡𝐭 𝟐𝟎𝟐.
Acercate a tu concesionario más cercano y descubrila.⁣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264957062_698360031133054_7906868164762074932_n.jpg?_nc_cat=109&amp;ccb=1-5&amp;_nc_sid=8ae9d6&amp;_nc_ohc=F9yHzZcJKe4AX8x3ugk&amp;_nc_ht=scontent-iad3-2.cdninstagram.com&amp;edm=AL-3X8kEAAAA&amp;oh=00_AT_VqWin_T1oKKhhDCpacf3nx-M2Vtg1AEiwUtjO4YB1_g&amp;oe=620BBE4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3.2037 %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52553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22DDB3-6AE8-4238-BBA5-0CA81EDCB9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7388848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E8B1D0-AF28-4F79-A9AC-CFE379A19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0CD0C41-29BC-4029-BC27-362BFD30CB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487144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03610363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4052930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915530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74358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1205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974549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465745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9228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@keewayargentina - 2021-09-09 15:07:50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�Subirte a una K-Light 202 no es solamente subirte a una moto, es subirte a una aventura. ¿Qué estás esperando?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241422578_4436701343065432_5473105435785757206_n.jpg?_nc_ht=scontent.cdninstagram.com&amp;_nc_cat=104&amp;_nc_ohc=qZTF_TyQKF8AX9h5ON8&amp;edm=AMO9-JQAAAAA&amp;ccb=7-4&amp;oh=00_AT-DZK_s3NSbHHMrfYArT10FiEShwPbkPt-etpUOUzIEHA&amp;oe=6206A208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3.2897 %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58290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3BE45D-554C-44C0-A87F-7CE52D8B5A9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10258466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F0EE11-3C61-428C-9C04-0C07C228B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3450C5-4211-4101-8B5C-3EA6BE876D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97146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04483376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2734292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19040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69384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994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26998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79662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8886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@keewayargentina - 2021-09-17 16:41:01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#K-Light202 una moto con estilo y componentes de calidad:
�- �Frenos delantero y trasero a disco con caliper de doble pistón.
�- �Suspensión delantera telescópica con recorrido de 55mm. Doble amortiguador trasero progresivo.
�Descubrí la pasión por las dos ruedas. 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242071982_3065301303717147_2904658247491907470_n.jpg?_nc_cat=111&amp;ccb=1-5&amp;_nc_sid=8ae9d6&amp;_nc_ohc=UMg1AHQ3usgAX_hGWI1&amp;_nc_ht=scontent-iad3-2.cdninstagram.com&amp;edm=AL-3X8kEAAAA&amp;oh=00_AT8gTDjxHqdaIbVmckyW0bB11ux7dwoRjl3LQiz1qva_hg&amp;oe=620A4513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3.2285 %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51152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451CCB-0BE2-4339-871F-AC3B9B1483F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81649230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62523-11C5-47D6-BB8D-EB52EE41F0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5978C92-6FC1-49F4-8F71-3144EEEB9C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22675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10163358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408120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632276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23010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20255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38220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600410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2501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@keewayargentina - 2021-10-20 10:42:26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K-Light 202 viene equipada con un tacómetro 100% digital, con pantalla multimodos, para que tengas toda la información necesaria en un solo vistazo, sin importar si es de día o de noche.�
�Conocé más acerca de ella en nuestra web.�
����
�#Keeway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246445311_2660103860795895_8993315546800122655_n.jpg?_nc_cat=105&amp;ccb=1-5&amp;_nc_sid=8ae9d6&amp;_nc_ohc=1H2fm72HtiMAX_qsPFc&amp;_nc_ht=scontent-iad3-2.cdninstagram.com&amp;edm=AL-3X8kEAAAA&amp;oh=00_AT8Uj_RtcRNs2X2IR8cYdWPvMQL00t5Jj-CjstLLNLVCuw&amp;oe=620A279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2.8601 %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6037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143FBB-4994-4992-9C0B-5BA7D7FA2F8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9204725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388A3F-DE5A-4CA5-89EF-80BD22833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487465-D418-4E90-94CB-107BB09231C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74468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50850851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5833644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819754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7300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83296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6523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44394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0869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@keewayargentina - 2021-11-10 18:20:28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Gran ingeniería. Alto rendimiento. Pura adrenalina.
Conocé más sobre la K-Light 202 en nuestra web oficial.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254901497_896958057646603_5963566852358411836_n.jpg?_nc_cat=105&amp;ccb=1-5&amp;_nc_sid=8ae9d6&amp;_nc_ohc=OBwUf32L0o4AX8zxYMW&amp;_nc_ht=scontent-iad3-2.cdninstagram.com&amp;edm=AL-3X8kEAAAA&amp;oh=00_AT-3ikcbFuTXXlegwHtvvevBUfifb_ZcawkkAzdDQLnB2A&amp;oe=620A8E4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2.6609 %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838701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FAA927-FD0A-4A6D-AE7A-03418FF0596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3440156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59F799-233E-4694-A16B-D8756D0D70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73DC473-EA65-4619-8FA3-057C7E4B50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843375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51893532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770231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43145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56419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98458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77315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2799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83327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@keewayargentina - 2021-04-14 15:27:19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Conseguí tu #RK150 en el Keepoint más cercano.
⁣
Rompé tus propios límites.⁣
⁣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172436349_121296166709689_1229374502598849857_n.jpg?_nc_cat=107&amp;ccb=1-5&amp;_nc_sid=8ae9d6&amp;_nc_ohc=V-H2fm1dilsAX-Qs35c&amp;_nc_ht=scontent-iad3-2.cdninstagram.com&amp;edm=AL-3X8kEAAAA&amp;oh=00_AT_ICJLcgSe5z5RFVPuMJd87GpgKebBqAydwR1Rl6ErBkA&amp;oe=620B57B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6.6225 %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6384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053D4E-721C-4025-A9EB-CA636D6503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410810046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D43B89-7471-4831-8DEF-9A4DB7F544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B60D53-9F3D-4C65-98C3-C593843F112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4516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15370205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32358701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013861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03319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642487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78506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79394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871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@keewayargentina - 2021-02-12 15:09:15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 los riders, el finde largo implica sólo una cosa: salir a la ruta.¿Qué lugar nuevo conocerás arriba de tu #Keeway?
¡Contanos!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148518969_177456457485758_6801448616288871325_n.jpg?_nc_cat=102&amp;ccb=1-5&amp;_nc_sid=8ae9d6&amp;_nc_ohc=Ky_WIPPKciEAX_2r7Fb&amp;_nc_ht=scontent-iad3-2.cdninstagram.com&amp;edm=AL-3X8kEAAAA&amp;oh=00_AT_3nlzl5j3Y2GrnTnF-65B4_FpLT6HmK_KbM_8YRPlxUg&amp;oe=620BEC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50526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6D1782-7EFD-4F5A-B5AE-5E982CCFFE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402111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996CF9-7A46-4845-B579-E0A587C341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CBB8150-8467-41D8-BEF8-2F58EA9F68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84075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102750227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9127569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12245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0934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798930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93340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68546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9297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@symargentina - 2021-06-21 10:21:25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 vino el invierno, elegí un #scooter que te acompañe para manejar con frío.
Elegí calidad. Elegí #SYM.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51.2885-15/203523475_1224981577942597_8199170292021934794_n.jpg?_nc_cat=108&amp;ccb=1-5&amp;_nc_sid=8ae9d6&amp;_nc_ohc=WYQ0ut-wEsgAX__l8ri&amp;_nc_ht=scontent-lga3-2.cdninstagram.com&amp;edm=AL-3X8kEAAAA&amp;oh=00_AT-mFthE6pD-OjdcMsTL2KEfIFfD-vij0jaa-y6IAt-sfw&amp;oe=620B43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6.4717 %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29697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C26A86-2771-453A-A9CE-77A91681BE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00711373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3A06B4-576A-4B3D-93A2-EFEFE1E1A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E2734C-81BD-4D06-BB1B-6FBA9A10DF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017222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68070318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8718795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53408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3056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42363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39263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301457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9425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@keewayargentina - 2021-11-03 17:46:00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���Viví experencias únicas arriba de tu K-Light 202.
Conocé más sobre este modelo en nuestra web oficial.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251475828_4823664474363465_5763518617077801614_n.jpg?_nc_cat=106&amp;ccb=1-5&amp;_nc_sid=8ae9d6&amp;_nc_ohc=TgHk9NEXBaoAX9eVW1a&amp;_nc_ht=scontent-iad3-2.cdninstagram.com&amp;edm=AL-3X8kEAAAA&amp;oh=00_AT_1Iw3uLOY7tkhPFxZTg2uHHx6XON4OdadRrU3jVh1CIA&amp;oe=620AE8A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2.4582 %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84881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EA22EE-F9D2-450A-827D-C4E5B58CE0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156469116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7ED3E-E2C7-4F7A-B9FB-7376119A47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2CCD7D-63BA-468E-A4A9-C623766DCA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358443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489498666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4281072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90732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88613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82099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7743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3289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126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@kymcoargentinaoficial - 2021-08-16 13:59:41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Conocé hoy tu Kymco Downtown 350i en nuestra red de concesionarios oficiales.
#kymco #scooter #downtown #estilo #kymcoargentina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lga3-2.cdninstagram.com/v/t51.2885-15/236872107_586986665981675_5338999125508605417_n.jpg?_nc_cat=111&amp;ccb=1-5&amp;_nc_sid=8ae9d6&amp;_nc_ohc=b47O2DSBpaIAX8Erhfp&amp;_nc_ht=scontent-lga3-2.cdninstagram.com&amp;edm=AL-3X8kEAAAA&amp;oh=00_AT9lOQ2_OBm-lh1skkV4saJhssHHHPhrrMq7FboAr5qE2A&amp;oe=620B08B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3.3366 %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53361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F1E598-1CFD-433A-BDF6-6E5643FD30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419865228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7D302-6287-4171-92D0-335C8365F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E3262E-A46D-49D8-A6FC-7BED2511347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14697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318804122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612764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45024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81712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82793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24096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74242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5277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@keewayargentina - 2021-01-14 20:00:37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#𝐑𝐊𝟏𝟓𝟎 es una moto ágil, deportiva y económica. Acercate al concesionario más cercano y consultá por su financiación. ⁣😉⁣
⁣
Descubrí nuevos rincones de la ciudad. Blanca, roja o azul. ¿Cuál RK 150 va con vos?⁣
⁣
#Keeway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cdninstagram.com/v/t51.2885-15/sh0.08/e35/s640x640/138456220_236384921222415_1423590255907439390_n.jpg?_nc_ht=scontent.cdninstagram.com&amp;_nc_cat=103&amp;_nc_ohc=mqy42aJxd_kAX_fMLr-&amp;edm=AMO9-JQAAAAA&amp;ccb=7-4&amp;oh=00_AT_dkdvD-6DEu6SJ0vj-IJjPjKH2AEdMsL5DwJyfgG-yVQ&amp;oe=6206BE8C&amp;_nc_sid=b9f2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807525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49D572-313E-479D-B4A2-73614F3AEB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37914496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C4503-A084-4F2B-9F96-1C3C508EBF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SYM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B766D9-E75A-4FC5-B79D-A3C2CBE0C0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14651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409260915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6515003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73144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99838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97895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97926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0106957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9059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@keewayargentina - 2021-09-29 16:45:28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Salí a recorrer todo tipo de tu caminos arriba de tu K-Light. ¿Con quien compartirías esta aventura?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-2.cdninstagram.com/v/t51.2885-15/243350299_444601753641431_1777980264735333308_n.jpg?_nc_cat=106&amp;ccb=1-5&amp;_nc_sid=8ae9d6&amp;_nc_ohc=vep5pXV-O1kAX9EyH6a&amp;_nc_ht=scontent-iad3-2.cdninstagram.com&amp;edm=AL-3X8kEAAAA&amp;oh=00_AT80CCS59B1ccZPRWQJa8Qm9NNv0urp_NNqQ-JfpLs_ing&amp;oe=620B7884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2.7644 %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4458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407DBA-A319-4E20-9968-541C4FA3A6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01/01/2021 - 12/31/2021</a:t>
            </a:r>
          </a:p>
        </p:txBody>
      </p:sp>
    </p:spTree>
    <p:extLst>
      <p:ext uri="{BB962C8B-B14F-4D97-AF65-F5344CB8AC3E}">
        <p14:creationId xmlns:p14="http://schemas.microsoft.com/office/powerpoint/2010/main" val="28123432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3075</Words>
  <Application>Microsoft Office PowerPoint</Application>
  <PresentationFormat>On-screen Show (4:3)</PresentationFormat>
  <Paragraphs>594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Arial</vt:lpstr>
      <vt:lpstr>Calibri</vt:lpstr>
      <vt:lpstr>quintly_template</vt:lpstr>
      <vt:lpstr>Reporte Instagram</vt:lpstr>
      <vt:lpstr>Instagram Key Metrics Table | SYM</vt:lpstr>
      <vt:lpstr>Instagram Key Metrics Radar | SYM</vt:lpstr>
      <vt:lpstr>Instagram Followers Total | SYM</vt:lpstr>
      <vt:lpstr>Instagram Followers Change | SYM</vt:lpstr>
      <vt:lpstr>Instagram Followers Change Per Weekday | SYM</vt:lpstr>
      <vt:lpstr>Instagram Posts By Weekday | SYM</vt:lpstr>
      <vt:lpstr>Instagram Interaction Rate By Weekday | SYM</vt:lpstr>
      <vt:lpstr>Instagram Posts By Hour | SYM</vt:lpstr>
      <vt:lpstr>Instagram Interaction Rate By Hour | SYM</vt:lpstr>
      <vt:lpstr>Instagram Post Type Distribution Per Profile | SYM</vt:lpstr>
      <vt:lpstr>Instagram Interactions by Post Type | SYM</vt:lpstr>
      <vt:lpstr>Instagram Interaction Rate By Post Type | SYM</vt:lpstr>
      <vt:lpstr>Instagram Interactions Distribution | SYM</vt:lpstr>
      <vt:lpstr>Instagram Hashtag Detection | SYM - 1 of 2</vt:lpstr>
      <vt:lpstr>Instagram Hashtag Detection | SYM - 2 of 2</vt:lpstr>
      <vt:lpstr>Instagram Posts Table | SYM - 1 of 25</vt:lpstr>
      <vt:lpstr>Instagram Posts Table | SYM - 2 of 25</vt:lpstr>
      <vt:lpstr>Instagram Posts Table | SYM - 3 of 25</vt:lpstr>
      <vt:lpstr>Instagram Posts Table | SYM - 4 of 25</vt:lpstr>
      <vt:lpstr>Instagram Posts Table | SYM - 5 of 25</vt:lpstr>
      <vt:lpstr>Instagram Posts Table | SYM - 6 of 25</vt:lpstr>
      <vt:lpstr>Instagram Posts Table | SYM - 7 of 25</vt:lpstr>
      <vt:lpstr>Instagram Posts Table | SYM - 8 of 25</vt:lpstr>
      <vt:lpstr>Instagram Posts Table | SYM - 9 of 25</vt:lpstr>
      <vt:lpstr>Instagram Posts Table | SYM - 10 of 25</vt:lpstr>
      <vt:lpstr>Instagram Posts Table | SYM - 11 of 25</vt:lpstr>
      <vt:lpstr>Instagram Posts Table | SYM - 12 of 25</vt:lpstr>
      <vt:lpstr>Instagram Posts Table | SYM - 13 of 25</vt:lpstr>
      <vt:lpstr>Instagram Posts Table | SYM - 14 of 25</vt:lpstr>
      <vt:lpstr>Instagram Posts Table | SYM - 15 of 25</vt:lpstr>
      <vt:lpstr>Instagram Posts Table | SYM - 16 of 25</vt:lpstr>
      <vt:lpstr>Instagram Posts Table | SYM - 17 of 25</vt:lpstr>
      <vt:lpstr>Instagram Posts Table | SYM - 18 of 25</vt:lpstr>
      <vt:lpstr>Instagram Posts Table | SYM - 19 of 25</vt:lpstr>
      <vt:lpstr>Instagram Posts Table | SYM - 20 of 25</vt:lpstr>
      <vt:lpstr>Instagram Posts Table | SYM - 21 of 25</vt:lpstr>
      <vt:lpstr>Instagram Posts Table | SYM - 22 of 25</vt:lpstr>
      <vt:lpstr>Instagram Posts Table | SYM - 23 of 25</vt:lpstr>
      <vt:lpstr>Instagram Posts Table | SYM - 24 of 25</vt:lpstr>
      <vt:lpstr>Instagram Posts Table | SYM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2022-02-11T10:44:55Z</dcterms:created>
  <dcterms:modified xsi:type="dcterms:W3CDTF">2022-02-11T10:46:06Z</dcterms:modified>
</cp:coreProperties>
</file>