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@bajajarg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25.853100000000001</c:v>
                </c:pt>
                <c:pt idx="1">
                  <c:v>6.9705000000000004</c:v>
                </c:pt>
                <c:pt idx="2">
                  <c:v>37.327199999999998</c:v>
                </c:pt>
                <c:pt idx="3">
                  <c:v>7.7720000000000002</c:v>
                </c:pt>
                <c:pt idx="4">
                  <c:v>15.581099999999999</c:v>
                </c:pt>
                <c:pt idx="5">
                  <c:v>17.159500000000001</c:v>
                </c:pt>
                <c:pt idx="6">
                  <c:v>100</c:v>
                </c:pt>
                <c:pt idx="7">
                  <c:v>68.105699999999999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60-4C19-A426-C8EF0D6558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@ktmargentina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58.222299999999997</c:v>
                </c:pt>
                <c:pt idx="1">
                  <c:v>49.329799999999999</c:v>
                </c:pt>
                <c:pt idx="2">
                  <c:v>33.179699999999997</c:v>
                </c:pt>
                <c:pt idx="3">
                  <c:v>12.4352</c:v>
                </c:pt>
                <c:pt idx="4">
                  <c:v>35.759900000000002</c:v>
                </c:pt>
                <c:pt idx="5">
                  <c:v>54.0916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60-4C19-A426-C8EF0D6558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@benelliarg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36.663899999999998</c:v>
                </c:pt>
                <c:pt idx="1">
                  <c:v>42.091200000000001</c:v>
                </c:pt>
                <c:pt idx="2">
                  <c:v>26.267299999999999</c:v>
                </c:pt>
                <c:pt idx="3">
                  <c:v>28.497399999999999</c:v>
                </c:pt>
                <c:pt idx="4">
                  <c:v>34.354999999999997</c:v>
                </c:pt>
                <c:pt idx="5">
                  <c:v>59.170299999999997</c:v>
                </c:pt>
                <c:pt idx="6">
                  <c:v>88.548900000000003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60-4C19-A426-C8EF0D6558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@hondamotosargentina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100</c:v>
                </c:pt>
                <c:pt idx="1">
                  <c:v>23.324400000000001</c:v>
                </c:pt>
                <c:pt idx="2">
                  <c:v>28.110600000000002</c:v>
                </c:pt>
                <c:pt idx="3">
                  <c:v>25.3886</c:v>
                </c:pt>
                <c:pt idx="4">
                  <c:v>25.159600000000001</c:v>
                </c:pt>
                <c:pt idx="5">
                  <c:v>66.191699999999997</c:v>
                </c:pt>
                <c:pt idx="6">
                  <c:v>59.432899999999997</c:v>
                </c:pt>
                <c:pt idx="7">
                  <c:v>50.267699999999998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60-4C19-A426-C8EF0D6558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@suzukimotos.arg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4.4801000000000002</c:v>
                </c:pt>
                <c:pt idx="1">
                  <c:v>15.013400000000001</c:v>
                </c:pt>
                <c:pt idx="2">
                  <c:v>5.9908000000000001</c:v>
                </c:pt>
                <c:pt idx="3">
                  <c:v>2.5907</c:v>
                </c:pt>
                <c:pt idx="4">
                  <c:v>9.4507999999999992</c:v>
                </c:pt>
                <c:pt idx="5">
                  <c:v>5.6463000000000001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60-4C19-A426-C8EF0D6558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@yamahamotorarg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99.957499999999996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15.8956</c:v>
                </c:pt>
                <c:pt idx="7">
                  <c:v>66.592699999999994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60-4C19-A426-C8EF0D6558E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@kawasaki.argentina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29.908899999999999</c:v>
                </c:pt>
                <c:pt idx="1">
                  <c:v>22.251999999999999</c:v>
                </c:pt>
                <c:pt idx="2">
                  <c:v>23.041499999999999</c:v>
                </c:pt>
                <c:pt idx="3">
                  <c:v>7.7720000000000002</c:v>
                </c:pt>
                <c:pt idx="4">
                  <c:v>18.901700000000002</c:v>
                </c:pt>
                <c:pt idx="5">
                  <c:v>13.555899999999999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60-4C19-A426-C8EF0D655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2258624"/>
        <c:axId val="372258952"/>
      </c:radarChart>
      <c:catAx>
        <c:axId val="37225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258952"/>
        <c:crosses val="autoZero"/>
        <c:auto val="1"/>
        <c:lblAlgn val="ctr"/>
        <c:lblOffset val="100"/>
        <c:noMultiLvlLbl val="0"/>
      </c:catAx>
      <c:valAx>
        <c:axId val="37225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25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@bajajarg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38763</c:v>
                </c:pt>
                <c:pt idx="1">
                  <c:v>40162</c:v>
                </c:pt>
                <c:pt idx="2">
                  <c:v>40998</c:v>
                </c:pt>
                <c:pt idx="3">
                  <c:v>41558</c:v>
                </c:pt>
                <c:pt idx="4">
                  <c:v>42134</c:v>
                </c:pt>
                <c:pt idx="5">
                  <c:v>42652</c:v>
                </c:pt>
                <c:pt idx="6">
                  <c:v>43277</c:v>
                </c:pt>
                <c:pt idx="7">
                  <c:v>43643</c:v>
                </c:pt>
                <c:pt idx="8">
                  <c:v>44839</c:v>
                </c:pt>
                <c:pt idx="9">
                  <c:v>45079</c:v>
                </c:pt>
                <c:pt idx="10">
                  <c:v>45558</c:v>
                </c:pt>
                <c:pt idx="11">
                  <c:v>46183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70-45E0-9B75-A718323993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@ktmargentina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8">
                  <c:v>101599</c:v>
                </c:pt>
                <c:pt idx="9">
                  <c:v>101833</c:v>
                </c:pt>
                <c:pt idx="10">
                  <c:v>102835</c:v>
                </c:pt>
                <c:pt idx="11">
                  <c:v>104006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70-45E0-9B75-A718323993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@benelliarg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51412</c:v>
                </c:pt>
                <c:pt idx="1">
                  <c:v>53175</c:v>
                </c:pt>
                <c:pt idx="2">
                  <c:v>55219</c:v>
                </c:pt>
                <c:pt idx="3">
                  <c:v>56645</c:v>
                </c:pt>
                <c:pt idx="4">
                  <c:v>57739</c:v>
                </c:pt>
                <c:pt idx="5">
                  <c:v>58853</c:v>
                </c:pt>
                <c:pt idx="6">
                  <c:v>59749</c:v>
                </c:pt>
                <c:pt idx="7">
                  <c:v>60628</c:v>
                </c:pt>
                <c:pt idx="8">
                  <c:v>61663</c:v>
                </c:pt>
                <c:pt idx="9">
                  <c:v>62904</c:v>
                </c:pt>
                <c:pt idx="10">
                  <c:v>64462</c:v>
                </c:pt>
                <c:pt idx="11">
                  <c:v>65495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70-45E0-9B75-A718323993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@hondamotosargentina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156661</c:v>
                </c:pt>
                <c:pt idx="1">
                  <c:v>159522</c:v>
                </c:pt>
                <c:pt idx="2">
                  <c:v>162374</c:v>
                </c:pt>
                <c:pt idx="3">
                  <c:v>165170</c:v>
                </c:pt>
                <c:pt idx="4">
                  <c:v>166834</c:v>
                </c:pt>
                <c:pt idx="5">
                  <c:v>168494</c:v>
                </c:pt>
                <c:pt idx="6">
                  <c:v>170699</c:v>
                </c:pt>
                <c:pt idx="7">
                  <c:v>172515</c:v>
                </c:pt>
                <c:pt idx="8">
                  <c:v>174429</c:v>
                </c:pt>
                <c:pt idx="9">
                  <c:v>175707</c:v>
                </c:pt>
                <c:pt idx="10">
                  <c:v>177320</c:v>
                </c:pt>
                <c:pt idx="11">
                  <c:v>178636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970-45E0-9B75-A718323993D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@suzukimotos.arg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8">
                  <c:v>3578</c:v>
                </c:pt>
                <c:pt idx="9">
                  <c:v>5165</c:v>
                </c:pt>
                <c:pt idx="10">
                  <c:v>6676</c:v>
                </c:pt>
                <c:pt idx="11">
                  <c:v>8003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970-45E0-9B75-A718323993D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@yamahamotorarg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150809</c:v>
                </c:pt>
                <c:pt idx="1">
                  <c:v>154576</c:v>
                </c:pt>
                <c:pt idx="2">
                  <c:v>158999</c:v>
                </c:pt>
                <c:pt idx="3">
                  <c:v>162166</c:v>
                </c:pt>
                <c:pt idx="4">
                  <c:v>164396</c:v>
                </c:pt>
                <c:pt idx="5">
                  <c:v>166922</c:v>
                </c:pt>
                <c:pt idx="6">
                  <c:v>168683</c:v>
                </c:pt>
                <c:pt idx="7">
                  <c:v>170745</c:v>
                </c:pt>
                <c:pt idx="8">
                  <c:v>172982</c:v>
                </c:pt>
                <c:pt idx="9">
                  <c:v>174159</c:v>
                </c:pt>
                <c:pt idx="10">
                  <c:v>175754</c:v>
                </c:pt>
                <c:pt idx="11">
                  <c:v>178560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970-45E0-9B75-A718323993D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@kawasaki.argentina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8">
                  <c:v>51637</c:v>
                </c:pt>
                <c:pt idx="9">
                  <c:v>52278</c:v>
                </c:pt>
                <c:pt idx="10">
                  <c:v>52855</c:v>
                </c:pt>
                <c:pt idx="11">
                  <c:v>53428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970-45E0-9B75-A71832399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663152"/>
        <c:axId val="44664136"/>
      </c:lineChart>
      <c:dateAx>
        <c:axId val="44663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4136"/>
        <c:crosses val="autoZero"/>
        <c:auto val="1"/>
        <c:lblOffset val="100"/>
        <c:baseTimeUnit val="months"/>
      </c:dateAx>
      <c:valAx>
        <c:axId val="4466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@bajajarg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947</c:v>
                </c:pt>
                <c:pt idx="1">
                  <c:v>1399</c:v>
                </c:pt>
                <c:pt idx="2">
                  <c:v>836</c:v>
                </c:pt>
                <c:pt idx="3">
                  <c:v>560</c:v>
                </c:pt>
                <c:pt idx="4">
                  <c:v>576</c:v>
                </c:pt>
                <c:pt idx="5">
                  <c:v>518</c:v>
                </c:pt>
                <c:pt idx="6">
                  <c:v>625</c:v>
                </c:pt>
                <c:pt idx="7">
                  <c:v>366</c:v>
                </c:pt>
                <c:pt idx="8">
                  <c:v>1196</c:v>
                </c:pt>
                <c:pt idx="9">
                  <c:v>240</c:v>
                </c:pt>
                <c:pt idx="10">
                  <c:v>479</c:v>
                </c:pt>
                <c:pt idx="11">
                  <c:v>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22-4F9E-86DE-8EDEA2AE12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@ktmargentina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9">
                  <c:v>234</c:v>
                </c:pt>
                <c:pt idx="10">
                  <c:v>1002</c:v>
                </c:pt>
                <c:pt idx="11">
                  <c:v>1171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22-4F9E-86DE-8EDEA2AE12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@benelliarg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1977</c:v>
                </c:pt>
                <c:pt idx="1">
                  <c:v>1763</c:v>
                </c:pt>
                <c:pt idx="2">
                  <c:v>2044</c:v>
                </c:pt>
                <c:pt idx="3">
                  <c:v>1426</c:v>
                </c:pt>
                <c:pt idx="4">
                  <c:v>1094</c:v>
                </c:pt>
                <c:pt idx="5">
                  <c:v>1114</c:v>
                </c:pt>
                <c:pt idx="6">
                  <c:v>896</c:v>
                </c:pt>
                <c:pt idx="7">
                  <c:v>879</c:v>
                </c:pt>
                <c:pt idx="8">
                  <c:v>1035</c:v>
                </c:pt>
                <c:pt idx="9">
                  <c:v>1241</c:v>
                </c:pt>
                <c:pt idx="10">
                  <c:v>1558</c:v>
                </c:pt>
                <c:pt idx="11">
                  <c:v>1033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22-4F9E-86DE-8EDEA2AE12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@hondamotosargentina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3102</c:v>
                </c:pt>
                <c:pt idx="1">
                  <c:v>2861</c:v>
                </c:pt>
                <c:pt idx="2">
                  <c:v>2852</c:v>
                </c:pt>
                <c:pt idx="3">
                  <c:v>2796</c:v>
                </c:pt>
                <c:pt idx="4">
                  <c:v>1664</c:v>
                </c:pt>
                <c:pt idx="5">
                  <c:v>1660</c:v>
                </c:pt>
                <c:pt idx="6">
                  <c:v>2205</c:v>
                </c:pt>
                <c:pt idx="7">
                  <c:v>1816</c:v>
                </c:pt>
                <c:pt idx="8">
                  <c:v>1914</c:v>
                </c:pt>
                <c:pt idx="9">
                  <c:v>1278</c:v>
                </c:pt>
                <c:pt idx="10">
                  <c:v>1613</c:v>
                </c:pt>
                <c:pt idx="11">
                  <c:v>1316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22-4F9E-86DE-8EDEA2AE12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@suzukimotos.arg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9">
                  <c:v>1587</c:v>
                </c:pt>
                <c:pt idx="10">
                  <c:v>1511</c:v>
                </c:pt>
                <c:pt idx="11">
                  <c:v>1327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722-4F9E-86DE-8EDEA2AE122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@yamahamotorarg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4008</c:v>
                </c:pt>
                <c:pt idx="1">
                  <c:v>3767</c:v>
                </c:pt>
                <c:pt idx="2">
                  <c:v>4423</c:v>
                </c:pt>
                <c:pt idx="3">
                  <c:v>3167</c:v>
                </c:pt>
                <c:pt idx="4">
                  <c:v>2230</c:v>
                </c:pt>
                <c:pt idx="5">
                  <c:v>2526</c:v>
                </c:pt>
                <c:pt idx="6">
                  <c:v>1761</c:v>
                </c:pt>
                <c:pt idx="7">
                  <c:v>2062</c:v>
                </c:pt>
                <c:pt idx="8">
                  <c:v>2237</c:v>
                </c:pt>
                <c:pt idx="9">
                  <c:v>1177</c:v>
                </c:pt>
                <c:pt idx="10">
                  <c:v>1595</c:v>
                </c:pt>
                <c:pt idx="11">
                  <c:v>2806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722-4F9E-86DE-8EDEA2AE122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@kawasaki.argentina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9">
                  <c:v>641</c:v>
                </c:pt>
                <c:pt idx="10">
                  <c:v>577</c:v>
                </c:pt>
                <c:pt idx="11">
                  <c:v>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722-4F9E-86DE-8EDEA2AE1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080288"/>
        <c:axId val="376079960"/>
      </c:lineChart>
      <c:dateAx>
        <c:axId val="37608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079960"/>
        <c:crosses val="autoZero"/>
        <c:auto val="1"/>
        <c:lblOffset val="100"/>
        <c:baseTimeUnit val="months"/>
      </c:dateAx>
      <c:valAx>
        <c:axId val="37607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08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@bajajarg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26</c:v>
                </c:pt>
                <c:pt idx="2">
                  <c:v>24</c:v>
                </c:pt>
                <c:pt idx="3">
                  <c:v>22</c:v>
                </c:pt>
                <c:pt idx="4">
                  <c:v>22</c:v>
                </c:pt>
                <c:pt idx="5">
                  <c:v>20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FE-4F7F-AEC8-78C80A0DDA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@ktmargentina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</c:v>
                </c:pt>
                <c:pt idx="1">
                  <c:v>30</c:v>
                </c:pt>
                <c:pt idx="2">
                  <c:v>34</c:v>
                </c:pt>
                <c:pt idx="3">
                  <c:v>26</c:v>
                </c:pt>
                <c:pt idx="4">
                  <c:v>33</c:v>
                </c:pt>
                <c:pt idx="5">
                  <c:v>34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FE-4F7F-AEC8-78C80A0DDA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@benelliarg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44</c:v>
                </c:pt>
                <c:pt idx="1">
                  <c:v>42</c:v>
                </c:pt>
                <c:pt idx="2">
                  <c:v>47</c:v>
                </c:pt>
                <c:pt idx="3">
                  <c:v>42</c:v>
                </c:pt>
                <c:pt idx="4">
                  <c:v>41</c:v>
                </c:pt>
                <c:pt idx="5">
                  <c:v>44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FE-4F7F-AEC8-78C80A0DDA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@hondamotosargentina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69</c:v>
                </c:pt>
                <c:pt idx="1">
                  <c:v>66</c:v>
                </c:pt>
                <c:pt idx="2">
                  <c:v>71</c:v>
                </c:pt>
                <c:pt idx="3">
                  <c:v>75</c:v>
                </c:pt>
                <c:pt idx="4">
                  <c:v>68</c:v>
                </c:pt>
                <c:pt idx="5">
                  <c:v>65</c:v>
                </c:pt>
                <c:pt idx="6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FE-4F7F-AEC8-78C80A0DDA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@suzukimotos.arg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</c:v>
                </c:pt>
                <c:pt idx="1">
                  <c:v>48</c:v>
                </c:pt>
                <c:pt idx="2">
                  <c:v>64</c:v>
                </c:pt>
                <c:pt idx="3">
                  <c:v>70</c:v>
                </c:pt>
                <c:pt idx="4">
                  <c:v>66</c:v>
                </c:pt>
                <c:pt idx="5">
                  <c:v>60</c:v>
                </c:pt>
                <c:pt idx="6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FE-4F7F-AEC8-78C80A0DDA3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@yamahamotorarg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90</c:v>
                </c:pt>
                <c:pt idx="1">
                  <c:v>88</c:v>
                </c:pt>
                <c:pt idx="2">
                  <c:v>83</c:v>
                </c:pt>
                <c:pt idx="3">
                  <c:v>88</c:v>
                </c:pt>
                <c:pt idx="4">
                  <c:v>82</c:v>
                </c:pt>
                <c:pt idx="5">
                  <c:v>87</c:v>
                </c:pt>
                <c:pt idx="6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FE-4F7F-AEC8-78C80A0DDA3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@kawasaki.argentina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19</c:v>
                </c:pt>
                <c:pt idx="1">
                  <c:v>25</c:v>
                </c:pt>
                <c:pt idx="2">
                  <c:v>23</c:v>
                </c:pt>
                <c:pt idx="3">
                  <c:v>16</c:v>
                </c:pt>
                <c:pt idx="4">
                  <c:v>16</c:v>
                </c:pt>
                <c:pt idx="5">
                  <c:v>17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FE-4F7F-AEC8-78C80A0DD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074056"/>
        <c:axId val="376076024"/>
      </c:barChart>
      <c:catAx>
        <c:axId val="37607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076024"/>
        <c:crosses val="autoZero"/>
        <c:auto val="1"/>
        <c:lblAlgn val="ctr"/>
        <c:lblOffset val="100"/>
        <c:noMultiLvlLbl val="0"/>
      </c:catAx>
      <c:valAx>
        <c:axId val="37607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07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@bajajarg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12</c:v>
                </c:pt>
                <c:pt idx="2">
                  <c:v>19</c:v>
                </c:pt>
                <c:pt idx="3">
                  <c:v>18</c:v>
                </c:pt>
                <c:pt idx="4">
                  <c:v>22</c:v>
                </c:pt>
                <c:pt idx="5">
                  <c:v>13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4C-4505-9306-A97CE2624E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@ktmargentina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56</c:v>
                </c:pt>
                <c:pt idx="1">
                  <c:v>62</c:v>
                </c:pt>
                <c:pt idx="2">
                  <c:v>42</c:v>
                </c:pt>
                <c:pt idx="3">
                  <c:v>54</c:v>
                </c:pt>
                <c:pt idx="4">
                  <c:v>55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4C-4505-9306-A97CE2624E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@benelliarg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46</c:v>
                </c:pt>
                <c:pt idx="1">
                  <c:v>53</c:v>
                </c:pt>
                <c:pt idx="2">
                  <c:v>47</c:v>
                </c:pt>
                <c:pt idx="3">
                  <c:v>46</c:v>
                </c:pt>
                <c:pt idx="4">
                  <c:v>46</c:v>
                </c:pt>
                <c:pt idx="5">
                  <c:v>24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4C-4505-9306-A97CE2624E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@hondamotosargentina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36</c:v>
                </c:pt>
                <c:pt idx="1">
                  <c:v>28</c:v>
                </c:pt>
                <c:pt idx="2">
                  <c:v>27</c:v>
                </c:pt>
                <c:pt idx="3">
                  <c:v>25</c:v>
                </c:pt>
                <c:pt idx="4">
                  <c:v>36</c:v>
                </c:pt>
                <c:pt idx="5">
                  <c:v>26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4C-4505-9306-A97CE2624E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@suzukimotos.arg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12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4C-4505-9306-A97CE2624E3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@yamahamotorarg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134</c:v>
                </c:pt>
                <c:pt idx="1">
                  <c:v>151</c:v>
                </c:pt>
                <c:pt idx="2">
                  <c:v>147</c:v>
                </c:pt>
                <c:pt idx="3">
                  <c:v>166</c:v>
                </c:pt>
                <c:pt idx="4">
                  <c:v>149</c:v>
                </c:pt>
                <c:pt idx="5">
                  <c:v>10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4C-4505-9306-A97CE2624E3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@kawasaki.argentina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29</c:v>
                </c:pt>
                <c:pt idx="1">
                  <c:v>27</c:v>
                </c:pt>
                <c:pt idx="2">
                  <c:v>18</c:v>
                </c:pt>
                <c:pt idx="3">
                  <c:v>25</c:v>
                </c:pt>
                <c:pt idx="4">
                  <c:v>23</c:v>
                </c:pt>
                <c:pt idx="5">
                  <c:v>12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4C-4505-9306-A97CE2624E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709288"/>
        <c:axId val="361708304"/>
      </c:barChart>
      <c:catAx>
        <c:axId val="361709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08304"/>
        <c:crosses val="autoZero"/>
        <c:auto val="1"/>
        <c:lblAlgn val="ctr"/>
        <c:lblOffset val="100"/>
        <c:noMultiLvlLbl val="0"/>
      </c:catAx>
      <c:valAx>
        <c:axId val="36170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0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@bajajarg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0.74852948939151998</c:v>
                </c:pt>
                <c:pt idx="1">
                  <c:v>0.87346553352219103</c:v>
                </c:pt>
                <c:pt idx="2">
                  <c:v>0.76115133693256598</c:v>
                </c:pt>
                <c:pt idx="3">
                  <c:v>0.91439786490611397</c:v>
                </c:pt>
                <c:pt idx="4">
                  <c:v>0.67899938754796296</c:v>
                </c:pt>
                <c:pt idx="5">
                  <c:v>0.89765258903735801</c:v>
                </c:pt>
                <c:pt idx="6">
                  <c:v>0.93079724807770103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47-4904-9302-654A8FD03F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@ktmargentina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0.34402868489375898</c:v>
                </c:pt>
                <c:pt idx="1">
                  <c:v>0.475774425148631</c:v>
                </c:pt>
                <c:pt idx="2">
                  <c:v>0.45940359045588203</c:v>
                </c:pt>
                <c:pt idx="3">
                  <c:v>0.50409047073561797</c:v>
                </c:pt>
                <c:pt idx="4">
                  <c:v>0.48654868421286601</c:v>
                </c:pt>
                <c:pt idx="5">
                  <c:v>0.820340265143364</c:v>
                </c:pt>
                <c:pt idx="6">
                  <c:v>0.30224778449439499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47-4904-9302-654A8FD03F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@benelliarg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0.85402781150267304</c:v>
                </c:pt>
                <c:pt idx="1">
                  <c:v>1.0878182281936599</c:v>
                </c:pt>
                <c:pt idx="2">
                  <c:v>0.612603968506922</c:v>
                </c:pt>
                <c:pt idx="3">
                  <c:v>0.84442094418107505</c:v>
                </c:pt>
                <c:pt idx="4">
                  <c:v>1.0650763140795101</c:v>
                </c:pt>
                <c:pt idx="5">
                  <c:v>1.1052971913403</c:v>
                </c:pt>
                <c:pt idx="6">
                  <c:v>0.81461155890927806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47-4904-9302-654A8FD03F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@hondamotosargentina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0.23532354981360701</c:v>
                </c:pt>
                <c:pt idx="1">
                  <c:v>0.74925886842302203</c:v>
                </c:pt>
                <c:pt idx="2">
                  <c:v>0.580081246157932</c:v>
                </c:pt>
                <c:pt idx="3">
                  <c:v>0.87493001499033796</c:v>
                </c:pt>
                <c:pt idx="4">
                  <c:v>0.30689722755680199</c:v>
                </c:pt>
                <c:pt idx="5">
                  <c:v>0.35773975162441601</c:v>
                </c:pt>
                <c:pt idx="6">
                  <c:v>0.49597073287890198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47-4904-9302-654A8FD03F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@suzukimotos.arg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4.5361875637104996</c:v>
                </c:pt>
                <c:pt idx="1">
                  <c:v>5.3686714237173003</c:v>
                </c:pt>
                <c:pt idx="2">
                  <c:v>8.7410805300713594</c:v>
                </c:pt>
                <c:pt idx="3">
                  <c:v>3.4882548644016498</c:v>
                </c:pt>
                <c:pt idx="4">
                  <c:v>3.4831020152121099</c:v>
                </c:pt>
                <c:pt idx="5">
                  <c:v>2.1312632321806602</c:v>
                </c:pt>
                <c:pt idx="6">
                  <c:v>2.33429238369252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47-4904-9302-654A8FD03F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@yamahamotorarg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0.24262079072627801</c:v>
                </c:pt>
                <c:pt idx="1">
                  <c:v>0.184379841604044</c:v>
                </c:pt>
                <c:pt idx="2">
                  <c:v>0.155831582313327</c:v>
                </c:pt>
                <c:pt idx="3">
                  <c:v>0.18298437135304901</c:v>
                </c:pt>
                <c:pt idx="4">
                  <c:v>0.19422184544288801</c:v>
                </c:pt>
                <c:pt idx="5">
                  <c:v>8.6107286852197901E-2</c:v>
                </c:pt>
                <c:pt idx="6">
                  <c:v>0.21572917691021701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A47-4904-9302-654A8FD03FD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@kawasaki.argentina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0.35419359945123102</c:v>
                </c:pt>
                <c:pt idx="1">
                  <c:v>0.45254895293150799</c:v>
                </c:pt>
                <c:pt idx="2">
                  <c:v>0.42399897985207902</c:v>
                </c:pt>
                <c:pt idx="3">
                  <c:v>0.31361897475133899</c:v>
                </c:pt>
                <c:pt idx="4">
                  <c:v>0.45316190412827301</c:v>
                </c:pt>
                <c:pt idx="5">
                  <c:v>0.374107370568732</c:v>
                </c:pt>
                <c:pt idx="6">
                  <c:v>0.72043392720515897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A47-4904-9302-654A8FD03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708632"/>
        <c:axId val="361698464"/>
      </c:barChart>
      <c:catAx>
        <c:axId val="36170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98464"/>
        <c:crosses val="autoZero"/>
        <c:auto val="1"/>
        <c:lblAlgn val="ctr"/>
        <c:lblOffset val="100"/>
        <c:noMultiLvlLbl val="0"/>
      </c:catAx>
      <c:valAx>
        <c:axId val="36169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0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@bajajarg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2</c:v>
                </c:pt>
                <c:pt idx="15">
                  <c:v>7</c:v>
                </c:pt>
                <c:pt idx="16">
                  <c:v>2</c:v>
                </c:pt>
                <c:pt idx="17">
                  <c:v>7</c:v>
                </c:pt>
                <c:pt idx="18">
                  <c:v>5</c:v>
                </c:pt>
                <c:pt idx="19">
                  <c:v>6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11-4D73-97BF-E9798F440C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@ktmargentina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12</c:v>
                </c:pt>
                <c:pt idx="12">
                  <c:v>11</c:v>
                </c:pt>
                <c:pt idx="13">
                  <c:v>18</c:v>
                </c:pt>
                <c:pt idx="14">
                  <c:v>23</c:v>
                </c:pt>
                <c:pt idx="15">
                  <c:v>12</c:v>
                </c:pt>
                <c:pt idx="16">
                  <c:v>50</c:v>
                </c:pt>
                <c:pt idx="17">
                  <c:v>52</c:v>
                </c:pt>
                <c:pt idx="18">
                  <c:v>6</c:v>
                </c:pt>
                <c:pt idx="19">
                  <c:v>3</c:v>
                </c:pt>
                <c:pt idx="20">
                  <c:v>6</c:v>
                </c:pt>
                <c:pt idx="21">
                  <c:v>7</c:v>
                </c:pt>
                <c:pt idx="22">
                  <c:v>2</c:v>
                </c:pt>
                <c:pt idx="2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11-4D73-97BF-E9798F440C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@benelliarg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4</c:v>
                </c:pt>
                <c:pt idx="10">
                  <c:v>10</c:v>
                </c:pt>
                <c:pt idx="11">
                  <c:v>7</c:v>
                </c:pt>
                <c:pt idx="12">
                  <c:v>14</c:v>
                </c:pt>
                <c:pt idx="13">
                  <c:v>12</c:v>
                </c:pt>
                <c:pt idx="14">
                  <c:v>24</c:v>
                </c:pt>
                <c:pt idx="15">
                  <c:v>24</c:v>
                </c:pt>
                <c:pt idx="16">
                  <c:v>25</c:v>
                </c:pt>
                <c:pt idx="17">
                  <c:v>37</c:v>
                </c:pt>
                <c:pt idx="18">
                  <c:v>21</c:v>
                </c:pt>
                <c:pt idx="19">
                  <c:v>11</c:v>
                </c:pt>
                <c:pt idx="20">
                  <c:v>13</c:v>
                </c:pt>
                <c:pt idx="21">
                  <c:v>11</c:v>
                </c:pt>
                <c:pt idx="22">
                  <c:v>2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11-4D73-97BF-E9798F440C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@hondamotosargentina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22</c:v>
                </c:pt>
                <c:pt idx="11">
                  <c:v>19</c:v>
                </c:pt>
                <c:pt idx="12">
                  <c:v>20</c:v>
                </c:pt>
                <c:pt idx="13">
                  <c:v>8</c:v>
                </c:pt>
                <c:pt idx="14">
                  <c:v>11</c:v>
                </c:pt>
                <c:pt idx="15">
                  <c:v>5</c:v>
                </c:pt>
                <c:pt idx="16">
                  <c:v>7</c:v>
                </c:pt>
                <c:pt idx="17">
                  <c:v>10</c:v>
                </c:pt>
                <c:pt idx="18">
                  <c:v>21</c:v>
                </c:pt>
                <c:pt idx="19">
                  <c:v>4</c:v>
                </c:pt>
                <c:pt idx="20">
                  <c:v>5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11-4D73-97BF-E9798F440C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@suzukimotos.arg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2</c:v>
                </c:pt>
                <c:pt idx="12">
                  <c:v>5</c:v>
                </c:pt>
                <c:pt idx="13">
                  <c:v>4</c:v>
                </c:pt>
                <c:pt idx="14">
                  <c:v>3</c:v>
                </c:pt>
                <c:pt idx="15">
                  <c:v>0</c:v>
                </c:pt>
                <c:pt idx="16">
                  <c:v>4</c:v>
                </c:pt>
                <c:pt idx="17">
                  <c:v>6</c:v>
                </c:pt>
                <c:pt idx="18">
                  <c:v>13</c:v>
                </c:pt>
                <c:pt idx="19">
                  <c:v>9</c:v>
                </c:pt>
                <c:pt idx="20">
                  <c:v>5</c:v>
                </c:pt>
                <c:pt idx="21">
                  <c:v>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11-4D73-97BF-E9798F440C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@yamahamotorarg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59</c:v>
                </c:pt>
                <c:pt idx="10">
                  <c:v>108</c:v>
                </c:pt>
                <c:pt idx="11">
                  <c:v>23</c:v>
                </c:pt>
                <c:pt idx="12">
                  <c:v>102</c:v>
                </c:pt>
                <c:pt idx="13">
                  <c:v>21</c:v>
                </c:pt>
                <c:pt idx="14">
                  <c:v>34</c:v>
                </c:pt>
                <c:pt idx="15">
                  <c:v>32</c:v>
                </c:pt>
                <c:pt idx="16">
                  <c:v>101</c:v>
                </c:pt>
                <c:pt idx="17">
                  <c:v>15</c:v>
                </c:pt>
                <c:pt idx="18">
                  <c:v>47</c:v>
                </c:pt>
                <c:pt idx="19">
                  <c:v>8</c:v>
                </c:pt>
                <c:pt idx="20">
                  <c:v>5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B11-4D73-97BF-E9798F440C6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@kawasaki.argentina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11</c:v>
                </c:pt>
                <c:pt idx="10">
                  <c:v>8</c:v>
                </c:pt>
                <c:pt idx="11">
                  <c:v>8</c:v>
                </c:pt>
                <c:pt idx="12">
                  <c:v>9</c:v>
                </c:pt>
                <c:pt idx="13">
                  <c:v>4</c:v>
                </c:pt>
                <c:pt idx="14">
                  <c:v>6</c:v>
                </c:pt>
                <c:pt idx="15">
                  <c:v>5</c:v>
                </c:pt>
                <c:pt idx="16">
                  <c:v>5</c:v>
                </c:pt>
                <c:pt idx="17">
                  <c:v>3</c:v>
                </c:pt>
                <c:pt idx="18">
                  <c:v>6</c:v>
                </c:pt>
                <c:pt idx="19">
                  <c:v>14</c:v>
                </c:pt>
                <c:pt idx="20">
                  <c:v>10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B11-4D73-97BF-E9798F440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706336"/>
        <c:axId val="361697152"/>
      </c:lineChart>
      <c:catAx>
        <c:axId val="36170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97152"/>
        <c:crosses val="autoZero"/>
        <c:auto val="1"/>
        <c:lblAlgn val="ctr"/>
        <c:lblOffset val="100"/>
        <c:noMultiLvlLbl val="0"/>
      </c:catAx>
      <c:valAx>
        <c:axId val="36169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0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@bajajarg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1.4126311445486699</c:v>
                </c:pt>
                <c:pt idx="12">
                  <c:v>0.37458533720616499</c:v>
                </c:pt>
                <c:pt idx="13">
                  <c:v>0.57854387886291103</c:v>
                </c:pt>
                <c:pt idx="14">
                  <c:v>0.79758106756821101</c:v>
                </c:pt>
                <c:pt idx="15">
                  <c:v>0.80370322501649605</c:v>
                </c:pt>
                <c:pt idx="16">
                  <c:v>0.85114994524070298</c:v>
                </c:pt>
                <c:pt idx="17">
                  <c:v>0.75758297223941695</c:v>
                </c:pt>
                <c:pt idx="18">
                  <c:v>0.84519784772153705</c:v>
                </c:pt>
                <c:pt idx="19">
                  <c:v>1.0009327286935901</c:v>
                </c:pt>
                <c:pt idx="20">
                  <c:v>0.70406700210042905</c:v>
                </c:pt>
                <c:pt idx="21">
                  <c:v>0.85404096403572605</c:v>
                </c:pt>
                <c:pt idx="22">
                  <c:v>0.74758344840721902</c:v>
                </c:pt>
                <c:pt idx="23">
                  <c:v>1.5181816738885401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08-40F5-84B6-76E0351895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@ktmargentina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0.21909876072263501</c:v>
                </c:pt>
                <c:pt idx="10">
                  <c:v>0.54823596154034204</c:v>
                </c:pt>
                <c:pt idx="11">
                  <c:v>0.43664403758510401</c:v>
                </c:pt>
                <c:pt idx="12">
                  <c:v>0.33696215655780198</c:v>
                </c:pt>
                <c:pt idx="13">
                  <c:v>0.45230501376514998</c:v>
                </c:pt>
                <c:pt idx="14">
                  <c:v>0.43054120699267701</c:v>
                </c:pt>
                <c:pt idx="15">
                  <c:v>0.47987627875535399</c:v>
                </c:pt>
                <c:pt idx="16">
                  <c:v>0.40173727508733098</c:v>
                </c:pt>
                <c:pt idx="17">
                  <c:v>0.54384859958099596</c:v>
                </c:pt>
                <c:pt idx="18">
                  <c:v>0.58259240783669297</c:v>
                </c:pt>
                <c:pt idx="19">
                  <c:v>0.66707747684302199</c:v>
                </c:pt>
                <c:pt idx="20">
                  <c:v>0.412929435201216</c:v>
                </c:pt>
                <c:pt idx="21">
                  <c:v>0.39893301139229698</c:v>
                </c:pt>
                <c:pt idx="22">
                  <c:v>0.44895683558789901</c:v>
                </c:pt>
                <c:pt idx="23">
                  <c:v>0.38586812993338998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08-40F5-84B6-76E0351895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@benelliarg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1.80454529634915</c:v>
                </c:pt>
                <c:pt idx="1">
                  <c:v>0.77959141057320802</c:v>
                </c:pt>
                <c:pt idx="2">
                  <c:v>0.37761458949639798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1.2320328542094501</c:v>
                </c:pt>
                <c:pt idx="9">
                  <c:v>0.88139073539136203</c:v>
                </c:pt>
                <c:pt idx="10">
                  <c:v>0.80408750056889799</c:v>
                </c:pt>
                <c:pt idx="11">
                  <c:v>0.94908293599693705</c:v>
                </c:pt>
                <c:pt idx="12">
                  <c:v>0.69668524493986494</c:v>
                </c:pt>
                <c:pt idx="13">
                  <c:v>0.87796159775294202</c:v>
                </c:pt>
                <c:pt idx="14">
                  <c:v>0.97668057505178596</c:v>
                </c:pt>
                <c:pt idx="15">
                  <c:v>0.86461062690485302</c:v>
                </c:pt>
                <c:pt idx="16">
                  <c:v>1.2298576549611899</c:v>
                </c:pt>
                <c:pt idx="17">
                  <c:v>0.80306505012029294</c:v>
                </c:pt>
                <c:pt idx="18">
                  <c:v>1.00471647647369</c:v>
                </c:pt>
                <c:pt idx="19">
                  <c:v>0.89517462957501603</c:v>
                </c:pt>
                <c:pt idx="20">
                  <c:v>0.47390340955231502</c:v>
                </c:pt>
                <c:pt idx="21">
                  <c:v>0.97573223421551103</c:v>
                </c:pt>
                <c:pt idx="22">
                  <c:v>1.3845868281534599</c:v>
                </c:pt>
                <c:pt idx="23">
                  <c:v>1.2372533324052499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08-40F5-84B6-76E0351895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@hondamotosargentina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0.13485851896447901</c:v>
                </c:pt>
                <c:pt idx="8">
                  <c:v>2.1703792895845901</c:v>
                </c:pt>
                <c:pt idx="9">
                  <c:v>0.31667670078266102</c:v>
                </c:pt>
                <c:pt idx="10">
                  <c:v>0.43618302227573702</c:v>
                </c:pt>
                <c:pt idx="11">
                  <c:v>0.94623883365605199</c:v>
                </c:pt>
                <c:pt idx="12">
                  <c:v>0.37795170245501403</c:v>
                </c:pt>
                <c:pt idx="13">
                  <c:v>0.32925948223961499</c:v>
                </c:pt>
                <c:pt idx="14">
                  <c:v>0.15924142083082499</c:v>
                </c:pt>
                <c:pt idx="15">
                  <c:v>0.18079470198675501</c:v>
                </c:pt>
                <c:pt idx="16">
                  <c:v>0.52618904274533396</c:v>
                </c:pt>
                <c:pt idx="17">
                  <c:v>0.210355207706201</c:v>
                </c:pt>
                <c:pt idx="18">
                  <c:v>0.69499777504384497</c:v>
                </c:pt>
                <c:pt idx="19">
                  <c:v>0.23187408617872199</c:v>
                </c:pt>
                <c:pt idx="20">
                  <c:v>0.29831426851294401</c:v>
                </c:pt>
                <c:pt idx="21">
                  <c:v>0</c:v>
                </c:pt>
                <c:pt idx="22">
                  <c:v>0.11860325105358201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08-40F5-84B6-76E0351895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@suzukimotos.arg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1.60468972051161</c:v>
                </c:pt>
                <c:pt idx="11">
                  <c:v>3.3317543028580499</c:v>
                </c:pt>
                <c:pt idx="12">
                  <c:v>4.2633822832780703</c:v>
                </c:pt>
                <c:pt idx="13">
                  <c:v>3.95547134059687</c:v>
                </c:pt>
                <c:pt idx="14">
                  <c:v>2.2323543344386501</c:v>
                </c:pt>
                <c:pt idx="15">
                  <c:v>3.15016579819991</c:v>
                </c:pt>
                <c:pt idx="16">
                  <c:v>4.6956418758882004</c:v>
                </c:pt>
                <c:pt idx="17">
                  <c:v>5.3015948207800401</c:v>
                </c:pt>
                <c:pt idx="18">
                  <c:v>7.8737226771333804</c:v>
                </c:pt>
                <c:pt idx="19">
                  <c:v>3.6297963050686901</c:v>
                </c:pt>
                <c:pt idx="20">
                  <c:v>3.8796778777830401</c:v>
                </c:pt>
                <c:pt idx="21">
                  <c:v>2.9764724459182101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708-40F5-84B6-76E03518959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@yamahamotorarg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0.26873689969081699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9.0972235027998602E-2</c:v>
                </c:pt>
                <c:pt idx="6">
                  <c:v>0.11402263241685</c:v>
                </c:pt>
                <c:pt idx="7">
                  <c:v>0</c:v>
                </c:pt>
                <c:pt idx="8">
                  <c:v>7.2224578485066401E-2</c:v>
                </c:pt>
                <c:pt idx="9">
                  <c:v>0.10379739307065999</c:v>
                </c:pt>
                <c:pt idx="10">
                  <c:v>0.13675551439795999</c:v>
                </c:pt>
                <c:pt idx="11">
                  <c:v>0.140641572808863</c:v>
                </c:pt>
                <c:pt idx="12">
                  <c:v>0.17086233252792701</c:v>
                </c:pt>
                <c:pt idx="13">
                  <c:v>0.27596732557792802</c:v>
                </c:pt>
                <c:pt idx="14">
                  <c:v>0.321789573796043</c:v>
                </c:pt>
                <c:pt idx="15">
                  <c:v>0.16508093295180601</c:v>
                </c:pt>
                <c:pt idx="16">
                  <c:v>0.20878843533352101</c:v>
                </c:pt>
                <c:pt idx="17">
                  <c:v>0.17593132291107899</c:v>
                </c:pt>
                <c:pt idx="18">
                  <c:v>0.302310887053368</c:v>
                </c:pt>
                <c:pt idx="19">
                  <c:v>0.164870101619811</c:v>
                </c:pt>
                <c:pt idx="20">
                  <c:v>0.317788145334292</c:v>
                </c:pt>
                <c:pt idx="21">
                  <c:v>0.15981608856269999</c:v>
                </c:pt>
                <c:pt idx="22">
                  <c:v>5.5320953733242403E-2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708-40F5-84B6-76E03518959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@kawasaki.argentina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0.26015762491391797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7.6516948504093699E-2</c:v>
                </c:pt>
                <c:pt idx="8">
                  <c:v>0.31371948886678402</c:v>
                </c:pt>
                <c:pt idx="9">
                  <c:v>0.263836324361231</c:v>
                </c:pt>
                <c:pt idx="10">
                  <c:v>0.470260412681409</c:v>
                </c:pt>
                <c:pt idx="11">
                  <c:v>0.30888091712314297</c:v>
                </c:pt>
                <c:pt idx="12">
                  <c:v>0.40630499655673702</c:v>
                </c:pt>
                <c:pt idx="13">
                  <c:v>0.51744586425893302</c:v>
                </c:pt>
                <c:pt idx="14">
                  <c:v>0.31435713010431798</c:v>
                </c:pt>
                <c:pt idx="15">
                  <c:v>0.55881283954395899</c:v>
                </c:pt>
                <c:pt idx="16">
                  <c:v>0.44547210957227001</c:v>
                </c:pt>
                <c:pt idx="17">
                  <c:v>1.23727905731119</c:v>
                </c:pt>
                <c:pt idx="18">
                  <c:v>0.48503243468428298</c:v>
                </c:pt>
                <c:pt idx="19">
                  <c:v>0.47392684979722999</c:v>
                </c:pt>
                <c:pt idx="20">
                  <c:v>0.31872252011512903</c:v>
                </c:pt>
                <c:pt idx="21">
                  <c:v>0.71160762108807096</c:v>
                </c:pt>
                <c:pt idx="22">
                  <c:v>0.71160762108807096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708-40F5-84B6-76E035189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703056"/>
        <c:axId val="361700432"/>
      </c:lineChart>
      <c:catAx>
        <c:axId val="36170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00432"/>
        <c:crosses val="autoZero"/>
        <c:auto val="1"/>
        <c:lblAlgn val="ctr"/>
        <c:lblOffset val="100"/>
        <c:noMultiLvlLbl val="0"/>
      </c:catAx>
      <c:valAx>
        <c:axId val="36170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0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@bajajarg</c:v>
                </c:pt>
                <c:pt idx="1">
                  <c:v>@ktmargentina</c:v>
                </c:pt>
                <c:pt idx="2">
                  <c:v>@benelliarg</c:v>
                </c:pt>
                <c:pt idx="3">
                  <c:v>@hondamotosargentina</c:v>
                </c:pt>
                <c:pt idx="4">
                  <c:v>@suzukimotos.arg</c:v>
                </c:pt>
                <c:pt idx="5">
                  <c:v>@yamahamotorarg</c:v>
                </c:pt>
                <c:pt idx="6">
                  <c:v>@kawasaki.argentina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81</c:v>
                </c:pt>
                <c:pt idx="1">
                  <c:v>72</c:v>
                </c:pt>
                <c:pt idx="2">
                  <c:v>57</c:v>
                </c:pt>
                <c:pt idx="3">
                  <c:v>61</c:v>
                </c:pt>
                <c:pt idx="4">
                  <c:v>13</c:v>
                </c:pt>
                <c:pt idx="5">
                  <c:v>217</c:v>
                </c:pt>
                <c:pt idx="6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60-46BB-82AA-8B13145A1F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@bajajarg</c:v>
                </c:pt>
                <c:pt idx="1">
                  <c:v>@ktmargentina</c:v>
                </c:pt>
                <c:pt idx="2">
                  <c:v>@benelliarg</c:v>
                </c:pt>
                <c:pt idx="3">
                  <c:v>@hondamotosargentina</c:v>
                </c:pt>
                <c:pt idx="4">
                  <c:v>@suzukimotos.arg</c:v>
                </c:pt>
                <c:pt idx="5">
                  <c:v>@yamahamotorarg</c:v>
                </c:pt>
                <c:pt idx="6">
                  <c:v>@kawasaki.argentina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</c:v>
                </c:pt>
                <c:pt idx="1">
                  <c:v>184</c:v>
                </c:pt>
                <c:pt idx="2">
                  <c:v>157</c:v>
                </c:pt>
                <c:pt idx="3">
                  <c:v>87</c:v>
                </c:pt>
                <c:pt idx="4">
                  <c:v>56</c:v>
                </c:pt>
                <c:pt idx="5">
                  <c:v>373</c:v>
                </c:pt>
                <c:pt idx="6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60-46BB-82AA-8B13145A1F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@bajajarg</c:v>
                </c:pt>
                <c:pt idx="1">
                  <c:v>@ktmargentina</c:v>
                </c:pt>
                <c:pt idx="2">
                  <c:v>@benelliarg</c:v>
                </c:pt>
                <c:pt idx="3">
                  <c:v>@hondamotosargentina</c:v>
                </c:pt>
                <c:pt idx="4">
                  <c:v>@suzukimotos.arg</c:v>
                </c:pt>
                <c:pt idx="5">
                  <c:v>@yamahamotorarg</c:v>
                </c:pt>
                <c:pt idx="6">
                  <c:v>@kawasaki.argentina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</c:v>
                </c:pt>
                <c:pt idx="1">
                  <c:v>24</c:v>
                </c:pt>
                <c:pt idx="2">
                  <c:v>55</c:v>
                </c:pt>
                <c:pt idx="3">
                  <c:v>49</c:v>
                </c:pt>
                <c:pt idx="4">
                  <c:v>5</c:v>
                </c:pt>
                <c:pt idx="5">
                  <c:v>193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60-46BB-82AA-8B13145A1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663808"/>
        <c:axId val="44661184"/>
      </c:barChart>
      <c:catAx>
        <c:axId val="4466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1184"/>
        <c:crosses val="autoZero"/>
        <c:auto val="1"/>
        <c:lblAlgn val="ctr"/>
        <c:lblOffset val="100"/>
        <c:noMultiLvlLbl val="0"/>
      </c:catAx>
      <c:valAx>
        <c:axId val="4466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6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@bajajarg</c:v>
                </c:pt>
                <c:pt idx="1">
                  <c:v>@ktmargentina</c:v>
                </c:pt>
                <c:pt idx="2">
                  <c:v>@benelliarg</c:v>
                </c:pt>
                <c:pt idx="3">
                  <c:v>@hondamotosargentina</c:v>
                </c:pt>
                <c:pt idx="4">
                  <c:v>@suzukimotos.arg</c:v>
                </c:pt>
                <c:pt idx="5">
                  <c:v>@yamahamotorarg</c:v>
                </c:pt>
                <c:pt idx="6">
                  <c:v>@kawasaki.argentina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9451</c:v>
                </c:pt>
                <c:pt idx="1">
                  <c:v>91022</c:v>
                </c:pt>
                <c:pt idx="2">
                  <c:v>79571</c:v>
                </c:pt>
                <c:pt idx="3">
                  <c:v>102542</c:v>
                </c:pt>
                <c:pt idx="4">
                  <c:v>10218</c:v>
                </c:pt>
                <c:pt idx="5">
                  <c:v>111036</c:v>
                </c:pt>
                <c:pt idx="6">
                  <c:v>17015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8A-4B8F-BF1A-99C5C2F326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@bajajarg</c:v>
                </c:pt>
                <c:pt idx="1">
                  <c:v>@ktmargentina</c:v>
                </c:pt>
                <c:pt idx="2">
                  <c:v>@benelliarg</c:v>
                </c:pt>
                <c:pt idx="3">
                  <c:v>@hondamotosargentina</c:v>
                </c:pt>
                <c:pt idx="4">
                  <c:v>@suzukimotos.arg</c:v>
                </c:pt>
                <c:pt idx="5">
                  <c:v>@yamahamotorarg</c:v>
                </c:pt>
                <c:pt idx="6">
                  <c:v>@kawasaki.argentina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6802</c:v>
                </c:pt>
                <c:pt idx="1">
                  <c:v>4751</c:v>
                </c:pt>
                <c:pt idx="2">
                  <c:v>25611</c:v>
                </c:pt>
                <c:pt idx="3">
                  <c:v>24176</c:v>
                </c:pt>
                <c:pt idx="4">
                  <c:v>838</c:v>
                </c:pt>
                <c:pt idx="5">
                  <c:v>27354</c:v>
                </c:pt>
                <c:pt idx="6">
                  <c:v>2210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8A-4B8F-BF1A-99C5C2F326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@bajajarg</c:v>
                </c:pt>
                <c:pt idx="1">
                  <c:v>@ktmargentina</c:v>
                </c:pt>
                <c:pt idx="2">
                  <c:v>@benelliarg</c:v>
                </c:pt>
                <c:pt idx="3">
                  <c:v>@hondamotosargentina</c:v>
                </c:pt>
                <c:pt idx="4">
                  <c:v>@suzukimotos.arg</c:v>
                </c:pt>
                <c:pt idx="5">
                  <c:v>@yamahamotorarg</c:v>
                </c:pt>
                <c:pt idx="6">
                  <c:v>@kawasaki.argentina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25413</c:v>
                </c:pt>
                <c:pt idx="1">
                  <c:v>35570</c:v>
                </c:pt>
                <c:pt idx="2">
                  <c:v>39373</c:v>
                </c:pt>
                <c:pt idx="3">
                  <c:v>34006</c:v>
                </c:pt>
                <c:pt idx="4">
                  <c:v>2654</c:v>
                </c:pt>
                <c:pt idx="5">
                  <c:v>104462</c:v>
                </c:pt>
                <c:pt idx="6">
                  <c:v>13691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8A-4B8F-BF1A-99C5C2F32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656592"/>
        <c:axId val="44653968"/>
      </c:barChart>
      <c:catAx>
        <c:axId val="4465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53968"/>
        <c:crosses val="autoZero"/>
        <c:auto val="1"/>
        <c:lblAlgn val="ctr"/>
        <c:lblOffset val="100"/>
        <c:noMultiLvlLbl val="0"/>
      </c:catAx>
      <c:valAx>
        <c:axId val="4465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5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@bajajarg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0.74781961700990196</c:v>
                </c:pt>
                <c:pt idx="1">
                  <c:v>0.86279067095494999</c:v>
                </c:pt>
                <c:pt idx="2">
                  <c:v>1.0883583938249399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D0-426F-9351-87DC39142E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@ktmargentina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0.41316418420203799</c:v>
                </c:pt>
                <c:pt idx="1">
                  <c:v>0.33215562721695702</c:v>
                </c:pt>
                <c:pt idx="2">
                  <c:v>0.20650591609892699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D0-426F-9351-87DC39142E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@benelliarg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1.20234509999891</c:v>
                </c:pt>
                <c:pt idx="1">
                  <c:v>0.87858093731881204</c:v>
                </c:pt>
                <c:pt idx="2">
                  <c:v>0.75875410101833196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D0-426F-9351-87DC39142E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@hondamotosargentina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0.324591057051278</c:v>
                </c:pt>
                <c:pt idx="1">
                  <c:v>0.71441651029874298</c:v>
                </c:pt>
                <c:pt idx="2">
                  <c:v>0.29953304617133097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D0-426F-9351-87DC39142E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@suzukimotos.arg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6.0666906690225897</c:v>
                </c:pt>
                <c:pt idx="1">
                  <c:v>6.3651428905132796</c:v>
                </c:pt>
                <c:pt idx="2">
                  <c:v>10.697235297847399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D0-426F-9351-87DC39142E7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@yamahamotorarg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0.29216788933459098</c:v>
                </c:pt>
                <c:pt idx="1">
                  <c:v>0.18341650839674301</c:v>
                </c:pt>
                <c:pt idx="2">
                  <c:v>8.5843820019359293E-2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D0-426F-9351-87DC39142E7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@kawasaki.argentina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0.57183961469381495</c:v>
                </c:pt>
                <c:pt idx="1">
                  <c:v>0.32463846315052503</c:v>
                </c:pt>
                <c:pt idx="2">
                  <c:v>0.27974786169086702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4D0-426F-9351-87DC39142E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651672"/>
        <c:axId val="44649376"/>
      </c:barChart>
      <c:catAx>
        <c:axId val="4465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49376"/>
        <c:crosses val="autoZero"/>
        <c:auto val="1"/>
        <c:lblAlgn val="ctr"/>
        <c:lblOffset val="100"/>
        <c:noMultiLvlLbl val="0"/>
      </c:catAx>
      <c:valAx>
        <c:axId val="4464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5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@bajajarg</c:v>
                </c:pt>
                <c:pt idx="1">
                  <c:v>@ktmargentina</c:v>
                </c:pt>
                <c:pt idx="2">
                  <c:v>@benelliarg</c:v>
                </c:pt>
                <c:pt idx="3">
                  <c:v>@hondamotosargentina</c:v>
                </c:pt>
                <c:pt idx="4">
                  <c:v>@suzukimotos.arg</c:v>
                </c:pt>
                <c:pt idx="5">
                  <c:v>@yamahamotorarg</c:v>
                </c:pt>
                <c:pt idx="6">
                  <c:v>@kawasaki.argentina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39650</c:v>
                </c:pt>
                <c:pt idx="1">
                  <c:v>129109</c:v>
                </c:pt>
                <c:pt idx="2">
                  <c:v>135830</c:v>
                </c:pt>
                <c:pt idx="3">
                  <c:v>156179</c:v>
                </c:pt>
                <c:pt idx="4">
                  <c:v>11753</c:v>
                </c:pt>
                <c:pt idx="5">
                  <c:v>230583</c:v>
                </c:pt>
                <c:pt idx="6">
                  <c:v>31949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30-47B5-ACC0-3D59FB23EE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@bajajarg</c:v>
                </c:pt>
                <c:pt idx="1">
                  <c:v>@ktmargentina</c:v>
                </c:pt>
                <c:pt idx="2">
                  <c:v>@benelliarg</c:v>
                </c:pt>
                <c:pt idx="3">
                  <c:v>@hondamotosargentina</c:v>
                </c:pt>
                <c:pt idx="4">
                  <c:v>@suzukimotos.arg</c:v>
                </c:pt>
                <c:pt idx="5">
                  <c:v>@yamahamotorarg</c:v>
                </c:pt>
                <c:pt idx="6">
                  <c:v>@kawasaki.argentina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2016</c:v>
                </c:pt>
                <c:pt idx="1">
                  <c:v>2234</c:v>
                </c:pt>
                <c:pt idx="2">
                  <c:v>8725</c:v>
                </c:pt>
                <c:pt idx="3">
                  <c:v>4545</c:v>
                </c:pt>
                <c:pt idx="4">
                  <c:v>1957</c:v>
                </c:pt>
                <c:pt idx="5">
                  <c:v>12269</c:v>
                </c:pt>
                <c:pt idx="6">
                  <c:v>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30-47B5-ACC0-3D59FB23E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6082584"/>
        <c:axId val="376072744"/>
      </c:barChart>
      <c:catAx>
        <c:axId val="37608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072744"/>
        <c:crosses val="autoZero"/>
        <c:auto val="1"/>
        <c:lblAlgn val="ctr"/>
        <c:lblOffset val="100"/>
        <c:noMultiLvlLbl val="0"/>
      </c:catAx>
      <c:valAx>
        <c:axId val="37607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08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FE59E-EDFA-41DB-A1C8-7994F652AA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777F5-A6B8-4FAB-9978-60D34D423F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59122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31687-CEF9-4B80-8079-8DB4AA9E5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97B401-5C4D-4D5F-86C6-96A282906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8431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9523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097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4387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338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9613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996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377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952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933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5887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9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@hondamotosargentina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25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@yamahamotorarg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56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@ktmargentina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63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@benelliarg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3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@kawasaki.argentina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501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@bajajarg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07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@suzukimotos.arg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194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77D04-826D-4DF7-AA39-FDDEC35D8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07012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0A42F-E21B-4130-83BA-1EC3E78EE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675C6A-AA1E-4E5C-A422-29519EA528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898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74148-CF1B-4456-8E92-2FFF12F4A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0C6CE-EB4F-4650-904F-BC6D9662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382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B85E1-A507-4217-A139-12EB5C4D6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2089E5-4946-41E2-9042-A4E88E0375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8891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9BD1B-119E-4331-8345-1D875F7159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4635D-9A9D-4597-8CBD-3389BA01A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229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32BE-C3CF-4361-A289-96CE43814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0AFD9A-70E3-44DC-84E2-D81336CB94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2172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896DF-D606-478D-9903-DF8A45F21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A6AC1-6746-4045-B1A6-C38BDDD66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95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320F9-5614-4602-9E30-6A6EA12E3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12FBBD-48D3-4E17-87A6-3BD9F72625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110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679EB-9960-4ECA-862C-B4BBFAAF9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9CB52-A8BF-4577-9407-BE3DB5E0B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298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3ABF5-96C6-41AD-83A9-44E82D7C7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F99DB2-DD95-4E71-BBAB-39C0CB5218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8554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0A396-3C9C-4109-831E-F26CE8F05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5E5B2-7DE4-4028-9BCB-4BCDE8239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463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8EAD-A720-4F63-8691-19DF0014B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5C60CA-9D56-4525-AEE0-292C554E15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3308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D50BA-341C-4C70-BF43-4FA30DB14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2E7C3-46E8-4E8D-ACBD-2248581FA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402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5C8A7-6F58-4883-816E-A08BA5AB9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A15F6E-6912-4524-8EF1-CC7C8CC53C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4124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3F7C6-2608-4222-A5F1-ACFA83852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90DB4-4E18-4650-94D6-0D8A6861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607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67044-4852-45CE-9C4B-3B87EBB05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7FF9C0-9126-4343-873B-A765CCF8B4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224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80EAE-0EDB-4BAA-B644-8DC69AC3F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6060A-2854-4347-8338-F9E19EBE0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529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4F3CA-F9F8-4884-945E-0432AEB18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E47EB5-EFF9-4047-B09A-15148D6571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7291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23F9C-8641-4683-A521-DC709AFADA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1B7E4-F850-474C-AEED-E43FA44AC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56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7DBBF-3171-4A61-8898-141191CD3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8A7CB5-F422-437C-838B-9A508E5E47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8202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9ECB9-4CC6-42E3-A65A-E7E6EE7A0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912FA-B4A9-4A43-8299-E204ED58D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116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3485D-F456-4048-933E-33010D424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88F5A5-4322-4EC2-9E39-9ABF15CAC0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2699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A2521-D63E-4D66-99E9-19981D8AF0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5722D-6CFB-47C6-9B7F-C747799EF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3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6D4A2-2B83-4F7D-9BE7-707218961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DD8145-63C8-4FFD-BED6-01A16D5497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5108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474C9-0361-479E-9064-427015121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4D012-4BDC-4ABE-BBA6-25B9E64FB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45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C8E18-EF46-4A8C-8F44-8AADD9836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CA366-DFA3-468D-B6C4-72493B068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318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716746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146266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425730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358703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38511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3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407.52188552189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19.501683501684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427.02356902357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4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407.52188552189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19.501683501684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427.02356902357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60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407.52188552189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19.501683501684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427.02356902357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16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477.76373626374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486.47802197802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93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252.35428571429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14.148571428571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266.50285714286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39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509.98816568047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28.242603550296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538.23076923077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34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376.37419354839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23.954838709677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400.32903225806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48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#ReadyToRace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475.68345323741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7.3956834532374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483.07913669065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30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337.44144144144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16.720720720721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354.16216216216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3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251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24AD2-7F42-4769-87CF-6A75CC6EF1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00062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8B014-C69F-4003-ABB2-A67C31ECC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13C4A5-D6FF-4035-BE32-66138468F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7788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718799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757888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909107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355211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51175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1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131.86516853933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29.022471910112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160.88764044944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86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#kawasaki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186.50746268657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5.955223880597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192.46268656716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210.203125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44.84375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255.046875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6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210.203125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44.84375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255.046875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64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787.73770491803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20.901639344262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808.6393442623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7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211.01639344262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46.934426229508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257.95081967213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3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#KawasakiArgentina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242.23214285714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8.5892857142857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250.82142857143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54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#RevsYourHeart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205.48148148148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52.518518518519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53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62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#Yamalube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201.06382978723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59.787234042553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260.85106382979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969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7102F-F647-45AE-B1B5-A6DB0B84F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461444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4B6DC-7296-4BCE-8D15-16429A88B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0A609-057A-4ED1-8E4A-E00AC9ADE7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449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455389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83161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90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996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747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108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463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8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@hondamotosargentina - 2021-07-13 11:35:59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tuvimos la increíble visita de brendaarighi a la planta de Honda. ⚡️🤍
Nos sorprendimos de su calidez humana y ella se sorprendió con cada cosita en nuestro tour 🤓
Bienvenida una vez más.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217455177_228650502289386_1212902414732086218_n.jpg?_nc_cat=109&amp;ccb=1-5&amp;_nc_sid=8ae9d6&amp;_nc_ohc=t8240fZ5kHgAX9GPR6s&amp;_nc_ht=scontent-lga3-2.cdninstagram.com&amp;edm=AL-3X8kEAAAA&amp;oh=00_AT89hDk2kQpfHcBKK20V73iAEqnovD_AgPFvY6fvBGRVNQ&amp;oe=620BB0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753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FCC37-F9A9-4CF3-92E1-58E764015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30705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7D90C-ECC1-490E-AA6A-EB56D0D2D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21D6BF-0A9C-4C97-AB02-EC004A3F2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82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896821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43902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858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450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4690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842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9903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1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@hondamotosargentina - 2021-04-15 11:37:57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Compartimos una acción de concientización que hicimos un fin de semana en el Municipio de Campana para que todos tomemos conciencia de la importancia del uso de casco #SemaforoConcientizador #HondaSafety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173258563_807760423168539_7093569666152271634_n.jpg?_nc_ht=scontent.cdninstagram.com&amp;_nc_cat=103&amp;_nc_ohc=lyW2f100Ln8AX89MFGz&amp;edm=AMO9-JQAAAAA&amp;ccb=7-4&amp;oh=00_AT8jdV28vCUqJlXW0YGy0lPgyGkX7t0lnrxALD5uOKXyow&amp;oe=6206ADE8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0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4C832-F677-4F1F-8824-185850104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030503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5F7A5-2694-4C0C-9032-79249FB57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D7070C-FFFA-47E7-AC7F-D17A30753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009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980654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36988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2749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8927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10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7091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857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15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@hondamotosargentina - 2021-01-21 18:00:38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diseño combina estética y aerodinámica. Los faros LED otorgan gran visibilidad para el uso nocturno en ruta.
 Conoce más haciendo link en bio. 
#Honda #ThePowerOfDreams #HondaMotosArgentina #NC750XA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140370220_167668948105350_5253546530610672815_n.jpg?_nc_cat=109&amp;ccb=1-5&amp;_nc_sid=8ae9d6&amp;_nc_ohc=jthboYAIzuoAX-srVnr&amp;_nc_ht=scontent-lga3-2.cdninstagram.com&amp;edm=AL-3X8kEAAAA&amp;oh=00_AT_fvpopbbkvH19nqOdzVfBlpq_E941tZ2uqlCoZxrZcFQ&amp;oe=620A8971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382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A3487-1A56-48E5-B0E4-3617128D6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67673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9BCE7-46DE-438E-BA7A-BA674BDF9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1BEB4-F037-4E7F-ACB8-3DE627B3DF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629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045366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84261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909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948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161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2610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604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54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@yamahamotorarg - 2021-07-05 18:00:50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presenta la renovación de la increíble MT-09 con un diseño radical y tecnología que traspasa los límites. Esta nueva versión crea una combinación perfecta entre estética, tecnología y prestaciones de excelente nivel, reafirmando que el MT-09 es un ícono de la marca y un líder dentro de su segmento.
Conocela en el link de nuestra bio.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210541517_6039457249399584_2079244885256352539_n.jpg?_nc_cat=110&amp;ccb=1-5&amp;_nc_sid=8ae9d6&amp;_nc_ohc=NrHT_Buhg7IAX8dJ4v7&amp;_nc_ht=scontent-lga3-2.cdninstagram.com&amp;edm=AL-3X8kEAAAA&amp;oh=00_AT8aJch4Jd9kmYoX_1WgbAKnxX1_PNwU1UJUegImMqNRjQ&amp;oe=620B797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448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636F1-B821-4A15-BB2B-D60E400BD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972074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7FA99-010D-4249-BA42-BBF040F57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77F546-F5CA-468E-AD9A-629648BBB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829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680144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8519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6008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268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594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353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461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88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@yamahamotorarg - 2021-08-05 14:18:26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valeyellow46 anuncia su retiro al finalizar el 2021!
Luego de ser nueve veces campeón del mundo 🏆 y leyenda de las carreras 🏍, el italiano 🇮🇹 anunció su retiro como piloto de MotoGP tras finalizar esta temporada 2021. Yamaha Motor Co., Ltd. y Yamaha Motor Racing quieren agradecerle por los 16 fantásticos años de asociación, aún en curso. Yamaha y Valen planean mantener una estrecha relación de trabajo después de 2021 a través de varias colaboraciones, incluida la VR46 Riders Academy y los programas de entrenamiento y carreras 💛
#Yamaha #ValentinoRossi #GraciasValentino #VR46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232245423_842865696623214_2359693059341810964_n.jpg?_nc_cat=111&amp;ccb=1-5&amp;_nc_sid=8ae9d6&amp;_nc_ohc=6aWQOrHMAGEAX9YLCRX&amp;_nc_ht=scontent-lga3-2.cdninstagram.com&amp;edm=AL-3X8kEAAAA&amp;oh=00_AT-SzXmRvxSj_kGVq2AGH-ID_20q87k_32bI2IGOjypmTQ&amp;oe=620BBE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44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3B0B89-EF33-497A-B291-320FFD1E5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415278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E5963-F57B-41E0-8A1C-44C08F69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34E839-857D-4E8D-BCE2-61C1B7625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1486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883726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21937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359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9969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5143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663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245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51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@hondamotosargentina - 2021-08-15 11:00:22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🤩 Para vos, que tenés la misma sonrisa de chico cuando te subís a tu Honda ¡Feliz día del niño! 🥳
#DíaDelNiño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236463294_884987835445480_4232520803380061077_n.jpg?_nc_cat=111&amp;ccb=1-5&amp;_nc_sid=8ae9d6&amp;_nc_ohc=Jr5UnwaIj7oAX-7tiux&amp;_nc_ht=scontent-lga3-2.cdninstagram.com&amp;edm=AL-3X8kEAAAA&amp;oh=00_AT91UVuKqITD_uDFjK9wBsk4DjWaSPhHSx6ofH9ExPsa5w&amp;oe=620A8879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927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810A2-328B-49D5-AA37-ACE8188D2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693247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96EDF-F427-48A8-B01C-A673E3D0D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F7C580-482E-476A-96F7-66144532D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67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176590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7078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1966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599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298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998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1114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56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@yamahamotorarg - 2021-02-25 14:00:42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el link de nuestra BIO.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153499886_526632284979911_7856298736075280126_n.jpg?_nc_cat=101&amp;ccb=1-5&amp;_nc_sid=8ae9d6&amp;_nc_ohc=eNX0vu2WDe0AX-VFEO-&amp;_nc_ht=scontent-lga3-2.cdninstagram.com&amp;edm=AL-3X8kEAAAA&amp;oh=00_AT_y_Jtw4aN0bMtLVNJS4zz_8wkduAs7B8nHTsv3uP4kZg&amp;oe=620BE79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530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C2BD3-75C7-4209-9560-6D96B9FE7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77137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A6584-DCFE-4522-B34D-B7E95C1C7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E535E0-A0F3-438D-A156-E9D539ABC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25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069663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84155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36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6553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01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8167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4990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70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@yamahamotorarg - 2021-06-01 13:16:48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el link de nuestra bio. 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194661318_227404575524130_4157198753931344705_n.jpg?_nc_cat=111&amp;ccb=1-5&amp;_nc_sid=8ae9d6&amp;_nc_ohc=aJ-7ABBpxGwAX_bNYoB&amp;_nc_ht=scontent-lga3-2.cdninstagram.com&amp;edm=AL-3X8kEAAAA&amp;oh=00_AT9T9m9W26Dmh6XpcNTwgn7I2mGS9WLZ6WfukbssbFfN0g&amp;oe=620B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508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63008-A214-4B5E-B2AB-84CA802F2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45044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984DA-8447-4F64-A45B-624B9D2F1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1882E-3F1F-4BBF-ABA6-405D6A6C19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3279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710348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87307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123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9344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557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49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846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485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@yamahamotorarg - 2021-08-09 18:00:34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¿Todavía no conoces la renovación de la increíble Yamaha MT-09? Esta nueva versión crea una combinación perfecta entre estética, tecnología y prestaciones de excelente nivel.
Conocela en el link de nuestra bio.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234042271_1148893542263537_3492691017871511493_n.jpg?_nc_cat=101&amp;ccb=1-5&amp;_nc_sid=8ae9d6&amp;_nc_ohc=1zYxSjS0INoAX8O0coD&amp;_nc_ht=scontent-lga3-2.cdninstagram.com&amp;edm=AL-3X8kEAAAA&amp;oh=00_AT_fDVUxNGMPs1kwlgpug4xEVyJEyEiSUPFK945t4Jhllw&amp;oe=620B3B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42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C6561-C729-4ABE-B58F-8F48736BB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23551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DB866-7C3E-4FB7-BC6C-2D9E7F91B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1470EA-81A2-4E24-97DF-0112DE8843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4559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095951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87262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4393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7875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265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291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350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9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@hondamotosargentina - 2021-02-09 11:14:38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Honda CB400  Fue un modelo icónico fabricado desde 1978 a 1986, sucesor del modelo Dream con un significativo estilo europeo. 
¿Lo conocías?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148060162_117469576950625_3602440332063746496_n.jpg?_nc_cat=103&amp;ccb=1-5&amp;_nc_sid=8ae9d6&amp;_nc_ohc=bBFUd79tDOMAX8zfowv&amp;_nc_ht=scontent-lga3-2.cdninstagram.com&amp;edm=AL-3X8kEAAAA&amp;oh=00_AT8XRZ9DA4E9YWOMmCCZorL8CnBnqg82nUsRfACiLMhKQA&amp;oe=620B0948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631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30845-4BDF-45E8-B6AC-F5E77C72D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0384744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49B7C-0466-483C-BA28-85CCE5851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0545E1-EB08-4CD6-A106-DA495678D2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2821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747569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01089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55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911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847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9714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360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32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@benelliarg - 2021-11-23 14:04:12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Orgullosos de presentarles la mas grande de la familia naked. Le damos la bienvenida a la 752S.
La combinación de su potente motor de 754cc de 8 válvulas, DOHC, EFI, la seguridad de sistema de frenado ABS con caliper Brembo ® y la suspensión delantera invertida regulable Marzocchi ®, hacen de la 752S una moto imponente en todos sus aspectos.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51.2885-15/260617616_652036845788163_4065901275007091846_n.jpg?_nc_cat=109&amp;ccb=1-5&amp;_nc_sid=8ae9d6&amp;_nc_ohc=NEmT9HIfDEgAX_m99WX&amp;_nc_ht=scontent-atl3-1.cdninstagram.com&amp;edm=AL-3X8kEAAAA&amp;oh=00_AT9cOOGWFKB-oqYCOSH6HWWri-6t8GZDJ6Rn3AfaoMQ1wg&amp;oe=620A68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655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2FF01-7693-4268-B224-583B7E8C6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845789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CBA88-3D29-4D50-B204-DADC8D9D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A23E6-F019-4380-BBC8-A81EDDCF4F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148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599437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36722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691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7738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415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579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102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0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@hondamotosargentina - 2021-01-15 08:53:22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¡DALE CAMPEÓN, DALE CAMPEÓN! No podemos más de la emoción y del orgullo, kevinmaxbenavides Campeón del Rally Dakar 2021 y el corazón que se nos escapa por la boca. Felicitaciones Kevin y felicitaciones a todo el equipo Monster Energy Honda Team por este triunfo histórico.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138427365_416155149505717_1839266289392412218_n.jpg?_nc_cat=105&amp;ccb=1-5&amp;_nc_sid=8ae9d6&amp;_nc_ohc=TH-HbGez-aEAX8Ov5Hj&amp;_nc_ht=scontent-lga3-2.cdninstagram.com&amp;edm=AL-3X8kEAAAA&amp;oh=00_AT87UJ7tbz3xBF6J8kMZpcWWEYCs8zQzczByplXKuIRfhw&amp;oe=620BC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013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C4C52-3084-44E8-AADF-191584EA6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54294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213A6-AFF5-4774-9600-425AABE3A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20D9D7-8A7F-49E8-8FE4-9EA9A662B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018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053406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61370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5785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122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361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7560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6523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78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@hondamotosargentina - 2021-08-05 11:00:10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se cumplen 30 años desde que nos dejó el gran Soichiro Honda, pero su legado perdurará para siempre.
#SoichiroHonda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231372242_4170878506323159_2960282934675177697_n.jpg?_nc_cat=105&amp;ccb=1-5&amp;_nc_sid=8ae9d6&amp;_nc_ohc=S6CRIIRr_RAAX_tpPYu&amp;_nc_ht=scontent-lga3-2.cdninstagram.com&amp;edm=AL-3X8kEAAAA&amp;oh=00_AT_7aeu3b5-RlYU3oLnmI6j0HH4orWq8PQgtl3Hu59V-xg&amp;oe=620AE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354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FD083-ACE4-40E3-8625-3D5D4CBC1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648480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9B2AD-12AE-456B-8483-E7CB5CE7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D90C9-D7A8-49B0-A1FD-AF0BFDEB8F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89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7272715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4391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487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566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163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231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19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30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@hondamotosargentina - 2021-01-30 18:00:24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África Twin es sin dudas un modelo emblemático de la categoría “Touring Adventure”. Su ciclística brinda agilidad y seguridad en la conducción.
#Honda #ThePowerOfDreams #HondaMotosArgentina #AfricaTwin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143766152_332048584705174_5924099585934242293_n.jpg?_nc_cat=100&amp;ccb=1-5&amp;_nc_sid=8ae9d6&amp;_nc_ohc=MltcTC1VfJwAX-Yacu9&amp;_nc_ht=scontent-lga3-2.cdninstagram.com&amp;edm=AL-3X8kEAAAA&amp;oh=00_AT9JUBgjbP1L9KMObd_Ux0UU8JcealpJVXrMG79CIKbD4Q&amp;oe=620B2E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47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219B2-2E00-4FB7-89ED-A92105DF0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6594016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2CF36-90B8-467A-B2A3-5EC8B4DA5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6E5F9C-6160-42D6-8C1F-177BBB402A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3306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074605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79670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3059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32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626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154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9466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42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@hondamotosargentina - 2021-04-17 18:26:15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Viajar en una moto de 750cc es una experiencia completamente diferente y llena de adrenalina. Subite a la aventura, subite a la NC 750XA.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172761810_881485392434167_8927416762480951109_n.jpg?_nc_cat=110&amp;ccb=1-5&amp;_nc_sid=8ae9d6&amp;_nc_ohc=6uSaK9aX8loAX_8UFtd&amp;_nc_ht=scontent-lga3-2.cdninstagram.com&amp;edm=AL-3X8kEAAAA&amp;oh=00_AT-4bCk_4xIZU7If8nWjHzo3HdLTQWZW0rNGZc815ngEgQ&amp;oe=620A561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912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656BB-A653-4C03-B01D-92670E6A5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5102545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6CBA6-B879-4478-A811-DC26C4D24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C71C85-7F2B-494F-ABB8-6175E2ADF2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7725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825540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43939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5886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477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9439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870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92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98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@yamahamotorarg - 2021-06-22 16:00:05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el link de nuestra bio.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205284012_1122975964890715_2491977965978144383_n.jpg?_nc_cat=108&amp;ccb=1-5&amp;_nc_sid=8ae9d6&amp;_nc_ohc=ctX6OvnSgZ8AX9gOkNd&amp;_nc_ht=scontent-lga3-2.cdninstagram.com&amp;edm=AL-3X8kEAAAA&amp;oh=00_AT9cAxziyjTn_Q3wpTerenBb-KNUBAcUH8twriBXgMPh9g&amp;oe=620B8465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325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627B0-B489-43FB-A74D-9CEC42CF24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486977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1C51-60B1-40C6-9BF2-7DAB4F5A0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38D7EE-0D6F-45AF-9584-D54CFB25D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2518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734655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43962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956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140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836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607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2143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35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@benelliarg - 2021-11-02 16:45:51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Sorteamos un CASCO BENELLI!
Querés ganarte el casco de chinaandtheroad ? Sólo tenes que:
1- Seguir a benelliarg y chinaandtheroad
2- Darle like a esta publicación
3- Comentar la publicación, etiquetando a 2 amigos y contándonos a qué destino te gustaría ir en moto para estrenar el casco.
Tenés tiempo hasta el 16/11 participar del sorteo. Bases y condiciones en el link de nuestra bio.⁣⁣
*El sorteo no incluye la cámara que figura en la foto de la publicación.
#sorteo #casco #benelli #ViviLaLeyenda #mibenelli #motos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250796641_4014900198611207_5772613138065870665_n.jpg?_nc_cat=110&amp;ccb=1-5&amp;_nc_sid=8ae9d6&amp;_nc_ohc=J1hl0kYXsP8AX--flYP&amp;_nc_ht=scontent-atl3-1.cdninstagram.com&amp;edm=AL-3X8kEAAAA&amp;oh=00_AT8d5Pso8Jeq7cHMB4g2pXLyLkiQHrmWaEliOqEV_styUw&amp;oe=620B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820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9BC10-71A2-4026-B85E-6E731CF14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2779401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12D1B-4F90-47F8-889F-611E34CEB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AB0F6-B93A-4BFF-8E66-FE45401DA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9575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658187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43138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102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021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895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614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709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63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@yamahamotorarg - 2021-04-26 14:20:44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
Pedí cotización en el link de nuestra bio.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178048185_1116994878776010_6933523958478297159_n.jpg?_nc_cat=109&amp;ccb=1-5&amp;_nc_sid=8ae9d6&amp;_nc_ohc=XRVxZUBl4WAAX_TK2HJ&amp;_nc_ht=scontent-lga3-2.cdninstagram.com&amp;edm=AL-3X8kEAAAA&amp;oh=00_AT8_t21t--0mAaWfm-9Rd5OnKECq2XOhL95EWcVGqx2bEw&amp;oe=620BA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667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A0BF7-EA35-44A3-90A7-5A53CF68F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022299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82983-F81B-4551-AAE5-DE28E5B72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54AE38-324E-4B42-9784-E64B776CC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9540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235440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04310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063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295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0401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215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9178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8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@hondamotosargentina - 2021-09-29 18:00:06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🛣️ ¡Una nueva edición de #MiLeyenda llega desde La Pampa! Corría el año 1985 cuando el pampeano javiparra66  se decidió a cruzar la Cordillera de los Andes en su Honda CB900F. ¿Una moto de asfalto en una aventura de ripio? Sí, y una experiencia inolvidable 🏔️ 
¿Vos también tenes una historia para contar? ¡Envianos una foto de tu Leyenda por MD! 
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243213599_577347340277073_6371477421005281206_n.jpg?_nc_cat=100&amp;ccb=1-5&amp;_nc_sid=8ae9d6&amp;_nc_ohc=ydQV_iM3REEAX9Q9U6y&amp;_nc_ht=scontent-lga3-2.cdninstagram.com&amp;edm=AL-3X8kEAAAA&amp;oh=00_AT-i7mR5jTNrbHHPw30t06W97nl050rOHPOPOzjUTpCogQ&amp;oe=620BF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75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70A3D-1481-4CDE-8F4C-702F1BA38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610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071A2-9F94-448E-9AB1-F189B2DE5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BA946-90CC-4EBE-8BE0-C04DBA5E89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8182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489398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12171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137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2412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7204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8582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1840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484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@yamahamotorarg - 2021-01-04 12:02:14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ABS: diseñada para conductores que buscan adrenalina y experiencias nuevas sin dejar de tener un vehículo de uso diario pensado para la ciudad.
Pedí cotización en el link de nuestra BIO.
.
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135090947_1881518641997329_935873125789721876_n.jpg?_nc_cat=103&amp;ccb=1-5&amp;_nc_sid=8ae9d6&amp;_nc_ohc=L5MJF_21KdsAX9aUhwn&amp;_nc_ht=scontent-lga3-2.cdninstagram.com&amp;edm=AL-3X8kEAAAA&amp;oh=00_AT_A4xfatI4_eYQPuJzAO_v0jRB5YWwqfnFHEg50_559Uw&amp;oe=620BFA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95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F909E-3828-408B-A817-8B72C17ED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2978136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EF322-0C08-4B04-B3BC-427ADE6F9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0BA879-F4BC-4C36-9B95-8D5ABD73DF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805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550830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55622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784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326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366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350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512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4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@ktmargentina - 2021-09-30 17:10:56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Liviana, potente y rápida: ¡la KTM 390 DUKE es tu ticket al puro placer de conducir!
#KTM #ReadyToRace #KTM390Duke #CornerRocket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243379613_297892695075949_7757389425063955962_n.jpg?_nc_cat=107&amp;ccb=1-5&amp;_nc_sid=8ae9d6&amp;_nc_eui2=AeGvSE29TitEdMcw-zSNvdBNvQhv9klIoHu9CG_2SUige-AvWYeyWz3dpDpMiVir0Nvl37Sq31IyuEZfejKPT8ug&amp;_nc_ohc=j_WD4g9qYNgAX-0BJS_&amp;_nc_ht=scontent-iad3-1.cdninstagram.com&amp;edm=AL-3X8kEAAAA&amp;oh=00_AT95oWWYBm0r4X5Pndrq7mvXU1nw6qHLVvblTgZTo1yD_w&amp;oe=620AC2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690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20348-8365-4DA6-ADCB-84E9F9993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87071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E85B5-8EC6-444E-8D8E-CCEEAD769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3B857A-E192-47BC-8E6E-5261C92D0E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1827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84431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84728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754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152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088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456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501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0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@ktmargentina - 2021-07-29 17:37:44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 veces simplemente no puedes resistirte!
#KTM #ReadyToRace #KTM390Duke #CornerRocket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226290458_885027098776959_81738657448941669_n.jpg?_nc_cat=106&amp;ccb=1-5&amp;_nc_sid=8ae9d6&amp;_nc_eui2=AeHe8cH7SSnyiYAbU9dkR_BSvJ21s9Qx69O8nbWz1DHr0-ZLQwPKsSChx3sxwzwtdKzDtRIL0r7Zt0Rf9sP1sOvT&amp;_nc_ohc=amkA8K1DkLMAX-mMImQ&amp;_nc_ht=scontent-iad3-1.cdninstagram.com&amp;edm=AL-3X8kEAAAA&amp;oh=00_AT8Rw7dNvMjgwOSzjg6klq_YR7zkeNAdHqePrwS8hU-X7Q&amp;oe=620B0052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583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A633A-CCCF-4BF3-B5B0-3581ACE4E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5331262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9D1D5-9CED-43B9-A866-449A04B26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F4222-2664-4FBB-81FC-569B3639F2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2716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073319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65474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600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104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2850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196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024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728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@yamahamotorarg - 2021-12-17 16:01:25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MT-09: esta nueva versión crea una combinación perfecta entre estética, tecnología y prestaciones de excelente nivel.
Conocela en bit.ly/MT-09YM (link en bio).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268818927_518418175801588_3274928438697888040_n.jpg?_nc_cat=102&amp;ccb=1-5&amp;_nc_sid=8ae9d6&amp;_nc_ohc=VqUWkM8T-hQAX90IQH7&amp;_nc_ht=scontent-lga3-2.cdninstagram.com&amp;edm=AL-3X8kEAAAA&amp;oh=00_AT8Cy_zaAYW6PiWFA7TKEdTKP7_apZxRWq1EvQvaG8uiBA&amp;oe=620A278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474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A8F5C-311F-4EEC-80E5-344D19337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56841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CFEC8-9EE5-44FC-A0E8-D7A1CBD82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7470BC-7EA4-4E4F-9FCE-8DD35DDFD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635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451349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20911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027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386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416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209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0134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63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@yamahamotorarg - 2021-07-12 13:00:04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 (link en bio).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214363417_950019419186143_6067990341174463804_n.jpg?_nc_cat=103&amp;ccb=1-5&amp;_nc_sid=8ae9d6&amp;_nc_ohc=W5JlbsgAl-UAX-_a4cY&amp;_nc_ht=scontent-lga3-2.cdninstagram.com&amp;edm=AL-3X8kEAAAA&amp;oh=00_AT-ghsUnLhcsbZuLJMkeGI5C26UfYt8fFqFuF5Fd2Og5GA&amp;oe=620BCD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63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78ED5-73EA-401B-A4CD-1EE001AF2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232875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7286C-A43E-4692-AEBF-8E7466DB3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137804-6D05-47C1-B4D8-3781B47FE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301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738140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47178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322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008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830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345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5807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73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@ktmargentina - 2021-02-19 17:10:23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📸 lucasscotto185 y su Duke 200 de Córdoba a Bariloche! 💥👍🏻
.
#ReadyToRace #KTM #Duke200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151235568_143632800940805_1443413621227914112_n.jpg?_nc_cat=111&amp;ccb=1-5&amp;_nc_sid=8ae9d6&amp;_nc_eui2=AeGB2-PEBDFpIAxYEEkK-xsJ00EqUQK_Z1jTQSpRAr9nWNNT-LwN-dcyXSFz9kAG5HVCKt9wNs64-MYF2FTOeJGR&amp;_nc_ohc=xL55TXAv-h0AX-WZiQz&amp;_nc_ht=scontent-iad3-1.cdninstagram.com&amp;edm=AL-3X8kEAAAA&amp;oh=00_AT_IX0eLynk1XPQSMy8rqIVTNmY2mCV3O-a5EUx9iSspng&amp;oe=620AF8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120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34AD9-54D0-42AD-8593-F90C52CBC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1676225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3173</Words>
  <Application>Microsoft Office PowerPoint</Application>
  <PresentationFormat>On-screen Show (4:3)</PresentationFormat>
  <Paragraphs>634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La Emilia</vt:lpstr>
      <vt:lpstr>Instagram Key Metrics Radar | La Emilia</vt:lpstr>
      <vt:lpstr>Instagram Followers Total | La Emilia</vt:lpstr>
      <vt:lpstr>Instagram Followers Change | La Emilia</vt:lpstr>
      <vt:lpstr>Instagram Followers Change Per Weekday | La Emilia</vt:lpstr>
      <vt:lpstr>Instagram Posts By Weekday | La Emilia</vt:lpstr>
      <vt:lpstr>Instagram Interaction Rate By Weekday | La Emilia</vt:lpstr>
      <vt:lpstr>Instagram Posts By Hour | La Emilia</vt:lpstr>
      <vt:lpstr>Instagram Interaction Rate By Hour | La Emilia</vt:lpstr>
      <vt:lpstr>Instagram Post Type Distribution Per Profile | La Emilia</vt:lpstr>
      <vt:lpstr>Instagram Interactions by Post Type | La Emilia</vt:lpstr>
      <vt:lpstr>Instagram Interaction Rate By Post Type | La Emilia</vt:lpstr>
      <vt:lpstr>Instagram Interactions Distribution | La Emilia</vt:lpstr>
      <vt:lpstr>Instagram Hashtag Detection | La Emilia - 1 of 2</vt:lpstr>
      <vt:lpstr>Instagram Hashtag Detection | La Emilia - 2 of 2</vt:lpstr>
      <vt:lpstr>Instagram Posts Table | La Emilia - 1 of 25</vt:lpstr>
      <vt:lpstr>Instagram Posts Table | La Emilia - 2 of 25</vt:lpstr>
      <vt:lpstr>Instagram Posts Table | La Emilia - 3 of 25</vt:lpstr>
      <vt:lpstr>Instagram Posts Table | La Emilia - 4 of 25</vt:lpstr>
      <vt:lpstr>Instagram Posts Table | La Emilia - 5 of 25</vt:lpstr>
      <vt:lpstr>Instagram Posts Table | La Emilia - 6 of 25</vt:lpstr>
      <vt:lpstr>Instagram Posts Table | La Emilia - 7 of 25</vt:lpstr>
      <vt:lpstr>Instagram Posts Table | La Emilia - 8 of 25</vt:lpstr>
      <vt:lpstr>Instagram Posts Table | La Emilia - 9 of 25</vt:lpstr>
      <vt:lpstr>Instagram Posts Table | La Emilia - 10 of 25</vt:lpstr>
      <vt:lpstr>Instagram Posts Table | La Emilia - 11 of 25</vt:lpstr>
      <vt:lpstr>Instagram Posts Table | La Emilia - 12 of 25</vt:lpstr>
      <vt:lpstr>Instagram Posts Table | La Emilia - 13 of 25</vt:lpstr>
      <vt:lpstr>Instagram Posts Table | La Emilia - 14 of 25</vt:lpstr>
      <vt:lpstr>Instagram Posts Table | La Emilia - 15 of 25</vt:lpstr>
      <vt:lpstr>Instagram Posts Table | La Emilia - 16 of 25</vt:lpstr>
      <vt:lpstr>Instagram Posts Table | La Emilia - 17 of 25</vt:lpstr>
      <vt:lpstr>Instagram Posts Table | La Emilia - 18 of 25</vt:lpstr>
      <vt:lpstr>Instagram Posts Table | La Emilia - 19 of 25</vt:lpstr>
      <vt:lpstr>Instagram Posts Table | La Emilia - 20 of 25</vt:lpstr>
      <vt:lpstr>Instagram Posts Table | La Emilia - 21 of 25</vt:lpstr>
      <vt:lpstr>Instagram Posts Table | La Emilia - 22 of 25</vt:lpstr>
      <vt:lpstr>Instagram Posts Table | La Emilia - 23 of 25</vt:lpstr>
      <vt:lpstr>Instagram Posts Table | La Emilia - 24 of 25</vt:lpstr>
      <vt:lpstr>Instagram Posts Table | La Emilia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2022-02-11T10:42:17Z</dcterms:created>
  <dcterms:modified xsi:type="dcterms:W3CDTF">2022-02-11T10:43:30Z</dcterms:modified>
</cp:coreProperties>
</file>