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54.6096</c:v>
                </c:pt>
                <c:pt idx="1">
                  <c:v>8.6331000000000007</c:v>
                </c:pt>
                <c:pt idx="2">
                  <c:v>14.2857</c:v>
                </c:pt>
                <c:pt idx="3">
                  <c:v>45.3125</c:v>
                </c:pt>
                <c:pt idx="4">
                  <c:v>18.918900000000001</c:v>
                </c:pt>
                <c:pt idx="5">
                  <c:v>17.890599999999999</c:v>
                </c:pt>
                <c:pt idx="6">
                  <c:v>49.723100000000002</c:v>
                </c:pt>
                <c:pt idx="7">
                  <c:v>33.120600000000003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4-4FD7-BDE5-44F070249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71.580399999999997</c:v>
                </c:pt>
                <c:pt idx="1">
                  <c:v>46.762599999999999</c:v>
                </c:pt>
                <c:pt idx="2">
                  <c:v>71.428600000000003</c:v>
                </c:pt>
                <c:pt idx="3">
                  <c:v>1.5625</c:v>
                </c:pt>
                <c:pt idx="4">
                  <c:v>40.926600000000001</c:v>
                </c:pt>
                <c:pt idx="5">
                  <c:v>22.272200000000002</c:v>
                </c:pt>
                <c:pt idx="6">
                  <c:v>22.7563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64-4FD7-BDE5-44F070249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40.192399999999999</c:v>
                </c:pt>
                <c:pt idx="1">
                  <c:v>48.2014</c:v>
                </c:pt>
                <c:pt idx="2">
                  <c:v>32.142899999999997</c:v>
                </c:pt>
                <c:pt idx="3">
                  <c:v>0</c:v>
                </c:pt>
                <c:pt idx="4">
                  <c:v>32.8185</c:v>
                </c:pt>
                <c:pt idx="5">
                  <c:v>40.170099999999998</c:v>
                </c:pt>
                <c:pt idx="6">
                  <c:v>100</c:v>
                </c:pt>
                <c:pt idx="7">
                  <c:v>76.563199999999995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64-4FD7-BDE5-44F070249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37.823599999999999</c:v>
                </c:pt>
                <c:pt idx="7">
                  <c:v>91.782499999999999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64-4FD7-BDE5-44F070249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3365656"/>
        <c:axId val="363366312"/>
      </c:radarChart>
      <c:catAx>
        <c:axId val="36336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66312"/>
        <c:crosses val="autoZero"/>
        <c:auto val="1"/>
        <c:lblAlgn val="ctr"/>
        <c:lblOffset val="100"/>
        <c:noMultiLvlLbl val="0"/>
      </c:catAx>
      <c:valAx>
        <c:axId val="36336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6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18542</c:v>
                </c:pt>
                <c:pt idx="1">
                  <c:v>18652</c:v>
                </c:pt>
                <c:pt idx="2">
                  <c:v>18744</c:v>
                </c:pt>
                <c:pt idx="3">
                  <c:v>18818</c:v>
                </c:pt>
                <c:pt idx="4">
                  <c:v>18866</c:v>
                </c:pt>
                <c:pt idx="5">
                  <c:v>18936</c:v>
                </c:pt>
                <c:pt idx="6">
                  <c:v>19565</c:v>
                </c:pt>
                <c:pt idx="7">
                  <c:v>20014</c:v>
                </c:pt>
                <c:pt idx="8">
                  <c:v>20381</c:v>
                </c:pt>
                <c:pt idx="9">
                  <c:v>20578</c:v>
                </c:pt>
                <c:pt idx="10">
                  <c:v>20844</c:v>
                </c:pt>
                <c:pt idx="11">
                  <c:v>21064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BD-482F-B491-33486886E6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19792</c:v>
                </c:pt>
                <c:pt idx="1">
                  <c:v>20201</c:v>
                </c:pt>
                <c:pt idx="2">
                  <c:v>20733</c:v>
                </c:pt>
                <c:pt idx="3">
                  <c:v>21260</c:v>
                </c:pt>
                <c:pt idx="4">
                  <c:v>21485</c:v>
                </c:pt>
                <c:pt idx="5">
                  <c:v>22000</c:v>
                </c:pt>
                <c:pt idx="6">
                  <c:v>22379</c:v>
                </c:pt>
                <c:pt idx="7">
                  <c:v>27130</c:v>
                </c:pt>
                <c:pt idx="8">
                  <c:v>27177</c:v>
                </c:pt>
                <c:pt idx="9">
                  <c:v>27219</c:v>
                </c:pt>
                <c:pt idx="10">
                  <c:v>27392</c:v>
                </c:pt>
                <c:pt idx="11">
                  <c:v>27610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BD-482F-B491-33486886E6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12081</c:v>
                </c:pt>
                <c:pt idx="1">
                  <c:v>12409</c:v>
                </c:pt>
                <c:pt idx="2">
                  <c:v>12707</c:v>
                </c:pt>
                <c:pt idx="3">
                  <c:v>12951</c:v>
                </c:pt>
                <c:pt idx="4">
                  <c:v>13261</c:v>
                </c:pt>
                <c:pt idx="5">
                  <c:v>13586</c:v>
                </c:pt>
                <c:pt idx="6">
                  <c:v>13882</c:v>
                </c:pt>
                <c:pt idx="7">
                  <c:v>14215</c:v>
                </c:pt>
                <c:pt idx="8">
                  <c:v>14541</c:v>
                </c:pt>
                <c:pt idx="9">
                  <c:v>14827</c:v>
                </c:pt>
                <c:pt idx="10">
                  <c:v>15266</c:v>
                </c:pt>
                <c:pt idx="11">
                  <c:v>15503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BD-482F-B491-33486886E6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28436</c:v>
                </c:pt>
                <c:pt idx="1">
                  <c:v>28986</c:v>
                </c:pt>
                <c:pt idx="2">
                  <c:v>29808</c:v>
                </c:pt>
                <c:pt idx="3">
                  <c:v>30704</c:v>
                </c:pt>
                <c:pt idx="4">
                  <c:v>31481</c:v>
                </c:pt>
                <c:pt idx="5">
                  <c:v>32129</c:v>
                </c:pt>
                <c:pt idx="6">
                  <c:v>32960</c:v>
                </c:pt>
                <c:pt idx="7">
                  <c:v>34313</c:v>
                </c:pt>
                <c:pt idx="8">
                  <c:v>35780</c:v>
                </c:pt>
                <c:pt idx="9">
                  <c:v>36680</c:v>
                </c:pt>
                <c:pt idx="10">
                  <c:v>37331</c:v>
                </c:pt>
                <c:pt idx="11">
                  <c:v>38572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BD-482F-B491-33486886E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072848"/>
        <c:axId val="375061696"/>
      </c:lineChart>
      <c:dateAx>
        <c:axId val="375072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61696"/>
        <c:crosses val="autoZero"/>
        <c:auto val="1"/>
        <c:lblOffset val="100"/>
        <c:baseTimeUnit val="months"/>
      </c:dateAx>
      <c:valAx>
        <c:axId val="37506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7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128</c:v>
                </c:pt>
                <c:pt idx="1">
                  <c:v>110</c:v>
                </c:pt>
                <c:pt idx="2">
                  <c:v>92</c:v>
                </c:pt>
                <c:pt idx="3">
                  <c:v>74</c:v>
                </c:pt>
                <c:pt idx="4">
                  <c:v>48</c:v>
                </c:pt>
                <c:pt idx="5">
                  <c:v>70</c:v>
                </c:pt>
                <c:pt idx="6">
                  <c:v>629</c:v>
                </c:pt>
                <c:pt idx="7">
                  <c:v>449</c:v>
                </c:pt>
                <c:pt idx="8">
                  <c:v>367</c:v>
                </c:pt>
                <c:pt idx="9">
                  <c:v>197</c:v>
                </c:pt>
                <c:pt idx="10">
                  <c:v>266</c:v>
                </c:pt>
                <c:pt idx="11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45-40EA-8EDA-FAF9376A37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545</c:v>
                </c:pt>
                <c:pt idx="1">
                  <c:v>409</c:v>
                </c:pt>
                <c:pt idx="2">
                  <c:v>532</c:v>
                </c:pt>
                <c:pt idx="3">
                  <c:v>527</c:v>
                </c:pt>
                <c:pt idx="4">
                  <c:v>225</c:v>
                </c:pt>
                <c:pt idx="5">
                  <c:v>515</c:v>
                </c:pt>
                <c:pt idx="6">
                  <c:v>379</c:v>
                </c:pt>
                <c:pt idx="7">
                  <c:v>4751</c:v>
                </c:pt>
                <c:pt idx="8">
                  <c:v>47</c:v>
                </c:pt>
                <c:pt idx="9">
                  <c:v>42</c:v>
                </c:pt>
                <c:pt idx="10">
                  <c:v>173</c:v>
                </c:pt>
                <c:pt idx="11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45-40EA-8EDA-FAF9376A37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448</c:v>
                </c:pt>
                <c:pt idx="1">
                  <c:v>328</c:v>
                </c:pt>
                <c:pt idx="2">
                  <c:v>298</c:v>
                </c:pt>
                <c:pt idx="3">
                  <c:v>244</c:v>
                </c:pt>
                <c:pt idx="4">
                  <c:v>310</c:v>
                </c:pt>
                <c:pt idx="5">
                  <c:v>325</c:v>
                </c:pt>
                <c:pt idx="6">
                  <c:v>296</c:v>
                </c:pt>
                <c:pt idx="7">
                  <c:v>333</c:v>
                </c:pt>
                <c:pt idx="8">
                  <c:v>326</c:v>
                </c:pt>
                <c:pt idx="9">
                  <c:v>286</c:v>
                </c:pt>
                <c:pt idx="10">
                  <c:v>439</c:v>
                </c:pt>
                <c:pt idx="11">
                  <c:v>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45-40EA-8EDA-FAF9376A37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861</c:v>
                </c:pt>
                <c:pt idx="1">
                  <c:v>550</c:v>
                </c:pt>
                <c:pt idx="2">
                  <c:v>822</c:v>
                </c:pt>
                <c:pt idx="3">
                  <c:v>896</c:v>
                </c:pt>
                <c:pt idx="4">
                  <c:v>777</c:v>
                </c:pt>
                <c:pt idx="5">
                  <c:v>648</c:v>
                </c:pt>
                <c:pt idx="6">
                  <c:v>831</c:v>
                </c:pt>
                <c:pt idx="7">
                  <c:v>1353</c:v>
                </c:pt>
                <c:pt idx="8">
                  <c:v>1467</c:v>
                </c:pt>
                <c:pt idx="9">
                  <c:v>900</c:v>
                </c:pt>
                <c:pt idx="10">
                  <c:v>651</c:v>
                </c:pt>
                <c:pt idx="11">
                  <c:v>1241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45-40EA-8EDA-FAF9376A3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069568"/>
        <c:axId val="375065632"/>
      </c:lineChart>
      <c:dateAx>
        <c:axId val="37506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65632"/>
        <c:crosses val="autoZero"/>
        <c:auto val="1"/>
        <c:lblOffset val="100"/>
        <c:baseTimeUnit val="months"/>
      </c:dateAx>
      <c:valAx>
        <c:axId val="37506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6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81-4DF2-A63F-ADD0760DEF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</c:v>
                </c:pt>
                <c:pt idx="1">
                  <c:v>39</c:v>
                </c:pt>
                <c:pt idx="2">
                  <c:v>20</c:v>
                </c:pt>
                <c:pt idx="3">
                  <c:v>12</c:v>
                </c:pt>
                <c:pt idx="4">
                  <c:v>17</c:v>
                </c:pt>
                <c:pt idx="5">
                  <c:v>27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81-4DF2-A63F-ADD0760DEF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81-4DF2-A63F-ADD0760DEF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30</c:v>
                </c:pt>
                <c:pt idx="1">
                  <c:v>40</c:v>
                </c:pt>
                <c:pt idx="2">
                  <c:v>30</c:v>
                </c:pt>
                <c:pt idx="3">
                  <c:v>30</c:v>
                </c:pt>
                <c:pt idx="4">
                  <c:v>27</c:v>
                </c:pt>
                <c:pt idx="5">
                  <c:v>29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81-4DF2-A63F-ADD0760DE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063992"/>
        <c:axId val="375068912"/>
      </c:barChart>
      <c:catAx>
        <c:axId val="37506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68912"/>
        <c:crosses val="autoZero"/>
        <c:auto val="1"/>
        <c:lblAlgn val="ctr"/>
        <c:lblOffset val="100"/>
        <c:noMultiLvlLbl val="0"/>
      </c:catAx>
      <c:valAx>
        <c:axId val="3750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6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13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A-4093-9FAB-66B96A73C4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14</c:v>
                </c:pt>
                <c:pt idx="2">
                  <c:v>12</c:v>
                </c:pt>
                <c:pt idx="3">
                  <c:v>15</c:v>
                </c:pt>
                <c:pt idx="4">
                  <c:v>18</c:v>
                </c:pt>
                <c:pt idx="5">
                  <c:v>19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3A-4093-9FAB-66B96A73C4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</c:v>
                </c:pt>
                <c:pt idx="1">
                  <c:v>3</c:v>
                </c:pt>
                <c:pt idx="2">
                  <c:v>23</c:v>
                </c:pt>
                <c:pt idx="3">
                  <c:v>5</c:v>
                </c:pt>
                <c:pt idx="4">
                  <c:v>28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3A-4093-9FAB-66B96A73C4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28</c:v>
                </c:pt>
                <c:pt idx="1">
                  <c:v>61</c:v>
                </c:pt>
                <c:pt idx="2">
                  <c:v>46</c:v>
                </c:pt>
                <c:pt idx="3">
                  <c:v>61</c:v>
                </c:pt>
                <c:pt idx="4">
                  <c:v>43</c:v>
                </c:pt>
                <c:pt idx="5">
                  <c:v>11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3A-4093-9FAB-66B96A73C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37432"/>
        <c:axId val="40198144"/>
      </c:barChart>
      <c:catAx>
        <c:axId val="4023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98144"/>
        <c:crosses val="autoZero"/>
        <c:auto val="1"/>
        <c:lblAlgn val="ctr"/>
        <c:lblOffset val="100"/>
        <c:noMultiLvlLbl val="0"/>
      </c:catAx>
      <c:valAx>
        <c:axId val="4019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3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0.78472433320948898</c:v>
                </c:pt>
                <c:pt idx="1">
                  <c:v>1.1428281921746299</c:v>
                </c:pt>
                <c:pt idx="2">
                  <c:v>0.87937698131233399</c:v>
                </c:pt>
                <c:pt idx="3">
                  <c:v>0.57249974668152803</c:v>
                </c:pt>
                <c:pt idx="4">
                  <c:v>0.58068388193020903</c:v>
                </c:pt>
                <c:pt idx="5">
                  <c:v>0.57587732630796795</c:v>
                </c:pt>
                <c:pt idx="6">
                  <c:v>0.862971594555342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06-417F-AF81-ABBFEC61C8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0.24375207473798999</c:v>
                </c:pt>
                <c:pt idx="1">
                  <c:v>0.25638680568257999</c:v>
                </c:pt>
                <c:pt idx="2">
                  <c:v>0.33788590126618301</c:v>
                </c:pt>
                <c:pt idx="3">
                  <c:v>0.35481576326646802</c:v>
                </c:pt>
                <c:pt idx="4">
                  <c:v>0.50931853748755196</c:v>
                </c:pt>
                <c:pt idx="5">
                  <c:v>0.37086955545072697</c:v>
                </c:pt>
                <c:pt idx="6">
                  <c:v>0.53307725138711104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06-417F-AF81-ABBFEC61C8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1.5700750111347199</c:v>
                </c:pt>
                <c:pt idx="1">
                  <c:v>1.2381162944948001</c:v>
                </c:pt>
                <c:pt idx="2">
                  <c:v>1.4858036380880999</c:v>
                </c:pt>
                <c:pt idx="3">
                  <c:v>1.3368708084604599</c:v>
                </c:pt>
                <c:pt idx="4">
                  <c:v>1.3062863880905</c:v>
                </c:pt>
                <c:pt idx="5">
                  <c:v>1.2946176333308801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06-417F-AF81-ABBFEC61C8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0.50263030596202696</c:v>
                </c:pt>
                <c:pt idx="1">
                  <c:v>0.234036268187126</c:v>
                </c:pt>
                <c:pt idx="2">
                  <c:v>0.44180201591065599</c:v>
                </c:pt>
                <c:pt idx="3">
                  <c:v>0.66919900318987202</c:v>
                </c:pt>
                <c:pt idx="4">
                  <c:v>0.58589520399812101</c:v>
                </c:pt>
                <c:pt idx="5">
                  <c:v>0.51204388790554001</c:v>
                </c:pt>
                <c:pt idx="6">
                  <c:v>0.37758159659236001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06-417F-AF81-ABBFEC61C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265440"/>
        <c:axId val="375267408"/>
      </c:barChart>
      <c:catAx>
        <c:axId val="37526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67408"/>
        <c:crosses val="autoZero"/>
        <c:auto val="1"/>
        <c:lblAlgn val="ctr"/>
        <c:lblOffset val="100"/>
        <c:noMultiLvlLbl val="0"/>
      </c:catAx>
      <c:valAx>
        <c:axId val="37526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6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8</c:v>
                </c:pt>
                <c:pt idx="17">
                  <c:v>11</c:v>
                </c:pt>
                <c:pt idx="18">
                  <c:v>10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C-4155-B786-CBBECDA149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9</c:v>
                </c:pt>
                <c:pt idx="14">
                  <c:v>2</c:v>
                </c:pt>
                <c:pt idx="15">
                  <c:v>5</c:v>
                </c:pt>
                <c:pt idx="16">
                  <c:v>7</c:v>
                </c:pt>
                <c:pt idx="17">
                  <c:v>9</c:v>
                </c:pt>
                <c:pt idx="18">
                  <c:v>10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3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0C-4155-B786-CBBECDA149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65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0C-4155-B786-CBBECDA149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5</c:v>
                </c:pt>
                <c:pt idx="12">
                  <c:v>6</c:v>
                </c:pt>
                <c:pt idx="13">
                  <c:v>12</c:v>
                </c:pt>
                <c:pt idx="14">
                  <c:v>22</c:v>
                </c:pt>
                <c:pt idx="15">
                  <c:v>20</c:v>
                </c:pt>
                <c:pt idx="16">
                  <c:v>27</c:v>
                </c:pt>
                <c:pt idx="17">
                  <c:v>48</c:v>
                </c:pt>
                <c:pt idx="18">
                  <c:v>27</c:v>
                </c:pt>
                <c:pt idx="19">
                  <c:v>6</c:v>
                </c:pt>
                <c:pt idx="20">
                  <c:v>11</c:v>
                </c:pt>
                <c:pt idx="21">
                  <c:v>8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0C-4155-B786-CBBECDA14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57568"/>
        <c:axId val="375261176"/>
      </c:lineChart>
      <c:catAx>
        <c:axId val="37525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61176"/>
        <c:crosses val="autoZero"/>
        <c:auto val="1"/>
        <c:lblAlgn val="ctr"/>
        <c:lblOffset val="100"/>
        <c:noMultiLvlLbl val="0"/>
      </c:catAx>
      <c:valAx>
        <c:axId val="37526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5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0.51474313506940905</c:v>
                </c:pt>
                <c:pt idx="11">
                  <c:v>0.296382612220083</c:v>
                </c:pt>
                <c:pt idx="12">
                  <c:v>0.293849427500253</c:v>
                </c:pt>
                <c:pt idx="13">
                  <c:v>0.825818218664505</c:v>
                </c:pt>
                <c:pt idx="14">
                  <c:v>1.4118282838517899</c:v>
                </c:pt>
                <c:pt idx="15">
                  <c:v>0</c:v>
                </c:pt>
                <c:pt idx="16">
                  <c:v>0.77452122808795199</c:v>
                </c:pt>
                <c:pt idx="17">
                  <c:v>0.84735028878305796</c:v>
                </c:pt>
                <c:pt idx="18">
                  <c:v>0.53820432278229402</c:v>
                </c:pt>
                <c:pt idx="19">
                  <c:v>1.62630459013071</c:v>
                </c:pt>
                <c:pt idx="20">
                  <c:v>0.32931401357786999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87-4902-B654-51E7B78028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0.379871099918904</c:v>
                </c:pt>
                <c:pt idx="11">
                  <c:v>0.56198158976766699</c:v>
                </c:pt>
                <c:pt idx="12">
                  <c:v>0.44389431900636001</c:v>
                </c:pt>
                <c:pt idx="13">
                  <c:v>0.33452131973195598</c:v>
                </c:pt>
                <c:pt idx="14">
                  <c:v>0.20487430107985799</c:v>
                </c:pt>
                <c:pt idx="15">
                  <c:v>0.34188398992701402</c:v>
                </c:pt>
                <c:pt idx="16">
                  <c:v>0.280482674097425</c:v>
                </c:pt>
                <c:pt idx="17">
                  <c:v>0.41518087529441</c:v>
                </c:pt>
                <c:pt idx="18">
                  <c:v>0.26729693969012802</c:v>
                </c:pt>
                <c:pt idx="19">
                  <c:v>0.47851428192031698</c:v>
                </c:pt>
                <c:pt idx="20">
                  <c:v>0.39771999736146701</c:v>
                </c:pt>
                <c:pt idx="21">
                  <c:v>0.47519455944911598</c:v>
                </c:pt>
                <c:pt idx="22">
                  <c:v>0.30133595117162498</c:v>
                </c:pt>
                <c:pt idx="23">
                  <c:v>0.45100801001607699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87-4902-B654-51E7B78028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0.87712832608535396</c:v>
                </c:pt>
                <c:pt idx="13">
                  <c:v>0</c:v>
                </c:pt>
                <c:pt idx="14">
                  <c:v>0</c:v>
                </c:pt>
                <c:pt idx="15">
                  <c:v>0.96066435714110199</c:v>
                </c:pt>
                <c:pt idx="16">
                  <c:v>1.4115610931414</c:v>
                </c:pt>
                <c:pt idx="17">
                  <c:v>0</c:v>
                </c:pt>
                <c:pt idx="18">
                  <c:v>2.3660352325495699</c:v>
                </c:pt>
                <c:pt idx="19">
                  <c:v>1.9901230927986999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87-4902-B654-51E7B78028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0.668178382464097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0.27815570672713502</c:v>
                </c:pt>
                <c:pt idx="10">
                  <c:v>0.33944891087748202</c:v>
                </c:pt>
                <c:pt idx="11">
                  <c:v>0.281611057121261</c:v>
                </c:pt>
                <c:pt idx="12">
                  <c:v>0.41636972249217202</c:v>
                </c:pt>
                <c:pt idx="13">
                  <c:v>0.57445200302343202</c:v>
                </c:pt>
                <c:pt idx="14">
                  <c:v>0.26855631141345399</c:v>
                </c:pt>
                <c:pt idx="15">
                  <c:v>0.59977324263038501</c:v>
                </c:pt>
                <c:pt idx="16">
                  <c:v>0.47451079197110901</c:v>
                </c:pt>
                <c:pt idx="17">
                  <c:v>0.586595293855247</c:v>
                </c:pt>
                <c:pt idx="18">
                  <c:v>0.61375661375661394</c:v>
                </c:pt>
                <c:pt idx="19">
                  <c:v>0.36986646510456</c:v>
                </c:pt>
                <c:pt idx="20">
                  <c:v>0.40791131267321701</c:v>
                </c:pt>
                <c:pt idx="21">
                  <c:v>0.22335600907029499</c:v>
                </c:pt>
                <c:pt idx="22">
                  <c:v>0</c:v>
                </c:pt>
                <c:pt idx="23">
                  <c:v>0.83749055177626597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87-4902-B654-51E7B7802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271344"/>
        <c:axId val="375269704"/>
      </c:lineChart>
      <c:catAx>
        <c:axId val="37527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69704"/>
        <c:crosses val="autoZero"/>
        <c:auto val="1"/>
        <c:lblAlgn val="ctr"/>
        <c:lblOffset val="100"/>
        <c:noMultiLvlLbl val="0"/>
      </c:catAx>
      <c:valAx>
        <c:axId val="37526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7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40</c:v>
                </c:pt>
                <c:pt idx="2">
                  <c:v>18</c:v>
                </c:pt>
                <c:pt idx="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B6-42AA-8D0A-7DB0FA8DE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65</c:v>
                </c:pt>
                <c:pt idx="2">
                  <c:v>67</c:v>
                </c:pt>
                <c:pt idx="3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B6-42AA-8D0A-7DB0FA8DE6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29</c:v>
                </c:pt>
                <c:pt idx="1">
                  <c:v>1</c:v>
                </c:pt>
                <c:pt idx="2">
                  <c:v>0</c:v>
                </c:pt>
                <c:pt idx="3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B6-42AA-8D0A-7DB0FA8DE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272984"/>
        <c:axId val="375272328"/>
      </c:barChart>
      <c:catAx>
        <c:axId val="37527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72328"/>
        <c:crosses val="autoZero"/>
        <c:auto val="1"/>
        <c:lblAlgn val="ctr"/>
        <c:lblOffset val="100"/>
        <c:noMultiLvlLbl val="0"/>
      </c:catAx>
      <c:valAx>
        <c:axId val="37527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27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1390</c:v>
                </c:pt>
                <c:pt idx="1">
                  <c:v>4433</c:v>
                </c:pt>
                <c:pt idx="2">
                  <c:v>12375</c:v>
                </c:pt>
                <c:pt idx="3">
                  <c:v>20528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8E-4B51-A239-FC33EC7F70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4088</c:v>
                </c:pt>
                <c:pt idx="1">
                  <c:v>357</c:v>
                </c:pt>
                <c:pt idx="2">
                  <c:v>0</c:v>
                </c:pt>
                <c:pt idx="3">
                  <c:v>14041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8E-4B51-A239-FC33EC7F70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1843</c:v>
                </c:pt>
                <c:pt idx="1">
                  <c:v>4324</c:v>
                </c:pt>
                <c:pt idx="2">
                  <c:v>4063</c:v>
                </c:pt>
                <c:pt idx="3">
                  <c:v>6352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8E-4B51-A239-FC33EC7F7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073504"/>
        <c:axId val="375075472"/>
      </c:barChart>
      <c:catAx>
        <c:axId val="37507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75472"/>
        <c:crosses val="autoZero"/>
        <c:auto val="1"/>
        <c:lblAlgn val="ctr"/>
        <c:lblOffset val="100"/>
        <c:noMultiLvlLbl val="0"/>
      </c:catAx>
      <c:valAx>
        <c:axId val="37507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7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1.15528493880381</c:v>
                </c:pt>
                <c:pt idx="1">
                  <c:v>0.57278740108917203</c:v>
                </c:pt>
                <c:pt idx="2">
                  <c:v>0.70630718483100896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3-4413-A48F-3A8EB64389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0.53064141367298001</c:v>
                </c:pt>
                <c:pt idx="1">
                  <c:v>0.28203752579966601</c:v>
                </c:pt>
                <c:pt idx="2">
                  <c:v>1.6325224071702999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53-4413-A48F-3A8EB64389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1.63921071017251</c:v>
                </c:pt>
                <c:pt idx="1">
                  <c:v>1.3867314122129499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53-4413-A48F-3A8EB64389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0.35413755421195298</c:v>
                </c:pt>
                <c:pt idx="1">
                  <c:v>0.46839303456225201</c:v>
                </c:pt>
                <c:pt idx="2">
                  <c:v>0.64164016569479099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53-4413-A48F-3A8EB6438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714368"/>
        <c:axId val="305715024"/>
      </c:barChart>
      <c:catAx>
        <c:axId val="3057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15024"/>
        <c:crosses val="autoZero"/>
        <c:auto val="1"/>
        <c:lblAlgn val="ctr"/>
        <c:lblOffset val="100"/>
        <c:noMultiLvlLbl val="0"/>
      </c:catAx>
      <c:valAx>
        <c:axId val="30571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1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6706</c:v>
                </c:pt>
                <c:pt idx="1">
                  <c:v>8222</c:v>
                </c:pt>
                <c:pt idx="2">
                  <c:v>15284</c:v>
                </c:pt>
                <c:pt idx="3">
                  <c:v>27411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A-414A-81A9-0FE6147D5A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@zanellahnos</c:v>
                </c:pt>
                <c:pt idx="1">
                  <c:v>@corvenmotos</c:v>
                </c:pt>
                <c:pt idx="2">
                  <c:v>@gileramotorsarg</c:v>
                </c:pt>
                <c:pt idx="3">
                  <c:v>@motomeloficial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615</c:v>
                </c:pt>
                <c:pt idx="1">
                  <c:v>892</c:v>
                </c:pt>
                <c:pt idx="2">
                  <c:v>1154</c:v>
                </c:pt>
                <c:pt idx="3">
                  <c:v>13510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A-414A-81A9-0FE6147D5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571496"/>
        <c:axId val="374576088"/>
      </c:barChart>
      <c:catAx>
        <c:axId val="37457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76088"/>
        <c:crosses val="autoZero"/>
        <c:auto val="1"/>
        <c:lblAlgn val="ctr"/>
        <c:lblOffset val="100"/>
        <c:noMultiLvlLbl val="0"/>
      </c:catAx>
      <c:valAx>
        <c:axId val="37457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57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124D6-CC87-4878-B0B4-90DA27AE1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B94E2-DD41-4A25-913B-063C0383D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48996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2473-AD48-4A9D-9B49-E472751C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49F61-47C3-428B-80BD-787E3C4A8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529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498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967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722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9640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487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204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603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431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827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123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8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07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6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4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801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9BC5A-C371-463F-8AC5-347B4DC5E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5098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12468-85BB-4090-8341-419C5228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B4B9B-B46A-4A81-841A-72A2580878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975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11E23-2CB6-4E94-A6AA-05AB557F8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13936-EB66-498F-9D5E-00DCB41E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02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BF2F8-3062-4A78-97B6-73F0DA7E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C3E7C-26A9-4409-9BBC-797DEB1B78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182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2ABB6-72C6-4DC1-93F0-E2BE449AB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D8096-6518-4F1B-9BA3-7C8ECB36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16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804C2-5220-4032-9031-F76732F4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0020C-B146-44B2-96BA-62E59F7C7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159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68092-A524-46BC-ABDC-0B6260AA0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924E99-832F-4361-882D-CC86E6D39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4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7FD51-F1C2-4D49-84F3-E495C36E8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91B19C-9AB1-406E-9132-6723DA627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241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0F05C-8357-4FC0-97EC-E9D20089B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8DFEE-0E06-496B-87E7-612B9B2A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943EA-0D86-4F24-B593-6C168B866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D475F6-8F78-44D6-B9AE-D09A1DCCD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7575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FAA6C-A9FF-489D-BE4A-239EFC120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4B06B-8BA0-4D40-B573-ED2FA675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75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0DA56-9843-43DD-9D04-80D62223E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B37E1-AE62-47BF-88EA-2BE7427E0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728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DC3FD-0546-4C39-9AF0-98FE6ECC3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7C0C2-68AD-4E38-AC76-9502138D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9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3956-53A4-4228-9FFF-27FDE3A56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6A6900-9A51-4A50-9BB8-688076E7CF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568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C2F7A-16F1-4A11-B945-7D1D329BA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B3A5A-3170-4454-A6E8-57EAFF94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8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5DC85-B3D3-4CEE-8144-17F8715D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E6A204-19DF-47BE-B611-572B0195C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020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BFAEE-7597-49F3-A57E-F4E4BB710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91D82-F48B-4185-9D5F-5ED9779D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65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0E7D-8503-4FA1-B465-D8D2F95F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9CA84-DF5B-48B7-8938-A2F985276D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666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4C4DD-3402-4B78-BFDD-2703E9401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936D1-D8DD-4BE8-84BC-3C7B50353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318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19B57-F946-40C9-9519-DFDE9E1E5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284D4-0D12-4E60-8DA9-32247337B8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0042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460E0-9F58-4F7D-A427-BF99BC107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7A4C8-E3CC-44DB-8213-C5D45830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3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1A0A2-7FE3-4D7F-8E43-FA1E3802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95D725-E681-4F32-AB9B-6AAB5FF2CB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931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A61E7-1DD2-46C9-A4D9-AFC2B078E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B39C7-A6FD-463A-B06A-0C19957A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6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71F04-58DF-438A-A8B5-DF5B1DAA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E8531-6F19-42BD-A95F-AF4930D4B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7439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BAA82-BFFE-4BA6-8E39-A1ED901E7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C8194-1D7B-4FE1-A5F3-97571B224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713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F43AC-AB0C-4825-8BAA-A8C60E8B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FABC60-6AE8-472B-B4E7-6C415C231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144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700719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59530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89514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75295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0909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08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112.61375661376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65.68253968254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178.2962962963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92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94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86.836538461538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74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78.613861386139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8.7227722772277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87.336633663366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5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75.435643564356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7.9405940594059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83.376237623762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2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191.79761904762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95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191.79761904762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8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191.79761904762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1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191.79761904762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99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191.79761904762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13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331E6-3328-4B6B-A617-97ACFD4D3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04826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8B89C-CF30-4B20-A32D-CB3F64384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89EE5-6AC6-472B-8B2A-4B10ED747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521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574478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05071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218737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24975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0251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1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191.79761904762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94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167.47435897436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463.47435897436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5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85.033898305085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25.949152542373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110.98305084746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47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144.79069767442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13.46511627907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158.25581395349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3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114.02777777778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7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#NosImpulsaNuestraHistoria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13.190476190476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134.19047619048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5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65.882352941176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23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7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3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669.76923076923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986.30769230769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00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AA602-7D5B-4F7D-904E-C605CEAB4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46606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67CA0-9AFC-47D2-BEEB-7EC5B6A8E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A09B2-1ACF-47C3-B33F-2130A62BA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804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62492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5510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6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450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073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53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4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993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AEC15-CEA0-4BDE-A460-558F19E8E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70728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26067-65A6-40D5-8AEC-F4D9DA51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80539-D66E-440A-A156-637907F3A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868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75551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22168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918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228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215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06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334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- 2021-09-02 17:00:59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Agosto ¡Podés ganarte una #BiciMotomel para vos y otra para el jugador elegido! ⁣⁣
⠀⠀⠀⠀⠀⠀⠀⠀⠀⠀⠀⠀⠀⠀⠀⠀⠀⠀⠀⠀⠀⠀⠀⠀⠀⠀⠀⠀⠀⠀⠀⠀⠀⠀⠀⠀⁣⁣⁣⁣⁣⁣
Cada voto cuenta. Sólo tenés que:⁣⁣⁣⁣⁣
 - Seguir la cuenta motomeloficial y motomelbicicletas
 - Darle like a la publicación⁣⁣⁣⁣⁣
 - Elegir el #JugadorMotomel del mes⁣⁣⁣⁣⁣
⁣⁣⁣⁣⁣
Participan usuarios de: Facebook, Twitter o Instagram.⁣⁣⁣⁣⁣⁣
⁣⁣⁣⁣⁣⁣
Elegí entre los siguientes jugadores:⁣⁣⁣⁣⁣⁣
👉 Silvio Romero
⁣👉 Darío Cvitanich
👉 José Manuel López
👉 Facundo Curuchet 
⁣⁣⁣⁣⁣⁣
¿Cuál tiene que ser el #JugadorMotomel del mes? ¡Comentá y ayudanos a elegirlo!⁣⁣⁣⁣⁣⁣
⁣⁣⁣⁣⁣⁣
Tenés tiempo hasta el 09/09. Bases y condiciones en el link de nuestra bio.⁣⁣
⁣⁣⁣⁣⁣⁣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241313326_953895821834484_7247623418619343740_n.jpg?_nc_ht=scontent.cdninstagram.com&amp;_nc_cat=100&amp;_nc_ohc=niFD87KjlhMAX8kliLi&amp;edm=AMO9-JQAAAAA&amp;ccb=7-4&amp;oh=00_AT97MYuYdxP9hOwxor_DUTQ2rbPQ6WHbX19eOvKWG0eUVw&amp;oe=6206AC85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168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D5728-F639-4B33-BF71-48C1243F2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84093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D9BB2-D0D3-4353-8BC7-99A9DDA3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AAE4D-336A-4A63-8F76-A5222BE70F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091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63896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59204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22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73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119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058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376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91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@zanellahnos - 2021-08-31 19:39:14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💣RZ 300- Edición Limitada💣⁣
⁣
✅ Equipada con Inyección electrónica, Sistema de frenos ABS y display TFT full color.⁣
⁣
Una nueva forma de recorrer la ciudad⁣
⁣
#Zanella #CFMoto #RZ #RZ300 #REACHFORPROGRESS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240878647_1550227545312527_5664630194464304325_n.jpg?_nc_cat=101&amp;ccb=1-5&amp;_nc_sid=8ae9d6&amp;_nc_ohc=HFPnBNBro8gAX8X1Szr&amp;_nc_ht=scontent-iad3-2.cdninstagram.com&amp;edm=AL-3X8kEAAAA&amp;oh=00_AT8_JAhvSSujCkaHsrkGVzFeeAYBicNHBa9UOxwNN6O3aw&amp;oe=620A78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75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AA64B-8E72-4CC6-A6A5-F4ECBDA38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47126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2664-2933-4DD2-95B7-8EE774C27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10456-BC7A-4154-8454-CF243297D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787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591814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63935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718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822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259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607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924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55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- 2021-08-05 18:47:16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¡Ganate una bici votando al #JugadorMotomel del mes de Julio!⁣
⠀⠀⠀⠀⠀⠀⠀⠀⠀⠀⠀⠀⠀⠀⠀⠀⠀⠀⠀⠀⠀⠀⠀⠀⠀⠀⠀⠀⠀⠀⠀⠀⠀⠀⠀⠀⁣⁣⁣⁣⁣⁣⁣
Cada voto cuenta. Sólo tenés que:⁣⁣⁣⁣⁣⁣
✅ Seguirnos⁣⁣⁣⁣⁣
✅Darle like a la publicación⁣⁣⁣⁣⁣⁣
✅Elegir el #JugadorMotomel del mes⁣⁣⁣⁣⁣⁣
⁣⁣⁣⁣⁣⁣
Participan usuarios de: Facebook, Twitter o Instagram.⁣⁣⁣⁣⁣⁣⁣
⁣⁣⁣⁣⁣⁣⁣
Elegí entre los siguientes jugadores:⁣⁣⁣⁣⁣⁣⁣
👉Nicolás Castro ⁣
👉Matías Suarez ⁣
👉 Bruno Zuculini⁣
👉 Walter Bou⁣
⁣
¿Cuál tiene que ser el #JugadorMotomel del mes? ¡Comentá y ayudanos a elegirlo!⁣⁣⁣⁣⁣⁣⁣
⁣⁣⁣⁣⁣⁣⁣
Tenés tiempo hasta el 12/08. Bases y condiciones en el link de nuestra bio.⁣⁣⁣
⁣⁣⁣⁣⁣⁣⁣
#MotomelTeBanca #Sorteo #bici⁣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233816919_329664375468807_5704623147508251418_n.jpg?_nc_ht=scontent.cdninstagram.com&amp;_nc_cat=103&amp;_nc_ohc=i0NSmKV3QBgAX_2Imm2&amp;edm=AMO9-JQAAAAA&amp;ccb=7-4&amp;oh=00_AT-3VQEI4z_dDF1lPdqvjv2tf3n82PADajsAhnBfjDjqrw&amp;oe=6206B757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98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F92D7-D1EE-48C4-9116-2FC53C96E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37559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C28CA-CC9A-4C1B-86FF-3F94220C8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85ACBF-C0A5-4144-BBEA-8DAC7C8202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12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724369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5769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948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92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09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46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36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0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- 2021-03-03 15:46:51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tierra, en la ruta o en el campo. Te bancamos en cada paso que das.⁣ Viví la experiencia Motomel en cualquier terreno.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156592924_3715940581860210_1038510731457402552_n.jpg?_nc_cat=111&amp;ccb=1-5&amp;_nc_sid=8ae9d6&amp;_nc_ohc=hdO2OqItKxIAX8z8oT-&amp;_nc_ht=scontent-atl3-1.cdninstagram.com&amp;edm=AL-3X8kEAAAA&amp;oh=00_AT_xg3Yjkf_fhzD7ntfdRUOGzdKrdunbH6_G-HoXSkzSBQ&amp;oe=620AD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34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88688-E8F8-461B-BCA7-505C2AC96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85678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601C0-A021-4CA6-90CE-C39A2DBD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2A977-991E-467A-B448-F5717851E2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403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89423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39835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79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266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286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083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560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07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- 2021-08-02 16:40:08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tecnología.💥⁣
⁣
🏁 Motor 223cc⁣
🏁 Potencia 17.7hp a 8500rpm⁣
🏁 Frenos: Disco Delantero y Trasero⁣
🏁 Neumáticos Delantero 100/80/17 - Trasero 130/70/17⁣
🏁 Encendido Electrónico⁣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229658662_854096062182626_1614499124772497546_n.jpg?_nc_cat=110&amp;ccb=1-5&amp;_nc_sid=8ae9d6&amp;_nc_ohc=wIbR1MkLMKcAX-hWlKT&amp;_nc_ht=scontent-lga3-1.cdninstagram.com&amp;edm=AL-3X8kEAAAA&amp;oh=00_AT_9SdlQy7AuwkiSfIWfMsst81v7Hdrome_GLnFPcnTHOA&amp;oe=620AFC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335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AF3A7-259E-4EF6-85B1-BF8728150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467575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9D1B5-E1C4-4F8D-A8B7-2982342A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60FD0-AAEC-453D-8B3B-A4C99462A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235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252488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86229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15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168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908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418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429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7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- 2021-07-14 16:01:13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nueva Gilera AC1! Diseño Retro 😎
▶ Motor 4 tiempos, refrigerado por aire
▶ Transmisión 5 marchas
▶ Potencia 11.4 hp / 8000 rpm
▶ Frenos Delantero a disco, trasero a tambor
▶ Encendido Eléctrico y patada
Descubrí más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217370173_4007183422738061_4803349721987674887_n.jpg?_nc_cat=110&amp;ccb=1-5&amp;_nc_sid=8ae9d6&amp;_nc_ohc=ogjWYKfQxVUAX-vthaw&amp;_nc_ht=scontent-lga3-1.cdninstagram.com&amp;edm=AL-3X8kEAAAA&amp;oh=00_AT_OcDw1kjWbCDkM0Rc9HWnFFPJavXaxmNs0JBkbCZy26g&amp;oe=620AF1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97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24DC1-946E-40D6-9CD0-716A916F8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69143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2C52B-3012-42B6-A1AF-BFA111181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E83E6-94E8-4C55-A578-BDBAB1D65C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679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994975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0834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995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102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895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22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693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7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- 2021-12-10 15:51:09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267108545_654308675587243_4201447941504388242_n.jpg?_nc_cat=105&amp;ccb=1-5&amp;_nc_sid=8ae9d6&amp;_nc_ohc=KLDf39linAAAX_WhbfT&amp;_nc_ht=scontent-atl3-1.cdninstagram.com&amp;edm=AL-3X8kEAAAA&amp;oh=00_AT-jhAR-vm_g-6jt_3CWyvUgZXBoHaep1wOMkDUHIO3jBQ&amp;oe=620B97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99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3E5B8-EDCE-4C4D-9FA7-D63848AE3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58000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3300E-B939-4894-AA5B-E2780B7D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AD11B-D9CE-44BB-8352-A4B758505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37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75912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8897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461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264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93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29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972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84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- 2021-04-12 15:09:03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SORTEAZO POR LOS 30K EN INSTAGRAM 🙌🏻⁣
⁣
𝐆𝐚𝐧𝐚𝐭𝐞 𝟏 𝐊𝐢𝐭 𝐝𝐞 𝐭𝐫𝐚𝐧𝐬𝐦𝐢𝐬𝐢𝐨́𝐧 𝐲 𝟏 𝐜𝐚𝐣𝐚 𝐝𝐞 𝐡𝐞𝐫𝐫𝐚𝐦𝐢𝐞𝐧𝐭𝐚𝐬.⁣
⁣
Para participar es MUY fácil. Tenés que:.⁣
👉🏻 Darle like a la foto❤️.⁣
👉🏻 Seguirnos motomeloficial 😉.⁣
👉🏻 Arrobar a cuantas personas quieras (más arrobás, mejor!) .⁣
👉🏻 Doble chance si compartís el sorteo en tus Stories.⁣
.⁣
El premio se sortea el Martes 27 de abril. El envío queda a cargo del ganador.👌🏻⁣
⁣
⁣
#sorteo 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171002422_803285577275900_4904645512927045762_n.jpg?_nc_cat=103&amp;ccb=1-5&amp;_nc_sid=8ae9d6&amp;_nc_ohc=TVa11D-1pVEAX_7Nu5D&amp;_nc_ht=scontent-atl3-1.cdninstagram.com&amp;edm=AL-3X8kEAAAA&amp;oh=00_AT9LRzlshA9K4qwK_OPkAnTcbYxyEgnSu_P91djFobTqXg&amp;oe=620BBC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24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48F63-85FA-4C2C-B1AC-B7A1832A0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11117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5717-F1F5-4037-A0EA-A5A26D427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CC20A-7C55-4C12-BAD1-2837199A6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714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544228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5467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222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56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930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94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3300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79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@zanellahnos - 2021-08-18 17:30:14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moto para pilotos reales 👉  RZ 650 MT⁣
🔥 EDICIÓN LIMITADA 🔥⁣
⁣
✅  Bicilíndrico DOHC 650cc 60 HP⁣
✅  Inyección electrónica BOSCH EFI⁣
✅  Frenos ABS⁣
✅  Accesorios incluidos⁣
⁣
¿Qué esperas para tener la tuya?🏍⁣
⁣
#Zanella #CFMoto #RZ #RZ600MT  #REACHFORPROGRESS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238546382_210833747680444_794404236501004338_n.jpg?_nc_ht=scontent.cdninstagram.com&amp;_nc_cat=104&amp;_nc_ohc=BkYyMmKqC4QAX_GDFKk&amp;edm=AMO9-JQAAAAA&amp;ccb=7-4&amp;oh=00_AT8x8_MkzwsNJFnw6u0RJs5e0bIBqBgVqsDTBqHiB7gQgg&amp;oe=62069F4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471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ECA9A-2D7F-487F-8F85-D18879D7C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59653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1123E-15CD-4337-9FF2-E21CD5641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92506-BF24-461D-9C5A-A682F458A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93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190889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6660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733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42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074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80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857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9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@zanellahnos - 2021-07-19 16:58:12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Ceccato con su diseño exclusivo hace de cualquier recorrido una verdadera experiencia.⁣
⁣
💥¿Te animás a vivirla?💥⁣
⁣
#Zanella #Motos #Street #Vintage #Larevolucióndeunícono #SoyLeyenda⁣
#NosImpulsaNuestraHistoria #Ceccato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220137582_288626029570093_8486132925470570003_n.jpg?_nc_ht=scontent.cdninstagram.com&amp;_nc_cat=101&amp;_nc_ohc=ZtkF5xddEm4AX9UtOxf&amp;edm=AMO9-JQAAAAA&amp;ccb=7-4&amp;oh=00_AT8MrxonvdCwZ2THtlv9W6DyFQKEB3xDHZM0PraqxRDMYw&amp;oe=6206BAA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18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5FF7C-A631-4410-AD38-8FC1B50C1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09264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E1D4-3401-46A9-A259-39D11F2D3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BE7FF-0557-4B55-8CE3-229A9C919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459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168367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56953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164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472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19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281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300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- 2021-09-11 10:30:12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del maestro y les queremos contar acerca de Tatiana, Maestra rural de la localidad de Coronel Juan Solá , Salta.
Tatiana con su SKUA 150 recorre 85 km por día. Va desde Coronel Juan Solá hasta la Escuela n° 4201 de san Patricio - Rivadavia, localidad de Los Blancos, Salta.
La historia de Tatiana es una historia más de superación , como tantos docentes, que en cada punto del país cumplen con su vocación, enfrentando distintos tipos de dificultades para poder llegar a su lugar de trabajo. Parte del camino que debe hacer es ruta pero parte es de tierra, camino que se hace difícil los días de mucho calor o lluvia, donde tiene que enfrentar barro, arenales y greda, esto hace que muchas veces los maestros que hacen este recorrido deban atravesar distintos tipos de situaciones.
 Una historia que emociona �donde la vocación y el amor hacen que todo sea posible para que Tatiana pueda llegar todos los días a enseñar a chicos de la comunidad Wichi.
Queremos saludar a todos los MAESTROS que día a día ponen todo su amor para enseñar, contener, acompañar, compartir almuerzos y meriendas.
¡FELIZ DÍA DEL MAESTRO!
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241546979_248152257192660_4059419065872125986_n.jpg?_nc_cat=108&amp;ccb=1-5&amp;_nc_sid=8ae9d6&amp;_nc_ohc=4Fc9psLCJysAX-y0XeV&amp;_nc_oc=AQlVTeG1ru_6_nB4qzFzqdGk_7Onwgl41VvGwYXe3HIpRm4AGfmLcJSu0Ks15o5Phx4&amp;_nc_ht=scontent-atl3-1.cdninstagram.com&amp;edm=AL-3X8kEAAAA&amp;oh=00_AT92KagzdFv-TKZUvSFNYGKdRGwBHn-qc_D0_iLXV76dhg&amp;oe=620BEF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643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7E722-845E-4F56-B035-EBF57A0C9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458377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6572-8801-4E1A-A87C-32702402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B444D3-95F6-4E4D-B78B-209B59E54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982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416298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2450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023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230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76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003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784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7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181702307_793240634888385_5869411544136920420_n.jpg?_nc_cat=109&amp;ccb=1-5&amp;_nc_sid=8ae9d6&amp;_nc_ohc=C3eYatZEKlYAX9pli9S&amp;_nc_ht=scontent-atl3-1.cdninstagram.com&amp;edm=AL-3X8kEAAAA&amp;oh=00_AT8ExMVEUpJtw0R6KH12D79yVg07xT-w84k6aog-N4zsYw&amp;oe=620A8D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18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AED68-D70B-4B53-8FAE-EE1FFC08B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59324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358FF-55D2-4BF7-B28C-1FF236BA0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F4760-C3AF-44D0-862C-189767D6D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393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194973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8029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367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91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938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64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247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5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- 2021-01-05 12:55:07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nuestra planta La Emilia te mostramos orgullosos la moto nacional más vendida, la elegida por todos los Argentinos, nuestra #Blitz 110. Tu herramienta de trabajo cada día, tu traslado para ir donde quieras o dar un paseo y disfrutar los fines de semana.
Y a vos, ¿𝐄𝐧 𝐪𝐮𝐞́ 𝐭𝐞 𝐛𝐚𝐧𝐜𝐚 𝐭𝐮 𝐁𝐥𝐢𝐭𝐳 𝐜𝐚𝐝𝐚 𝐝𝐢́𝐚?⁣
⁣
#MotomelTeBanca #Blitz110 #moto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136775228_4919926164746825_5988780765292324397_n.jpg?_nc_cat=104&amp;ccb=1-5&amp;_nc_sid=8ae9d6&amp;_nc_ohc=jmh2KzwquuIAX-D4h5v&amp;_nc_ht=scontent-atl3-1.cdninstagram.com&amp;edm=AL-3X8kEAAAA&amp;oh=00_AT_vpCeampOsmsp9fN_EnvwXluDguYEq59KRV81qzlVuZQ&amp;oe=620B1A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13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94E94-DF2E-4B8D-870A-5DACEC0BD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45366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2034-70E7-428C-90A6-58F8C283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7BE1A-3068-4B0A-AC8D-4B25FF989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288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398247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75531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132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313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80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24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61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52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- 2021-11-05 17:48:09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#JugadorMotomel de Octubre
¡Te podes ganar una #BiciMotomel para vos y otra para el jugador elegido!
¿Cómo participar? Muy sencillo:
- Seguir a la cuenta de motomeloficial y motomelbicicletas
- Darle like a la publicación
- Comentar eligiendo el #JugadorMotomel del mes
Podes participar en Facebook, Twitter o Instagram.
Podes elegir entre estos jugadores:
Francisco Ortega
Julián Álvarez
Agustin Almendra
José López
Franco Armani
¿Para vos cuál de estos 5 fue el #JugadorMotomel del mes?
Tenes tiempo hasta el 15/11.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253073581_469876441121653_6408452805366343567_n.jpg?_nc_ht=scontent.cdninstagram.com&amp;_nc_cat=101&amp;_nc_ohc=_QTI5IkajfQAX98e66c&amp;edm=AMO9-JQAAAAA&amp;ccb=7-4&amp;oh=00_AT-MOeP08AD_ifAQPWn1CqBbvlqH0HJzbrk45cRXNE8hBA&amp;oe=6206B5E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54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8ED51-F5DB-4044-855A-55BB88AD3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84763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38CFE-34CA-46B3-918E-CE44AD62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444B7-BF92-4AC5-A9BA-E0F398C8EC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862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039959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02669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456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92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342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191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235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6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- 2021-05-10 17:22:48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185114348_233452731868711_7952324618122873357_n.jpg?_nc_cat=102&amp;ccb=1-5&amp;_nc_sid=8ae9d6&amp;_nc_ohc=xtcmfxY4-oUAX-7CF0o&amp;_nc_ht=scontent-atl3-1.cdninstagram.com&amp;edm=AL-3X8kEAAAA&amp;oh=00_AT-boC3m9P5fxys1cDoHLmTTx2CcshJYzFffb01zTYUWbA&amp;oe=620A46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63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2A8BF-AD45-4D63-9F81-21EE6B987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740462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93C4-9D5B-48C4-ACCA-A22D5F858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31287-F00B-49B7-BC5C-D29299618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979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766800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9290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936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567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937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61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756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1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- 2021-09-10 14:00:50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#Skua125Xtreme, ha sido desarrollada especialmente para los usuarios que buscan agilidad, practicidad y confiabilidad en cualquier terreno.
El diseño incorpora un tablero con indicador de marcha, freno delantero y trasero a disco lobulado y guardabarros elevado.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241469099_1185373231958235_3569796806307776751_n.jpg?_nc_cat=101&amp;ccb=1-5&amp;_nc_sid=8ae9d6&amp;_nc_ohc=amDJwRIvbIsAX91dM_4&amp;_nc_ht=scontent-atl3-1.cdninstagram.com&amp;edm=AL-3X8kEAAAA&amp;oh=00_AT9HfLARso1M-yeDoUuJhRx040x7ugG5eaAn6C1VWOlZRA&amp;oe=620AC0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85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D4213-398F-4A18-80CC-E201128A1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674571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FF354-68A0-4149-BA2D-3F7312F5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63D65-D724-44CA-B17F-BF2B64FA3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71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331078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1694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263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436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089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499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5794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38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- 2021-09-01 18:46:10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Ya está disponible en los concesionarios oficiales #Gilera 💪 Te mostramos sus colores!⁣
⁣
✅ Motor 4 tiempos, refrigerado por aire⁣
✅ Transmisión 5 marchas⁣
✅Potencia 11.4 hp / 8000 rpm⁣
✅ Freno Delantero a disco, trasero a tambor⁣
✅ Encendido Eléctrico y patada⁣
⁣
Más info en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241147481_930441934178313_8800353995248314910_n.jpg?_nc_cat=108&amp;ccb=1-5&amp;_nc_sid=8ae9d6&amp;_nc_ohc=Vz_rIeM_040AX-aSG8I&amp;_nc_ht=scontent-lga3-1.cdninstagram.com&amp;edm=AL-3X8kEAAAA&amp;oh=00_AT9exdE0DIUtryIorwqmplU1xstcfWkR1cgIlJ1I-GMLxw&amp;oe=620AE5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98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52C56-DF6B-4FDA-9EFE-339F20A52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77153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B5ADD-118D-428A-B400-6450CCC7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1AC8A-1297-4376-BA25-FCD1DFE989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25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653714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2038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430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25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13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31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74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- 2021-09-20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nuevo clásico de Gilera 😎 Ya viste todos sus colores?⁣
⁣
✅ Motor 4 tiempos, refrigerado por aire⁣
✅ Transmisión 5 marchas⁣
✅Potencia 11.4 hp / 8000 rpm⁣
✅ Freno delantero de disco⁣
✅Encendido Eléctrico y patada⁣
⁣
Para conocer más visitá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242447270_637331190583539_2940757302193975713_n.jpg?_nc_cat=107&amp;ccb=1-5&amp;_nc_sid=8ae9d6&amp;_nc_ohc=BIluHZ4xTakAX-56K9Q&amp;_nc_ht=scontent-lga3-1.cdninstagram.com&amp;edm=AL-3X8kEAAAA&amp;oh=00_AT_EU-tTrQebCqqmE3AuHAX01mdVW2ncSXbq16AM0rQ6GA&amp;oe=620AC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453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D55E4-5846-4F22-90C8-2E882297A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64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82628-4504-4A9F-93C4-C85B5A01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4FF17-8804-431D-8215-90AB1A3C64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526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272090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8623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517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354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071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26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192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7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@corvenmotos - 2021-06-25 21:17:57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 
Subite a una Corven. Dale play y activá tu propia aventura.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p640x640/207378849_343434914071303_6028272278579740466_n.jpg?_nc_ht=scontent.cdninstagram.com&amp;_nc_cat=107&amp;_nc_ohc=jqe-K4dVsYwAX_zIOYM&amp;edm=AMO9-JQAAAAA&amp;ccb=7-4&amp;oh=00_AT8myzkyiENkkjiwnDfhUMx7UcJ9VPaS7cBawjmfH_o9AQ&amp;oe=6206AFD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51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DD26D-41BB-4790-9407-F44036040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603123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33144-2889-487B-9A83-8F5AA693F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1C2F4-0277-4CDB-9E5F-CC2961543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543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314463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9479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249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13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4328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52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80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276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- 2021-09-27 16:00:13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Descubrí su variedad de colores!⁣
⁣
✅ Motor 4 tiempos, refrigerado por aire⁣
✅ Transmisión 5 marchas⁣
✅Potencia 11.4 hp / 8000 rpm⁣
✅ Freno Delantero de disco⁣
✅Encendido Eléctrico y patada⁣
⁣
Más info en 💻https://gilera.com.ar/modelo/ac1-1⁣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243141752_981318039395346_4463859224363642524_n.jpg?_nc_cat=110&amp;ccb=1-5&amp;_nc_sid=8ae9d6&amp;_nc_ohc=BDaKgPY11NcAX_XAd5A&amp;_nc_ht=scontent-lga3-1.cdninstagram.com&amp;edm=AL-3X8kEAAAA&amp;oh=00_AT-51NiDL_n0UeX4VPEvXm3TBg8sRNL4vGx6CU87tYKexg&amp;oe=620B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483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E34DF-316F-4576-BD55-A80D07C06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737393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2DAEE-A96D-4638-9522-7BD4BF3D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01509-EC9B-46B4-81A1-FDCBB432C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737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71370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81123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309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247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03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866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32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9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- 2021-12-03 16:24:40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#𝐉𝐮𝐠𝐚𝐝𝐨𝐫𝐌𝐨𝐭𝐨𝐦𝐞𝐥 𝐝𝐞 𝐍𝐨𝐯𝐢𝐞𝐦𝐛𝐫𝐞
¡Te podes ganar una #𝐁𝐢𝐜𝐢𝐌𝐨𝐭𝐨𝐦𝐞𝐥 para vos y otra para el jugador elegido!
¿Cómo participar? Muy sencillo:
- 𝐒𝐞𝐠𝐮𝐢𝐫 a la cuenta de motomeloficial y motomelbicicletas
- 𝐃𝐚𝐫𝐥𝐞 𝐥𝐢𝐤𝐞 a la publicación
- 𝐂𝐨𝐦𝐞𝐧𝐭𝐚𝐫 eligiendo el #JugadorMotomel del mes
Podes participar en Facebook, Twitter o Instagram.
Podes elegir entre estos jugadores:
𝐉𝐮𝐥𝐢𝐚́𝐧 Á𝐥𝐯𝐚𝐫𝐞𝐳
𝐄𝐦𝐢𝐥𝐢𝐚𝐧𝐨 𝐕𝐞𝐜𝐜𝐡𝐢𝐨
𝐌𝐚𝐫𝐜𝐨 𝐑𝐮𝐛𝐞𝐧
�𝐌𝐢𝐥𝐭𝐨𝐧 𝐆𝐢𝐦𝐞́𝐧𝐞𝐳
¿Para vos cuál de estos 4 fue el #𝐉𝐮𝐠𝐚𝐝𝐨𝐫𝐌𝐨𝐭𝐨𝐦𝐞𝐥 del mes?
Tenes tiempo hasta el 10/12. Bases y condiciones en el link de nuestra bio.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263105003_228532986063387_1427150061302329020_n.jpg?_nc_ht=scontent.cdninstagram.com&amp;_nc_cat=103&amp;_nc_ohc=Udizrisf0aMAX_8JYor&amp;edm=AMO9-JQAAAAA&amp;ccb=7-4&amp;oh=00_AT8blnJqE3xPxHBNprkdsMFFseIgLOoFTjljRliYhco47g&amp;oe=6206AFC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944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03AE4-813B-426D-8E77-BDF05E788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20963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FD72F-56DA-485D-A170-8F3093348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750C3-371E-4BFB-A482-19209046CD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811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869155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14917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4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937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92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280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542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74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@corvenmotos - 2021-06-27 17:25:38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150 R3. 
Atractivo diseño de faros delanteros y traseros, guiños de LED, sistema de luces siempre encendidas, tablero con medidor de combustible, nuevo cubre escape y portaequipaje trasero en aluminio. 
Viajá seguro en todo tipo de camino. Con la TRIAX R3 la ruta la hacés vos.
#YaSabésADóndeIr
Tenela en 48 cuotas con tasa preferencial.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210458218_936672063576148_8949510953626851757_n.jpg?_nc_cat=104&amp;ccb=1-5&amp;_nc_sid=8ae9d6&amp;_nc_ohc=JFMhpeAOdEMAX-D_-iq&amp;_nc_ht=scontent-lga3-2.cdninstagram.com&amp;edm=AL-3X8kEAAAA&amp;oh=00_AT8h-HAQaasbCCinW44vRO6V9sgt9Vrb8PFw04eI0QDdcw&amp;oe=620B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011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A0FAA-D8C1-4A2E-B15C-29055A333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482153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A20F-D7F8-474F-86F8-A5626C15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7684E-2D1A-4FB4-9869-2476FCE43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589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112367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40612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710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361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862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036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181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3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@motomeloficial - 2021-01-27 17:40:36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#𝐒𝐤𝐮𝐚𝐀𝐝𝐯𝐞𝐧𝐭𝐮𝐫𝐞 fue diseñada para superar límites. Tiene todo lo que necesitás para salir a rodar en cualquier camino, ya sea tierra o asfalto.⁣
⁣
¡Descubrila!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142894107_2772715099706680_7497314245135675489_n.jpg?_nc_cat=102&amp;ccb=1-5&amp;_nc_sid=8ae9d6&amp;_nc_ohc=qnWDFl7ZJeEAX_N6cJi&amp;_nc_ht=scontent-atl3-1.cdninstagram.com&amp;edm=AL-3X8kEAAAA&amp;oh=00_AT-7aoDRX7Rb6pM-Pos6wv5atBWg7J77N-v4FqMOm6yhtg&amp;oe=620AB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705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13D0B-81AA-424D-BB02-576404B51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60829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148C8-F490-4A2B-8755-322AB5FCE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6969DA-7651-4D75-9FC1-C30355DD5C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214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05950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19535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28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978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954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535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39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6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- 2021-08-20 16:00:29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
⁣
✅ Motor 223cc⁣
✅ Potencia 17.7hp a 8500rpm⁣
✅ Frenos: Disco Delantero y Trasero⁣
✅ Neumáticos Delantero 100/80/17 - Trasero 130/70/17⁣
✅ Encendido Electrónico⁣
⁣
Para más información visitá: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239981825_1026892008169963_3683978836283420776_n.jpg?_nc_cat=109&amp;ccb=1-5&amp;_nc_sid=8ae9d6&amp;_nc_ohc=-fSPcy5S-rIAX98o6Ge&amp;_nc_ht=scontent-lga3-1.cdninstagram.com&amp;edm=AL-3X8kEAAAA&amp;oh=00_AT8_lK3p2nSfnL5bYHALk70Y852giS4MGCpX7qMk4Hb5Bg&amp;oe=620AB5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623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023DB-820A-4BFA-8969-982EE92EE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113423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86D58-A26E-4170-8638-1896863EE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75621-1C48-424C-8542-14AA8CC8A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882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33749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071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172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5890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52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462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11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9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@gileramotorsarg - 2021-08-11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💪⁣
⁣
☑️ Motor 223cc⁣
☑️ Potencia 17.7hp a 8500rpm⁣
☑️ Frenos: Disco Delantero y Trasero⁣
☑️ Neumáticos Delantero 100/80/17 - Trasero 130/70/17⁣
☑️ Encendido Electrónico⁣
⁣
Te invitamos a conocer más sobre este clásico de Gilera en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236207122_1496261910727308_5898692846579131000_n.jpg?_nc_cat=102&amp;ccb=1-5&amp;_nc_sid=8ae9d6&amp;_nc_ohc=e4QWQjtP0pkAX_nhk7a&amp;_nc_ht=scontent-lga3-1.cdninstagram.com&amp;edm=AL-3X8kEAAAA&amp;oh=00_AT-30Od8vZRhn3Ga1rjZcwLbKwlcueYe4eOgvDmz6eQlKA&amp;oe=620B19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309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592FE-B0B8-44A4-8F81-8C67895C0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1781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3129</Words>
  <Application>Microsoft Office PowerPoint</Application>
  <PresentationFormat>On-screen Show (4:3)</PresentationFormat>
  <Paragraphs>613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26</vt:lpstr>
      <vt:lpstr>Instagram Posts Table | Motomel - 2 of 26</vt:lpstr>
      <vt:lpstr>Instagram Posts Table | Motomel - 3 of 26</vt:lpstr>
      <vt:lpstr>Instagram Posts Table | Motomel - 4 of 26</vt:lpstr>
      <vt:lpstr>Instagram Posts Table | Motomel - 5 of 26</vt:lpstr>
      <vt:lpstr>Instagram Posts Table | Motomel - 6 of 26</vt:lpstr>
      <vt:lpstr>Instagram Posts Table | Motomel - 7 of 26</vt:lpstr>
      <vt:lpstr>Instagram Posts Table | Motomel - 8 of 26</vt:lpstr>
      <vt:lpstr>Instagram Posts Table | Motomel - 9 of 26</vt:lpstr>
      <vt:lpstr>Instagram Posts Table | Motomel - 10 of 26</vt:lpstr>
      <vt:lpstr>Instagram Posts Table | Motomel - 11 of 26</vt:lpstr>
      <vt:lpstr>Instagram Posts Table | Motomel - 12 of 26</vt:lpstr>
      <vt:lpstr>Instagram Posts Table | Motomel - 13 of 26</vt:lpstr>
      <vt:lpstr>Instagram Posts Table | Motomel - 14 of 26</vt:lpstr>
      <vt:lpstr>Instagram Posts Table | Motomel - 15 of 26</vt:lpstr>
      <vt:lpstr>Instagram Posts Table | Motomel - 16 of 26</vt:lpstr>
      <vt:lpstr>Instagram Posts Table | Motomel - 17 of 26</vt:lpstr>
      <vt:lpstr>Instagram Posts Table | Motomel - 18 of 26</vt:lpstr>
      <vt:lpstr>Instagram Posts Table | Motomel - 19 of 26</vt:lpstr>
      <vt:lpstr>Instagram Posts Table | Motomel - 20 of 26</vt:lpstr>
      <vt:lpstr>Instagram Posts Table | Motomel - 21 of 26</vt:lpstr>
      <vt:lpstr>Instagram Posts Table | Motomel - 22 of 26</vt:lpstr>
      <vt:lpstr>Instagram Posts Table | Motomel - 23 of 26</vt:lpstr>
      <vt:lpstr>Instagram Posts Table | Motomel - 24 of 26</vt:lpstr>
      <vt:lpstr>Instagram Posts Table | Motomel - 25 of 26</vt:lpstr>
      <vt:lpstr>Instagram Posts Table | Motomel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2022-02-11T10:38:41Z</dcterms:created>
  <dcterms:modified xsi:type="dcterms:W3CDTF">2022-02-11T10:39:54Z</dcterms:modified>
</cp:coreProperties>
</file>