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82DD-4709-B262-D895A64E23D1}"/>
            </c:ext>
          </c:extLst>
        </c:ser>
        <c:dLbls>
          <c:showLegendKey val="0"/>
          <c:showVal val="0"/>
          <c:showCatName val="0"/>
          <c:showSerName val="0"/>
          <c:showPercent val="0"/>
          <c:showBubbleSize val="0"/>
        </c:dLbls>
        <c:axId val="370527360"/>
        <c:axId val="370522768"/>
      </c:radarChart>
      <c:catAx>
        <c:axId val="37052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22768"/>
        <c:crosses val="autoZero"/>
        <c:auto val="1"/>
        <c:lblAlgn val="ctr"/>
        <c:lblOffset val="100"/>
        <c:noMultiLvlLbl val="0"/>
      </c:catAx>
      <c:valAx>
        <c:axId val="37052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2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7">
                  <c:v>3754</c:v>
                </c:pt>
                <c:pt idx="8">
                  <c:v>3758</c:v>
                </c:pt>
                <c:pt idx="9">
                  <c:v>3763</c:v>
                </c:pt>
                <c:pt idx="10">
                  <c:v>5909</c:v>
                </c:pt>
                <c:pt idx="11">
                  <c:v>8275</c:v>
                </c:pt>
              </c:numCache>
            </c:numRef>
          </c:val>
          <c:smooth val="0"/>
          <c:extLst>
            <c:ext xmlns:c16="http://schemas.microsoft.com/office/drawing/2014/chart" uri="{C3380CC4-5D6E-409C-BE32-E72D297353CC}">
              <c16:uniqueId val="{00000000-C128-49C7-9862-3B3C91937E3A}"/>
            </c:ext>
          </c:extLst>
        </c:ser>
        <c:dLbls>
          <c:showLegendKey val="0"/>
          <c:showVal val="0"/>
          <c:showCatName val="0"/>
          <c:showSerName val="0"/>
          <c:showPercent val="0"/>
          <c:showBubbleSize val="0"/>
        </c:dLbls>
        <c:smooth val="0"/>
        <c:axId val="374786392"/>
        <c:axId val="374783768"/>
      </c:lineChart>
      <c:dateAx>
        <c:axId val="374786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83768"/>
        <c:crosses val="autoZero"/>
        <c:auto val="1"/>
        <c:lblOffset val="100"/>
        <c:baseTimeUnit val="months"/>
      </c:dateAx>
      <c:valAx>
        <c:axId val="37478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8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8">
                  <c:v>4</c:v>
                </c:pt>
                <c:pt idx="9">
                  <c:v>5</c:v>
                </c:pt>
                <c:pt idx="10">
                  <c:v>2146</c:v>
                </c:pt>
                <c:pt idx="11">
                  <c:v>2366</c:v>
                </c:pt>
              </c:numCache>
            </c:numRef>
          </c:val>
          <c:smooth val="0"/>
          <c:extLst>
            <c:ext xmlns:c16="http://schemas.microsoft.com/office/drawing/2014/chart" uri="{C3380CC4-5D6E-409C-BE32-E72D297353CC}">
              <c16:uniqueId val="{00000000-0C67-4AE9-BA99-4371DA82229C}"/>
            </c:ext>
          </c:extLst>
        </c:ser>
        <c:dLbls>
          <c:showLegendKey val="0"/>
          <c:showVal val="0"/>
          <c:showCatName val="0"/>
          <c:showSerName val="0"/>
          <c:showPercent val="0"/>
          <c:showBubbleSize val="0"/>
        </c:dLbls>
        <c:smooth val="0"/>
        <c:axId val="375703680"/>
        <c:axId val="375704008"/>
      </c:lineChart>
      <c:dateAx>
        <c:axId val="37570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4008"/>
        <c:crosses val="autoZero"/>
        <c:auto val="1"/>
        <c:lblOffset val="100"/>
        <c:baseTimeUnit val="months"/>
      </c:dateAx>
      <c:valAx>
        <c:axId val="37570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49</c:v>
                </c:pt>
                <c:pt idx="2">
                  <c:v>27</c:v>
                </c:pt>
                <c:pt idx="3">
                  <c:v>40</c:v>
                </c:pt>
                <c:pt idx="4">
                  <c:v>37</c:v>
                </c:pt>
                <c:pt idx="5">
                  <c:v>28</c:v>
                </c:pt>
                <c:pt idx="6">
                  <c:v>17</c:v>
                </c:pt>
              </c:numCache>
            </c:numRef>
          </c:val>
          <c:extLst>
            <c:ext xmlns:c16="http://schemas.microsoft.com/office/drawing/2014/chart" uri="{C3380CC4-5D6E-409C-BE32-E72D297353CC}">
              <c16:uniqueId val="{00000000-281B-4758-9D60-D5AA36385A9D}"/>
            </c:ext>
          </c:extLst>
        </c:ser>
        <c:dLbls>
          <c:showLegendKey val="0"/>
          <c:showVal val="0"/>
          <c:showCatName val="0"/>
          <c:showSerName val="0"/>
          <c:showPercent val="0"/>
          <c:showBubbleSize val="0"/>
        </c:dLbls>
        <c:gapWidth val="219"/>
        <c:overlap val="-27"/>
        <c:axId val="375706960"/>
        <c:axId val="375707616"/>
      </c:barChart>
      <c:catAx>
        <c:axId val="37570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7616"/>
        <c:crosses val="autoZero"/>
        <c:auto val="1"/>
        <c:lblAlgn val="ctr"/>
        <c:lblOffset val="100"/>
        <c:noMultiLvlLbl val="0"/>
      </c:catAx>
      <c:valAx>
        <c:axId val="37570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8">
                  <c:v>0.106553010122536</c:v>
                </c:pt>
                <c:pt idx="9">
                  <c:v>0.13304949441192099</c:v>
                </c:pt>
                <c:pt idx="10">
                  <c:v>57.028966250332203</c:v>
                </c:pt>
                <c:pt idx="11">
                  <c:v>40.040616009477098</c:v>
                </c:pt>
              </c:numCache>
            </c:numRef>
          </c:val>
          <c:smooth val="0"/>
          <c:extLst>
            <c:ext xmlns:c16="http://schemas.microsoft.com/office/drawing/2014/chart" uri="{C3380CC4-5D6E-409C-BE32-E72D297353CC}">
              <c16:uniqueId val="{00000000-B558-4580-8B64-663C19D6AFE3}"/>
            </c:ext>
          </c:extLst>
        </c:ser>
        <c:dLbls>
          <c:showLegendKey val="0"/>
          <c:showVal val="0"/>
          <c:showCatName val="0"/>
          <c:showSerName val="0"/>
          <c:showPercent val="0"/>
          <c:showBubbleSize val="0"/>
        </c:dLbls>
        <c:smooth val="0"/>
        <c:axId val="377175840"/>
        <c:axId val="377171576"/>
      </c:lineChart>
      <c:dateAx>
        <c:axId val="37717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1576"/>
        <c:crosses val="autoZero"/>
        <c:auto val="1"/>
        <c:lblOffset val="100"/>
        <c:baseTimeUnit val="months"/>
      </c:dateAx>
      <c:valAx>
        <c:axId val="37717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4</c:v>
                </c:pt>
                <c:pt idx="3">
                  <c:v>5</c:v>
                </c:pt>
                <c:pt idx="4">
                  <c:v>4</c:v>
                </c:pt>
                <c:pt idx="5">
                  <c:v>7</c:v>
                </c:pt>
                <c:pt idx="6">
                  <c:v>7</c:v>
                </c:pt>
                <c:pt idx="7">
                  <c:v>8</c:v>
                </c:pt>
                <c:pt idx="8">
                  <c:v>5</c:v>
                </c:pt>
                <c:pt idx="9">
                  <c:v>4</c:v>
                </c:pt>
                <c:pt idx="10">
                  <c:v>2</c:v>
                </c:pt>
                <c:pt idx="11">
                  <c:v>6</c:v>
                </c:pt>
              </c:numCache>
            </c:numRef>
          </c:val>
          <c:smooth val="0"/>
          <c:extLst>
            <c:ext xmlns:c16="http://schemas.microsoft.com/office/drawing/2014/chart" uri="{C3380CC4-5D6E-409C-BE32-E72D297353CC}">
              <c16:uniqueId val="{00000000-63BE-4887-8687-820A326911C6}"/>
            </c:ext>
          </c:extLst>
        </c:ser>
        <c:dLbls>
          <c:showLegendKey val="0"/>
          <c:showVal val="0"/>
          <c:showCatName val="0"/>
          <c:showSerName val="0"/>
          <c:showPercent val="0"/>
          <c:showBubbleSize val="0"/>
        </c:dLbls>
        <c:smooth val="0"/>
        <c:axId val="377175184"/>
        <c:axId val="377176496"/>
      </c:lineChart>
      <c:dateAx>
        <c:axId val="37717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6496"/>
        <c:crosses val="autoZero"/>
        <c:auto val="1"/>
        <c:lblOffset val="100"/>
        <c:baseTimeUnit val="months"/>
      </c:dateAx>
      <c:valAx>
        <c:axId val="3771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6</c:v>
                </c:pt>
                <c:pt idx="12">
                  <c:v>11</c:v>
                </c:pt>
                <c:pt idx="13">
                  <c:v>0</c:v>
                </c:pt>
                <c:pt idx="14">
                  <c:v>15</c:v>
                </c:pt>
                <c:pt idx="15">
                  <c:v>3</c:v>
                </c:pt>
                <c:pt idx="16">
                  <c:v>10</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9605-41A7-936D-E22242F7EF61}"/>
            </c:ext>
          </c:extLst>
        </c:ser>
        <c:dLbls>
          <c:showLegendKey val="0"/>
          <c:showVal val="0"/>
          <c:showCatName val="0"/>
          <c:showSerName val="0"/>
          <c:showPercent val="0"/>
          <c:showBubbleSize val="0"/>
        </c:dLbls>
        <c:smooth val="0"/>
        <c:axId val="377183056"/>
        <c:axId val="377184696"/>
      </c:lineChart>
      <c:catAx>
        <c:axId val="37718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84696"/>
        <c:crosses val="autoZero"/>
        <c:auto val="1"/>
        <c:lblAlgn val="ctr"/>
        <c:lblOffset val="100"/>
        <c:noMultiLvlLbl val="0"/>
      </c:catAx>
      <c:valAx>
        <c:axId val="37718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8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12</c:v>
                </c:pt>
                <c:pt idx="3">
                  <c:v>26</c:v>
                </c:pt>
                <c:pt idx="4">
                  <c:v>3</c:v>
                </c:pt>
                <c:pt idx="5">
                  <c:v>3</c:v>
                </c:pt>
                <c:pt idx="6">
                  <c:v>4</c:v>
                </c:pt>
              </c:numCache>
            </c:numRef>
          </c:val>
          <c:extLst>
            <c:ext xmlns:c16="http://schemas.microsoft.com/office/drawing/2014/chart" uri="{C3380CC4-5D6E-409C-BE32-E72D297353CC}">
              <c16:uniqueId val="{00000000-DE06-4F5F-92BF-D1AB9B04E97B}"/>
            </c:ext>
          </c:extLst>
        </c:ser>
        <c:dLbls>
          <c:showLegendKey val="0"/>
          <c:showVal val="0"/>
          <c:showCatName val="0"/>
          <c:showSerName val="0"/>
          <c:showPercent val="0"/>
          <c:showBubbleSize val="0"/>
        </c:dLbls>
        <c:gapWidth val="219"/>
        <c:overlap val="-27"/>
        <c:axId val="377183712"/>
        <c:axId val="377184368"/>
      </c:barChart>
      <c:catAx>
        <c:axId val="37718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84368"/>
        <c:crosses val="autoZero"/>
        <c:auto val="1"/>
        <c:lblAlgn val="ctr"/>
        <c:lblOffset val="100"/>
        <c:noMultiLvlLbl val="0"/>
      </c:catAx>
      <c:valAx>
        <c:axId val="37718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8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485</c:v>
                </c:pt>
              </c:numCache>
            </c:numRef>
          </c:val>
          <c:extLst>
            <c:ext xmlns:c16="http://schemas.microsoft.com/office/drawing/2014/chart" uri="{C3380CC4-5D6E-409C-BE32-E72D297353CC}">
              <c16:uniqueId val="{00000000-ECFE-4B50-A18E-7EA3027D2D8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37</c:v>
                </c:pt>
              </c:numCache>
            </c:numRef>
          </c:val>
          <c:extLst>
            <c:ext xmlns:c16="http://schemas.microsoft.com/office/drawing/2014/chart" uri="{C3380CC4-5D6E-409C-BE32-E72D297353CC}">
              <c16:uniqueId val="{00000001-ECFE-4B50-A18E-7EA3027D2D8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1</c:v>
                </c:pt>
              </c:numCache>
            </c:numRef>
          </c:val>
          <c:extLst>
            <c:ext xmlns:c16="http://schemas.microsoft.com/office/drawing/2014/chart" uri="{C3380CC4-5D6E-409C-BE32-E72D297353CC}">
              <c16:uniqueId val="{00000002-ECFE-4B50-A18E-7EA3027D2D8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ECFE-4B50-A18E-7EA3027D2D8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ECFE-4B50-A18E-7EA3027D2D8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ECFE-4B50-A18E-7EA3027D2D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236</c:v>
                </c:pt>
              </c:numCache>
            </c:numRef>
          </c:val>
          <c:extLst>
            <c:ext xmlns:c16="http://schemas.microsoft.com/office/drawing/2014/chart" uri="{C3380CC4-5D6E-409C-BE32-E72D297353CC}">
              <c16:uniqueId val="{00000006-ECFE-4B50-A18E-7EA3027D2D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20</c:v>
                </c:pt>
              </c:numCache>
            </c:numRef>
          </c:val>
          <c:extLst>
            <c:ext xmlns:c16="http://schemas.microsoft.com/office/drawing/2014/chart" uri="{C3380CC4-5D6E-409C-BE32-E72D297353CC}">
              <c16:uniqueId val="{00000007-ECFE-4B50-A18E-7EA3027D2D81}"/>
            </c:ext>
          </c:extLst>
        </c:ser>
        <c:dLbls>
          <c:showLegendKey val="0"/>
          <c:showVal val="0"/>
          <c:showCatName val="0"/>
          <c:showSerName val="0"/>
          <c:showPercent val="0"/>
          <c:showBubbleSize val="0"/>
        </c:dLbls>
        <c:gapWidth val="150"/>
        <c:overlap val="100"/>
        <c:axId val="375699416"/>
        <c:axId val="375700072"/>
      </c:barChart>
      <c:catAx>
        <c:axId val="37569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0072"/>
        <c:crosses val="autoZero"/>
        <c:auto val="1"/>
        <c:lblAlgn val="ctr"/>
        <c:lblOffset val="100"/>
        <c:noMultiLvlLbl val="0"/>
      </c:catAx>
      <c:valAx>
        <c:axId val="375700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69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7</c:v>
                </c:pt>
              </c:numCache>
            </c:numRef>
          </c:val>
          <c:extLst>
            <c:ext xmlns:c16="http://schemas.microsoft.com/office/drawing/2014/chart" uri="{C3380CC4-5D6E-409C-BE32-E72D297353CC}">
              <c16:uniqueId val="{00000000-8E1F-4809-8B33-15D5E1E465A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39</c:v>
                </c:pt>
              </c:numCache>
            </c:numRef>
          </c:val>
          <c:extLst>
            <c:ext xmlns:c16="http://schemas.microsoft.com/office/drawing/2014/chart" uri="{C3380CC4-5D6E-409C-BE32-E72D297353CC}">
              <c16:uniqueId val="{00000001-8E1F-4809-8B33-15D5E1E465A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6</c:v>
                </c:pt>
              </c:numCache>
            </c:numRef>
          </c:val>
          <c:extLst>
            <c:ext xmlns:c16="http://schemas.microsoft.com/office/drawing/2014/chart" uri="{C3380CC4-5D6E-409C-BE32-E72D297353CC}">
              <c16:uniqueId val="{00000002-8E1F-4809-8B33-15D5E1E465A0}"/>
            </c:ext>
          </c:extLst>
        </c:ser>
        <c:dLbls>
          <c:showLegendKey val="0"/>
          <c:showVal val="0"/>
          <c:showCatName val="0"/>
          <c:showSerName val="0"/>
          <c:showPercent val="0"/>
          <c:showBubbleSize val="0"/>
        </c:dLbls>
        <c:gapWidth val="150"/>
        <c:overlap val="100"/>
        <c:axId val="375701712"/>
        <c:axId val="375694496"/>
      </c:barChart>
      <c:catAx>
        <c:axId val="375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694496"/>
        <c:crosses val="autoZero"/>
        <c:auto val="1"/>
        <c:lblAlgn val="ctr"/>
        <c:lblOffset val="100"/>
        <c:noMultiLvlLbl val="0"/>
      </c:catAx>
      <c:valAx>
        <c:axId val="375694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8.3153168135706002E-2</c:v>
                </c:pt>
                <c:pt idx="1">
                  <c:v>0.105327346305228</c:v>
                </c:pt>
                <c:pt idx="2">
                  <c:v>0.113642663118798</c:v>
                </c:pt>
                <c:pt idx="3">
                  <c:v>0.42024331896276002</c:v>
                </c:pt>
                <c:pt idx="4">
                  <c:v>4.4348356339043202E-2</c:v>
                </c:pt>
                <c:pt idx="5">
                  <c:v>1.10870890847608E-2</c:v>
                </c:pt>
                <c:pt idx="6">
                  <c:v>2.4945950440711798E-2</c:v>
                </c:pt>
              </c:numCache>
            </c:numRef>
          </c:val>
          <c:extLst>
            <c:ext xmlns:c16="http://schemas.microsoft.com/office/drawing/2014/chart" uri="{C3380CC4-5D6E-409C-BE32-E72D297353CC}">
              <c16:uniqueId val="{00000000-1B82-410A-84AF-B9F94BA46E5B}"/>
            </c:ext>
          </c:extLst>
        </c:ser>
        <c:dLbls>
          <c:showLegendKey val="0"/>
          <c:showVal val="0"/>
          <c:showCatName val="0"/>
          <c:showSerName val="0"/>
          <c:showPercent val="0"/>
          <c:showBubbleSize val="0"/>
        </c:dLbls>
        <c:gapWidth val="219"/>
        <c:overlap val="-27"/>
        <c:axId val="310949736"/>
        <c:axId val="310950064"/>
      </c:barChart>
      <c:catAx>
        <c:axId val="31094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50064"/>
        <c:crosses val="autoZero"/>
        <c:auto val="1"/>
        <c:lblAlgn val="ctr"/>
        <c:lblOffset val="100"/>
        <c:noMultiLvlLbl val="0"/>
      </c:catAx>
      <c:valAx>
        <c:axId val="31095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4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0</c:v>
                </c:pt>
                <c:pt idx="3">
                  <c:v>0</c:v>
                </c:pt>
                <c:pt idx="4">
                  <c:v>0</c:v>
                </c:pt>
                <c:pt idx="5">
                  <c:v>0</c:v>
                </c:pt>
                <c:pt idx="6">
                  <c:v>0</c:v>
                </c:pt>
                <c:pt idx="7">
                  <c:v>0</c:v>
                </c:pt>
                <c:pt idx="8">
                  <c:v>0.62832800851970205</c:v>
                </c:pt>
                <c:pt idx="9">
                  <c:v>1.19015957446809</c:v>
                </c:pt>
                <c:pt idx="10">
                  <c:v>0.88916459884201804</c:v>
                </c:pt>
                <c:pt idx="11">
                  <c:v>0.46766309456664801</c:v>
                </c:pt>
              </c:numCache>
            </c:numRef>
          </c:val>
          <c:smooth val="0"/>
          <c:extLst>
            <c:ext xmlns:c16="http://schemas.microsoft.com/office/drawing/2014/chart" uri="{C3380CC4-5D6E-409C-BE32-E72D297353CC}">
              <c16:uniqueId val="{00000000-111C-4873-98D1-1B99398C2E23}"/>
            </c:ext>
          </c:extLst>
        </c:ser>
        <c:dLbls>
          <c:showLegendKey val="0"/>
          <c:showVal val="0"/>
          <c:showCatName val="0"/>
          <c:showSerName val="0"/>
          <c:showPercent val="0"/>
          <c:showBubbleSize val="0"/>
        </c:dLbls>
        <c:smooth val="0"/>
        <c:axId val="377690576"/>
        <c:axId val="377692544"/>
      </c:lineChart>
      <c:dateAx>
        <c:axId val="37769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2544"/>
        <c:crosses val="autoZero"/>
        <c:auto val="1"/>
        <c:lblOffset val="100"/>
        <c:baseTimeUnit val="months"/>
      </c:dateAx>
      <c:valAx>
        <c:axId val="37769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1.2054332649483299</c:v>
                </c:pt>
                <c:pt idx="1">
                  <c:v>0.40723887791247199</c:v>
                </c:pt>
                <c:pt idx="2">
                  <c:v>0.78662063680610605</c:v>
                </c:pt>
              </c:numCache>
            </c:numRef>
          </c:val>
          <c:extLst>
            <c:ext xmlns:c16="http://schemas.microsoft.com/office/drawing/2014/chart" uri="{C3380CC4-5D6E-409C-BE32-E72D297353CC}">
              <c16:uniqueId val="{00000000-A308-4BCD-BA80-6DAEB38E6843}"/>
            </c:ext>
          </c:extLst>
        </c:ser>
        <c:dLbls>
          <c:showLegendKey val="0"/>
          <c:showVal val="0"/>
          <c:showCatName val="0"/>
          <c:showSerName val="0"/>
          <c:showPercent val="0"/>
          <c:showBubbleSize val="0"/>
        </c:dLbls>
        <c:gapWidth val="219"/>
        <c:overlap val="-27"/>
        <c:axId val="377692216"/>
        <c:axId val="377692872"/>
      </c:barChart>
      <c:catAx>
        <c:axId val="37769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2872"/>
        <c:crosses val="autoZero"/>
        <c:auto val="1"/>
        <c:lblAlgn val="ctr"/>
        <c:lblOffset val="100"/>
        <c:noMultiLvlLbl val="0"/>
      </c:catAx>
      <c:valAx>
        <c:axId val="37769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0.36039033045021102</c:v>
                </c:pt>
                <c:pt idx="11">
                  <c:v>5.2672432911953899E-2</c:v>
                </c:pt>
                <c:pt idx="12">
                  <c:v>0.60485090425210197</c:v>
                </c:pt>
                <c:pt idx="13">
                  <c:v>0</c:v>
                </c:pt>
                <c:pt idx="14">
                  <c:v>0.15635395874916799</c:v>
                </c:pt>
                <c:pt idx="15">
                  <c:v>7.2078066090042095E-2</c:v>
                </c:pt>
                <c:pt idx="16">
                  <c:v>0.19793745841650001</c:v>
                </c:pt>
                <c:pt idx="17">
                  <c:v>0.11643379906853001</c:v>
                </c:pt>
                <c:pt idx="18">
                  <c:v>1.66333998669328E-2</c:v>
                </c:pt>
                <c:pt idx="19">
                  <c:v>0</c:v>
                </c:pt>
                <c:pt idx="20">
                  <c:v>0</c:v>
                </c:pt>
                <c:pt idx="21">
                  <c:v>0</c:v>
                </c:pt>
                <c:pt idx="22">
                  <c:v>0</c:v>
                </c:pt>
                <c:pt idx="23">
                  <c:v>0</c:v>
                </c:pt>
              </c:numCache>
            </c:numRef>
          </c:val>
          <c:smooth val="0"/>
          <c:extLst>
            <c:ext xmlns:c16="http://schemas.microsoft.com/office/drawing/2014/chart" uri="{C3380CC4-5D6E-409C-BE32-E72D297353CC}">
              <c16:uniqueId val="{00000000-E1D7-4C0F-9FF9-80A5F775C8BD}"/>
            </c:ext>
          </c:extLst>
        </c:ser>
        <c:dLbls>
          <c:showLegendKey val="0"/>
          <c:showVal val="0"/>
          <c:showCatName val="0"/>
          <c:showSerName val="0"/>
          <c:showPercent val="0"/>
          <c:showBubbleSize val="0"/>
        </c:dLbls>
        <c:smooth val="0"/>
        <c:axId val="377677456"/>
        <c:axId val="377686640"/>
      </c:lineChart>
      <c:catAx>
        <c:axId val="37767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86640"/>
        <c:crosses val="autoZero"/>
        <c:auto val="1"/>
        <c:lblAlgn val="ctr"/>
        <c:lblOffset val="100"/>
        <c:noMultiLvlLbl val="0"/>
      </c:catAx>
      <c:valAx>
        <c:axId val="37768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7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F529-4266-9BD2-5EFF0FD761AE}"/>
            </c:ext>
          </c:extLst>
        </c:ser>
        <c:dLbls>
          <c:showLegendKey val="0"/>
          <c:showVal val="0"/>
          <c:showCatName val="0"/>
          <c:showSerName val="0"/>
          <c:showPercent val="0"/>
          <c:showBubbleSize val="0"/>
        </c:dLbls>
        <c:smooth val="0"/>
        <c:axId val="471500232"/>
        <c:axId val="471504496"/>
      </c:lineChart>
      <c:dateAx>
        <c:axId val="47150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504496"/>
        <c:crosses val="autoZero"/>
        <c:auto val="1"/>
        <c:lblOffset val="100"/>
        <c:baseTimeUnit val="months"/>
      </c:dateAx>
      <c:valAx>
        <c:axId val="47150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50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F50F4-0291-44F5-903C-4A57D0AEC0A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26BCB7C-3B87-46CA-A592-CF75FDF3D35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27721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941C-18AA-4834-A601-F99A6A867FE1}"/>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F47CE44A-B853-481C-833E-69DCBA8B5E32}"/>
              </a:ext>
            </a:extLst>
          </p:cNvPr>
          <p:cNvGraphicFramePr>
            <a:graphicFrameLocks noGrp="1"/>
          </p:cNvGraphicFramePr>
          <p:nvPr>
            <p:ph type="tbl" sz="quarter" idx="13"/>
            <p:extLst>
              <p:ext uri="{D42A27DB-BD31-4B8C-83A1-F6EECF244321}">
                <p14:modId xmlns:p14="http://schemas.microsoft.com/office/powerpoint/2010/main" val="2240310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1250863"/>
                    </a:ext>
                  </a:extLst>
                </a:gridCol>
                <a:gridCol w="740664">
                  <a:extLst>
                    <a:ext uri="{9D8B030D-6E8A-4147-A177-3AD203B41FA5}">
                      <a16:colId xmlns:a16="http://schemas.microsoft.com/office/drawing/2014/main" val="3999247714"/>
                    </a:ext>
                  </a:extLst>
                </a:gridCol>
                <a:gridCol w="740664">
                  <a:extLst>
                    <a:ext uri="{9D8B030D-6E8A-4147-A177-3AD203B41FA5}">
                      <a16:colId xmlns:a16="http://schemas.microsoft.com/office/drawing/2014/main" val="2693496241"/>
                    </a:ext>
                  </a:extLst>
                </a:gridCol>
                <a:gridCol w="740664">
                  <a:extLst>
                    <a:ext uri="{9D8B030D-6E8A-4147-A177-3AD203B41FA5}">
                      <a16:colId xmlns:a16="http://schemas.microsoft.com/office/drawing/2014/main" val="70357540"/>
                    </a:ext>
                  </a:extLst>
                </a:gridCol>
                <a:gridCol w="740664">
                  <a:extLst>
                    <a:ext uri="{9D8B030D-6E8A-4147-A177-3AD203B41FA5}">
                      <a16:colId xmlns:a16="http://schemas.microsoft.com/office/drawing/2014/main" val="3768867484"/>
                    </a:ext>
                  </a:extLst>
                </a:gridCol>
                <a:gridCol w="740664">
                  <a:extLst>
                    <a:ext uri="{9D8B030D-6E8A-4147-A177-3AD203B41FA5}">
                      <a16:colId xmlns:a16="http://schemas.microsoft.com/office/drawing/2014/main" val="3367952404"/>
                    </a:ext>
                  </a:extLst>
                </a:gridCol>
                <a:gridCol w="740664">
                  <a:extLst>
                    <a:ext uri="{9D8B030D-6E8A-4147-A177-3AD203B41FA5}">
                      <a16:colId xmlns:a16="http://schemas.microsoft.com/office/drawing/2014/main" val="1134292276"/>
                    </a:ext>
                  </a:extLst>
                </a:gridCol>
                <a:gridCol w="740664">
                  <a:extLst>
                    <a:ext uri="{9D8B030D-6E8A-4147-A177-3AD203B41FA5}">
                      <a16:colId xmlns:a16="http://schemas.microsoft.com/office/drawing/2014/main" val="2161116841"/>
                    </a:ext>
                  </a:extLst>
                </a:gridCol>
                <a:gridCol w="740664">
                  <a:extLst>
                    <a:ext uri="{9D8B030D-6E8A-4147-A177-3AD203B41FA5}">
                      <a16:colId xmlns:a16="http://schemas.microsoft.com/office/drawing/2014/main" val="21814097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75801500"/>
                  </a:ext>
                </a:extLst>
              </a:tr>
              <a:tr h="370840">
                <a:tc>
                  <a:txBody>
                    <a:bodyPr/>
                    <a:lstStyle/>
                    <a:p>
                      <a:r>
                        <a:rPr lang="en-US" sz="1000"/>
                        <a:t>Camelbak Argentina</a:t>
                      </a:r>
                    </a:p>
                  </a:txBody>
                  <a:tcPr/>
                </a:tc>
                <a:tc>
                  <a:txBody>
                    <a:bodyPr/>
                    <a:lstStyle/>
                    <a:p>
                      <a:r>
                        <a:rPr lang="en-US" sz="1000"/>
                        <a:t>8275</a:t>
                      </a:r>
                    </a:p>
                  </a:txBody>
                  <a:tcPr/>
                </a:tc>
                <a:tc>
                  <a:txBody>
                    <a:bodyPr/>
                    <a:lstStyle/>
                    <a:p>
                      <a:r>
                        <a:rPr lang="en-US" sz="1000"/>
                        <a:t>n/a</a:t>
                      </a:r>
                    </a:p>
                  </a:txBody>
                  <a:tcPr/>
                </a:tc>
                <a:tc>
                  <a:txBody>
                    <a:bodyPr/>
                    <a:lstStyle/>
                    <a:p>
                      <a:r>
                        <a:rPr lang="en-US" sz="1000"/>
                        <a:t>52</a:t>
                      </a:r>
                    </a:p>
                  </a:txBody>
                  <a:tcPr/>
                </a:tc>
                <a:tc>
                  <a:txBody>
                    <a:bodyPr/>
                    <a:lstStyle/>
                    <a:p>
                      <a:r>
                        <a:rPr lang="en-US" sz="1000"/>
                        <a:t>523</a:t>
                      </a:r>
                    </a:p>
                  </a:txBody>
                  <a:tcPr/>
                </a:tc>
                <a:tc>
                  <a:txBody>
                    <a:bodyPr/>
                    <a:lstStyle/>
                    <a:p>
                      <a:r>
                        <a:rPr lang="en-US" sz="1000"/>
                        <a:t>236</a:t>
                      </a:r>
                    </a:p>
                  </a:txBody>
                  <a:tcPr/>
                </a:tc>
                <a:tc>
                  <a:txBody>
                    <a:bodyPr/>
                    <a:lstStyle/>
                    <a:p>
                      <a:r>
                        <a:rPr lang="en-US" sz="1000"/>
                        <a:t>20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09479799"/>
                  </a:ext>
                </a:extLst>
              </a:tr>
            </a:tbl>
          </a:graphicData>
        </a:graphic>
      </p:graphicFrame>
      <p:sp>
        <p:nvSpPr>
          <p:cNvPr id="4" name="Text Placeholder 3">
            <a:extLst>
              <a:ext uri="{FF2B5EF4-FFF2-40B4-BE49-F238E27FC236}">
                <a16:creationId xmlns:a16="http://schemas.microsoft.com/office/drawing/2014/main" id="{F8FCBB2B-CB04-4C59-AC9E-5E47DD91EF1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3872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CB76-B780-4AE0-AB8E-29F8B1A51249}"/>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026D2655-21AE-4B4B-AACD-08C2876CB71B}"/>
              </a:ext>
            </a:extLst>
          </p:cNvPr>
          <p:cNvGraphicFramePr>
            <a:graphicFrameLocks noGrp="1"/>
          </p:cNvGraphicFramePr>
          <p:nvPr>
            <p:ph type="chart" sz="quarter" idx="13"/>
            <p:extLst>
              <p:ext uri="{D42A27DB-BD31-4B8C-83A1-F6EECF244321}">
                <p14:modId xmlns:p14="http://schemas.microsoft.com/office/powerpoint/2010/main" val="261781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969FF-0206-418E-8C8E-41F971CA7CF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C90CCC6-17D3-42EA-AB10-92111EE1F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58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70825-9DD8-4814-A8FB-5682127620DE}"/>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A87B7AD5-5B7F-4AEB-8E00-FCA0B9355CD6}"/>
              </a:ext>
            </a:extLst>
          </p:cNvPr>
          <p:cNvGraphicFramePr>
            <a:graphicFrameLocks noGrp="1"/>
          </p:cNvGraphicFramePr>
          <p:nvPr>
            <p:ph type="chart" sz="quarter" idx="13"/>
            <p:extLst>
              <p:ext uri="{D42A27DB-BD31-4B8C-83A1-F6EECF244321}">
                <p14:modId xmlns:p14="http://schemas.microsoft.com/office/powerpoint/2010/main" val="1513363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747EE3-0A30-4E0F-B959-018665BAE5D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F718B5C-A040-4AF3-8A80-ADA3525989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667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3020-42ED-4168-816F-2BFB4E587D0C}"/>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E1B22CD8-6BA9-4F78-896C-B0C70349B82D}"/>
              </a:ext>
            </a:extLst>
          </p:cNvPr>
          <p:cNvGraphicFramePr>
            <a:graphicFrameLocks noGrp="1"/>
          </p:cNvGraphicFramePr>
          <p:nvPr>
            <p:ph type="chart" sz="quarter" idx="13"/>
            <p:extLst>
              <p:ext uri="{D42A27DB-BD31-4B8C-83A1-F6EECF244321}">
                <p14:modId xmlns:p14="http://schemas.microsoft.com/office/powerpoint/2010/main" val="1469498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D1DE17-E1FE-4F65-A35F-789CFB76686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D349C56-63D5-40D6-8FE6-D40722A4D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6204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949B0-106A-43E2-BA16-1BA8A525EB75}"/>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3EBD4312-4D15-4350-AC32-9EC362918A2A}"/>
              </a:ext>
            </a:extLst>
          </p:cNvPr>
          <p:cNvGraphicFramePr>
            <a:graphicFrameLocks noGrp="1"/>
          </p:cNvGraphicFramePr>
          <p:nvPr>
            <p:ph type="chart" sz="quarter" idx="13"/>
            <p:extLst>
              <p:ext uri="{D42A27DB-BD31-4B8C-83A1-F6EECF244321}">
                <p14:modId xmlns:p14="http://schemas.microsoft.com/office/powerpoint/2010/main" val="1042857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FE60F-1E51-483A-8A17-C9CA199204E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539DFE2-DFAC-476A-837A-C0B12C745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607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FFCD6-2C30-4730-9644-8A0FDF4D67D8}"/>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80DE483B-E290-43DD-AC87-5ECA6C113B7D}"/>
              </a:ext>
            </a:extLst>
          </p:cNvPr>
          <p:cNvGraphicFramePr>
            <a:graphicFrameLocks noGrp="1"/>
          </p:cNvGraphicFramePr>
          <p:nvPr>
            <p:ph type="chart" sz="quarter" idx="13"/>
            <p:extLst>
              <p:ext uri="{D42A27DB-BD31-4B8C-83A1-F6EECF244321}">
                <p14:modId xmlns:p14="http://schemas.microsoft.com/office/powerpoint/2010/main" val="3953564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E82F9-CD48-4664-8D4F-C1C33543DE5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1668365-F5DD-4274-8B31-43199D9F3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989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FA26-CB6B-4910-B3C2-7DCD34CA9B2E}"/>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C04B334F-4855-4440-8DB5-A28D74E4CE2D}"/>
              </a:ext>
            </a:extLst>
          </p:cNvPr>
          <p:cNvGraphicFramePr>
            <a:graphicFrameLocks noGrp="1"/>
          </p:cNvGraphicFramePr>
          <p:nvPr>
            <p:ph type="chart" sz="quarter" idx="13"/>
            <p:extLst>
              <p:ext uri="{D42A27DB-BD31-4B8C-83A1-F6EECF244321}">
                <p14:modId xmlns:p14="http://schemas.microsoft.com/office/powerpoint/2010/main" val="427022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C21F1-EEB2-4660-897D-5B915A6FFA9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D38E6CB-FD06-485E-8269-7798F4B93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24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00BF-9E49-4918-913F-355A1432B8E9}"/>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C9B9E70E-56E6-4379-A1D8-8B44481D3D1B}"/>
              </a:ext>
            </a:extLst>
          </p:cNvPr>
          <p:cNvGraphicFramePr>
            <a:graphicFrameLocks noGrp="1"/>
          </p:cNvGraphicFramePr>
          <p:nvPr>
            <p:ph type="chart" sz="quarter" idx="13"/>
            <p:extLst>
              <p:ext uri="{D42A27DB-BD31-4B8C-83A1-F6EECF244321}">
                <p14:modId xmlns:p14="http://schemas.microsoft.com/office/powerpoint/2010/main" val="244860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9CFB8-96AC-4DC4-9A03-92B375A38CD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78BE6BF-B649-4BC8-B649-9ACBB77383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935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4CD6-82D7-4BB5-B7BC-8DDC2A286F1E}"/>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523FB5F1-3203-47C9-BF0E-4CCF1C15FAEE}"/>
              </a:ext>
            </a:extLst>
          </p:cNvPr>
          <p:cNvGraphicFramePr>
            <a:graphicFrameLocks noGrp="1"/>
          </p:cNvGraphicFramePr>
          <p:nvPr>
            <p:ph type="chart" sz="quarter" idx="13"/>
            <p:extLst>
              <p:ext uri="{D42A27DB-BD31-4B8C-83A1-F6EECF244321}">
                <p14:modId xmlns:p14="http://schemas.microsoft.com/office/powerpoint/2010/main" val="79581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FD0DDB-1D6F-4D90-B23A-39AD53BFB45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16360EA-4815-412F-8609-E75E8BC16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580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EB38-786D-478B-8CFC-0E94AD61600F}"/>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3CC30479-03C2-4D88-AC12-39E4F6076A7F}"/>
              </a:ext>
            </a:extLst>
          </p:cNvPr>
          <p:cNvGraphicFramePr>
            <a:graphicFrameLocks noGrp="1"/>
          </p:cNvGraphicFramePr>
          <p:nvPr>
            <p:ph type="chart" sz="quarter" idx="13"/>
            <p:extLst>
              <p:ext uri="{D42A27DB-BD31-4B8C-83A1-F6EECF244321}">
                <p14:modId xmlns:p14="http://schemas.microsoft.com/office/powerpoint/2010/main" val="2328054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8E5E3-0BA3-4BA8-8BAD-8C65382905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ED83B30-E233-44E1-9356-020D459C46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437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B4BFC-55C4-4B2D-B16F-64EFCDC0DEC5}"/>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2104BE5C-25BB-4CFD-88A2-224088DC9593}"/>
              </a:ext>
            </a:extLst>
          </p:cNvPr>
          <p:cNvGraphicFramePr>
            <a:graphicFrameLocks noGrp="1"/>
          </p:cNvGraphicFramePr>
          <p:nvPr>
            <p:ph type="chart" sz="quarter" idx="13"/>
            <p:extLst>
              <p:ext uri="{D42A27DB-BD31-4B8C-83A1-F6EECF244321}">
                <p14:modId xmlns:p14="http://schemas.microsoft.com/office/powerpoint/2010/main" val="2825624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58222-545D-4C5F-839D-E5E936660BF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D8B9B40-5F38-4565-A40C-E9A147733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806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46AB-B545-42BA-AFBB-53DA8E095C8C}"/>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058D38AA-8D35-4AD4-A0AC-05E17072A5B5}"/>
              </a:ext>
            </a:extLst>
          </p:cNvPr>
          <p:cNvGraphicFramePr>
            <a:graphicFrameLocks noGrp="1"/>
          </p:cNvGraphicFramePr>
          <p:nvPr>
            <p:ph type="chart" sz="quarter" idx="13"/>
            <p:extLst>
              <p:ext uri="{D42A27DB-BD31-4B8C-83A1-F6EECF244321}">
                <p14:modId xmlns:p14="http://schemas.microsoft.com/office/powerpoint/2010/main" val="1303188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5A9C4-F4C4-49E4-9431-4461918747F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2407E6B-2513-488C-B6F6-D8E1A119B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27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2077-CB8E-43CA-9E17-2D5658183612}"/>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87AF6F63-F050-4F3E-B4AD-09868CFE3C8E}"/>
              </a:ext>
            </a:extLst>
          </p:cNvPr>
          <p:cNvGraphicFramePr>
            <a:graphicFrameLocks noGrp="1"/>
          </p:cNvGraphicFramePr>
          <p:nvPr>
            <p:ph type="chart" sz="quarter" idx="13"/>
            <p:extLst>
              <p:ext uri="{D42A27DB-BD31-4B8C-83A1-F6EECF244321}">
                <p14:modId xmlns:p14="http://schemas.microsoft.com/office/powerpoint/2010/main" val="263552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44CD2-08AB-43DE-AF50-2CE3082CFF5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51501D3-E6AF-439F-B6DE-6D5A01596B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3852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CB584-2662-4D54-AD35-131517D47F1B}"/>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9F73D977-F5FD-48F0-AFD9-BE44B634FB74}"/>
              </a:ext>
            </a:extLst>
          </p:cNvPr>
          <p:cNvGraphicFramePr>
            <a:graphicFrameLocks noGrp="1"/>
          </p:cNvGraphicFramePr>
          <p:nvPr>
            <p:ph type="chart" sz="quarter" idx="13"/>
            <p:extLst>
              <p:ext uri="{D42A27DB-BD31-4B8C-83A1-F6EECF244321}">
                <p14:modId xmlns:p14="http://schemas.microsoft.com/office/powerpoint/2010/main" val="2135030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95AF6-1988-4351-84F2-BC7139BAF3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C0C51F5-9936-478B-BF76-44C50B893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5706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CE0D7-48AE-401E-A8EF-2299459CB8D8}"/>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A5DAE9CD-2D11-47FA-B7C6-5E9B37001AFD}"/>
              </a:ext>
            </a:extLst>
          </p:cNvPr>
          <p:cNvGraphicFramePr>
            <a:graphicFrameLocks noGrp="1"/>
          </p:cNvGraphicFramePr>
          <p:nvPr>
            <p:ph type="chart" sz="quarter" idx="13"/>
            <p:extLst>
              <p:ext uri="{D42A27DB-BD31-4B8C-83A1-F6EECF244321}">
                <p14:modId xmlns:p14="http://schemas.microsoft.com/office/powerpoint/2010/main" val="3196694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7DA74-BC5B-4B66-BCF1-0E57161F520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2CD6CFF-564C-4BEE-A76D-A324FA505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46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0D94-0B8C-42C7-AD56-B9ED0DFD5FC6}"/>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77D1112C-4126-4434-99DF-ADB71A18BA71}"/>
              </a:ext>
            </a:extLst>
          </p:cNvPr>
          <p:cNvGraphicFramePr>
            <a:graphicFrameLocks noGrp="1"/>
          </p:cNvGraphicFramePr>
          <p:nvPr>
            <p:ph type="tbl" sz="quarter" idx="13"/>
            <p:extLst>
              <p:ext uri="{D42A27DB-BD31-4B8C-83A1-F6EECF244321}">
                <p14:modId xmlns:p14="http://schemas.microsoft.com/office/powerpoint/2010/main" val="344506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7205511"/>
                    </a:ext>
                  </a:extLst>
                </a:gridCol>
                <a:gridCol w="1152144">
                  <a:extLst>
                    <a:ext uri="{9D8B030D-6E8A-4147-A177-3AD203B41FA5}">
                      <a16:colId xmlns:a16="http://schemas.microsoft.com/office/drawing/2014/main" val="2135543972"/>
                    </a:ext>
                  </a:extLst>
                </a:gridCol>
                <a:gridCol w="1152144">
                  <a:extLst>
                    <a:ext uri="{9D8B030D-6E8A-4147-A177-3AD203B41FA5}">
                      <a16:colId xmlns:a16="http://schemas.microsoft.com/office/drawing/2014/main" val="630795259"/>
                    </a:ext>
                  </a:extLst>
                </a:gridCol>
                <a:gridCol w="1152144">
                  <a:extLst>
                    <a:ext uri="{9D8B030D-6E8A-4147-A177-3AD203B41FA5}">
                      <a16:colId xmlns:a16="http://schemas.microsoft.com/office/drawing/2014/main" val="4072462715"/>
                    </a:ext>
                  </a:extLst>
                </a:gridCol>
                <a:gridCol w="1152144">
                  <a:extLst>
                    <a:ext uri="{9D8B030D-6E8A-4147-A177-3AD203B41FA5}">
                      <a16:colId xmlns:a16="http://schemas.microsoft.com/office/drawing/2014/main" val="1747551014"/>
                    </a:ext>
                  </a:extLst>
                </a:gridCol>
                <a:gridCol w="1152144">
                  <a:extLst>
                    <a:ext uri="{9D8B030D-6E8A-4147-A177-3AD203B41FA5}">
                      <a16:colId xmlns:a16="http://schemas.microsoft.com/office/drawing/2014/main" val="203411452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292384711"/>
                  </a:ext>
                </a:extLst>
              </a:tr>
              <a:tr h="370840">
                <a:tc>
                  <a:txBody>
                    <a:bodyPr/>
                    <a:lstStyle/>
                    <a:p>
                      <a:r>
                        <a:rPr lang="en-US" sz="1000"/>
                        <a:t>#Camelbak</a:t>
                      </a:r>
                    </a:p>
                  </a:txBody>
                  <a:tcPr/>
                </a:tc>
                <a:tc>
                  <a:txBody>
                    <a:bodyPr/>
                    <a:lstStyle/>
                    <a:p>
                      <a:r>
                        <a:rPr lang="en-US" sz="1000"/>
                        <a:t>34</a:t>
                      </a:r>
                    </a:p>
                  </a:txBody>
                  <a:tcPr/>
                </a:tc>
                <a:tc>
                  <a:txBody>
                    <a:bodyPr/>
                    <a:lstStyle/>
                    <a:p>
                      <a:r>
                        <a:rPr lang="en-US" sz="1000"/>
                        <a:t>9.7352941176471</a:t>
                      </a:r>
                    </a:p>
                  </a:txBody>
                  <a:tcPr/>
                </a:tc>
                <a:tc>
                  <a:txBody>
                    <a:bodyPr/>
                    <a:lstStyle/>
                    <a:p>
                      <a:r>
                        <a:rPr lang="en-US" sz="1000"/>
                        <a:t>5.2941176470588</a:t>
                      </a:r>
                    </a:p>
                  </a:txBody>
                  <a:tcPr/>
                </a:tc>
                <a:tc>
                  <a:txBody>
                    <a:bodyPr/>
                    <a:lstStyle/>
                    <a:p>
                      <a:r>
                        <a:rPr lang="en-US" sz="1000"/>
                        <a:t>0.26470588235294</a:t>
                      </a:r>
                    </a:p>
                  </a:txBody>
                  <a:tcPr/>
                </a:tc>
                <a:tc>
                  <a:txBody>
                    <a:bodyPr/>
                    <a:lstStyle/>
                    <a:p>
                      <a:r>
                        <a:rPr lang="en-US" sz="1000"/>
                        <a:t>15.294117647059</a:t>
                      </a:r>
                    </a:p>
                  </a:txBody>
                  <a:tcPr/>
                </a:tc>
                <a:extLst>
                  <a:ext uri="{0D108BD9-81ED-4DB2-BD59-A6C34878D82A}">
                    <a16:rowId xmlns:a16="http://schemas.microsoft.com/office/drawing/2014/main" val="2485310518"/>
                  </a:ext>
                </a:extLst>
              </a:tr>
              <a:tr h="370840">
                <a:tc>
                  <a:txBody>
                    <a:bodyPr/>
                    <a:lstStyle/>
                    <a:p>
                      <a:r>
                        <a:rPr lang="en-US" sz="1000"/>
                        <a:t>#hidratacion</a:t>
                      </a:r>
                    </a:p>
                  </a:txBody>
                  <a:tcPr/>
                </a:tc>
                <a:tc>
                  <a:txBody>
                    <a:bodyPr/>
                    <a:lstStyle/>
                    <a:p>
                      <a:r>
                        <a:rPr lang="en-US" sz="1000"/>
                        <a:t>31</a:t>
                      </a:r>
                    </a:p>
                  </a:txBody>
                  <a:tcPr/>
                </a:tc>
                <a:tc>
                  <a:txBody>
                    <a:bodyPr/>
                    <a:lstStyle/>
                    <a:p>
                      <a:r>
                        <a:rPr lang="en-US" sz="1000"/>
                        <a:t>13.032258064516</a:t>
                      </a:r>
                    </a:p>
                  </a:txBody>
                  <a:tcPr/>
                </a:tc>
                <a:tc>
                  <a:txBody>
                    <a:bodyPr/>
                    <a:lstStyle/>
                    <a:p>
                      <a:r>
                        <a:rPr lang="en-US" sz="1000"/>
                        <a:t>5.741935483871</a:t>
                      </a:r>
                    </a:p>
                  </a:txBody>
                  <a:tcPr/>
                </a:tc>
                <a:tc>
                  <a:txBody>
                    <a:bodyPr/>
                    <a:lstStyle/>
                    <a:p>
                      <a:r>
                        <a:rPr lang="en-US" sz="1000"/>
                        <a:t>0.48387096774194</a:t>
                      </a:r>
                    </a:p>
                  </a:txBody>
                  <a:tcPr/>
                </a:tc>
                <a:tc>
                  <a:txBody>
                    <a:bodyPr/>
                    <a:lstStyle/>
                    <a:p>
                      <a:r>
                        <a:rPr lang="en-US" sz="1000"/>
                        <a:t>19.258064516129</a:t>
                      </a:r>
                    </a:p>
                  </a:txBody>
                  <a:tcPr/>
                </a:tc>
                <a:extLst>
                  <a:ext uri="{0D108BD9-81ED-4DB2-BD59-A6C34878D82A}">
                    <a16:rowId xmlns:a16="http://schemas.microsoft.com/office/drawing/2014/main" val="1318973508"/>
                  </a:ext>
                </a:extLst>
              </a:tr>
              <a:tr h="370840">
                <a:tc>
                  <a:txBody>
                    <a:bodyPr/>
                    <a:lstStyle/>
                    <a:p>
                      <a:r>
                        <a:rPr lang="en-US" sz="1000"/>
                        <a:t>#ciclismo</a:t>
                      </a:r>
                    </a:p>
                  </a:txBody>
                  <a:tcPr/>
                </a:tc>
                <a:tc>
                  <a:txBody>
                    <a:bodyPr/>
                    <a:lstStyle/>
                    <a:p>
                      <a:r>
                        <a:rPr lang="en-US" sz="1000"/>
                        <a:t>30</a:t>
                      </a:r>
                    </a:p>
                  </a:txBody>
                  <a:tcPr/>
                </a:tc>
                <a:tc>
                  <a:txBody>
                    <a:bodyPr/>
                    <a:lstStyle/>
                    <a:p>
                      <a:r>
                        <a:rPr lang="en-US" sz="1000"/>
                        <a:t>13.8</a:t>
                      </a:r>
                    </a:p>
                  </a:txBody>
                  <a:tcPr/>
                </a:tc>
                <a:tc>
                  <a:txBody>
                    <a:bodyPr/>
                    <a:lstStyle/>
                    <a:p>
                      <a:r>
                        <a:rPr lang="en-US" sz="1000"/>
                        <a:t>6.7666666666667</a:t>
                      </a:r>
                    </a:p>
                  </a:txBody>
                  <a:tcPr/>
                </a:tc>
                <a:tc>
                  <a:txBody>
                    <a:bodyPr/>
                    <a:lstStyle/>
                    <a:p>
                      <a:r>
                        <a:rPr lang="en-US" sz="1000"/>
                        <a:t>0.36666666666667</a:t>
                      </a:r>
                    </a:p>
                  </a:txBody>
                  <a:tcPr/>
                </a:tc>
                <a:tc>
                  <a:txBody>
                    <a:bodyPr/>
                    <a:lstStyle/>
                    <a:p>
                      <a:r>
                        <a:rPr lang="en-US" sz="1000"/>
                        <a:t>20.933333333333</a:t>
                      </a:r>
                    </a:p>
                  </a:txBody>
                  <a:tcPr/>
                </a:tc>
                <a:extLst>
                  <a:ext uri="{0D108BD9-81ED-4DB2-BD59-A6C34878D82A}">
                    <a16:rowId xmlns:a16="http://schemas.microsoft.com/office/drawing/2014/main" val="857821591"/>
                  </a:ext>
                </a:extLst>
              </a:tr>
              <a:tr h="370840">
                <a:tc>
                  <a:txBody>
                    <a:bodyPr/>
                    <a:lstStyle/>
                    <a:p>
                      <a:r>
                        <a:rPr lang="en-US" sz="1000"/>
                        <a:t>#CamelbakArgentina</a:t>
                      </a:r>
                    </a:p>
                  </a:txBody>
                  <a:tcPr/>
                </a:tc>
                <a:tc>
                  <a:txBody>
                    <a:bodyPr/>
                    <a:lstStyle/>
                    <a:p>
                      <a:r>
                        <a:rPr lang="en-US" sz="1000"/>
                        <a:t>28</a:t>
                      </a:r>
                    </a:p>
                  </a:txBody>
                  <a:tcPr/>
                </a:tc>
                <a:tc>
                  <a:txBody>
                    <a:bodyPr/>
                    <a:lstStyle/>
                    <a:p>
                      <a:r>
                        <a:rPr lang="en-US" sz="1000"/>
                        <a:t>11.571428571429</a:t>
                      </a:r>
                    </a:p>
                  </a:txBody>
                  <a:tcPr/>
                </a:tc>
                <a:tc>
                  <a:txBody>
                    <a:bodyPr/>
                    <a:lstStyle/>
                    <a:p>
                      <a:r>
                        <a:rPr lang="en-US" sz="1000"/>
                        <a:t>6.25</a:t>
                      </a:r>
                    </a:p>
                  </a:txBody>
                  <a:tcPr/>
                </a:tc>
                <a:tc>
                  <a:txBody>
                    <a:bodyPr/>
                    <a:lstStyle/>
                    <a:p>
                      <a:r>
                        <a:rPr lang="en-US" sz="1000"/>
                        <a:t>0.39285714285714</a:t>
                      </a:r>
                    </a:p>
                  </a:txBody>
                  <a:tcPr/>
                </a:tc>
                <a:tc>
                  <a:txBody>
                    <a:bodyPr/>
                    <a:lstStyle/>
                    <a:p>
                      <a:r>
                        <a:rPr lang="en-US" sz="1000"/>
                        <a:t>18.214285714286</a:t>
                      </a:r>
                    </a:p>
                  </a:txBody>
                  <a:tcPr/>
                </a:tc>
                <a:extLst>
                  <a:ext uri="{0D108BD9-81ED-4DB2-BD59-A6C34878D82A}">
                    <a16:rowId xmlns:a16="http://schemas.microsoft.com/office/drawing/2014/main" val="1695019710"/>
                  </a:ext>
                </a:extLst>
              </a:tr>
              <a:tr h="370840">
                <a:tc>
                  <a:txBody>
                    <a:bodyPr/>
                    <a:lstStyle/>
                    <a:p>
                      <a:r>
                        <a:rPr lang="en-US" sz="1000"/>
                        <a:t>#agua</a:t>
                      </a:r>
                    </a:p>
                  </a:txBody>
                  <a:tcPr/>
                </a:tc>
                <a:tc>
                  <a:txBody>
                    <a:bodyPr/>
                    <a:lstStyle/>
                    <a:p>
                      <a:r>
                        <a:rPr lang="en-US" sz="1000"/>
                        <a:t>18</a:t>
                      </a:r>
                    </a:p>
                  </a:txBody>
                  <a:tcPr/>
                </a:tc>
                <a:tc>
                  <a:txBody>
                    <a:bodyPr/>
                    <a:lstStyle/>
                    <a:p>
                      <a:r>
                        <a:rPr lang="en-US" sz="1000"/>
                        <a:t>11.611111111111</a:t>
                      </a:r>
                    </a:p>
                  </a:txBody>
                  <a:tcPr/>
                </a:tc>
                <a:tc>
                  <a:txBody>
                    <a:bodyPr/>
                    <a:lstStyle/>
                    <a:p>
                      <a:r>
                        <a:rPr lang="en-US" sz="1000"/>
                        <a:t>7.5</a:t>
                      </a:r>
                    </a:p>
                  </a:txBody>
                  <a:tcPr/>
                </a:tc>
                <a:tc>
                  <a:txBody>
                    <a:bodyPr/>
                    <a:lstStyle/>
                    <a:p>
                      <a:r>
                        <a:rPr lang="en-US" sz="1000"/>
                        <a:t>0.44444444444444</a:t>
                      </a:r>
                    </a:p>
                  </a:txBody>
                  <a:tcPr/>
                </a:tc>
                <a:tc>
                  <a:txBody>
                    <a:bodyPr/>
                    <a:lstStyle/>
                    <a:p>
                      <a:r>
                        <a:rPr lang="en-US" sz="1000"/>
                        <a:t>19.555555555556</a:t>
                      </a:r>
                    </a:p>
                  </a:txBody>
                  <a:tcPr/>
                </a:tc>
                <a:extLst>
                  <a:ext uri="{0D108BD9-81ED-4DB2-BD59-A6C34878D82A}">
                    <a16:rowId xmlns:a16="http://schemas.microsoft.com/office/drawing/2014/main" val="4019021408"/>
                  </a:ext>
                </a:extLst>
              </a:tr>
              <a:tr h="370840">
                <a:tc>
                  <a:txBody>
                    <a:bodyPr/>
                    <a:lstStyle/>
                    <a:p>
                      <a:r>
                        <a:rPr lang="en-US" sz="1000"/>
                        <a:t>#deportes</a:t>
                      </a:r>
                    </a:p>
                  </a:txBody>
                  <a:tcPr/>
                </a:tc>
                <a:tc>
                  <a:txBody>
                    <a:bodyPr/>
                    <a:lstStyle/>
                    <a:p>
                      <a:r>
                        <a:rPr lang="en-US" sz="1000"/>
                        <a:t>17</a:t>
                      </a:r>
                    </a:p>
                  </a:txBody>
                  <a:tcPr/>
                </a:tc>
                <a:tc>
                  <a:txBody>
                    <a:bodyPr/>
                    <a:lstStyle/>
                    <a:p>
                      <a:r>
                        <a:rPr lang="en-US" sz="1000"/>
                        <a:t>14.176470588235</a:t>
                      </a:r>
                    </a:p>
                  </a:txBody>
                  <a:tcPr/>
                </a:tc>
                <a:tc>
                  <a:txBody>
                    <a:bodyPr/>
                    <a:lstStyle/>
                    <a:p>
                      <a:r>
                        <a:rPr lang="en-US" sz="1000"/>
                        <a:t>8.4117647058824</a:t>
                      </a:r>
                    </a:p>
                  </a:txBody>
                  <a:tcPr/>
                </a:tc>
                <a:tc>
                  <a:txBody>
                    <a:bodyPr/>
                    <a:lstStyle/>
                    <a:p>
                      <a:r>
                        <a:rPr lang="en-US" sz="1000"/>
                        <a:t>0.23529411764706</a:t>
                      </a:r>
                    </a:p>
                  </a:txBody>
                  <a:tcPr/>
                </a:tc>
                <a:tc>
                  <a:txBody>
                    <a:bodyPr/>
                    <a:lstStyle/>
                    <a:p>
                      <a:r>
                        <a:rPr lang="en-US" sz="1000"/>
                        <a:t>22.823529411765</a:t>
                      </a:r>
                    </a:p>
                  </a:txBody>
                  <a:tcPr/>
                </a:tc>
                <a:extLst>
                  <a:ext uri="{0D108BD9-81ED-4DB2-BD59-A6C34878D82A}">
                    <a16:rowId xmlns:a16="http://schemas.microsoft.com/office/drawing/2014/main" val="963602295"/>
                  </a:ext>
                </a:extLst>
              </a:tr>
              <a:tr h="370840">
                <a:tc>
                  <a:txBody>
                    <a:bodyPr/>
                    <a:lstStyle/>
                    <a:p>
                      <a:r>
                        <a:rPr lang="en-US" sz="1000"/>
                        <a:t>#cycling</a:t>
                      </a:r>
                    </a:p>
                  </a:txBody>
                  <a:tcPr/>
                </a:tc>
                <a:tc>
                  <a:txBody>
                    <a:bodyPr/>
                    <a:lstStyle/>
                    <a:p>
                      <a:r>
                        <a:rPr lang="en-US" sz="1000"/>
                        <a:t>16</a:t>
                      </a:r>
                    </a:p>
                  </a:txBody>
                  <a:tcPr/>
                </a:tc>
                <a:tc>
                  <a:txBody>
                    <a:bodyPr/>
                    <a:lstStyle/>
                    <a:p>
                      <a:r>
                        <a:rPr lang="en-US" sz="1000"/>
                        <a:t>11.75</a:t>
                      </a:r>
                    </a:p>
                  </a:txBody>
                  <a:tcPr/>
                </a:tc>
                <a:tc>
                  <a:txBody>
                    <a:bodyPr/>
                    <a:lstStyle/>
                    <a:p>
                      <a:r>
                        <a:rPr lang="en-US" sz="1000"/>
                        <a:t>4.25</a:t>
                      </a:r>
                    </a:p>
                  </a:txBody>
                  <a:tcPr/>
                </a:tc>
                <a:tc>
                  <a:txBody>
                    <a:bodyPr/>
                    <a:lstStyle/>
                    <a:p>
                      <a:r>
                        <a:rPr lang="en-US" sz="1000"/>
                        <a:t>0.4375</a:t>
                      </a:r>
                    </a:p>
                  </a:txBody>
                  <a:tcPr/>
                </a:tc>
                <a:tc>
                  <a:txBody>
                    <a:bodyPr/>
                    <a:lstStyle/>
                    <a:p>
                      <a:r>
                        <a:rPr lang="en-US" sz="1000"/>
                        <a:t>16.4375</a:t>
                      </a:r>
                    </a:p>
                  </a:txBody>
                  <a:tcPr/>
                </a:tc>
                <a:extLst>
                  <a:ext uri="{0D108BD9-81ED-4DB2-BD59-A6C34878D82A}">
                    <a16:rowId xmlns:a16="http://schemas.microsoft.com/office/drawing/2014/main" val="3036209540"/>
                  </a:ext>
                </a:extLst>
              </a:tr>
              <a:tr h="370840">
                <a:tc>
                  <a:txBody>
                    <a:bodyPr/>
                    <a:lstStyle/>
                    <a:p>
                      <a:r>
                        <a:rPr lang="en-US" sz="1000"/>
                        <a:t>#mountainbike</a:t>
                      </a:r>
                    </a:p>
                  </a:txBody>
                  <a:tcPr/>
                </a:tc>
                <a:tc>
                  <a:txBody>
                    <a:bodyPr/>
                    <a:lstStyle/>
                    <a:p>
                      <a:r>
                        <a:rPr lang="en-US" sz="1000"/>
                        <a:t>15</a:t>
                      </a:r>
                    </a:p>
                  </a:txBody>
                  <a:tcPr/>
                </a:tc>
                <a:tc>
                  <a:txBody>
                    <a:bodyPr/>
                    <a:lstStyle/>
                    <a:p>
                      <a:r>
                        <a:rPr lang="en-US" sz="1000"/>
                        <a:t>11.866666666667</a:t>
                      </a:r>
                    </a:p>
                  </a:txBody>
                  <a:tcPr/>
                </a:tc>
                <a:tc>
                  <a:txBody>
                    <a:bodyPr/>
                    <a:lstStyle/>
                    <a:p>
                      <a:r>
                        <a:rPr lang="en-US" sz="1000"/>
                        <a:t>4.5333333333333</a:t>
                      </a:r>
                    </a:p>
                  </a:txBody>
                  <a:tcPr/>
                </a:tc>
                <a:tc>
                  <a:txBody>
                    <a:bodyPr/>
                    <a:lstStyle/>
                    <a:p>
                      <a:r>
                        <a:rPr lang="en-US" sz="1000"/>
                        <a:t>0.46666666666667</a:t>
                      </a:r>
                    </a:p>
                  </a:txBody>
                  <a:tcPr/>
                </a:tc>
                <a:tc>
                  <a:txBody>
                    <a:bodyPr/>
                    <a:lstStyle/>
                    <a:p>
                      <a:r>
                        <a:rPr lang="en-US" sz="1000"/>
                        <a:t>16.866666666667</a:t>
                      </a:r>
                    </a:p>
                  </a:txBody>
                  <a:tcPr/>
                </a:tc>
                <a:extLst>
                  <a:ext uri="{0D108BD9-81ED-4DB2-BD59-A6C34878D82A}">
                    <a16:rowId xmlns:a16="http://schemas.microsoft.com/office/drawing/2014/main" val="415900382"/>
                  </a:ext>
                </a:extLst>
              </a:tr>
              <a:tr h="370840">
                <a:tc>
                  <a:txBody>
                    <a:bodyPr/>
                    <a:lstStyle/>
                    <a:p>
                      <a:r>
                        <a:rPr lang="en-US" sz="1000"/>
                        <a:t>#argentina</a:t>
                      </a:r>
                    </a:p>
                  </a:txBody>
                  <a:tcPr/>
                </a:tc>
                <a:tc>
                  <a:txBody>
                    <a:bodyPr/>
                    <a:lstStyle/>
                    <a:p>
                      <a:r>
                        <a:rPr lang="en-US" sz="1000"/>
                        <a:t>14</a:t>
                      </a:r>
                    </a:p>
                  </a:txBody>
                  <a:tcPr/>
                </a:tc>
                <a:tc>
                  <a:txBody>
                    <a:bodyPr/>
                    <a:lstStyle/>
                    <a:p>
                      <a:r>
                        <a:rPr lang="en-US" sz="1000"/>
                        <a:t>12.571428571429</a:t>
                      </a:r>
                    </a:p>
                  </a:txBody>
                  <a:tcPr/>
                </a:tc>
                <a:tc>
                  <a:txBody>
                    <a:bodyPr/>
                    <a:lstStyle/>
                    <a:p>
                      <a:r>
                        <a:rPr lang="en-US" sz="1000"/>
                        <a:t>4.2857142857143</a:t>
                      </a:r>
                    </a:p>
                  </a:txBody>
                  <a:tcPr/>
                </a:tc>
                <a:tc>
                  <a:txBody>
                    <a:bodyPr/>
                    <a:lstStyle/>
                    <a:p>
                      <a:r>
                        <a:rPr lang="en-US" sz="1000"/>
                        <a:t>0.5</a:t>
                      </a:r>
                    </a:p>
                  </a:txBody>
                  <a:tcPr/>
                </a:tc>
                <a:tc>
                  <a:txBody>
                    <a:bodyPr/>
                    <a:lstStyle/>
                    <a:p>
                      <a:r>
                        <a:rPr lang="en-US" sz="1000"/>
                        <a:t>17.357142857143</a:t>
                      </a:r>
                    </a:p>
                  </a:txBody>
                  <a:tcPr/>
                </a:tc>
                <a:extLst>
                  <a:ext uri="{0D108BD9-81ED-4DB2-BD59-A6C34878D82A}">
                    <a16:rowId xmlns:a16="http://schemas.microsoft.com/office/drawing/2014/main" val="2476457172"/>
                  </a:ext>
                </a:extLst>
              </a:tr>
              <a:tr h="370840">
                <a:tc>
                  <a:txBody>
                    <a:bodyPr/>
                    <a:lstStyle/>
                    <a:p>
                      <a:r>
                        <a:rPr lang="en-US" sz="1000"/>
                        <a:t>#camelbak</a:t>
                      </a:r>
                    </a:p>
                  </a:txBody>
                  <a:tcPr/>
                </a:tc>
                <a:tc>
                  <a:txBody>
                    <a:bodyPr/>
                    <a:lstStyle/>
                    <a:p>
                      <a:r>
                        <a:rPr lang="en-US" sz="1000"/>
                        <a:t>13</a:t>
                      </a:r>
                    </a:p>
                  </a:txBody>
                  <a:tcPr/>
                </a:tc>
                <a:tc>
                  <a:txBody>
                    <a:bodyPr/>
                    <a:lstStyle/>
                    <a:p>
                      <a:r>
                        <a:rPr lang="en-US" sz="1000"/>
                        <a:t>13.076923076923</a:t>
                      </a:r>
                    </a:p>
                  </a:txBody>
                  <a:tcPr/>
                </a:tc>
                <a:tc>
                  <a:txBody>
                    <a:bodyPr/>
                    <a:lstStyle/>
                    <a:p>
                      <a:r>
                        <a:rPr lang="en-US" sz="1000"/>
                        <a:t>4.6153846153846</a:t>
                      </a:r>
                    </a:p>
                  </a:txBody>
                  <a:tcPr/>
                </a:tc>
                <a:tc>
                  <a:txBody>
                    <a:bodyPr/>
                    <a:lstStyle/>
                    <a:p>
                      <a:r>
                        <a:rPr lang="en-US" sz="1000"/>
                        <a:t>0.53846153846154</a:t>
                      </a:r>
                    </a:p>
                  </a:txBody>
                  <a:tcPr/>
                </a:tc>
                <a:tc>
                  <a:txBody>
                    <a:bodyPr/>
                    <a:lstStyle/>
                    <a:p>
                      <a:r>
                        <a:rPr lang="en-US" sz="1000"/>
                        <a:t>18.230769230769</a:t>
                      </a:r>
                    </a:p>
                  </a:txBody>
                  <a:tcPr/>
                </a:tc>
                <a:extLst>
                  <a:ext uri="{0D108BD9-81ED-4DB2-BD59-A6C34878D82A}">
                    <a16:rowId xmlns:a16="http://schemas.microsoft.com/office/drawing/2014/main" val="3043671952"/>
                  </a:ext>
                </a:extLst>
              </a:tr>
            </a:tbl>
          </a:graphicData>
        </a:graphic>
      </p:graphicFrame>
      <p:sp>
        <p:nvSpPr>
          <p:cNvPr id="4" name="Text Placeholder 3">
            <a:extLst>
              <a:ext uri="{FF2B5EF4-FFF2-40B4-BE49-F238E27FC236}">
                <a16:creationId xmlns:a16="http://schemas.microsoft.com/office/drawing/2014/main" id="{8FB19039-FD7C-45A9-9720-DF404F2B190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62379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1DFEB-8193-4AC7-A42A-8D9299437206}"/>
              </a:ext>
            </a:extLst>
          </p:cNvPr>
          <p:cNvSpPr>
            <a:spLocks noGrp="1"/>
          </p:cNvSpPr>
          <p:nvPr>
            <p:ph type="title"/>
          </p:nvPr>
        </p:nvSpPr>
        <p:spPr/>
        <p:txBody>
          <a:bodyPr/>
          <a:lstStyle/>
          <a:p>
            <a:r>
              <a:rPr lang="en-US"/>
              <a:t>Facebook Post Table + Reactions | CamelBak - 1 of 19</a:t>
            </a:r>
          </a:p>
        </p:txBody>
      </p:sp>
      <p:graphicFrame>
        <p:nvGraphicFramePr>
          <p:cNvPr id="5" name="Table Placeholder 4">
            <a:extLst>
              <a:ext uri="{FF2B5EF4-FFF2-40B4-BE49-F238E27FC236}">
                <a16:creationId xmlns:a16="http://schemas.microsoft.com/office/drawing/2014/main" id="{1999B3D7-AB9B-4070-B404-1F8C6BDCDB8A}"/>
              </a:ext>
            </a:extLst>
          </p:cNvPr>
          <p:cNvGraphicFramePr>
            <a:graphicFrameLocks noGrp="1"/>
          </p:cNvGraphicFramePr>
          <p:nvPr>
            <p:ph type="tbl" sz="quarter" idx="13"/>
            <p:extLst>
              <p:ext uri="{D42A27DB-BD31-4B8C-83A1-F6EECF244321}">
                <p14:modId xmlns:p14="http://schemas.microsoft.com/office/powerpoint/2010/main" val="129413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5472812"/>
                    </a:ext>
                  </a:extLst>
                </a:gridCol>
                <a:gridCol w="493776">
                  <a:extLst>
                    <a:ext uri="{9D8B030D-6E8A-4147-A177-3AD203B41FA5}">
                      <a16:colId xmlns:a16="http://schemas.microsoft.com/office/drawing/2014/main" val="1477680113"/>
                    </a:ext>
                  </a:extLst>
                </a:gridCol>
                <a:gridCol w="493776">
                  <a:extLst>
                    <a:ext uri="{9D8B030D-6E8A-4147-A177-3AD203B41FA5}">
                      <a16:colId xmlns:a16="http://schemas.microsoft.com/office/drawing/2014/main" val="2573658618"/>
                    </a:ext>
                  </a:extLst>
                </a:gridCol>
                <a:gridCol w="493776">
                  <a:extLst>
                    <a:ext uri="{9D8B030D-6E8A-4147-A177-3AD203B41FA5}">
                      <a16:colId xmlns:a16="http://schemas.microsoft.com/office/drawing/2014/main" val="2406404090"/>
                    </a:ext>
                  </a:extLst>
                </a:gridCol>
                <a:gridCol w="493776">
                  <a:extLst>
                    <a:ext uri="{9D8B030D-6E8A-4147-A177-3AD203B41FA5}">
                      <a16:colId xmlns:a16="http://schemas.microsoft.com/office/drawing/2014/main" val="548296725"/>
                    </a:ext>
                  </a:extLst>
                </a:gridCol>
                <a:gridCol w="493776">
                  <a:extLst>
                    <a:ext uri="{9D8B030D-6E8A-4147-A177-3AD203B41FA5}">
                      <a16:colId xmlns:a16="http://schemas.microsoft.com/office/drawing/2014/main" val="3039916835"/>
                    </a:ext>
                  </a:extLst>
                </a:gridCol>
                <a:gridCol w="493776">
                  <a:extLst>
                    <a:ext uri="{9D8B030D-6E8A-4147-A177-3AD203B41FA5}">
                      <a16:colId xmlns:a16="http://schemas.microsoft.com/office/drawing/2014/main" val="2841627913"/>
                    </a:ext>
                  </a:extLst>
                </a:gridCol>
                <a:gridCol w="493776">
                  <a:extLst>
                    <a:ext uri="{9D8B030D-6E8A-4147-A177-3AD203B41FA5}">
                      <a16:colId xmlns:a16="http://schemas.microsoft.com/office/drawing/2014/main" val="2842543815"/>
                    </a:ext>
                  </a:extLst>
                </a:gridCol>
                <a:gridCol w="493776">
                  <a:extLst>
                    <a:ext uri="{9D8B030D-6E8A-4147-A177-3AD203B41FA5}">
                      <a16:colId xmlns:a16="http://schemas.microsoft.com/office/drawing/2014/main" val="1639739406"/>
                    </a:ext>
                  </a:extLst>
                </a:gridCol>
                <a:gridCol w="493776">
                  <a:extLst>
                    <a:ext uri="{9D8B030D-6E8A-4147-A177-3AD203B41FA5}">
                      <a16:colId xmlns:a16="http://schemas.microsoft.com/office/drawing/2014/main" val="3612470861"/>
                    </a:ext>
                  </a:extLst>
                </a:gridCol>
                <a:gridCol w="493776">
                  <a:extLst>
                    <a:ext uri="{9D8B030D-6E8A-4147-A177-3AD203B41FA5}">
                      <a16:colId xmlns:a16="http://schemas.microsoft.com/office/drawing/2014/main" val="2092797701"/>
                    </a:ext>
                  </a:extLst>
                </a:gridCol>
                <a:gridCol w="493776">
                  <a:extLst>
                    <a:ext uri="{9D8B030D-6E8A-4147-A177-3AD203B41FA5}">
                      <a16:colId xmlns:a16="http://schemas.microsoft.com/office/drawing/2014/main" val="346306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57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- 2021-11-25 12:17:06</a:t>
                      </a:r>
                      <a:r>
                        <a:rPr kumimoji="0" lang="en-US" sz="1000" b="0" i="0" u="none" strike="noStrike" kern="1200" cap="none" spc="0" normalizeH="0" baseline="0" noProof="0">
                          <a:ln>
                            <a:noFill/>
                          </a:ln>
                          <a:solidFill>
                            <a:prstClr val="black"/>
                          </a:solidFill>
                          <a:effectLst/>
                          <a:uLnTx/>
                          <a:uFillTx/>
                          <a:latin typeface="+mn-lt"/>
                          <a:ea typeface="+mn-ea"/>
                          <a:cs typeface="+mn-cs"/>
                        </a:rPr>
                        <a:t>
 Tu nueva mochila de hidratación ya está llegando #NanoVest
#CamelbakArgentina #Camelbak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516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- 2021-12-23 12:00:23</a:t>
                      </a:r>
                      <a:r>
                        <a:rPr kumimoji="0" lang="en-US" sz="1000" b="0" i="0" u="none" strike="noStrike" kern="1200" cap="none" spc="0" normalizeH="0" baseline="0" noProof="0">
                          <a:ln>
                            <a:noFill/>
                          </a:ln>
                          <a:solidFill>
                            <a:prstClr val="black"/>
                          </a:solidFill>
                          <a:effectLst/>
                          <a:uLnTx/>
                          <a:uFillTx/>
                          <a:latin typeface="+mn-lt"/>
                          <a:ea typeface="+mn-ea"/>
                          <a:cs typeface="+mn-cs"/>
                        </a:rPr>
                        <a:t>
 Tu próxima mochila de hidratación te espera para tus vacaciones: 
𝐂𝐚𝐦𝐞𝐥𝐛𝐚𝐤 𝐌.𝐔.𝐋.𝐄. 
Tiene todo lo que necesita y MÁS. 
Ligera y fácil de maniobrar, aún cuando está completamente cargada.
Su nuevo depósito Crux, es más fácil de cargar y rellenar, y suministra más agua con cada sorbo. 
#hidratacion  #camelbak #argentina #ciclismo #cycling #mountainbike #mtb #roadcycling #health #salud #water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1922198"/>
                  </a:ext>
                </a:extLst>
              </a:tr>
            </a:tbl>
          </a:graphicData>
        </a:graphic>
      </p:graphicFrame>
      <p:sp>
        <p:nvSpPr>
          <p:cNvPr id="4" name="Text Placeholder 3">
            <a:extLst>
              <a:ext uri="{FF2B5EF4-FFF2-40B4-BE49-F238E27FC236}">
                <a16:creationId xmlns:a16="http://schemas.microsoft.com/office/drawing/2014/main" id="{A6E07950-B6F7-4772-959B-37F57D0D877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56202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1174A-4563-4B00-8999-197808AA3275}"/>
              </a:ext>
            </a:extLst>
          </p:cNvPr>
          <p:cNvSpPr>
            <a:spLocks noGrp="1"/>
          </p:cNvSpPr>
          <p:nvPr>
            <p:ph type="title"/>
          </p:nvPr>
        </p:nvSpPr>
        <p:spPr/>
        <p:txBody>
          <a:bodyPr/>
          <a:lstStyle/>
          <a:p>
            <a:r>
              <a:rPr lang="en-US"/>
              <a:t>Facebook Post Table + Reactions | CamelBak - 2 of 19</a:t>
            </a:r>
          </a:p>
        </p:txBody>
      </p:sp>
      <p:graphicFrame>
        <p:nvGraphicFramePr>
          <p:cNvPr id="5" name="Table Placeholder 4">
            <a:extLst>
              <a:ext uri="{FF2B5EF4-FFF2-40B4-BE49-F238E27FC236}">
                <a16:creationId xmlns:a16="http://schemas.microsoft.com/office/drawing/2014/main" id="{37CD406E-D957-464A-90C8-CDC6C7FB66F6}"/>
              </a:ext>
            </a:extLst>
          </p:cNvPr>
          <p:cNvGraphicFramePr>
            <a:graphicFrameLocks noGrp="1"/>
          </p:cNvGraphicFramePr>
          <p:nvPr>
            <p:ph type="tbl" sz="quarter" idx="13"/>
            <p:extLst>
              <p:ext uri="{D42A27DB-BD31-4B8C-83A1-F6EECF244321}">
                <p14:modId xmlns:p14="http://schemas.microsoft.com/office/powerpoint/2010/main" val="4112934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472233"/>
                    </a:ext>
                  </a:extLst>
                </a:gridCol>
                <a:gridCol w="493776">
                  <a:extLst>
                    <a:ext uri="{9D8B030D-6E8A-4147-A177-3AD203B41FA5}">
                      <a16:colId xmlns:a16="http://schemas.microsoft.com/office/drawing/2014/main" val="3756688618"/>
                    </a:ext>
                  </a:extLst>
                </a:gridCol>
                <a:gridCol w="493776">
                  <a:extLst>
                    <a:ext uri="{9D8B030D-6E8A-4147-A177-3AD203B41FA5}">
                      <a16:colId xmlns:a16="http://schemas.microsoft.com/office/drawing/2014/main" val="3266896561"/>
                    </a:ext>
                  </a:extLst>
                </a:gridCol>
                <a:gridCol w="493776">
                  <a:extLst>
                    <a:ext uri="{9D8B030D-6E8A-4147-A177-3AD203B41FA5}">
                      <a16:colId xmlns:a16="http://schemas.microsoft.com/office/drawing/2014/main" val="2818148579"/>
                    </a:ext>
                  </a:extLst>
                </a:gridCol>
                <a:gridCol w="493776">
                  <a:extLst>
                    <a:ext uri="{9D8B030D-6E8A-4147-A177-3AD203B41FA5}">
                      <a16:colId xmlns:a16="http://schemas.microsoft.com/office/drawing/2014/main" val="2906123069"/>
                    </a:ext>
                  </a:extLst>
                </a:gridCol>
                <a:gridCol w="493776">
                  <a:extLst>
                    <a:ext uri="{9D8B030D-6E8A-4147-A177-3AD203B41FA5}">
                      <a16:colId xmlns:a16="http://schemas.microsoft.com/office/drawing/2014/main" val="1265002225"/>
                    </a:ext>
                  </a:extLst>
                </a:gridCol>
                <a:gridCol w="493776">
                  <a:extLst>
                    <a:ext uri="{9D8B030D-6E8A-4147-A177-3AD203B41FA5}">
                      <a16:colId xmlns:a16="http://schemas.microsoft.com/office/drawing/2014/main" val="471152393"/>
                    </a:ext>
                  </a:extLst>
                </a:gridCol>
                <a:gridCol w="493776">
                  <a:extLst>
                    <a:ext uri="{9D8B030D-6E8A-4147-A177-3AD203B41FA5}">
                      <a16:colId xmlns:a16="http://schemas.microsoft.com/office/drawing/2014/main" val="41519574"/>
                    </a:ext>
                  </a:extLst>
                </a:gridCol>
                <a:gridCol w="493776">
                  <a:extLst>
                    <a:ext uri="{9D8B030D-6E8A-4147-A177-3AD203B41FA5}">
                      <a16:colId xmlns:a16="http://schemas.microsoft.com/office/drawing/2014/main" val="812527023"/>
                    </a:ext>
                  </a:extLst>
                </a:gridCol>
                <a:gridCol w="493776">
                  <a:extLst>
                    <a:ext uri="{9D8B030D-6E8A-4147-A177-3AD203B41FA5}">
                      <a16:colId xmlns:a16="http://schemas.microsoft.com/office/drawing/2014/main" val="3408834292"/>
                    </a:ext>
                  </a:extLst>
                </a:gridCol>
                <a:gridCol w="493776">
                  <a:extLst>
                    <a:ext uri="{9D8B030D-6E8A-4147-A177-3AD203B41FA5}">
                      <a16:colId xmlns:a16="http://schemas.microsoft.com/office/drawing/2014/main" val="3980368465"/>
                    </a:ext>
                  </a:extLst>
                </a:gridCol>
                <a:gridCol w="493776">
                  <a:extLst>
                    <a:ext uri="{9D8B030D-6E8A-4147-A177-3AD203B41FA5}">
                      <a16:colId xmlns:a16="http://schemas.microsoft.com/office/drawing/2014/main" val="3303929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124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- 2021-10-21 16:30:04</a:t>
                      </a:r>
                      <a:r>
                        <a:rPr kumimoji="0" lang="en-US" sz="1000" b="0" i="0" u="none" strike="noStrike" kern="1200" cap="none" spc="0" normalizeH="0" baseline="0" noProof="0">
                          <a:ln>
                            <a:noFill/>
                          </a:ln>
                          <a:solidFill>
                            <a:prstClr val="black"/>
                          </a:solidFill>
                          <a:effectLst/>
                          <a:uLnTx/>
                          <a:uFillTx/>
                          <a:latin typeface="+mn-lt"/>
                          <a:ea typeface="+mn-ea"/>
                          <a:cs typeface="+mn-cs"/>
                        </a:rPr>
                        <a:t>
 Con Podium Sage vas a poner mantenerte hidratado sin importar la distancia. Sus materiales son libres de  BPA, BPS y BPF y su válvula proporciona un bloqueo  para un transporte a prueba de derrames.
𝐏𝐨𝐝𝐢𝐮𝐦 𝐞𝐬 𝐭𝐮 𝐦𝐞𝐣𝐨𝐫 𝐡𝐢𝐝𝐫𝐚𝐭𝐚𝐜𝐢ó𝐧 💦💧
#CamelbakArgentina #Camelbak #agua #hidratación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4081240"/>
                  </a:ext>
                </a:extLst>
              </a:tr>
            </a:tbl>
          </a:graphicData>
        </a:graphic>
      </p:graphicFrame>
      <p:sp>
        <p:nvSpPr>
          <p:cNvPr id="4" name="Text Placeholder 3">
            <a:extLst>
              <a:ext uri="{FF2B5EF4-FFF2-40B4-BE49-F238E27FC236}">
                <a16:creationId xmlns:a16="http://schemas.microsoft.com/office/drawing/2014/main" id="{9A0CAB33-4803-447A-9EA4-0E117C7E76A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59863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4235-5F5E-4DB3-8F07-B8B88C8F0C0E}"/>
              </a:ext>
            </a:extLst>
          </p:cNvPr>
          <p:cNvSpPr>
            <a:spLocks noGrp="1"/>
          </p:cNvSpPr>
          <p:nvPr>
            <p:ph type="title"/>
          </p:nvPr>
        </p:nvSpPr>
        <p:spPr/>
        <p:txBody>
          <a:bodyPr/>
          <a:lstStyle/>
          <a:p>
            <a:r>
              <a:rPr lang="en-US"/>
              <a:t>Facebook Post Table + Reactions | CamelBak - 3 of 19</a:t>
            </a:r>
          </a:p>
        </p:txBody>
      </p:sp>
      <p:graphicFrame>
        <p:nvGraphicFramePr>
          <p:cNvPr id="5" name="Table Placeholder 4">
            <a:extLst>
              <a:ext uri="{FF2B5EF4-FFF2-40B4-BE49-F238E27FC236}">
                <a16:creationId xmlns:a16="http://schemas.microsoft.com/office/drawing/2014/main" id="{A8542165-3C77-4350-AC1F-7BDECAAC401E}"/>
              </a:ext>
            </a:extLst>
          </p:cNvPr>
          <p:cNvGraphicFramePr>
            <a:graphicFrameLocks noGrp="1"/>
          </p:cNvGraphicFramePr>
          <p:nvPr>
            <p:ph type="tbl" sz="quarter" idx="13"/>
            <p:extLst>
              <p:ext uri="{D42A27DB-BD31-4B8C-83A1-F6EECF244321}">
                <p14:modId xmlns:p14="http://schemas.microsoft.com/office/powerpoint/2010/main" val="137590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5573189"/>
                    </a:ext>
                  </a:extLst>
                </a:gridCol>
                <a:gridCol w="493776">
                  <a:extLst>
                    <a:ext uri="{9D8B030D-6E8A-4147-A177-3AD203B41FA5}">
                      <a16:colId xmlns:a16="http://schemas.microsoft.com/office/drawing/2014/main" val="12748845"/>
                    </a:ext>
                  </a:extLst>
                </a:gridCol>
                <a:gridCol w="493776">
                  <a:extLst>
                    <a:ext uri="{9D8B030D-6E8A-4147-A177-3AD203B41FA5}">
                      <a16:colId xmlns:a16="http://schemas.microsoft.com/office/drawing/2014/main" val="1702832702"/>
                    </a:ext>
                  </a:extLst>
                </a:gridCol>
                <a:gridCol w="493776">
                  <a:extLst>
                    <a:ext uri="{9D8B030D-6E8A-4147-A177-3AD203B41FA5}">
                      <a16:colId xmlns:a16="http://schemas.microsoft.com/office/drawing/2014/main" val="3639431048"/>
                    </a:ext>
                  </a:extLst>
                </a:gridCol>
                <a:gridCol w="493776">
                  <a:extLst>
                    <a:ext uri="{9D8B030D-6E8A-4147-A177-3AD203B41FA5}">
                      <a16:colId xmlns:a16="http://schemas.microsoft.com/office/drawing/2014/main" val="2555727457"/>
                    </a:ext>
                  </a:extLst>
                </a:gridCol>
                <a:gridCol w="493776">
                  <a:extLst>
                    <a:ext uri="{9D8B030D-6E8A-4147-A177-3AD203B41FA5}">
                      <a16:colId xmlns:a16="http://schemas.microsoft.com/office/drawing/2014/main" val="3145167218"/>
                    </a:ext>
                  </a:extLst>
                </a:gridCol>
                <a:gridCol w="493776">
                  <a:extLst>
                    <a:ext uri="{9D8B030D-6E8A-4147-A177-3AD203B41FA5}">
                      <a16:colId xmlns:a16="http://schemas.microsoft.com/office/drawing/2014/main" val="2684707848"/>
                    </a:ext>
                  </a:extLst>
                </a:gridCol>
                <a:gridCol w="493776">
                  <a:extLst>
                    <a:ext uri="{9D8B030D-6E8A-4147-A177-3AD203B41FA5}">
                      <a16:colId xmlns:a16="http://schemas.microsoft.com/office/drawing/2014/main" val="2082373380"/>
                    </a:ext>
                  </a:extLst>
                </a:gridCol>
                <a:gridCol w="493776">
                  <a:extLst>
                    <a:ext uri="{9D8B030D-6E8A-4147-A177-3AD203B41FA5}">
                      <a16:colId xmlns:a16="http://schemas.microsoft.com/office/drawing/2014/main" val="906708513"/>
                    </a:ext>
                  </a:extLst>
                </a:gridCol>
                <a:gridCol w="493776">
                  <a:extLst>
                    <a:ext uri="{9D8B030D-6E8A-4147-A177-3AD203B41FA5}">
                      <a16:colId xmlns:a16="http://schemas.microsoft.com/office/drawing/2014/main" val="2786715877"/>
                    </a:ext>
                  </a:extLst>
                </a:gridCol>
                <a:gridCol w="493776">
                  <a:extLst>
                    <a:ext uri="{9D8B030D-6E8A-4147-A177-3AD203B41FA5}">
                      <a16:colId xmlns:a16="http://schemas.microsoft.com/office/drawing/2014/main" val="3857147964"/>
                    </a:ext>
                  </a:extLst>
                </a:gridCol>
                <a:gridCol w="493776">
                  <a:extLst>
                    <a:ext uri="{9D8B030D-6E8A-4147-A177-3AD203B41FA5}">
                      <a16:colId xmlns:a16="http://schemas.microsoft.com/office/drawing/2014/main" val="94185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708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- 2021-12-02 10:58:24</a:t>
                      </a:r>
                      <a:r>
                        <a:rPr kumimoji="0" lang="en-US" sz="1000" b="0" i="0" u="none" strike="noStrike" kern="1200" cap="none" spc="0" normalizeH="0" baseline="0" noProof="0">
                          <a:ln>
                            <a:noFill/>
                          </a:ln>
                          <a:solidFill>
                            <a:prstClr val="black"/>
                          </a:solidFill>
                          <a:effectLst/>
                          <a:uLnTx/>
                          <a:uFillTx/>
                          <a:latin typeface="+mn-lt"/>
                          <a:ea typeface="+mn-ea"/>
                          <a:cs typeface="+mn-cs"/>
                        </a:rPr>
                        <a:t>
 𝐋𝐨𝐛𝐨 𝐞𝐬 𝐭𝐮 𝐦𝐨𝐜𝐡𝐢𝐥𝐚 𝐝𝐞 𝐡𝐢𝐝𝐫𝐚𝐭𝐚𝐜𝐢𝐨́𝐧!
Para esos días perfectos en los que necesitás mantenerte hidratado. 
Con una capacidad de almacenamiento total de 9 litros y un depósito Crux de 3 litros con Quicklink, transporta suficiente agua para un viaje de un día. 
#CamelbakArgentina #Camelbak #agua #hidratacion #deportes #ciclismo  #lobo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62146216"/>
                  </a:ext>
                </a:extLst>
              </a:tr>
            </a:tbl>
          </a:graphicData>
        </a:graphic>
      </p:graphicFrame>
      <p:sp>
        <p:nvSpPr>
          <p:cNvPr id="4" name="Text Placeholder 3">
            <a:extLst>
              <a:ext uri="{FF2B5EF4-FFF2-40B4-BE49-F238E27FC236}">
                <a16:creationId xmlns:a16="http://schemas.microsoft.com/office/drawing/2014/main" id="{3256254C-A8E0-4A51-9CA3-05D8571B60D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49102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779BF-2DA0-4366-A3DC-5ED49748DA06}"/>
              </a:ext>
            </a:extLst>
          </p:cNvPr>
          <p:cNvSpPr>
            <a:spLocks noGrp="1"/>
          </p:cNvSpPr>
          <p:nvPr>
            <p:ph type="title"/>
          </p:nvPr>
        </p:nvSpPr>
        <p:spPr/>
        <p:txBody>
          <a:bodyPr/>
          <a:lstStyle/>
          <a:p>
            <a:r>
              <a:rPr lang="en-US"/>
              <a:t>Facebook Post Table + Reactions | CamelBak - 4 of 19</a:t>
            </a:r>
          </a:p>
        </p:txBody>
      </p:sp>
      <p:graphicFrame>
        <p:nvGraphicFramePr>
          <p:cNvPr id="5" name="Table Placeholder 4">
            <a:extLst>
              <a:ext uri="{FF2B5EF4-FFF2-40B4-BE49-F238E27FC236}">
                <a16:creationId xmlns:a16="http://schemas.microsoft.com/office/drawing/2014/main" id="{BD2F4791-E597-4B82-B245-24831407B3D7}"/>
              </a:ext>
            </a:extLst>
          </p:cNvPr>
          <p:cNvGraphicFramePr>
            <a:graphicFrameLocks noGrp="1"/>
          </p:cNvGraphicFramePr>
          <p:nvPr>
            <p:ph type="tbl" sz="quarter" idx="13"/>
            <p:extLst>
              <p:ext uri="{D42A27DB-BD31-4B8C-83A1-F6EECF244321}">
                <p14:modId xmlns:p14="http://schemas.microsoft.com/office/powerpoint/2010/main" val="3165831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0938900"/>
                    </a:ext>
                  </a:extLst>
                </a:gridCol>
                <a:gridCol w="493776">
                  <a:extLst>
                    <a:ext uri="{9D8B030D-6E8A-4147-A177-3AD203B41FA5}">
                      <a16:colId xmlns:a16="http://schemas.microsoft.com/office/drawing/2014/main" val="3400529203"/>
                    </a:ext>
                  </a:extLst>
                </a:gridCol>
                <a:gridCol w="493776">
                  <a:extLst>
                    <a:ext uri="{9D8B030D-6E8A-4147-A177-3AD203B41FA5}">
                      <a16:colId xmlns:a16="http://schemas.microsoft.com/office/drawing/2014/main" val="2816654270"/>
                    </a:ext>
                  </a:extLst>
                </a:gridCol>
                <a:gridCol w="493776">
                  <a:extLst>
                    <a:ext uri="{9D8B030D-6E8A-4147-A177-3AD203B41FA5}">
                      <a16:colId xmlns:a16="http://schemas.microsoft.com/office/drawing/2014/main" val="1817500845"/>
                    </a:ext>
                  </a:extLst>
                </a:gridCol>
                <a:gridCol w="493776">
                  <a:extLst>
                    <a:ext uri="{9D8B030D-6E8A-4147-A177-3AD203B41FA5}">
                      <a16:colId xmlns:a16="http://schemas.microsoft.com/office/drawing/2014/main" val="2241151005"/>
                    </a:ext>
                  </a:extLst>
                </a:gridCol>
                <a:gridCol w="493776">
                  <a:extLst>
                    <a:ext uri="{9D8B030D-6E8A-4147-A177-3AD203B41FA5}">
                      <a16:colId xmlns:a16="http://schemas.microsoft.com/office/drawing/2014/main" val="3070101501"/>
                    </a:ext>
                  </a:extLst>
                </a:gridCol>
                <a:gridCol w="493776">
                  <a:extLst>
                    <a:ext uri="{9D8B030D-6E8A-4147-A177-3AD203B41FA5}">
                      <a16:colId xmlns:a16="http://schemas.microsoft.com/office/drawing/2014/main" val="3270846935"/>
                    </a:ext>
                  </a:extLst>
                </a:gridCol>
                <a:gridCol w="493776">
                  <a:extLst>
                    <a:ext uri="{9D8B030D-6E8A-4147-A177-3AD203B41FA5}">
                      <a16:colId xmlns:a16="http://schemas.microsoft.com/office/drawing/2014/main" val="3926337756"/>
                    </a:ext>
                  </a:extLst>
                </a:gridCol>
                <a:gridCol w="493776">
                  <a:extLst>
                    <a:ext uri="{9D8B030D-6E8A-4147-A177-3AD203B41FA5}">
                      <a16:colId xmlns:a16="http://schemas.microsoft.com/office/drawing/2014/main" val="3417664361"/>
                    </a:ext>
                  </a:extLst>
                </a:gridCol>
                <a:gridCol w="493776">
                  <a:extLst>
                    <a:ext uri="{9D8B030D-6E8A-4147-A177-3AD203B41FA5}">
                      <a16:colId xmlns:a16="http://schemas.microsoft.com/office/drawing/2014/main" val="718580495"/>
                    </a:ext>
                  </a:extLst>
                </a:gridCol>
                <a:gridCol w="493776">
                  <a:extLst>
                    <a:ext uri="{9D8B030D-6E8A-4147-A177-3AD203B41FA5}">
                      <a16:colId xmlns:a16="http://schemas.microsoft.com/office/drawing/2014/main" val="740018298"/>
                    </a:ext>
                  </a:extLst>
                </a:gridCol>
                <a:gridCol w="493776">
                  <a:extLst>
                    <a:ext uri="{9D8B030D-6E8A-4147-A177-3AD203B41FA5}">
                      <a16:colId xmlns:a16="http://schemas.microsoft.com/office/drawing/2014/main" val="193923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198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- 2021-09-02 12:30:44</a:t>
                      </a:r>
                      <a:r>
                        <a:rPr kumimoji="0" lang="en-US" sz="1000" b="0" i="0" u="none" strike="noStrike" kern="1200" cap="none" spc="0" normalizeH="0" baseline="0" noProof="0">
                          <a:ln>
                            <a:noFill/>
                          </a:ln>
                          <a:solidFill>
                            <a:prstClr val="black"/>
                          </a:solidFill>
                          <a:effectLst/>
                          <a:uLnTx/>
                          <a:uFillTx/>
                          <a:latin typeface="+mn-lt"/>
                          <a:ea typeface="+mn-ea"/>
                          <a:cs typeface="+mn-cs"/>
                        </a:rPr>
                        <a:t>
 La mochila de hidratación Camelbak M.U.L.E. LR tiene un diseño basado en reservorio lumbar que ofrece más estabilidad durante los viajes en terrenos más agresivos.  
Su depósito CRUX LR de 3 litros con compresión integrada mantiene tus fluidos para un mejor equilibrio y mayor estabilidad. 
#hidratacion  #camelbak #argentina #ciclismo #cycling #mountainbike #mtb #roadcycling #health #salud #water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04242998"/>
                  </a:ext>
                </a:extLst>
              </a:tr>
            </a:tbl>
          </a:graphicData>
        </a:graphic>
      </p:graphicFrame>
      <p:sp>
        <p:nvSpPr>
          <p:cNvPr id="4" name="Text Placeholder 3">
            <a:extLst>
              <a:ext uri="{FF2B5EF4-FFF2-40B4-BE49-F238E27FC236}">
                <a16:creationId xmlns:a16="http://schemas.microsoft.com/office/drawing/2014/main" id="{B0AF54C2-D773-4CF3-9E5D-8A8E47A849E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00150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8BDC-F422-42F1-BD15-47B14C1A1BA1}"/>
              </a:ext>
            </a:extLst>
          </p:cNvPr>
          <p:cNvSpPr>
            <a:spLocks noGrp="1"/>
          </p:cNvSpPr>
          <p:nvPr>
            <p:ph type="title"/>
          </p:nvPr>
        </p:nvSpPr>
        <p:spPr/>
        <p:txBody>
          <a:bodyPr/>
          <a:lstStyle/>
          <a:p>
            <a:r>
              <a:rPr lang="en-US"/>
              <a:t>Facebook Post Table + Reactions | CamelBak - 5 of 19</a:t>
            </a:r>
          </a:p>
        </p:txBody>
      </p:sp>
      <p:graphicFrame>
        <p:nvGraphicFramePr>
          <p:cNvPr id="5" name="Table Placeholder 4">
            <a:extLst>
              <a:ext uri="{FF2B5EF4-FFF2-40B4-BE49-F238E27FC236}">
                <a16:creationId xmlns:a16="http://schemas.microsoft.com/office/drawing/2014/main" id="{4D396C8E-6399-4B56-AB5D-83EC906F0005}"/>
              </a:ext>
            </a:extLst>
          </p:cNvPr>
          <p:cNvGraphicFramePr>
            <a:graphicFrameLocks noGrp="1"/>
          </p:cNvGraphicFramePr>
          <p:nvPr>
            <p:ph type="tbl" sz="quarter" idx="13"/>
            <p:extLst>
              <p:ext uri="{D42A27DB-BD31-4B8C-83A1-F6EECF244321}">
                <p14:modId xmlns:p14="http://schemas.microsoft.com/office/powerpoint/2010/main" val="95062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0425099"/>
                    </a:ext>
                  </a:extLst>
                </a:gridCol>
                <a:gridCol w="493776">
                  <a:extLst>
                    <a:ext uri="{9D8B030D-6E8A-4147-A177-3AD203B41FA5}">
                      <a16:colId xmlns:a16="http://schemas.microsoft.com/office/drawing/2014/main" val="841521978"/>
                    </a:ext>
                  </a:extLst>
                </a:gridCol>
                <a:gridCol w="493776">
                  <a:extLst>
                    <a:ext uri="{9D8B030D-6E8A-4147-A177-3AD203B41FA5}">
                      <a16:colId xmlns:a16="http://schemas.microsoft.com/office/drawing/2014/main" val="2147396841"/>
                    </a:ext>
                  </a:extLst>
                </a:gridCol>
                <a:gridCol w="493776">
                  <a:extLst>
                    <a:ext uri="{9D8B030D-6E8A-4147-A177-3AD203B41FA5}">
                      <a16:colId xmlns:a16="http://schemas.microsoft.com/office/drawing/2014/main" val="4129399611"/>
                    </a:ext>
                  </a:extLst>
                </a:gridCol>
                <a:gridCol w="493776">
                  <a:extLst>
                    <a:ext uri="{9D8B030D-6E8A-4147-A177-3AD203B41FA5}">
                      <a16:colId xmlns:a16="http://schemas.microsoft.com/office/drawing/2014/main" val="2463793994"/>
                    </a:ext>
                  </a:extLst>
                </a:gridCol>
                <a:gridCol w="493776">
                  <a:extLst>
                    <a:ext uri="{9D8B030D-6E8A-4147-A177-3AD203B41FA5}">
                      <a16:colId xmlns:a16="http://schemas.microsoft.com/office/drawing/2014/main" val="428784573"/>
                    </a:ext>
                  </a:extLst>
                </a:gridCol>
                <a:gridCol w="493776">
                  <a:extLst>
                    <a:ext uri="{9D8B030D-6E8A-4147-A177-3AD203B41FA5}">
                      <a16:colId xmlns:a16="http://schemas.microsoft.com/office/drawing/2014/main" val="3165461391"/>
                    </a:ext>
                  </a:extLst>
                </a:gridCol>
                <a:gridCol w="493776">
                  <a:extLst>
                    <a:ext uri="{9D8B030D-6E8A-4147-A177-3AD203B41FA5}">
                      <a16:colId xmlns:a16="http://schemas.microsoft.com/office/drawing/2014/main" val="2051131813"/>
                    </a:ext>
                  </a:extLst>
                </a:gridCol>
                <a:gridCol w="493776">
                  <a:extLst>
                    <a:ext uri="{9D8B030D-6E8A-4147-A177-3AD203B41FA5}">
                      <a16:colId xmlns:a16="http://schemas.microsoft.com/office/drawing/2014/main" val="672760054"/>
                    </a:ext>
                  </a:extLst>
                </a:gridCol>
                <a:gridCol w="493776">
                  <a:extLst>
                    <a:ext uri="{9D8B030D-6E8A-4147-A177-3AD203B41FA5}">
                      <a16:colId xmlns:a16="http://schemas.microsoft.com/office/drawing/2014/main" val="3759691560"/>
                    </a:ext>
                  </a:extLst>
                </a:gridCol>
                <a:gridCol w="493776">
                  <a:extLst>
                    <a:ext uri="{9D8B030D-6E8A-4147-A177-3AD203B41FA5}">
                      <a16:colId xmlns:a16="http://schemas.microsoft.com/office/drawing/2014/main" val="451793695"/>
                    </a:ext>
                  </a:extLst>
                </a:gridCol>
                <a:gridCol w="493776">
                  <a:extLst>
                    <a:ext uri="{9D8B030D-6E8A-4147-A177-3AD203B41FA5}">
                      <a16:colId xmlns:a16="http://schemas.microsoft.com/office/drawing/2014/main" val="179978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582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- 2021-10-07 12:00:26</a:t>
                      </a:r>
                      <a:r>
                        <a:rPr kumimoji="0" lang="es-ES" sz="1000" b="0" i="0" u="none" strike="noStrike" kern="1200" cap="none" spc="0" normalizeH="0" baseline="0" noProof="0">
                          <a:ln>
                            <a:noFill/>
                          </a:ln>
                          <a:solidFill>
                            <a:prstClr val="black"/>
                          </a:solidFill>
                          <a:effectLst/>
                          <a:uLnTx/>
                          <a:uFillTx/>
                          <a:latin typeface="+mn-lt"/>
                          <a:ea typeface="+mn-ea"/>
                          <a:cs typeface="+mn-cs"/>
                        </a:rPr>
                        <a:t>
 Camelbak M.U.L.E es tu mochila de hidratación diseñada para darte la ventaja de Low Rider.
💧 El depósito Crux ofrece un 20% más de agua por sorbo, con un mango ergonómico para facilitar el relleno, y una palanca de encendido/apagado que facilita la prevención de fugas.
💧 El tubo magnético mantiene tu tubo seguro y accesible cuando lo necesites.
💧 Los cinturones estabilizadores de cadera con carga optimizan un ajuste personalizado y mantienen los elementos esenciales a mano.
💧 Su diseño lumbar ofrece más estabilidad durante los paseos agresivos cuesta abajo. En lugar de concentrar el peso del paquete en tus hombros, esta mochila cambia tu carga a tus caderas para un centro de gravedad más bajo y más libertad de movimiento.
#hidratacion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07812879"/>
                  </a:ext>
                </a:extLst>
              </a:tr>
            </a:tbl>
          </a:graphicData>
        </a:graphic>
      </p:graphicFrame>
      <p:sp>
        <p:nvSpPr>
          <p:cNvPr id="4" name="Text Placeholder 3">
            <a:extLst>
              <a:ext uri="{FF2B5EF4-FFF2-40B4-BE49-F238E27FC236}">
                <a16:creationId xmlns:a16="http://schemas.microsoft.com/office/drawing/2014/main" id="{31024BA1-2D2F-46E9-A5D4-38C23E5A393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31448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A226-7ADD-48BF-8DEB-1CB22838902F}"/>
              </a:ext>
            </a:extLst>
          </p:cNvPr>
          <p:cNvSpPr>
            <a:spLocks noGrp="1"/>
          </p:cNvSpPr>
          <p:nvPr>
            <p:ph type="title"/>
          </p:nvPr>
        </p:nvSpPr>
        <p:spPr/>
        <p:txBody>
          <a:bodyPr/>
          <a:lstStyle/>
          <a:p>
            <a:r>
              <a:rPr lang="en-US"/>
              <a:t>Facebook Post Table + Reactions | CamelBak - 6 of 19</a:t>
            </a:r>
          </a:p>
        </p:txBody>
      </p:sp>
      <p:graphicFrame>
        <p:nvGraphicFramePr>
          <p:cNvPr id="5" name="Table Placeholder 4">
            <a:extLst>
              <a:ext uri="{FF2B5EF4-FFF2-40B4-BE49-F238E27FC236}">
                <a16:creationId xmlns:a16="http://schemas.microsoft.com/office/drawing/2014/main" id="{3EF87279-910C-4D55-826D-E1244AF1A1EC}"/>
              </a:ext>
            </a:extLst>
          </p:cNvPr>
          <p:cNvGraphicFramePr>
            <a:graphicFrameLocks noGrp="1"/>
          </p:cNvGraphicFramePr>
          <p:nvPr>
            <p:ph type="tbl" sz="quarter" idx="13"/>
            <p:extLst>
              <p:ext uri="{D42A27DB-BD31-4B8C-83A1-F6EECF244321}">
                <p14:modId xmlns:p14="http://schemas.microsoft.com/office/powerpoint/2010/main" val="194909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4987291"/>
                    </a:ext>
                  </a:extLst>
                </a:gridCol>
                <a:gridCol w="493776">
                  <a:extLst>
                    <a:ext uri="{9D8B030D-6E8A-4147-A177-3AD203B41FA5}">
                      <a16:colId xmlns:a16="http://schemas.microsoft.com/office/drawing/2014/main" val="1672620586"/>
                    </a:ext>
                  </a:extLst>
                </a:gridCol>
                <a:gridCol w="493776">
                  <a:extLst>
                    <a:ext uri="{9D8B030D-6E8A-4147-A177-3AD203B41FA5}">
                      <a16:colId xmlns:a16="http://schemas.microsoft.com/office/drawing/2014/main" val="1582355477"/>
                    </a:ext>
                  </a:extLst>
                </a:gridCol>
                <a:gridCol w="493776">
                  <a:extLst>
                    <a:ext uri="{9D8B030D-6E8A-4147-A177-3AD203B41FA5}">
                      <a16:colId xmlns:a16="http://schemas.microsoft.com/office/drawing/2014/main" val="3030785219"/>
                    </a:ext>
                  </a:extLst>
                </a:gridCol>
                <a:gridCol w="493776">
                  <a:extLst>
                    <a:ext uri="{9D8B030D-6E8A-4147-A177-3AD203B41FA5}">
                      <a16:colId xmlns:a16="http://schemas.microsoft.com/office/drawing/2014/main" val="1673416958"/>
                    </a:ext>
                  </a:extLst>
                </a:gridCol>
                <a:gridCol w="493776">
                  <a:extLst>
                    <a:ext uri="{9D8B030D-6E8A-4147-A177-3AD203B41FA5}">
                      <a16:colId xmlns:a16="http://schemas.microsoft.com/office/drawing/2014/main" val="2451811157"/>
                    </a:ext>
                  </a:extLst>
                </a:gridCol>
                <a:gridCol w="493776">
                  <a:extLst>
                    <a:ext uri="{9D8B030D-6E8A-4147-A177-3AD203B41FA5}">
                      <a16:colId xmlns:a16="http://schemas.microsoft.com/office/drawing/2014/main" val="3744218353"/>
                    </a:ext>
                  </a:extLst>
                </a:gridCol>
                <a:gridCol w="493776">
                  <a:extLst>
                    <a:ext uri="{9D8B030D-6E8A-4147-A177-3AD203B41FA5}">
                      <a16:colId xmlns:a16="http://schemas.microsoft.com/office/drawing/2014/main" val="3348552936"/>
                    </a:ext>
                  </a:extLst>
                </a:gridCol>
                <a:gridCol w="493776">
                  <a:extLst>
                    <a:ext uri="{9D8B030D-6E8A-4147-A177-3AD203B41FA5}">
                      <a16:colId xmlns:a16="http://schemas.microsoft.com/office/drawing/2014/main" val="1275289043"/>
                    </a:ext>
                  </a:extLst>
                </a:gridCol>
                <a:gridCol w="493776">
                  <a:extLst>
                    <a:ext uri="{9D8B030D-6E8A-4147-A177-3AD203B41FA5}">
                      <a16:colId xmlns:a16="http://schemas.microsoft.com/office/drawing/2014/main" val="2180784130"/>
                    </a:ext>
                  </a:extLst>
                </a:gridCol>
                <a:gridCol w="493776">
                  <a:extLst>
                    <a:ext uri="{9D8B030D-6E8A-4147-A177-3AD203B41FA5}">
                      <a16:colId xmlns:a16="http://schemas.microsoft.com/office/drawing/2014/main" val="2772526496"/>
                    </a:ext>
                  </a:extLst>
                </a:gridCol>
                <a:gridCol w="493776">
                  <a:extLst>
                    <a:ext uri="{9D8B030D-6E8A-4147-A177-3AD203B41FA5}">
                      <a16:colId xmlns:a16="http://schemas.microsoft.com/office/drawing/2014/main" val="843528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666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- 2021-10-14 14:00:29</a:t>
                      </a:r>
                      <a:r>
                        <a:rPr kumimoji="0" lang="en-US" sz="1000" b="0" i="0" u="none" strike="noStrike" kern="1200" cap="none" spc="0" normalizeH="0" baseline="0" noProof="0">
                          <a:ln>
                            <a:noFill/>
                          </a:ln>
                          <a:solidFill>
                            <a:prstClr val="black"/>
                          </a:solidFill>
                          <a:effectLst/>
                          <a:uLnTx/>
                          <a:uFillTx/>
                          <a:latin typeface="+mn-lt"/>
                          <a:ea typeface="+mn-ea"/>
                          <a:cs typeface="+mn-cs"/>
                        </a:rPr>
                        <a:t>
 Para Camelbak lo más importante es la hidratación.
Con tu Podium Ice vas a poder salir sin preocuparte por las distancias.
Su diseño garantiza más líquido con menos esfuerzo y tapa autosellante evita derrames y salpicaduras. 
𝐏𝐨𝐝𝐢𝐮𝐦 𝐞𝐬 𝐭𝐮 𝐦𝐞𝐣𝐨𝐫 𝐡𝐢𝐝𝐫𝐚𝐭𝐚𝐜𝐢𝐨́𝐧 𝐲 𝐞𝐥 𝐦𝐞𝐣𝐨𝐫 𝐫𝐞𝐠𝐚𝐥𝐨 𝐩𝐚𝐫𝐚 𝐦𝐚𝐦𝐚́.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9352853"/>
                  </a:ext>
                </a:extLst>
              </a:tr>
            </a:tbl>
          </a:graphicData>
        </a:graphic>
      </p:graphicFrame>
      <p:sp>
        <p:nvSpPr>
          <p:cNvPr id="4" name="Text Placeholder 3">
            <a:extLst>
              <a:ext uri="{FF2B5EF4-FFF2-40B4-BE49-F238E27FC236}">
                <a16:creationId xmlns:a16="http://schemas.microsoft.com/office/drawing/2014/main" id="{072DFCD0-733B-4013-B2EA-AF2D37952B8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61762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D7A9-75F9-4838-95FA-70DF069C811B}"/>
              </a:ext>
            </a:extLst>
          </p:cNvPr>
          <p:cNvSpPr>
            <a:spLocks noGrp="1"/>
          </p:cNvSpPr>
          <p:nvPr>
            <p:ph type="title"/>
          </p:nvPr>
        </p:nvSpPr>
        <p:spPr/>
        <p:txBody>
          <a:bodyPr/>
          <a:lstStyle/>
          <a:p>
            <a:r>
              <a:rPr lang="en-US"/>
              <a:t>Facebook Post Table + Reactions | CamelBak - 7 of 19</a:t>
            </a:r>
          </a:p>
        </p:txBody>
      </p:sp>
      <p:graphicFrame>
        <p:nvGraphicFramePr>
          <p:cNvPr id="5" name="Table Placeholder 4">
            <a:extLst>
              <a:ext uri="{FF2B5EF4-FFF2-40B4-BE49-F238E27FC236}">
                <a16:creationId xmlns:a16="http://schemas.microsoft.com/office/drawing/2014/main" id="{FBFC7957-8F2F-4E3D-B9E4-D6C946E750CF}"/>
              </a:ext>
            </a:extLst>
          </p:cNvPr>
          <p:cNvGraphicFramePr>
            <a:graphicFrameLocks noGrp="1"/>
          </p:cNvGraphicFramePr>
          <p:nvPr>
            <p:ph type="tbl" sz="quarter" idx="13"/>
            <p:extLst>
              <p:ext uri="{D42A27DB-BD31-4B8C-83A1-F6EECF244321}">
                <p14:modId xmlns:p14="http://schemas.microsoft.com/office/powerpoint/2010/main" val="400166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638357"/>
                    </a:ext>
                  </a:extLst>
                </a:gridCol>
                <a:gridCol w="493776">
                  <a:extLst>
                    <a:ext uri="{9D8B030D-6E8A-4147-A177-3AD203B41FA5}">
                      <a16:colId xmlns:a16="http://schemas.microsoft.com/office/drawing/2014/main" val="2308292439"/>
                    </a:ext>
                  </a:extLst>
                </a:gridCol>
                <a:gridCol w="493776">
                  <a:extLst>
                    <a:ext uri="{9D8B030D-6E8A-4147-A177-3AD203B41FA5}">
                      <a16:colId xmlns:a16="http://schemas.microsoft.com/office/drawing/2014/main" val="1745436470"/>
                    </a:ext>
                  </a:extLst>
                </a:gridCol>
                <a:gridCol w="493776">
                  <a:extLst>
                    <a:ext uri="{9D8B030D-6E8A-4147-A177-3AD203B41FA5}">
                      <a16:colId xmlns:a16="http://schemas.microsoft.com/office/drawing/2014/main" val="1666489584"/>
                    </a:ext>
                  </a:extLst>
                </a:gridCol>
                <a:gridCol w="493776">
                  <a:extLst>
                    <a:ext uri="{9D8B030D-6E8A-4147-A177-3AD203B41FA5}">
                      <a16:colId xmlns:a16="http://schemas.microsoft.com/office/drawing/2014/main" val="2434425599"/>
                    </a:ext>
                  </a:extLst>
                </a:gridCol>
                <a:gridCol w="493776">
                  <a:extLst>
                    <a:ext uri="{9D8B030D-6E8A-4147-A177-3AD203B41FA5}">
                      <a16:colId xmlns:a16="http://schemas.microsoft.com/office/drawing/2014/main" val="3550247573"/>
                    </a:ext>
                  </a:extLst>
                </a:gridCol>
                <a:gridCol w="493776">
                  <a:extLst>
                    <a:ext uri="{9D8B030D-6E8A-4147-A177-3AD203B41FA5}">
                      <a16:colId xmlns:a16="http://schemas.microsoft.com/office/drawing/2014/main" val="2022286427"/>
                    </a:ext>
                  </a:extLst>
                </a:gridCol>
                <a:gridCol w="493776">
                  <a:extLst>
                    <a:ext uri="{9D8B030D-6E8A-4147-A177-3AD203B41FA5}">
                      <a16:colId xmlns:a16="http://schemas.microsoft.com/office/drawing/2014/main" val="3201305106"/>
                    </a:ext>
                  </a:extLst>
                </a:gridCol>
                <a:gridCol w="493776">
                  <a:extLst>
                    <a:ext uri="{9D8B030D-6E8A-4147-A177-3AD203B41FA5}">
                      <a16:colId xmlns:a16="http://schemas.microsoft.com/office/drawing/2014/main" val="2554706793"/>
                    </a:ext>
                  </a:extLst>
                </a:gridCol>
                <a:gridCol w="493776">
                  <a:extLst>
                    <a:ext uri="{9D8B030D-6E8A-4147-A177-3AD203B41FA5}">
                      <a16:colId xmlns:a16="http://schemas.microsoft.com/office/drawing/2014/main" val="1659330461"/>
                    </a:ext>
                  </a:extLst>
                </a:gridCol>
                <a:gridCol w="493776">
                  <a:extLst>
                    <a:ext uri="{9D8B030D-6E8A-4147-A177-3AD203B41FA5}">
                      <a16:colId xmlns:a16="http://schemas.microsoft.com/office/drawing/2014/main" val="3447214678"/>
                    </a:ext>
                  </a:extLst>
                </a:gridCol>
                <a:gridCol w="493776">
                  <a:extLst>
                    <a:ext uri="{9D8B030D-6E8A-4147-A177-3AD203B41FA5}">
                      <a16:colId xmlns:a16="http://schemas.microsoft.com/office/drawing/2014/main" val="76436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40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- 2021-08-19 12:00:07</a:t>
                      </a:r>
                      <a:r>
                        <a:rPr kumimoji="0" lang="es-ES" sz="1000" b="0" i="0" u="none" strike="noStrike" kern="1200" cap="none" spc="0" normalizeH="0" baseline="0" noProof="0">
                          <a:ln>
                            <a:noFill/>
                          </a:ln>
                          <a:solidFill>
                            <a:prstClr val="black"/>
                          </a:solidFill>
                          <a:effectLst/>
                          <a:uLnTx/>
                          <a:uFillTx/>
                          <a:latin typeface="+mn-lt"/>
                          <a:ea typeface="+mn-ea"/>
                          <a:cs typeface="+mn-cs"/>
                        </a:rPr>
                        <a:t>
 ¿Podium Chill  Reflective Pink o Reflective Yellow? 
Dos carmañolas de ciclismo con las mejores características:
💧 Construcción de doble pared: mantiene el agua fría el doble de tiempo.
💧 Más agua con menos esfuerzo.
💧 Tapa de alto caudal y autosellado: maximiza la velocidad de flujo mientras elimina salpicaduras y derrames.
💧 Materiales libres de BPA, BPS y BPF.
Elegí tu carmañola de ciclismo preferida.
#CamelbakArgentina #Camelbak #agua #hidratacion #deportes #ciclismo  #podium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1220358"/>
                  </a:ext>
                </a:extLst>
              </a:tr>
            </a:tbl>
          </a:graphicData>
        </a:graphic>
      </p:graphicFrame>
      <p:sp>
        <p:nvSpPr>
          <p:cNvPr id="4" name="Text Placeholder 3">
            <a:extLst>
              <a:ext uri="{FF2B5EF4-FFF2-40B4-BE49-F238E27FC236}">
                <a16:creationId xmlns:a16="http://schemas.microsoft.com/office/drawing/2014/main" id="{E8887A8F-903C-4F93-9AEC-B0B84EB0CE5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79260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3EE9-F2E8-4FC6-9739-E0C5D10E5AD7}"/>
              </a:ext>
            </a:extLst>
          </p:cNvPr>
          <p:cNvSpPr>
            <a:spLocks noGrp="1"/>
          </p:cNvSpPr>
          <p:nvPr>
            <p:ph type="title"/>
          </p:nvPr>
        </p:nvSpPr>
        <p:spPr/>
        <p:txBody>
          <a:bodyPr/>
          <a:lstStyle/>
          <a:p>
            <a:r>
              <a:rPr lang="en-US"/>
              <a:t>Facebook Post Table + Reactions | CamelBak - 8 of 19</a:t>
            </a:r>
          </a:p>
        </p:txBody>
      </p:sp>
      <p:graphicFrame>
        <p:nvGraphicFramePr>
          <p:cNvPr id="5" name="Table Placeholder 4">
            <a:extLst>
              <a:ext uri="{FF2B5EF4-FFF2-40B4-BE49-F238E27FC236}">
                <a16:creationId xmlns:a16="http://schemas.microsoft.com/office/drawing/2014/main" id="{4E4DCE67-DABC-4BB0-892A-0AB6251993D9}"/>
              </a:ext>
            </a:extLst>
          </p:cNvPr>
          <p:cNvGraphicFramePr>
            <a:graphicFrameLocks noGrp="1"/>
          </p:cNvGraphicFramePr>
          <p:nvPr>
            <p:ph type="tbl" sz="quarter" idx="13"/>
            <p:extLst>
              <p:ext uri="{D42A27DB-BD31-4B8C-83A1-F6EECF244321}">
                <p14:modId xmlns:p14="http://schemas.microsoft.com/office/powerpoint/2010/main" val="131307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398515"/>
                    </a:ext>
                  </a:extLst>
                </a:gridCol>
                <a:gridCol w="493776">
                  <a:extLst>
                    <a:ext uri="{9D8B030D-6E8A-4147-A177-3AD203B41FA5}">
                      <a16:colId xmlns:a16="http://schemas.microsoft.com/office/drawing/2014/main" val="4117124900"/>
                    </a:ext>
                  </a:extLst>
                </a:gridCol>
                <a:gridCol w="493776">
                  <a:extLst>
                    <a:ext uri="{9D8B030D-6E8A-4147-A177-3AD203B41FA5}">
                      <a16:colId xmlns:a16="http://schemas.microsoft.com/office/drawing/2014/main" val="1305980772"/>
                    </a:ext>
                  </a:extLst>
                </a:gridCol>
                <a:gridCol w="493776">
                  <a:extLst>
                    <a:ext uri="{9D8B030D-6E8A-4147-A177-3AD203B41FA5}">
                      <a16:colId xmlns:a16="http://schemas.microsoft.com/office/drawing/2014/main" val="2235531551"/>
                    </a:ext>
                  </a:extLst>
                </a:gridCol>
                <a:gridCol w="493776">
                  <a:extLst>
                    <a:ext uri="{9D8B030D-6E8A-4147-A177-3AD203B41FA5}">
                      <a16:colId xmlns:a16="http://schemas.microsoft.com/office/drawing/2014/main" val="2861372087"/>
                    </a:ext>
                  </a:extLst>
                </a:gridCol>
                <a:gridCol w="493776">
                  <a:extLst>
                    <a:ext uri="{9D8B030D-6E8A-4147-A177-3AD203B41FA5}">
                      <a16:colId xmlns:a16="http://schemas.microsoft.com/office/drawing/2014/main" val="110637049"/>
                    </a:ext>
                  </a:extLst>
                </a:gridCol>
                <a:gridCol w="493776">
                  <a:extLst>
                    <a:ext uri="{9D8B030D-6E8A-4147-A177-3AD203B41FA5}">
                      <a16:colId xmlns:a16="http://schemas.microsoft.com/office/drawing/2014/main" val="3284231845"/>
                    </a:ext>
                  </a:extLst>
                </a:gridCol>
                <a:gridCol w="493776">
                  <a:extLst>
                    <a:ext uri="{9D8B030D-6E8A-4147-A177-3AD203B41FA5}">
                      <a16:colId xmlns:a16="http://schemas.microsoft.com/office/drawing/2014/main" val="1225719560"/>
                    </a:ext>
                  </a:extLst>
                </a:gridCol>
                <a:gridCol w="493776">
                  <a:extLst>
                    <a:ext uri="{9D8B030D-6E8A-4147-A177-3AD203B41FA5}">
                      <a16:colId xmlns:a16="http://schemas.microsoft.com/office/drawing/2014/main" val="738402537"/>
                    </a:ext>
                  </a:extLst>
                </a:gridCol>
                <a:gridCol w="493776">
                  <a:extLst>
                    <a:ext uri="{9D8B030D-6E8A-4147-A177-3AD203B41FA5}">
                      <a16:colId xmlns:a16="http://schemas.microsoft.com/office/drawing/2014/main" val="3010042939"/>
                    </a:ext>
                  </a:extLst>
                </a:gridCol>
                <a:gridCol w="493776">
                  <a:extLst>
                    <a:ext uri="{9D8B030D-6E8A-4147-A177-3AD203B41FA5}">
                      <a16:colId xmlns:a16="http://schemas.microsoft.com/office/drawing/2014/main" val="245689783"/>
                    </a:ext>
                  </a:extLst>
                </a:gridCol>
                <a:gridCol w="493776">
                  <a:extLst>
                    <a:ext uri="{9D8B030D-6E8A-4147-A177-3AD203B41FA5}">
                      <a16:colId xmlns:a16="http://schemas.microsoft.com/office/drawing/2014/main" val="346559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54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- 2021-12-16 12:01:01</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el arbolito se llama Camebak🎄
Elegí tu caramañola Podium y hacé especial la llegada de Papá Noel 🎅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047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- 2021-09-16 12:00:05</a:t>
                      </a:r>
                      <a:r>
                        <a:rPr kumimoji="0" lang="en-US" sz="1000" b="0" i="0" u="none" strike="noStrike" kern="1200" cap="none" spc="0" normalizeH="0" baseline="0" noProof="0">
                          <a:ln>
                            <a:noFill/>
                          </a:ln>
                          <a:solidFill>
                            <a:prstClr val="black"/>
                          </a:solidFill>
                          <a:effectLst/>
                          <a:uLnTx/>
                          <a:uFillTx/>
                          <a:latin typeface="+mn-lt"/>
                          <a:ea typeface="+mn-ea"/>
                          <a:cs typeface="+mn-cs"/>
                        </a:rPr>
                        <a:t>
 Empezamos a palpitar la primavera y no vas a poder salir sin tu caramañola Podium Chill Race Edition 😎⁣
MÁS hidratación y frío por MÁS tiempo 💧💧💧💧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1254938"/>
                  </a:ext>
                </a:extLst>
              </a:tr>
            </a:tbl>
          </a:graphicData>
        </a:graphic>
      </p:graphicFrame>
      <p:sp>
        <p:nvSpPr>
          <p:cNvPr id="4" name="Text Placeholder 3">
            <a:extLst>
              <a:ext uri="{FF2B5EF4-FFF2-40B4-BE49-F238E27FC236}">
                <a16:creationId xmlns:a16="http://schemas.microsoft.com/office/drawing/2014/main" id="{13F7C436-4F47-4771-9296-3E37A8FBE14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98630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2D00-27C2-4A78-92B0-14C0D0A0C6AD}"/>
              </a:ext>
            </a:extLst>
          </p:cNvPr>
          <p:cNvSpPr>
            <a:spLocks noGrp="1"/>
          </p:cNvSpPr>
          <p:nvPr>
            <p:ph type="title"/>
          </p:nvPr>
        </p:nvSpPr>
        <p:spPr/>
        <p:txBody>
          <a:bodyPr/>
          <a:lstStyle/>
          <a:p>
            <a:r>
              <a:rPr lang="en-US"/>
              <a:t>Facebook Post Table + Reactions | CamelBak - 9 of 19</a:t>
            </a:r>
          </a:p>
        </p:txBody>
      </p:sp>
      <p:graphicFrame>
        <p:nvGraphicFramePr>
          <p:cNvPr id="5" name="Table Placeholder 4">
            <a:extLst>
              <a:ext uri="{FF2B5EF4-FFF2-40B4-BE49-F238E27FC236}">
                <a16:creationId xmlns:a16="http://schemas.microsoft.com/office/drawing/2014/main" id="{ECE22E85-F641-42E7-ABC2-B8537639D884}"/>
              </a:ext>
            </a:extLst>
          </p:cNvPr>
          <p:cNvGraphicFramePr>
            <a:graphicFrameLocks noGrp="1"/>
          </p:cNvGraphicFramePr>
          <p:nvPr>
            <p:ph type="tbl" sz="quarter" idx="13"/>
            <p:extLst>
              <p:ext uri="{D42A27DB-BD31-4B8C-83A1-F6EECF244321}">
                <p14:modId xmlns:p14="http://schemas.microsoft.com/office/powerpoint/2010/main" val="1570060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1109382"/>
                    </a:ext>
                  </a:extLst>
                </a:gridCol>
                <a:gridCol w="493776">
                  <a:extLst>
                    <a:ext uri="{9D8B030D-6E8A-4147-A177-3AD203B41FA5}">
                      <a16:colId xmlns:a16="http://schemas.microsoft.com/office/drawing/2014/main" val="1332003972"/>
                    </a:ext>
                  </a:extLst>
                </a:gridCol>
                <a:gridCol w="493776">
                  <a:extLst>
                    <a:ext uri="{9D8B030D-6E8A-4147-A177-3AD203B41FA5}">
                      <a16:colId xmlns:a16="http://schemas.microsoft.com/office/drawing/2014/main" val="3077983974"/>
                    </a:ext>
                  </a:extLst>
                </a:gridCol>
                <a:gridCol w="493776">
                  <a:extLst>
                    <a:ext uri="{9D8B030D-6E8A-4147-A177-3AD203B41FA5}">
                      <a16:colId xmlns:a16="http://schemas.microsoft.com/office/drawing/2014/main" val="3820275385"/>
                    </a:ext>
                  </a:extLst>
                </a:gridCol>
                <a:gridCol w="493776">
                  <a:extLst>
                    <a:ext uri="{9D8B030D-6E8A-4147-A177-3AD203B41FA5}">
                      <a16:colId xmlns:a16="http://schemas.microsoft.com/office/drawing/2014/main" val="3017344321"/>
                    </a:ext>
                  </a:extLst>
                </a:gridCol>
                <a:gridCol w="493776">
                  <a:extLst>
                    <a:ext uri="{9D8B030D-6E8A-4147-A177-3AD203B41FA5}">
                      <a16:colId xmlns:a16="http://schemas.microsoft.com/office/drawing/2014/main" val="518534669"/>
                    </a:ext>
                  </a:extLst>
                </a:gridCol>
                <a:gridCol w="493776">
                  <a:extLst>
                    <a:ext uri="{9D8B030D-6E8A-4147-A177-3AD203B41FA5}">
                      <a16:colId xmlns:a16="http://schemas.microsoft.com/office/drawing/2014/main" val="3636736193"/>
                    </a:ext>
                  </a:extLst>
                </a:gridCol>
                <a:gridCol w="493776">
                  <a:extLst>
                    <a:ext uri="{9D8B030D-6E8A-4147-A177-3AD203B41FA5}">
                      <a16:colId xmlns:a16="http://schemas.microsoft.com/office/drawing/2014/main" val="2957359023"/>
                    </a:ext>
                  </a:extLst>
                </a:gridCol>
                <a:gridCol w="493776">
                  <a:extLst>
                    <a:ext uri="{9D8B030D-6E8A-4147-A177-3AD203B41FA5}">
                      <a16:colId xmlns:a16="http://schemas.microsoft.com/office/drawing/2014/main" val="4217354106"/>
                    </a:ext>
                  </a:extLst>
                </a:gridCol>
                <a:gridCol w="493776">
                  <a:extLst>
                    <a:ext uri="{9D8B030D-6E8A-4147-A177-3AD203B41FA5}">
                      <a16:colId xmlns:a16="http://schemas.microsoft.com/office/drawing/2014/main" val="870462463"/>
                    </a:ext>
                  </a:extLst>
                </a:gridCol>
                <a:gridCol w="493776">
                  <a:extLst>
                    <a:ext uri="{9D8B030D-6E8A-4147-A177-3AD203B41FA5}">
                      <a16:colId xmlns:a16="http://schemas.microsoft.com/office/drawing/2014/main" val="134464159"/>
                    </a:ext>
                  </a:extLst>
                </a:gridCol>
                <a:gridCol w="493776">
                  <a:extLst>
                    <a:ext uri="{9D8B030D-6E8A-4147-A177-3AD203B41FA5}">
                      <a16:colId xmlns:a16="http://schemas.microsoft.com/office/drawing/2014/main" val="313715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77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- 2021-07-28 14:00:29</a:t>
                      </a:r>
                      <a:r>
                        <a:rPr kumimoji="0" lang="en-US" sz="1000" b="0" i="0" u="none" strike="noStrike" kern="1200" cap="none" spc="0" normalizeH="0" baseline="0" noProof="0">
                          <a:ln>
                            <a:noFill/>
                          </a:ln>
                          <a:solidFill>
                            <a:prstClr val="black"/>
                          </a:solidFill>
                          <a:effectLst/>
                          <a:uLnTx/>
                          <a:uFillTx/>
                          <a:latin typeface="+mn-lt"/>
                          <a:ea typeface="+mn-ea"/>
                          <a:cs typeface="+mn-cs"/>
                        </a:rPr>
                        <a:t>
 Rim Runner es tu mochila de hidratación diseñada para tus caminatas. Tiene una capacidad de 22 litros de carga, incluido un depósito Crux de 2.5L para una fácil hidratación. 
Es momento de tu Rim Runner 💧💧💧💧
#CamelbakArgentina #Camelbak #agua #hidratacion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7256776"/>
                  </a:ext>
                </a:extLst>
              </a:tr>
            </a:tbl>
          </a:graphicData>
        </a:graphic>
      </p:graphicFrame>
      <p:sp>
        <p:nvSpPr>
          <p:cNvPr id="4" name="Text Placeholder 3">
            <a:extLst>
              <a:ext uri="{FF2B5EF4-FFF2-40B4-BE49-F238E27FC236}">
                <a16:creationId xmlns:a16="http://schemas.microsoft.com/office/drawing/2014/main" id="{DDF7611E-D03E-4E8F-8BB0-B874CD18EC1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30803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3026B-20F2-46C4-A441-C59B5D3EEC20}"/>
              </a:ext>
            </a:extLst>
          </p:cNvPr>
          <p:cNvSpPr>
            <a:spLocks noGrp="1"/>
          </p:cNvSpPr>
          <p:nvPr>
            <p:ph type="title"/>
          </p:nvPr>
        </p:nvSpPr>
        <p:spPr/>
        <p:txBody>
          <a:bodyPr/>
          <a:lstStyle/>
          <a:p>
            <a:r>
              <a:rPr lang="en-US"/>
              <a:t>Facebook Post Table + Reactions | CamelBak - 10 of 19</a:t>
            </a:r>
          </a:p>
        </p:txBody>
      </p:sp>
      <p:graphicFrame>
        <p:nvGraphicFramePr>
          <p:cNvPr id="5" name="Table Placeholder 4">
            <a:extLst>
              <a:ext uri="{FF2B5EF4-FFF2-40B4-BE49-F238E27FC236}">
                <a16:creationId xmlns:a16="http://schemas.microsoft.com/office/drawing/2014/main" id="{E291DAD2-B792-4EA6-9064-A6468D8B5F42}"/>
              </a:ext>
            </a:extLst>
          </p:cNvPr>
          <p:cNvGraphicFramePr>
            <a:graphicFrameLocks noGrp="1"/>
          </p:cNvGraphicFramePr>
          <p:nvPr>
            <p:ph type="tbl" sz="quarter" idx="13"/>
            <p:extLst>
              <p:ext uri="{D42A27DB-BD31-4B8C-83A1-F6EECF244321}">
                <p14:modId xmlns:p14="http://schemas.microsoft.com/office/powerpoint/2010/main" val="245184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1547636"/>
                    </a:ext>
                  </a:extLst>
                </a:gridCol>
                <a:gridCol w="493776">
                  <a:extLst>
                    <a:ext uri="{9D8B030D-6E8A-4147-A177-3AD203B41FA5}">
                      <a16:colId xmlns:a16="http://schemas.microsoft.com/office/drawing/2014/main" val="1997192072"/>
                    </a:ext>
                  </a:extLst>
                </a:gridCol>
                <a:gridCol w="493776">
                  <a:extLst>
                    <a:ext uri="{9D8B030D-6E8A-4147-A177-3AD203B41FA5}">
                      <a16:colId xmlns:a16="http://schemas.microsoft.com/office/drawing/2014/main" val="2713058114"/>
                    </a:ext>
                  </a:extLst>
                </a:gridCol>
                <a:gridCol w="493776">
                  <a:extLst>
                    <a:ext uri="{9D8B030D-6E8A-4147-A177-3AD203B41FA5}">
                      <a16:colId xmlns:a16="http://schemas.microsoft.com/office/drawing/2014/main" val="3313569773"/>
                    </a:ext>
                  </a:extLst>
                </a:gridCol>
                <a:gridCol w="493776">
                  <a:extLst>
                    <a:ext uri="{9D8B030D-6E8A-4147-A177-3AD203B41FA5}">
                      <a16:colId xmlns:a16="http://schemas.microsoft.com/office/drawing/2014/main" val="3681343049"/>
                    </a:ext>
                  </a:extLst>
                </a:gridCol>
                <a:gridCol w="493776">
                  <a:extLst>
                    <a:ext uri="{9D8B030D-6E8A-4147-A177-3AD203B41FA5}">
                      <a16:colId xmlns:a16="http://schemas.microsoft.com/office/drawing/2014/main" val="2350730533"/>
                    </a:ext>
                  </a:extLst>
                </a:gridCol>
                <a:gridCol w="493776">
                  <a:extLst>
                    <a:ext uri="{9D8B030D-6E8A-4147-A177-3AD203B41FA5}">
                      <a16:colId xmlns:a16="http://schemas.microsoft.com/office/drawing/2014/main" val="3440820919"/>
                    </a:ext>
                  </a:extLst>
                </a:gridCol>
                <a:gridCol w="493776">
                  <a:extLst>
                    <a:ext uri="{9D8B030D-6E8A-4147-A177-3AD203B41FA5}">
                      <a16:colId xmlns:a16="http://schemas.microsoft.com/office/drawing/2014/main" val="4132064200"/>
                    </a:ext>
                  </a:extLst>
                </a:gridCol>
                <a:gridCol w="493776">
                  <a:extLst>
                    <a:ext uri="{9D8B030D-6E8A-4147-A177-3AD203B41FA5}">
                      <a16:colId xmlns:a16="http://schemas.microsoft.com/office/drawing/2014/main" val="2731437254"/>
                    </a:ext>
                  </a:extLst>
                </a:gridCol>
                <a:gridCol w="493776">
                  <a:extLst>
                    <a:ext uri="{9D8B030D-6E8A-4147-A177-3AD203B41FA5}">
                      <a16:colId xmlns:a16="http://schemas.microsoft.com/office/drawing/2014/main" val="3864206394"/>
                    </a:ext>
                  </a:extLst>
                </a:gridCol>
                <a:gridCol w="493776">
                  <a:extLst>
                    <a:ext uri="{9D8B030D-6E8A-4147-A177-3AD203B41FA5}">
                      <a16:colId xmlns:a16="http://schemas.microsoft.com/office/drawing/2014/main" val="1909950630"/>
                    </a:ext>
                  </a:extLst>
                </a:gridCol>
                <a:gridCol w="493776">
                  <a:extLst>
                    <a:ext uri="{9D8B030D-6E8A-4147-A177-3AD203B41FA5}">
                      <a16:colId xmlns:a16="http://schemas.microsoft.com/office/drawing/2014/main" val="345555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655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- 2021-08-26 16:00:00</a:t>
                      </a:r>
                      <a:r>
                        <a:rPr kumimoji="0" lang="es-ES" sz="1000" b="0" i="0" u="none" strike="noStrike" kern="1200" cap="none" spc="0" normalizeH="0" baseline="0" noProof="0">
                          <a:ln>
                            <a:noFill/>
                          </a:ln>
                          <a:solidFill>
                            <a:prstClr val="black"/>
                          </a:solidFill>
                          <a:effectLst/>
                          <a:uLnTx/>
                          <a:uFillTx/>
                          <a:latin typeface="+mn-lt"/>
                          <a:ea typeface="+mn-ea"/>
                          <a:cs typeface="+mn-cs"/>
                        </a:rPr>
                        <a:t>
 Con Camelbak la hidratación es MÁS simple:
❄️ La tapa universal cuenta con una tapa magnética que se guarda de forma segura cuando está abierta.
❄️ Permite un alto flujo de agua sin ensuciar y es a prueba de fugas cuando está cerrada.
❄️ Libre de BPA, BPS y BPF.
#CamelbakArgentina #Camelbak #agua #hidratacion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607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- 2021-12-09 12:33:15</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los peques de la familia está en Camelbak🎄🎁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887017"/>
                  </a:ext>
                </a:extLst>
              </a:tr>
            </a:tbl>
          </a:graphicData>
        </a:graphic>
      </p:graphicFrame>
      <p:sp>
        <p:nvSpPr>
          <p:cNvPr id="4" name="Text Placeholder 3">
            <a:extLst>
              <a:ext uri="{FF2B5EF4-FFF2-40B4-BE49-F238E27FC236}">
                <a16:creationId xmlns:a16="http://schemas.microsoft.com/office/drawing/2014/main" id="{75CAC625-A488-4796-832B-439A23BABA3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34450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9E6E8-82E5-4B7B-A6F7-89D8FC75F1C0}"/>
              </a:ext>
            </a:extLst>
          </p:cNvPr>
          <p:cNvSpPr>
            <a:spLocks noGrp="1"/>
          </p:cNvSpPr>
          <p:nvPr>
            <p:ph type="title"/>
          </p:nvPr>
        </p:nvSpPr>
        <p:spPr/>
        <p:txBody>
          <a:bodyPr/>
          <a:lstStyle/>
          <a:p>
            <a:r>
              <a:rPr lang="en-US"/>
              <a:t>Facebook Post Table + Reactions | CamelBak - 11 of 19</a:t>
            </a:r>
          </a:p>
        </p:txBody>
      </p:sp>
      <p:graphicFrame>
        <p:nvGraphicFramePr>
          <p:cNvPr id="5" name="Table Placeholder 4">
            <a:extLst>
              <a:ext uri="{FF2B5EF4-FFF2-40B4-BE49-F238E27FC236}">
                <a16:creationId xmlns:a16="http://schemas.microsoft.com/office/drawing/2014/main" id="{8E68C7A3-3180-4830-97A5-EFB5C49A0741}"/>
              </a:ext>
            </a:extLst>
          </p:cNvPr>
          <p:cNvGraphicFramePr>
            <a:graphicFrameLocks noGrp="1"/>
          </p:cNvGraphicFramePr>
          <p:nvPr>
            <p:ph type="tbl" sz="quarter" idx="13"/>
            <p:extLst>
              <p:ext uri="{D42A27DB-BD31-4B8C-83A1-F6EECF244321}">
                <p14:modId xmlns:p14="http://schemas.microsoft.com/office/powerpoint/2010/main" val="150865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1229876"/>
                    </a:ext>
                  </a:extLst>
                </a:gridCol>
                <a:gridCol w="493776">
                  <a:extLst>
                    <a:ext uri="{9D8B030D-6E8A-4147-A177-3AD203B41FA5}">
                      <a16:colId xmlns:a16="http://schemas.microsoft.com/office/drawing/2014/main" val="2883553296"/>
                    </a:ext>
                  </a:extLst>
                </a:gridCol>
                <a:gridCol w="493776">
                  <a:extLst>
                    <a:ext uri="{9D8B030D-6E8A-4147-A177-3AD203B41FA5}">
                      <a16:colId xmlns:a16="http://schemas.microsoft.com/office/drawing/2014/main" val="2740434922"/>
                    </a:ext>
                  </a:extLst>
                </a:gridCol>
                <a:gridCol w="493776">
                  <a:extLst>
                    <a:ext uri="{9D8B030D-6E8A-4147-A177-3AD203B41FA5}">
                      <a16:colId xmlns:a16="http://schemas.microsoft.com/office/drawing/2014/main" val="2611664964"/>
                    </a:ext>
                  </a:extLst>
                </a:gridCol>
                <a:gridCol w="493776">
                  <a:extLst>
                    <a:ext uri="{9D8B030D-6E8A-4147-A177-3AD203B41FA5}">
                      <a16:colId xmlns:a16="http://schemas.microsoft.com/office/drawing/2014/main" val="1273378166"/>
                    </a:ext>
                  </a:extLst>
                </a:gridCol>
                <a:gridCol w="493776">
                  <a:extLst>
                    <a:ext uri="{9D8B030D-6E8A-4147-A177-3AD203B41FA5}">
                      <a16:colId xmlns:a16="http://schemas.microsoft.com/office/drawing/2014/main" val="4038507905"/>
                    </a:ext>
                  </a:extLst>
                </a:gridCol>
                <a:gridCol w="493776">
                  <a:extLst>
                    <a:ext uri="{9D8B030D-6E8A-4147-A177-3AD203B41FA5}">
                      <a16:colId xmlns:a16="http://schemas.microsoft.com/office/drawing/2014/main" val="1881199008"/>
                    </a:ext>
                  </a:extLst>
                </a:gridCol>
                <a:gridCol w="493776">
                  <a:extLst>
                    <a:ext uri="{9D8B030D-6E8A-4147-A177-3AD203B41FA5}">
                      <a16:colId xmlns:a16="http://schemas.microsoft.com/office/drawing/2014/main" val="2888734159"/>
                    </a:ext>
                  </a:extLst>
                </a:gridCol>
                <a:gridCol w="493776">
                  <a:extLst>
                    <a:ext uri="{9D8B030D-6E8A-4147-A177-3AD203B41FA5}">
                      <a16:colId xmlns:a16="http://schemas.microsoft.com/office/drawing/2014/main" val="4140974380"/>
                    </a:ext>
                  </a:extLst>
                </a:gridCol>
                <a:gridCol w="493776">
                  <a:extLst>
                    <a:ext uri="{9D8B030D-6E8A-4147-A177-3AD203B41FA5}">
                      <a16:colId xmlns:a16="http://schemas.microsoft.com/office/drawing/2014/main" val="1580721655"/>
                    </a:ext>
                  </a:extLst>
                </a:gridCol>
                <a:gridCol w="493776">
                  <a:extLst>
                    <a:ext uri="{9D8B030D-6E8A-4147-A177-3AD203B41FA5}">
                      <a16:colId xmlns:a16="http://schemas.microsoft.com/office/drawing/2014/main" val="3386342074"/>
                    </a:ext>
                  </a:extLst>
                </a:gridCol>
                <a:gridCol w="493776">
                  <a:extLst>
                    <a:ext uri="{9D8B030D-6E8A-4147-A177-3AD203B41FA5}">
                      <a16:colId xmlns:a16="http://schemas.microsoft.com/office/drawing/2014/main" val="244063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479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- 2021-09-21 11:00:35</a:t>
                      </a:r>
                      <a:r>
                        <a:rPr kumimoji="0" lang="es-ES" sz="1000" b="0" i="0" u="none" strike="noStrike" kern="1200" cap="none" spc="0" normalizeH="0" baseline="0" noProof="0">
                          <a:ln>
                            <a:noFill/>
                          </a:ln>
                          <a:solidFill>
                            <a:prstClr val="black"/>
                          </a:solidFill>
                          <a:effectLst/>
                          <a:uLnTx/>
                          <a:uFillTx/>
                          <a:latin typeface="+mn-lt"/>
                          <a:ea typeface="+mn-ea"/>
                          <a:cs typeface="+mn-cs"/>
                        </a:rPr>
                        <a:t>
 Hoy recibimos a la primavera. La estación para llenarnos de MÁS energía y MÁS ganas de itodo lo que te gusta hacer.
#CamelbakArgentina #21deseptiembre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076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- 2021-11-04 16:19:19</a:t>
                      </a:r>
                      <a:r>
                        <a:rPr kumimoji="0" lang="es-ES" sz="1000" b="0" i="0" u="none" strike="noStrike" kern="1200" cap="none" spc="0" normalizeH="0" baseline="0" noProof="0">
                          <a:ln>
                            <a:noFill/>
                          </a:ln>
                          <a:solidFill>
                            <a:prstClr val="black"/>
                          </a:solidFill>
                          <a:effectLst/>
                          <a:uLnTx/>
                          <a:uFillTx/>
                          <a:latin typeface="+mn-lt"/>
                          <a:ea typeface="+mn-ea"/>
                          <a:cs typeface="+mn-cs"/>
                        </a:rPr>
                        <a:t>
 Disfrutá de todos los momentos con Camelbak.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6086809"/>
                  </a:ext>
                </a:extLst>
              </a:tr>
            </a:tbl>
          </a:graphicData>
        </a:graphic>
      </p:graphicFrame>
      <p:sp>
        <p:nvSpPr>
          <p:cNvPr id="4" name="Text Placeholder 3">
            <a:extLst>
              <a:ext uri="{FF2B5EF4-FFF2-40B4-BE49-F238E27FC236}">
                <a16:creationId xmlns:a16="http://schemas.microsoft.com/office/drawing/2014/main" id="{E93708A1-6D51-4802-8E11-9143D6E439D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11131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0A41-C649-49FC-8EAF-FBB8D32DCE76}"/>
              </a:ext>
            </a:extLst>
          </p:cNvPr>
          <p:cNvSpPr>
            <a:spLocks noGrp="1"/>
          </p:cNvSpPr>
          <p:nvPr>
            <p:ph type="title"/>
          </p:nvPr>
        </p:nvSpPr>
        <p:spPr/>
        <p:txBody>
          <a:bodyPr/>
          <a:lstStyle/>
          <a:p>
            <a:r>
              <a:rPr lang="en-US"/>
              <a:t>Facebook Post Table + Reactions | CamelBak - 12 of 19</a:t>
            </a:r>
          </a:p>
        </p:txBody>
      </p:sp>
      <p:graphicFrame>
        <p:nvGraphicFramePr>
          <p:cNvPr id="5" name="Table Placeholder 4">
            <a:extLst>
              <a:ext uri="{FF2B5EF4-FFF2-40B4-BE49-F238E27FC236}">
                <a16:creationId xmlns:a16="http://schemas.microsoft.com/office/drawing/2014/main" id="{EACD7BA4-D7D3-4164-B0E3-264699FD1D93}"/>
              </a:ext>
            </a:extLst>
          </p:cNvPr>
          <p:cNvGraphicFramePr>
            <a:graphicFrameLocks noGrp="1"/>
          </p:cNvGraphicFramePr>
          <p:nvPr>
            <p:ph type="tbl" sz="quarter" idx="13"/>
            <p:extLst>
              <p:ext uri="{D42A27DB-BD31-4B8C-83A1-F6EECF244321}">
                <p14:modId xmlns:p14="http://schemas.microsoft.com/office/powerpoint/2010/main" val="326612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1947566"/>
                    </a:ext>
                  </a:extLst>
                </a:gridCol>
                <a:gridCol w="493776">
                  <a:extLst>
                    <a:ext uri="{9D8B030D-6E8A-4147-A177-3AD203B41FA5}">
                      <a16:colId xmlns:a16="http://schemas.microsoft.com/office/drawing/2014/main" val="2104722854"/>
                    </a:ext>
                  </a:extLst>
                </a:gridCol>
                <a:gridCol w="493776">
                  <a:extLst>
                    <a:ext uri="{9D8B030D-6E8A-4147-A177-3AD203B41FA5}">
                      <a16:colId xmlns:a16="http://schemas.microsoft.com/office/drawing/2014/main" val="1152820895"/>
                    </a:ext>
                  </a:extLst>
                </a:gridCol>
                <a:gridCol w="493776">
                  <a:extLst>
                    <a:ext uri="{9D8B030D-6E8A-4147-A177-3AD203B41FA5}">
                      <a16:colId xmlns:a16="http://schemas.microsoft.com/office/drawing/2014/main" val="3542285920"/>
                    </a:ext>
                  </a:extLst>
                </a:gridCol>
                <a:gridCol w="493776">
                  <a:extLst>
                    <a:ext uri="{9D8B030D-6E8A-4147-A177-3AD203B41FA5}">
                      <a16:colId xmlns:a16="http://schemas.microsoft.com/office/drawing/2014/main" val="1746191543"/>
                    </a:ext>
                  </a:extLst>
                </a:gridCol>
                <a:gridCol w="493776">
                  <a:extLst>
                    <a:ext uri="{9D8B030D-6E8A-4147-A177-3AD203B41FA5}">
                      <a16:colId xmlns:a16="http://schemas.microsoft.com/office/drawing/2014/main" val="3974825907"/>
                    </a:ext>
                  </a:extLst>
                </a:gridCol>
                <a:gridCol w="493776">
                  <a:extLst>
                    <a:ext uri="{9D8B030D-6E8A-4147-A177-3AD203B41FA5}">
                      <a16:colId xmlns:a16="http://schemas.microsoft.com/office/drawing/2014/main" val="941965219"/>
                    </a:ext>
                  </a:extLst>
                </a:gridCol>
                <a:gridCol w="493776">
                  <a:extLst>
                    <a:ext uri="{9D8B030D-6E8A-4147-A177-3AD203B41FA5}">
                      <a16:colId xmlns:a16="http://schemas.microsoft.com/office/drawing/2014/main" val="2622266637"/>
                    </a:ext>
                  </a:extLst>
                </a:gridCol>
                <a:gridCol w="493776">
                  <a:extLst>
                    <a:ext uri="{9D8B030D-6E8A-4147-A177-3AD203B41FA5}">
                      <a16:colId xmlns:a16="http://schemas.microsoft.com/office/drawing/2014/main" val="3337945851"/>
                    </a:ext>
                  </a:extLst>
                </a:gridCol>
                <a:gridCol w="493776">
                  <a:extLst>
                    <a:ext uri="{9D8B030D-6E8A-4147-A177-3AD203B41FA5}">
                      <a16:colId xmlns:a16="http://schemas.microsoft.com/office/drawing/2014/main" val="293314949"/>
                    </a:ext>
                  </a:extLst>
                </a:gridCol>
                <a:gridCol w="493776">
                  <a:extLst>
                    <a:ext uri="{9D8B030D-6E8A-4147-A177-3AD203B41FA5}">
                      <a16:colId xmlns:a16="http://schemas.microsoft.com/office/drawing/2014/main" val="3011888127"/>
                    </a:ext>
                  </a:extLst>
                </a:gridCol>
                <a:gridCol w="493776">
                  <a:extLst>
                    <a:ext uri="{9D8B030D-6E8A-4147-A177-3AD203B41FA5}">
                      <a16:colId xmlns:a16="http://schemas.microsoft.com/office/drawing/2014/main" val="16876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322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- 2021-07-22 14:00:32</a:t>
                      </a:r>
                      <a:r>
                        <a:rPr kumimoji="0" lang="es-ES" sz="1000" b="0" i="0" u="none" strike="noStrike" kern="1200" cap="none" spc="0" normalizeH="0" baseline="0" noProof="0">
                          <a:ln>
                            <a:noFill/>
                          </a:ln>
                          <a:solidFill>
                            <a:prstClr val="black"/>
                          </a:solidFill>
                          <a:effectLst/>
                          <a:uLnTx/>
                          <a:uFillTx/>
                          <a:latin typeface="+mn-lt"/>
                          <a:ea typeface="+mn-ea"/>
                          <a:cs typeface="+mn-cs"/>
                        </a:rPr>
                        <a:t>
 Peak Fitness está listo para acompañarte todos los días. Su aislamiento de doble pared mantiene el agua fría el doble de tiempo y sus características la convierten en la mejor elección para hidratarte:
❄️ Diseño triangular y cónico para un ajuste de la mano . 
❄️ Tapa auto-selladora, interfaz de bebida.
❄️ Fácil de limpiar.
#CamelbakArgentina #Camelbak #agua #hidratacion #deportes #ciclismo #mountainbike #cycling #fitness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3039839"/>
                  </a:ext>
                </a:extLst>
              </a:tr>
            </a:tbl>
          </a:graphicData>
        </a:graphic>
      </p:graphicFrame>
      <p:sp>
        <p:nvSpPr>
          <p:cNvPr id="4" name="Text Placeholder 3">
            <a:extLst>
              <a:ext uri="{FF2B5EF4-FFF2-40B4-BE49-F238E27FC236}">
                <a16:creationId xmlns:a16="http://schemas.microsoft.com/office/drawing/2014/main" id="{09C14200-F049-4F9D-B1CC-C882C432282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93092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FB4C3-85E6-4BD3-B8D5-124B0454C9F9}"/>
              </a:ext>
            </a:extLst>
          </p:cNvPr>
          <p:cNvSpPr>
            <a:spLocks noGrp="1"/>
          </p:cNvSpPr>
          <p:nvPr>
            <p:ph type="title"/>
          </p:nvPr>
        </p:nvSpPr>
        <p:spPr/>
        <p:txBody>
          <a:bodyPr/>
          <a:lstStyle/>
          <a:p>
            <a:r>
              <a:rPr lang="en-US"/>
              <a:t>Facebook Post Table + Reactions | CamelBak - 13 of 19</a:t>
            </a:r>
          </a:p>
        </p:txBody>
      </p:sp>
      <p:graphicFrame>
        <p:nvGraphicFramePr>
          <p:cNvPr id="5" name="Table Placeholder 4">
            <a:extLst>
              <a:ext uri="{FF2B5EF4-FFF2-40B4-BE49-F238E27FC236}">
                <a16:creationId xmlns:a16="http://schemas.microsoft.com/office/drawing/2014/main" id="{60F54A78-FA46-4E62-9C77-361BE1A412F7}"/>
              </a:ext>
            </a:extLst>
          </p:cNvPr>
          <p:cNvGraphicFramePr>
            <a:graphicFrameLocks noGrp="1"/>
          </p:cNvGraphicFramePr>
          <p:nvPr>
            <p:ph type="tbl" sz="quarter" idx="13"/>
            <p:extLst>
              <p:ext uri="{D42A27DB-BD31-4B8C-83A1-F6EECF244321}">
                <p14:modId xmlns:p14="http://schemas.microsoft.com/office/powerpoint/2010/main" val="191790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0862102"/>
                    </a:ext>
                  </a:extLst>
                </a:gridCol>
                <a:gridCol w="493776">
                  <a:extLst>
                    <a:ext uri="{9D8B030D-6E8A-4147-A177-3AD203B41FA5}">
                      <a16:colId xmlns:a16="http://schemas.microsoft.com/office/drawing/2014/main" val="480318434"/>
                    </a:ext>
                  </a:extLst>
                </a:gridCol>
                <a:gridCol w="493776">
                  <a:extLst>
                    <a:ext uri="{9D8B030D-6E8A-4147-A177-3AD203B41FA5}">
                      <a16:colId xmlns:a16="http://schemas.microsoft.com/office/drawing/2014/main" val="3694533680"/>
                    </a:ext>
                  </a:extLst>
                </a:gridCol>
                <a:gridCol w="493776">
                  <a:extLst>
                    <a:ext uri="{9D8B030D-6E8A-4147-A177-3AD203B41FA5}">
                      <a16:colId xmlns:a16="http://schemas.microsoft.com/office/drawing/2014/main" val="1625142652"/>
                    </a:ext>
                  </a:extLst>
                </a:gridCol>
                <a:gridCol w="493776">
                  <a:extLst>
                    <a:ext uri="{9D8B030D-6E8A-4147-A177-3AD203B41FA5}">
                      <a16:colId xmlns:a16="http://schemas.microsoft.com/office/drawing/2014/main" val="1808090110"/>
                    </a:ext>
                  </a:extLst>
                </a:gridCol>
                <a:gridCol w="493776">
                  <a:extLst>
                    <a:ext uri="{9D8B030D-6E8A-4147-A177-3AD203B41FA5}">
                      <a16:colId xmlns:a16="http://schemas.microsoft.com/office/drawing/2014/main" val="1312335782"/>
                    </a:ext>
                  </a:extLst>
                </a:gridCol>
                <a:gridCol w="493776">
                  <a:extLst>
                    <a:ext uri="{9D8B030D-6E8A-4147-A177-3AD203B41FA5}">
                      <a16:colId xmlns:a16="http://schemas.microsoft.com/office/drawing/2014/main" val="1672103420"/>
                    </a:ext>
                  </a:extLst>
                </a:gridCol>
                <a:gridCol w="493776">
                  <a:extLst>
                    <a:ext uri="{9D8B030D-6E8A-4147-A177-3AD203B41FA5}">
                      <a16:colId xmlns:a16="http://schemas.microsoft.com/office/drawing/2014/main" val="4113834695"/>
                    </a:ext>
                  </a:extLst>
                </a:gridCol>
                <a:gridCol w="493776">
                  <a:extLst>
                    <a:ext uri="{9D8B030D-6E8A-4147-A177-3AD203B41FA5}">
                      <a16:colId xmlns:a16="http://schemas.microsoft.com/office/drawing/2014/main" val="1142913511"/>
                    </a:ext>
                  </a:extLst>
                </a:gridCol>
                <a:gridCol w="493776">
                  <a:extLst>
                    <a:ext uri="{9D8B030D-6E8A-4147-A177-3AD203B41FA5}">
                      <a16:colId xmlns:a16="http://schemas.microsoft.com/office/drawing/2014/main" val="2445261165"/>
                    </a:ext>
                  </a:extLst>
                </a:gridCol>
                <a:gridCol w="493776">
                  <a:extLst>
                    <a:ext uri="{9D8B030D-6E8A-4147-A177-3AD203B41FA5}">
                      <a16:colId xmlns:a16="http://schemas.microsoft.com/office/drawing/2014/main" val="1813496412"/>
                    </a:ext>
                  </a:extLst>
                </a:gridCol>
                <a:gridCol w="493776">
                  <a:extLst>
                    <a:ext uri="{9D8B030D-6E8A-4147-A177-3AD203B41FA5}">
                      <a16:colId xmlns:a16="http://schemas.microsoft.com/office/drawing/2014/main" val="3880578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824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- 2021-09-09 16:30:11</a:t>
                      </a:r>
                      <a:r>
                        <a:rPr kumimoji="0" lang="en-US" sz="1000" b="0" i="0" u="none" strike="noStrike" kern="1200" cap="none" spc="0" normalizeH="0" baseline="0" noProof="0">
                          <a:ln>
                            <a:noFill/>
                          </a:ln>
                          <a:solidFill>
                            <a:prstClr val="black"/>
                          </a:solidFill>
                          <a:effectLst/>
                          <a:uLnTx/>
                          <a:uFillTx/>
                          <a:latin typeface="+mn-lt"/>
                          <a:ea typeface="+mn-ea"/>
                          <a:cs typeface="+mn-cs"/>
                        </a:rPr>
                        <a:t>
 ¿Sed de MÁS?
Con Camelbak Podium hidratate sin límites.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997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- 2021-05-06 17:58:22</a:t>
                      </a:r>
                      <a:r>
                        <a:rPr kumimoji="0" lang="es-ES" sz="1000" b="0" i="0" u="none" strike="noStrike" kern="1200" cap="none" spc="0" normalizeH="0" baseline="0" noProof="0">
                          <a:ln>
                            <a:noFill/>
                          </a:ln>
                          <a:solidFill>
                            <a:prstClr val="black"/>
                          </a:solidFill>
                          <a:effectLst/>
                          <a:uLnTx/>
                          <a:uFillTx/>
                          <a:latin typeface="+mn-lt"/>
                          <a:ea typeface="+mn-ea"/>
                          <a:cs typeface="+mn-cs"/>
                        </a:rPr>
                        <a:t>
 Camelbak Lobo es la mochila de uso diario para esos días donde necesitás mantenerte hidratado. Con una capacidad total de almacenamiento de 9 litros y un depósito para objetos de 3 litros transporta suficiente agua para todo un día de viaje.
#hidratacion #lobo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2841317"/>
                  </a:ext>
                </a:extLst>
              </a:tr>
            </a:tbl>
          </a:graphicData>
        </a:graphic>
      </p:graphicFrame>
      <p:sp>
        <p:nvSpPr>
          <p:cNvPr id="4" name="Text Placeholder 3">
            <a:extLst>
              <a:ext uri="{FF2B5EF4-FFF2-40B4-BE49-F238E27FC236}">
                <a16:creationId xmlns:a16="http://schemas.microsoft.com/office/drawing/2014/main" id="{84D83346-9216-48C3-9959-4FB541B40BF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96565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2345-77A4-4021-841E-88DA99B1FC14}"/>
              </a:ext>
            </a:extLst>
          </p:cNvPr>
          <p:cNvSpPr>
            <a:spLocks noGrp="1"/>
          </p:cNvSpPr>
          <p:nvPr>
            <p:ph type="title"/>
          </p:nvPr>
        </p:nvSpPr>
        <p:spPr/>
        <p:txBody>
          <a:bodyPr/>
          <a:lstStyle/>
          <a:p>
            <a:r>
              <a:rPr lang="en-US"/>
              <a:t>Facebook Post Table + Reactions | CamelBak - 14 of 19</a:t>
            </a:r>
          </a:p>
        </p:txBody>
      </p:sp>
      <p:graphicFrame>
        <p:nvGraphicFramePr>
          <p:cNvPr id="5" name="Table Placeholder 4">
            <a:extLst>
              <a:ext uri="{FF2B5EF4-FFF2-40B4-BE49-F238E27FC236}">
                <a16:creationId xmlns:a16="http://schemas.microsoft.com/office/drawing/2014/main" id="{E838E471-1FC4-4688-BF9F-DBBAB94D4A7D}"/>
              </a:ext>
            </a:extLst>
          </p:cNvPr>
          <p:cNvGraphicFramePr>
            <a:graphicFrameLocks noGrp="1"/>
          </p:cNvGraphicFramePr>
          <p:nvPr>
            <p:ph type="tbl" sz="quarter" idx="13"/>
            <p:extLst>
              <p:ext uri="{D42A27DB-BD31-4B8C-83A1-F6EECF244321}">
                <p14:modId xmlns:p14="http://schemas.microsoft.com/office/powerpoint/2010/main" val="2775486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2335278"/>
                    </a:ext>
                  </a:extLst>
                </a:gridCol>
                <a:gridCol w="493776">
                  <a:extLst>
                    <a:ext uri="{9D8B030D-6E8A-4147-A177-3AD203B41FA5}">
                      <a16:colId xmlns:a16="http://schemas.microsoft.com/office/drawing/2014/main" val="195516302"/>
                    </a:ext>
                  </a:extLst>
                </a:gridCol>
                <a:gridCol w="493776">
                  <a:extLst>
                    <a:ext uri="{9D8B030D-6E8A-4147-A177-3AD203B41FA5}">
                      <a16:colId xmlns:a16="http://schemas.microsoft.com/office/drawing/2014/main" val="3619646304"/>
                    </a:ext>
                  </a:extLst>
                </a:gridCol>
                <a:gridCol w="493776">
                  <a:extLst>
                    <a:ext uri="{9D8B030D-6E8A-4147-A177-3AD203B41FA5}">
                      <a16:colId xmlns:a16="http://schemas.microsoft.com/office/drawing/2014/main" val="2132100600"/>
                    </a:ext>
                  </a:extLst>
                </a:gridCol>
                <a:gridCol w="493776">
                  <a:extLst>
                    <a:ext uri="{9D8B030D-6E8A-4147-A177-3AD203B41FA5}">
                      <a16:colId xmlns:a16="http://schemas.microsoft.com/office/drawing/2014/main" val="46087029"/>
                    </a:ext>
                  </a:extLst>
                </a:gridCol>
                <a:gridCol w="493776">
                  <a:extLst>
                    <a:ext uri="{9D8B030D-6E8A-4147-A177-3AD203B41FA5}">
                      <a16:colId xmlns:a16="http://schemas.microsoft.com/office/drawing/2014/main" val="3528281989"/>
                    </a:ext>
                  </a:extLst>
                </a:gridCol>
                <a:gridCol w="493776">
                  <a:extLst>
                    <a:ext uri="{9D8B030D-6E8A-4147-A177-3AD203B41FA5}">
                      <a16:colId xmlns:a16="http://schemas.microsoft.com/office/drawing/2014/main" val="1931512546"/>
                    </a:ext>
                  </a:extLst>
                </a:gridCol>
                <a:gridCol w="493776">
                  <a:extLst>
                    <a:ext uri="{9D8B030D-6E8A-4147-A177-3AD203B41FA5}">
                      <a16:colId xmlns:a16="http://schemas.microsoft.com/office/drawing/2014/main" val="2064917884"/>
                    </a:ext>
                  </a:extLst>
                </a:gridCol>
                <a:gridCol w="493776">
                  <a:extLst>
                    <a:ext uri="{9D8B030D-6E8A-4147-A177-3AD203B41FA5}">
                      <a16:colId xmlns:a16="http://schemas.microsoft.com/office/drawing/2014/main" val="2970265706"/>
                    </a:ext>
                  </a:extLst>
                </a:gridCol>
                <a:gridCol w="493776">
                  <a:extLst>
                    <a:ext uri="{9D8B030D-6E8A-4147-A177-3AD203B41FA5}">
                      <a16:colId xmlns:a16="http://schemas.microsoft.com/office/drawing/2014/main" val="820360539"/>
                    </a:ext>
                  </a:extLst>
                </a:gridCol>
                <a:gridCol w="493776">
                  <a:extLst>
                    <a:ext uri="{9D8B030D-6E8A-4147-A177-3AD203B41FA5}">
                      <a16:colId xmlns:a16="http://schemas.microsoft.com/office/drawing/2014/main" val="846478264"/>
                    </a:ext>
                  </a:extLst>
                </a:gridCol>
                <a:gridCol w="493776">
                  <a:extLst>
                    <a:ext uri="{9D8B030D-6E8A-4147-A177-3AD203B41FA5}">
                      <a16:colId xmlns:a16="http://schemas.microsoft.com/office/drawing/2014/main" val="936917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464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- 2021-12-29 14:35:02</a:t>
                      </a:r>
                      <a:r>
                        <a:rPr kumimoji="0" lang="en-US" sz="1000" b="0" i="0" u="none" strike="noStrike" kern="1200" cap="none" spc="0" normalizeH="0" baseline="0" noProof="0">
                          <a:ln>
                            <a:noFill/>
                          </a:ln>
                          <a:solidFill>
                            <a:prstClr val="black"/>
                          </a:solidFill>
                          <a:effectLst/>
                          <a:uLnTx/>
                          <a:uFillTx/>
                          <a:latin typeface="+mn-lt"/>
                          <a:ea typeface="+mn-ea"/>
                          <a:cs typeface="+mn-cs"/>
                        </a:rPr>
                        <a:t>
 Empezó el verano y tu hidratación es muy importante. Si salís a andar en bici no te olvides tu Camelbak para evitar golpes de calor.
¿𝐂𝐨́𝐦𝐨 𝐩𝐨𝐝𝐞́𝐬 𝐩𝐫𝐞𝐯𝐞𝐧𝐢𝐫𝐥𝐨𝐬?
✅Evitar el sol entre las 12 y 17hs.
✅Tomar abundante agua aunque no tengas sed.
✅Comer alimentos frescos, frutas y verduras.
✅Usar ropa suelta y clara.
¡Prepará tu Camelbak, tené en cuenta estos consejos y salí! 😎
#hidratacion  #camelbak #argentina #ciclismo #cycling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3478635"/>
                  </a:ext>
                </a:extLst>
              </a:tr>
            </a:tbl>
          </a:graphicData>
        </a:graphic>
      </p:graphicFrame>
      <p:sp>
        <p:nvSpPr>
          <p:cNvPr id="4" name="Text Placeholder 3">
            <a:extLst>
              <a:ext uri="{FF2B5EF4-FFF2-40B4-BE49-F238E27FC236}">
                <a16:creationId xmlns:a16="http://schemas.microsoft.com/office/drawing/2014/main" id="{A7A13A72-8E8E-47CE-8B69-AAAB84BC61A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84978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4B5B7-E912-4F7E-9412-42EDD0D74D86}"/>
              </a:ext>
            </a:extLst>
          </p:cNvPr>
          <p:cNvSpPr>
            <a:spLocks noGrp="1"/>
          </p:cNvSpPr>
          <p:nvPr>
            <p:ph type="title"/>
          </p:nvPr>
        </p:nvSpPr>
        <p:spPr/>
        <p:txBody>
          <a:bodyPr/>
          <a:lstStyle/>
          <a:p>
            <a:r>
              <a:rPr lang="en-US"/>
              <a:t>Facebook Post Table + Reactions | CamelBak - 15 of 19</a:t>
            </a:r>
          </a:p>
        </p:txBody>
      </p:sp>
      <p:graphicFrame>
        <p:nvGraphicFramePr>
          <p:cNvPr id="5" name="Table Placeholder 4">
            <a:extLst>
              <a:ext uri="{FF2B5EF4-FFF2-40B4-BE49-F238E27FC236}">
                <a16:creationId xmlns:a16="http://schemas.microsoft.com/office/drawing/2014/main" id="{0AA193AF-E7C8-4CBD-92F1-0C0262BB3F1A}"/>
              </a:ext>
            </a:extLst>
          </p:cNvPr>
          <p:cNvGraphicFramePr>
            <a:graphicFrameLocks noGrp="1"/>
          </p:cNvGraphicFramePr>
          <p:nvPr>
            <p:ph type="tbl" sz="quarter" idx="13"/>
            <p:extLst>
              <p:ext uri="{D42A27DB-BD31-4B8C-83A1-F6EECF244321}">
                <p14:modId xmlns:p14="http://schemas.microsoft.com/office/powerpoint/2010/main" val="110058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0779226"/>
                    </a:ext>
                  </a:extLst>
                </a:gridCol>
                <a:gridCol w="493776">
                  <a:extLst>
                    <a:ext uri="{9D8B030D-6E8A-4147-A177-3AD203B41FA5}">
                      <a16:colId xmlns:a16="http://schemas.microsoft.com/office/drawing/2014/main" val="771592318"/>
                    </a:ext>
                  </a:extLst>
                </a:gridCol>
                <a:gridCol w="493776">
                  <a:extLst>
                    <a:ext uri="{9D8B030D-6E8A-4147-A177-3AD203B41FA5}">
                      <a16:colId xmlns:a16="http://schemas.microsoft.com/office/drawing/2014/main" val="728006818"/>
                    </a:ext>
                  </a:extLst>
                </a:gridCol>
                <a:gridCol w="493776">
                  <a:extLst>
                    <a:ext uri="{9D8B030D-6E8A-4147-A177-3AD203B41FA5}">
                      <a16:colId xmlns:a16="http://schemas.microsoft.com/office/drawing/2014/main" val="3400700399"/>
                    </a:ext>
                  </a:extLst>
                </a:gridCol>
                <a:gridCol w="493776">
                  <a:extLst>
                    <a:ext uri="{9D8B030D-6E8A-4147-A177-3AD203B41FA5}">
                      <a16:colId xmlns:a16="http://schemas.microsoft.com/office/drawing/2014/main" val="1293719419"/>
                    </a:ext>
                  </a:extLst>
                </a:gridCol>
                <a:gridCol w="493776">
                  <a:extLst>
                    <a:ext uri="{9D8B030D-6E8A-4147-A177-3AD203B41FA5}">
                      <a16:colId xmlns:a16="http://schemas.microsoft.com/office/drawing/2014/main" val="300094112"/>
                    </a:ext>
                  </a:extLst>
                </a:gridCol>
                <a:gridCol w="493776">
                  <a:extLst>
                    <a:ext uri="{9D8B030D-6E8A-4147-A177-3AD203B41FA5}">
                      <a16:colId xmlns:a16="http://schemas.microsoft.com/office/drawing/2014/main" val="3330542928"/>
                    </a:ext>
                  </a:extLst>
                </a:gridCol>
                <a:gridCol w="493776">
                  <a:extLst>
                    <a:ext uri="{9D8B030D-6E8A-4147-A177-3AD203B41FA5}">
                      <a16:colId xmlns:a16="http://schemas.microsoft.com/office/drawing/2014/main" val="1053286972"/>
                    </a:ext>
                  </a:extLst>
                </a:gridCol>
                <a:gridCol w="493776">
                  <a:extLst>
                    <a:ext uri="{9D8B030D-6E8A-4147-A177-3AD203B41FA5}">
                      <a16:colId xmlns:a16="http://schemas.microsoft.com/office/drawing/2014/main" val="4025147347"/>
                    </a:ext>
                  </a:extLst>
                </a:gridCol>
                <a:gridCol w="493776">
                  <a:extLst>
                    <a:ext uri="{9D8B030D-6E8A-4147-A177-3AD203B41FA5}">
                      <a16:colId xmlns:a16="http://schemas.microsoft.com/office/drawing/2014/main" val="2231294683"/>
                    </a:ext>
                  </a:extLst>
                </a:gridCol>
                <a:gridCol w="493776">
                  <a:extLst>
                    <a:ext uri="{9D8B030D-6E8A-4147-A177-3AD203B41FA5}">
                      <a16:colId xmlns:a16="http://schemas.microsoft.com/office/drawing/2014/main" val="2683501486"/>
                    </a:ext>
                  </a:extLst>
                </a:gridCol>
                <a:gridCol w="493776">
                  <a:extLst>
                    <a:ext uri="{9D8B030D-6E8A-4147-A177-3AD203B41FA5}">
                      <a16:colId xmlns:a16="http://schemas.microsoft.com/office/drawing/2014/main" val="64015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64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- 2021-06-30 14:01:00</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no te olvides tu Camelbak Peak Fitness 💧💧
Sus características la hacen única:
💧 Tapa autosellante de varias partes para una limpieza óptima
💧 Función de bloqueo para un transporte sin goteo
💧 Boquilla de cierre automático
💧 Flujo máximo de líquido
💧 Tapa protectora para boquilla 
Para hacer deportes, andar en bici o salir a caminar,  Peak Fitness es tu mejor compañera para hidratarte. 
#CamelbakArgentina #Camelbak #agua #hidratacion #deportes #ciclismo #mountainbike #cycling #fitness #salud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2865998"/>
                  </a:ext>
                </a:extLst>
              </a:tr>
            </a:tbl>
          </a:graphicData>
        </a:graphic>
      </p:graphicFrame>
      <p:sp>
        <p:nvSpPr>
          <p:cNvPr id="4" name="Text Placeholder 3">
            <a:extLst>
              <a:ext uri="{FF2B5EF4-FFF2-40B4-BE49-F238E27FC236}">
                <a16:creationId xmlns:a16="http://schemas.microsoft.com/office/drawing/2014/main" id="{E7E3A349-A933-4369-89CB-D1ACF0E057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77984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669D5-07E5-460C-9D84-54682A30DFCF}"/>
              </a:ext>
            </a:extLst>
          </p:cNvPr>
          <p:cNvSpPr>
            <a:spLocks noGrp="1"/>
          </p:cNvSpPr>
          <p:nvPr>
            <p:ph type="title"/>
          </p:nvPr>
        </p:nvSpPr>
        <p:spPr/>
        <p:txBody>
          <a:bodyPr/>
          <a:lstStyle/>
          <a:p>
            <a:r>
              <a:rPr lang="en-US"/>
              <a:t>Facebook Post Table + Reactions | CamelBak - 16 of 19</a:t>
            </a:r>
          </a:p>
        </p:txBody>
      </p:sp>
      <p:graphicFrame>
        <p:nvGraphicFramePr>
          <p:cNvPr id="5" name="Table Placeholder 4">
            <a:extLst>
              <a:ext uri="{FF2B5EF4-FFF2-40B4-BE49-F238E27FC236}">
                <a16:creationId xmlns:a16="http://schemas.microsoft.com/office/drawing/2014/main" id="{6E1DD982-A2FA-4146-A030-E5101B3E07C1}"/>
              </a:ext>
            </a:extLst>
          </p:cNvPr>
          <p:cNvGraphicFramePr>
            <a:graphicFrameLocks noGrp="1"/>
          </p:cNvGraphicFramePr>
          <p:nvPr>
            <p:ph type="tbl" sz="quarter" idx="13"/>
            <p:extLst>
              <p:ext uri="{D42A27DB-BD31-4B8C-83A1-F6EECF244321}">
                <p14:modId xmlns:p14="http://schemas.microsoft.com/office/powerpoint/2010/main" val="234752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4269791"/>
                    </a:ext>
                  </a:extLst>
                </a:gridCol>
                <a:gridCol w="493776">
                  <a:extLst>
                    <a:ext uri="{9D8B030D-6E8A-4147-A177-3AD203B41FA5}">
                      <a16:colId xmlns:a16="http://schemas.microsoft.com/office/drawing/2014/main" val="3716208432"/>
                    </a:ext>
                  </a:extLst>
                </a:gridCol>
                <a:gridCol w="493776">
                  <a:extLst>
                    <a:ext uri="{9D8B030D-6E8A-4147-A177-3AD203B41FA5}">
                      <a16:colId xmlns:a16="http://schemas.microsoft.com/office/drawing/2014/main" val="1559120546"/>
                    </a:ext>
                  </a:extLst>
                </a:gridCol>
                <a:gridCol w="493776">
                  <a:extLst>
                    <a:ext uri="{9D8B030D-6E8A-4147-A177-3AD203B41FA5}">
                      <a16:colId xmlns:a16="http://schemas.microsoft.com/office/drawing/2014/main" val="505698449"/>
                    </a:ext>
                  </a:extLst>
                </a:gridCol>
                <a:gridCol w="493776">
                  <a:extLst>
                    <a:ext uri="{9D8B030D-6E8A-4147-A177-3AD203B41FA5}">
                      <a16:colId xmlns:a16="http://schemas.microsoft.com/office/drawing/2014/main" val="3491689123"/>
                    </a:ext>
                  </a:extLst>
                </a:gridCol>
                <a:gridCol w="493776">
                  <a:extLst>
                    <a:ext uri="{9D8B030D-6E8A-4147-A177-3AD203B41FA5}">
                      <a16:colId xmlns:a16="http://schemas.microsoft.com/office/drawing/2014/main" val="4277330035"/>
                    </a:ext>
                  </a:extLst>
                </a:gridCol>
                <a:gridCol w="493776">
                  <a:extLst>
                    <a:ext uri="{9D8B030D-6E8A-4147-A177-3AD203B41FA5}">
                      <a16:colId xmlns:a16="http://schemas.microsoft.com/office/drawing/2014/main" val="3042912748"/>
                    </a:ext>
                  </a:extLst>
                </a:gridCol>
                <a:gridCol w="493776">
                  <a:extLst>
                    <a:ext uri="{9D8B030D-6E8A-4147-A177-3AD203B41FA5}">
                      <a16:colId xmlns:a16="http://schemas.microsoft.com/office/drawing/2014/main" val="1685378368"/>
                    </a:ext>
                  </a:extLst>
                </a:gridCol>
                <a:gridCol w="493776">
                  <a:extLst>
                    <a:ext uri="{9D8B030D-6E8A-4147-A177-3AD203B41FA5}">
                      <a16:colId xmlns:a16="http://schemas.microsoft.com/office/drawing/2014/main" val="910665188"/>
                    </a:ext>
                  </a:extLst>
                </a:gridCol>
                <a:gridCol w="493776">
                  <a:extLst>
                    <a:ext uri="{9D8B030D-6E8A-4147-A177-3AD203B41FA5}">
                      <a16:colId xmlns:a16="http://schemas.microsoft.com/office/drawing/2014/main" val="4280766920"/>
                    </a:ext>
                  </a:extLst>
                </a:gridCol>
                <a:gridCol w="493776">
                  <a:extLst>
                    <a:ext uri="{9D8B030D-6E8A-4147-A177-3AD203B41FA5}">
                      <a16:colId xmlns:a16="http://schemas.microsoft.com/office/drawing/2014/main" val="4247824309"/>
                    </a:ext>
                  </a:extLst>
                </a:gridCol>
                <a:gridCol w="493776">
                  <a:extLst>
                    <a:ext uri="{9D8B030D-6E8A-4147-A177-3AD203B41FA5}">
                      <a16:colId xmlns:a16="http://schemas.microsoft.com/office/drawing/2014/main" val="2974876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02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- 2021-07-14 14:00:12</a:t>
                      </a:r>
                      <a:r>
                        <a:rPr kumimoji="0" lang="es-ES" sz="1000" b="0" i="0" u="none" strike="noStrike" kern="1200" cap="none" spc="0" normalizeH="0" baseline="0" noProof="0">
                          <a:ln>
                            <a:noFill/>
                          </a:ln>
                          <a:solidFill>
                            <a:prstClr val="black"/>
                          </a:solidFill>
                          <a:effectLst/>
                          <a:uLnTx/>
                          <a:uFillTx/>
                          <a:latin typeface="+mn-lt"/>
                          <a:ea typeface="+mn-ea"/>
                          <a:cs typeface="+mn-cs"/>
                        </a:rPr>
                        <a:t>
 Con un peso de 350 gramos, el Octane XCT es perfecto para moverse rápido y ligero, ya sea en viajes cortos o largos. Su cinturón proporciona una estabilidad adicional e incluye bolsillos con cremallera para facilitar el acceso a los elementos esenciales. 
 ¿Necesitás MÁS? Octane está listo para lo que quieras.
#hidratacion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0633951"/>
                  </a:ext>
                </a:extLst>
              </a:tr>
            </a:tbl>
          </a:graphicData>
        </a:graphic>
      </p:graphicFrame>
      <p:sp>
        <p:nvSpPr>
          <p:cNvPr id="4" name="Text Placeholder 3">
            <a:extLst>
              <a:ext uri="{FF2B5EF4-FFF2-40B4-BE49-F238E27FC236}">
                <a16:creationId xmlns:a16="http://schemas.microsoft.com/office/drawing/2014/main" id="{B8A6AB6C-1AA6-4DAF-A2FD-504B22C9DFA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59147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8AA6C-0E3E-4278-ADEE-A1681C1A584A}"/>
              </a:ext>
            </a:extLst>
          </p:cNvPr>
          <p:cNvSpPr>
            <a:spLocks noGrp="1"/>
          </p:cNvSpPr>
          <p:nvPr>
            <p:ph type="title"/>
          </p:nvPr>
        </p:nvSpPr>
        <p:spPr/>
        <p:txBody>
          <a:bodyPr/>
          <a:lstStyle/>
          <a:p>
            <a:r>
              <a:rPr lang="en-US"/>
              <a:t>Facebook Post Table + Reactions | CamelBak - 17 of 19</a:t>
            </a:r>
          </a:p>
        </p:txBody>
      </p:sp>
      <p:graphicFrame>
        <p:nvGraphicFramePr>
          <p:cNvPr id="5" name="Table Placeholder 4">
            <a:extLst>
              <a:ext uri="{FF2B5EF4-FFF2-40B4-BE49-F238E27FC236}">
                <a16:creationId xmlns:a16="http://schemas.microsoft.com/office/drawing/2014/main" id="{BC4D1551-F6B8-45C8-AB33-03521235F7DC}"/>
              </a:ext>
            </a:extLst>
          </p:cNvPr>
          <p:cNvGraphicFramePr>
            <a:graphicFrameLocks noGrp="1"/>
          </p:cNvGraphicFramePr>
          <p:nvPr>
            <p:ph type="tbl" sz="quarter" idx="13"/>
            <p:extLst>
              <p:ext uri="{D42A27DB-BD31-4B8C-83A1-F6EECF244321}">
                <p14:modId xmlns:p14="http://schemas.microsoft.com/office/powerpoint/2010/main" val="355350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088097"/>
                    </a:ext>
                  </a:extLst>
                </a:gridCol>
                <a:gridCol w="493776">
                  <a:extLst>
                    <a:ext uri="{9D8B030D-6E8A-4147-A177-3AD203B41FA5}">
                      <a16:colId xmlns:a16="http://schemas.microsoft.com/office/drawing/2014/main" val="4275097893"/>
                    </a:ext>
                  </a:extLst>
                </a:gridCol>
                <a:gridCol w="493776">
                  <a:extLst>
                    <a:ext uri="{9D8B030D-6E8A-4147-A177-3AD203B41FA5}">
                      <a16:colId xmlns:a16="http://schemas.microsoft.com/office/drawing/2014/main" val="1368164808"/>
                    </a:ext>
                  </a:extLst>
                </a:gridCol>
                <a:gridCol w="493776">
                  <a:extLst>
                    <a:ext uri="{9D8B030D-6E8A-4147-A177-3AD203B41FA5}">
                      <a16:colId xmlns:a16="http://schemas.microsoft.com/office/drawing/2014/main" val="712069610"/>
                    </a:ext>
                  </a:extLst>
                </a:gridCol>
                <a:gridCol w="493776">
                  <a:extLst>
                    <a:ext uri="{9D8B030D-6E8A-4147-A177-3AD203B41FA5}">
                      <a16:colId xmlns:a16="http://schemas.microsoft.com/office/drawing/2014/main" val="2537289618"/>
                    </a:ext>
                  </a:extLst>
                </a:gridCol>
                <a:gridCol w="493776">
                  <a:extLst>
                    <a:ext uri="{9D8B030D-6E8A-4147-A177-3AD203B41FA5}">
                      <a16:colId xmlns:a16="http://schemas.microsoft.com/office/drawing/2014/main" val="1439384190"/>
                    </a:ext>
                  </a:extLst>
                </a:gridCol>
                <a:gridCol w="493776">
                  <a:extLst>
                    <a:ext uri="{9D8B030D-6E8A-4147-A177-3AD203B41FA5}">
                      <a16:colId xmlns:a16="http://schemas.microsoft.com/office/drawing/2014/main" val="808572966"/>
                    </a:ext>
                  </a:extLst>
                </a:gridCol>
                <a:gridCol w="493776">
                  <a:extLst>
                    <a:ext uri="{9D8B030D-6E8A-4147-A177-3AD203B41FA5}">
                      <a16:colId xmlns:a16="http://schemas.microsoft.com/office/drawing/2014/main" val="647993667"/>
                    </a:ext>
                  </a:extLst>
                </a:gridCol>
                <a:gridCol w="493776">
                  <a:extLst>
                    <a:ext uri="{9D8B030D-6E8A-4147-A177-3AD203B41FA5}">
                      <a16:colId xmlns:a16="http://schemas.microsoft.com/office/drawing/2014/main" val="3954889746"/>
                    </a:ext>
                  </a:extLst>
                </a:gridCol>
                <a:gridCol w="493776">
                  <a:extLst>
                    <a:ext uri="{9D8B030D-6E8A-4147-A177-3AD203B41FA5}">
                      <a16:colId xmlns:a16="http://schemas.microsoft.com/office/drawing/2014/main" val="712216294"/>
                    </a:ext>
                  </a:extLst>
                </a:gridCol>
                <a:gridCol w="493776">
                  <a:extLst>
                    <a:ext uri="{9D8B030D-6E8A-4147-A177-3AD203B41FA5}">
                      <a16:colId xmlns:a16="http://schemas.microsoft.com/office/drawing/2014/main" val="1175425806"/>
                    </a:ext>
                  </a:extLst>
                </a:gridCol>
                <a:gridCol w="493776">
                  <a:extLst>
                    <a:ext uri="{9D8B030D-6E8A-4147-A177-3AD203B41FA5}">
                      <a16:colId xmlns:a16="http://schemas.microsoft.com/office/drawing/2014/main" val="252419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166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- 2021-06-02 14:00:10</a:t>
                      </a:r>
                      <a:r>
                        <a:rPr kumimoji="0" lang="en-US" sz="1000" b="0" i="0" u="none" strike="noStrike" kern="1200" cap="none" spc="0" normalizeH="0" baseline="0" noProof="0">
                          <a:ln>
                            <a:noFill/>
                          </a:ln>
                          <a:solidFill>
                            <a:prstClr val="black"/>
                          </a:solidFill>
                          <a:effectLst/>
                          <a:uLnTx/>
                          <a:uFillTx/>
                          <a:latin typeface="+mn-lt"/>
                          <a:ea typeface="+mn-ea"/>
                          <a:cs typeface="+mn-cs"/>
                        </a:rPr>
                        <a:t>
 ¿Hoy te llevaste tu Camelbak M.U.L.E? 
Tu mochila hidratante diseñada para la máxima estabilidad en terrenos.
Con un almacenamiento de 12 litros y un cinturón de estabilidad extraíble que te ofrece otra capa de ajuste personalizado. 
#hidratacion  #camelbak #argentina #ciclismo #cycling #mountainbike #mtb #roadcycling #health #salud #water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9985493"/>
                  </a:ext>
                </a:extLst>
              </a:tr>
            </a:tbl>
          </a:graphicData>
        </a:graphic>
      </p:graphicFrame>
      <p:sp>
        <p:nvSpPr>
          <p:cNvPr id="4" name="Text Placeholder 3">
            <a:extLst>
              <a:ext uri="{FF2B5EF4-FFF2-40B4-BE49-F238E27FC236}">
                <a16:creationId xmlns:a16="http://schemas.microsoft.com/office/drawing/2014/main" id="{E6A1797C-ADBB-43BC-99AA-A4C8AC4F2ED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6925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619E-EEC0-4ED1-BAED-CA75AA1444B0}"/>
              </a:ext>
            </a:extLst>
          </p:cNvPr>
          <p:cNvSpPr>
            <a:spLocks noGrp="1"/>
          </p:cNvSpPr>
          <p:nvPr>
            <p:ph type="title"/>
          </p:nvPr>
        </p:nvSpPr>
        <p:spPr/>
        <p:txBody>
          <a:bodyPr/>
          <a:lstStyle/>
          <a:p>
            <a:r>
              <a:rPr lang="en-US"/>
              <a:t>Facebook Post Table + Reactions | CamelBak - 18 of 19</a:t>
            </a:r>
          </a:p>
        </p:txBody>
      </p:sp>
      <p:graphicFrame>
        <p:nvGraphicFramePr>
          <p:cNvPr id="5" name="Table Placeholder 4">
            <a:extLst>
              <a:ext uri="{FF2B5EF4-FFF2-40B4-BE49-F238E27FC236}">
                <a16:creationId xmlns:a16="http://schemas.microsoft.com/office/drawing/2014/main" id="{06C63F23-4172-443C-AE6E-437BB1CECBC3}"/>
              </a:ext>
            </a:extLst>
          </p:cNvPr>
          <p:cNvGraphicFramePr>
            <a:graphicFrameLocks noGrp="1"/>
          </p:cNvGraphicFramePr>
          <p:nvPr>
            <p:ph type="tbl" sz="quarter" idx="13"/>
            <p:extLst>
              <p:ext uri="{D42A27DB-BD31-4B8C-83A1-F6EECF244321}">
                <p14:modId xmlns:p14="http://schemas.microsoft.com/office/powerpoint/2010/main" val="75736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0843341"/>
                    </a:ext>
                  </a:extLst>
                </a:gridCol>
                <a:gridCol w="493776">
                  <a:extLst>
                    <a:ext uri="{9D8B030D-6E8A-4147-A177-3AD203B41FA5}">
                      <a16:colId xmlns:a16="http://schemas.microsoft.com/office/drawing/2014/main" val="2491030902"/>
                    </a:ext>
                  </a:extLst>
                </a:gridCol>
                <a:gridCol w="493776">
                  <a:extLst>
                    <a:ext uri="{9D8B030D-6E8A-4147-A177-3AD203B41FA5}">
                      <a16:colId xmlns:a16="http://schemas.microsoft.com/office/drawing/2014/main" val="2982405346"/>
                    </a:ext>
                  </a:extLst>
                </a:gridCol>
                <a:gridCol w="493776">
                  <a:extLst>
                    <a:ext uri="{9D8B030D-6E8A-4147-A177-3AD203B41FA5}">
                      <a16:colId xmlns:a16="http://schemas.microsoft.com/office/drawing/2014/main" val="1615189001"/>
                    </a:ext>
                  </a:extLst>
                </a:gridCol>
                <a:gridCol w="493776">
                  <a:extLst>
                    <a:ext uri="{9D8B030D-6E8A-4147-A177-3AD203B41FA5}">
                      <a16:colId xmlns:a16="http://schemas.microsoft.com/office/drawing/2014/main" val="1266765877"/>
                    </a:ext>
                  </a:extLst>
                </a:gridCol>
                <a:gridCol w="493776">
                  <a:extLst>
                    <a:ext uri="{9D8B030D-6E8A-4147-A177-3AD203B41FA5}">
                      <a16:colId xmlns:a16="http://schemas.microsoft.com/office/drawing/2014/main" val="3309784638"/>
                    </a:ext>
                  </a:extLst>
                </a:gridCol>
                <a:gridCol w="493776">
                  <a:extLst>
                    <a:ext uri="{9D8B030D-6E8A-4147-A177-3AD203B41FA5}">
                      <a16:colId xmlns:a16="http://schemas.microsoft.com/office/drawing/2014/main" val="2762010460"/>
                    </a:ext>
                  </a:extLst>
                </a:gridCol>
                <a:gridCol w="493776">
                  <a:extLst>
                    <a:ext uri="{9D8B030D-6E8A-4147-A177-3AD203B41FA5}">
                      <a16:colId xmlns:a16="http://schemas.microsoft.com/office/drawing/2014/main" val="2951441169"/>
                    </a:ext>
                  </a:extLst>
                </a:gridCol>
                <a:gridCol w="493776">
                  <a:extLst>
                    <a:ext uri="{9D8B030D-6E8A-4147-A177-3AD203B41FA5}">
                      <a16:colId xmlns:a16="http://schemas.microsoft.com/office/drawing/2014/main" val="3147007727"/>
                    </a:ext>
                  </a:extLst>
                </a:gridCol>
                <a:gridCol w="493776">
                  <a:extLst>
                    <a:ext uri="{9D8B030D-6E8A-4147-A177-3AD203B41FA5}">
                      <a16:colId xmlns:a16="http://schemas.microsoft.com/office/drawing/2014/main" val="2075006644"/>
                    </a:ext>
                  </a:extLst>
                </a:gridCol>
                <a:gridCol w="493776">
                  <a:extLst>
                    <a:ext uri="{9D8B030D-6E8A-4147-A177-3AD203B41FA5}">
                      <a16:colId xmlns:a16="http://schemas.microsoft.com/office/drawing/2014/main" val="4083847669"/>
                    </a:ext>
                  </a:extLst>
                </a:gridCol>
                <a:gridCol w="493776">
                  <a:extLst>
                    <a:ext uri="{9D8B030D-6E8A-4147-A177-3AD203B41FA5}">
                      <a16:colId xmlns:a16="http://schemas.microsoft.com/office/drawing/2014/main" val="3003264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251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- 2021-07-07 15:05:05</a:t>
                      </a:r>
                      <a:r>
                        <a:rPr kumimoji="0" lang="en-US" sz="1000" b="0" i="0" u="none" strike="noStrike" kern="1200" cap="none" spc="0" normalizeH="0" baseline="0" noProof="0">
                          <a:ln>
                            <a:noFill/>
                          </a:ln>
                          <a:solidFill>
                            <a:prstClr val="black"/>
                          </a:solidFill>
                          <a:effectLst/>
                          <a:uLnTx/>
                          <a:uFillTx/>
                          <a:latin typeface="+mn-lt"/>
                          <a:ea typeface="+mn-ea"/>
                          <a:cs typeface="+mn-cs"/>
                        </a:rPr>
                        <a:t>
 Hidratarse es mas simple con Chute Mag 💧💧💧💧
❄️ Mango magnético: su tapa universal está diseñada con un mango magnético que mantiene la tapa guardada mientras te hidratás. 
❄️ Fácil de limpiar y sin BPA. Los materiales de plástico son 100% libres de BPA, BPS y BPF.
❄️ Fácil de usar: incluyen una boquilla ergonómica de alto flujo.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1681092"/>
                  </a:ext>
                </a:extLst>
              </a:tr>
            </a:tbl>
          </a:graphicData>
        </a:graphic>
      </p:graphicFrame>
      <p:sp>
        <p:nvSpPr>
          <p:cNvPr id="4" name="Text Placeholder 3">
            <a:extLst>
              <a:ext uri="{FF2B5EF4-FFF2-40B4-BE49-F238E27FC236}">
                <a16:creationId xmlns:a16="http://schemas.microsoft.com/office/drawing/2014/main" id="{208C0B1E-D19A-4364-82F8-A007610807D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70111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7D534-33F0-4F11-833B-047A446FFAB4}"/>
              </a:ext>
            </a:extLst>
          </p:cNvPr>
          <p:cNvSpPr>
            <a:spLocks noGrp="1"/>
          </p:cNvSpPr>
          <p:nvPr>
            <p:ph type="title"/>
          </p:nvPr>
        </p:nvSpPr>
        <p:spPr/>
        <p:txBody>
          <a:bodyPr/>
          <a:lstStyle/>
          <a:p>
            <a:r>
              <a:rPr lang="en-US"/>
              <a:t>Facebook Post Table + Reactions | CamelBak - 19 of 19</a:t>
            </a:r>
          </a:p>
        </p:txBody>
      </p:sp>
      <p:graphicFrame>
        <p:nvGraphicFramePr>
          <p:cNvPr id="5" name="Table Placeholder 4">
            <a:extLst>
              <a:ext uri="{FF2B5EF4-FFF2-40B4-BE49-F238E27FC236}">
                <a16:creationId xmlns:a16="http://schemas.microsoft.com/office/drawing/2014/main" id="{698FE74D-BE1C-4497-8C2B-403B567B9897}"/>
              </a:ext>
            </a:extLst>
          </p:cNvPr>
          <p:cNvGraphicFramePr>
            <a:graphicFrameLocks noGrp="1"/>
          </p:cNvGraphicFramePr>
          <p:nvPr>
            <p:ph type="tbl" sz="quarter" idx="13"/>
            <p:extLst>
              <p:ext uri="{D42A27DB-BD31-4B8C-83A1-F6EECF244321}">
                <p14:modId xmlns:p14="http://schemas.microsoft.com/office/powerpoint/2010/main" val="148657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67704"/>
                    </a:ext>
                  </a:extLst>
                </a:gridCol>
                <a:gridCol w="493776">
                  <a:extLst>
                    <a:ext uri="{9D8B030D-6E8A-4147-A177-3AD203B41FA5}">
                      <a16:colId xmlns:a16="http://schemas.microsoft.com/office/drawing/2014/main" val="1931207246"/>
                    </a:ext>
                  </a:extLst>
                </a:gridCol>
                <a:gridCol w="493776">
                  <a:extLst>
                    <a:ext uri="{9D8B030D-6E8A-4147-A177-3AD203B41FA5}">
                      <a16:colId xmlns:a16="http://schemas.microsoft.com/office/drawing/2014/main" val="2342541512"/>
                    </a:ext>
                  </a:extLst>
                </a:gridCol>
                <a:gridCol w="493776">
                  <a:extLst>
                    <a:ext uri="{9D8B030D-6E8A-4147-A177-3AD203B41FA5}">
                      <a16:colId xmlns:a16="http://schemas.microsoft.com/office/drawing/2014/main" val="1735149768"/>
                    </a:ext>
                  </a:extLst>
                </a:gridCol>
                <a:gridCol w="493776">
                  <a:extLst>
                    <a:ext uri="{9D8B030D-6E8A-4147-A177-3AD203B41FA5}">
                      <a16:colId xmlns:a16="http://schemas.microsoft.com/office/drawing/2014/main" val="1331230013"/>
                    </a:ext>
                  </a:extLst>
                </a:gridCol>
                <a:gridCol w="493776">
                  <a:extLst>
                    <a:ext uri="{9D8B030D-6E8A-4147-A177-3AD203B41FA5}">
                      <a16:colId xmlns:a16="http://schemas.microsoft.com/office/drawing/2014/main" val="3274752096"/>
                    </a:ext>
                  </a:extLst>
                </a:gridCol>
                <a:gridCol w="493776">
                  <a:extLst>
                    <a:ext uri="{9D8B030D-6E8A-4147-A177-3AD203B41FA5}">
                      <a16:colId xmlns:a16="http://schemas.microsoft.com/office/drawing/2014/main" val="2035924625"/>
                    </a:ext>
                  </a:extLst>
                </a:gridCol>
                <a:gridCol w="493776">
                  <a:extLst>
                    <a:ext uri="{9D8B030D-6E8A-4147-A177-3AD203B41FA5}">
                      <a16:colId xmlns:a16="http://schemas.microsoft.com/office/drawing/2014/main" val="791357535"/>
                    </a:ext>
                  </a:extLst>
                </a:gridCol>
                <a:gridCol w="493776">
                  <a:extLst>
                    <a:ext uri="{9D8B030D-6E8A-4147-A177-3AD203B41FA5}">
                      <a16:colId xmlns:a16="http://schemas.microsoft.com/office/drawing/2014/main" val="1186970212"/>
                    </a:ext>
                  </a:extLst>
                </a:gridCol>
                <a:gridCol w="493776">
                  <a:extLst>
                    <a:ext uri="{9D8B030D-6E8A-4147-A177-3AD203B41FA5}">
                      <a16:colId xmlns:a16="http://schemas.microsoft.com/office/drawing/2014/main" val="966726879"/>
                    </a:ext>
                  </a:extLst>
                </a:gridCol>
                <a:gridCol w="493776">
                  <a:extLst>
                    <a:ext uri="{9D8B030D-6E8A-4147-A177-3AD203B41FA5}">
                      <a16:colId xmlns:a16="http://schemas.microsoft.com/office/drawing/2014/main" val="672030494"/>
                    </a:ext>
                  </a:extLst>
                </a:gridCol>
                <a:gridCol w="493776">
                  <a:extLst>
                    <a:ext uri="{9D8B030D-6E8A-4147-A177-3AD203B41FA5}">
                      <a16:colId xmlns:a16="http://schemas.microsoft.com/office/drawing/2014/main" val="236899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041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- 2021-09-30 12:00:59</a:t>
                      </a:r>
                      <a:r>
                        <a:rPr kumimoji="0" lang="es-ES" sz="1000" b="0" i="0" u="none" strike="noStrike" kern="1200" cap="none" spc="0" normalizeH="0" baseline="0" noProof="0">
                          <a:ln>
                            <a:noFill/>
                          </a:ln>
                          <a:solidFill>
                            <a:prstClr val="black"/>
                          </a:solidFill>
                          <a:effectLst/>
                          <a:uLnTx/>
                          <a:uFillTx/>
                          <a:latin typeface="+mn-lt"/>
                          <a:ea typeface="+mn-ea"/>
                          <a:cs typeface="+mn-cs"/>
                        </a:rPr>
                        <a:t>
 La hidratación al aire libre aumenta tus ganas de ir por MÁS aventuras. Relajate y empezá a disfrutar tus días 😎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700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- 2021-06-16 14:00:10</a:t>
                      </a:r>
                      <a:r>
                        <a:rPr kumimoji="0" lang="en-US" sz="1000" b="0" i="0" u="none" strike="noStrike" kern="1200" cap="none" spc="0" normalizeH="0" baseline="0" noProof="0">
                          <a:ln>
                            <a:noFill/>
                          </a:ln>
                          <a:solidFill>
                            <a:prstClr val="black"/>
                          </a:solidFill>
                          <a:effectLst/>
                          <a:uLnTx/>
                          <a:uFillTx/>
                          <a:latin typeface="+mn-lt"/>
                          <a:ea typeface="+mn-ea"/>
                          <a:cs typeface="+mn-cs"/>
                        </a:rPr>
                        <a:t>
 ¿Hoy salís con tu bicicleta?
No te olvides tu Camelbak Hydrobak. Su depósito Crux proporciona suficiente agua para un paseo de dos horas.
😎 Vas a estar mas hidratado por más kilómetros. 
#Camelbak #hidratacion #camelbak #argentina #ciclismo #cycling #mountainbike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307589"/>
                  </a:ext>
                </a:extLst>
              </a:tr>
            </a:tbl>
          </a:graphicData>
        </a:graphic>
      </p:graphicFrame>
      <p:sp>
        <p:nvSpPr>
          <p:cNvPr id="4" name="Text Placeholder 3">
            <a:extLst>
              <a:ext uri="{FF2B5EF4-FFF2-40B4-BE49-F238E27FC236}">
                <a16:creationId xmlns:a16="http://schemas.microsoft.com/office/drawing/2014/main" id="{CDBEBB27-DF55-427B-A737-9782A5B021E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70502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6CE6-42C3-49EA-B099-7A340245B332}"/>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27C672B6-D6EA-41F6-80C5-972288A9557F}"/>
              </a:ext>
            </a:extLst>
          </p:cNvPr>
          <p:cNvGraphicFramePr>
            <a:graphicFrameLocks noGrp="1"/>
          </p:cNvGraphicFramePr>
          <p:nvPr>
            <p:ph type="chart" sz="quarter" idx="13"/>
            <p:extLst>
              <p:ext uri="{D42A27DB-BD31-4B8C-83A1-F6EECF244321}">
                <p14:modId xmlns:p14="http://schemas.microsoft.com/office/powerpoint/2010/main" val="308374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67779E-C59C-4436-ADB3-43E3A201941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833C3F9-35E9-47DD-B3F8-8FDCF2D4E0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7490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1270</Words>
  <Application>Microsoft Office PowerPoint</Application>
  <PresentationFormat>On-screen Show (4:3)</PresentationFormat>
  <Paragraphs>701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Own Posts By Hour | CamelBak</vt:lpstr>
      <vt:lpstr>Facebook Own Posts By Weekday | CamelBak</vt:lpstr>
      <vt:lpstr>Facebook Interactions Distribution | CamelBak</vt:lpstr>
      <vt:lpstr>Facebook Post Type Distribution Per Profile | CamelBak</vt:lpstr>
      <vt:lpstr>Facebook Interaction Rate By Weekday | CamelBak</vt:lpstr>
      <vt:lpstr>Facebook Interaction Rate | CamelBak</vt:lpstr>
      <vt:lpstr>Facebook Interaction Rate By Post Type | CamelBak</vt:lpstr>
      <vt:lpstr>Facebook Interaction Rate By Hour | CamelBak</vt:lpstr>
      <vt:lpstr>Facebook Hashtag Detection | CamelBak</vt:lpstr>
      <vt:lpstr>Facebook Post Table + Reactions | CamelBak - 1 of 19</vt:lpstr>
      <vt:lpstr>Facebook Post Table + Reactions | CamelBak - 2 of 19</vt:lpstr>
      <vt:lpstr>Facebook Post Table + Reactions | CamelBak - 3 of 19</vt:lpstr>
      <vt:lpstr>Facebook Post Table + Reactions | CamelBak - 4 of 19</vt:lpstr>
      <vt:lpstr>Facebook Post Table + Reactions | CamelBak - 5 of 19</vt:lpstr>
      <vt:lpstr>Facebook Post Table + Reactions | CamelBak - 6 of 19</vt:lpstr>
      <vt:lpstr>Facebook Post Table + Reactions | CamelBak - 7 of 19</vt:lpstr>
      <vt:lpstr>Facebook Post Table + Reactions | CamelBak - 8 of 19</vt:lpstr>
      <vt:lpstr>Facebook Post Table + Reactions | CamelBak - 9 of 19</vt:lpstr>
      <vt:lpstr>Facebook Post Table + Reactions | CamelBak - 10 of 19</vt:lpstr>
      <vt:lpstr>Facebook Post Table + Reactions | CamelBak - 11 of 19</vt:lpstr>
      <vt:lpstr>Facebook Post Table + Reactions | CamelBak - 12 of 19</vt:lpstr>
      <vt:lpstr>Facebook Post Table + Reactions | CamelBak - 13 of 19</vt:lpstr>
      <vt:lpstr>Facebook Post Table + Reactions | CamelBak - 14 of 19</vt:lpstr>
      <vt:lpstr>Facebook Post Table + Reactions | CamelBak - 15 of 19</vt:lpstr>
      <vt:lpstr>Facebook Post Table + Reactions | CamelBak - 16 of 19</vt:lpstr>
      <vt:lpstr>Facebook Post Table + Reactions | CamelBak - 17 of 19</vt:lpstr>
      <vt:lpstr>Facebook Post Table + Reactions | CamelBak - 18 of 19</vt:lpstr>
      <vt:lpstr>Facebook Post Table + Reactions | CamelBak - 19 of 19</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2022-02-11T10:32:11Z</dcterms:created>
  <dcterms:modified xsi:type="dcterms:W3CDTF">2022-02-11T10:33:18Z</dcterms:modified>
</cp:coreProperties>
</file>