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 id="301" r:id="rId45"/>
    <p:sldId id="302" r:id="rId46"/>
    <p:sldId id="303" r:id="rId47"/>
    <p:sldId id="304" r:id="rId48"/>
    <p:sldId id="305" r:id="rId49"/>
    <p:sldId id="306" r:id="rId50"/>
    <p:sldId id="307" r:id="rId51"/>
    <p:sldId id="308"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0.99339999999999995</c:v>
                </c:pt>
                <c:pt idx="1">
                  <c:v>0.33110000000000001</c:v>
                </c:pt>
                <c:pt idx="2">
                  <c:v>0.11169999999999999</c:v>
                </c:pt>
                <c:pt idx="3">
                  <c:v>0</c:v>
                </c:pt>
                <c:pt idx="4">
                  <c:v>0</c:v>
                </c:pt>
                <c:pt idx="5">
                  <c:v>0</c:v>
                </c:pt>
              </c:numCache>
            </c:numRef>
          </c:val>
          <c:extLst>
            <c:ext xmlns:c16="http://schemas.microsoft.com/office/drawing/2014/chart" uri="{C3380CC4-5D6E-409C-BE32-E72D297353CC}">
              <c16:uniqueId val="{00000000-07A1-4C67-BE21-BAE57F7F9C56}"/>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3.1551999999999998</c:v>
                </c:pt>
                <c:pt idx="1">
                  <c:v>2.9801000000000002</c:v>
                </c:pt>
                <c:pt idx="2">
                  <c:v>1.054</c:v>
                </c:pt>
                <c:pt idx="3">
                  <c:v>0</c:v>
                </c:pt>
                <c:pt idx="4">
                  <c:v>0</c:v>
                </c:pt>
                <c:pt idx="5">
                  <c:v>0</c:v>
                </c:pt>
              </c:numCache>
            </c:numRef>
          </c:val>
          <c:extLst>
            <c:ext xmlns:c16="http://schemas.microsoft.com/office/drawing/2014/chart" uri="{C3380CC4-5D6E-409C-BE32-E72D297353CC}">
              <c16:uniqueId val="{00000001-07A1-4C67-BE21-BAE57F7F9C5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0.52669999999999995</c:v>
                </c:pt>
                <c:pt idx="1">
                  <c:v>8.2781000000000002</c:v>
                </c:pt>
                <c:pt idx="2">
                  <c:v>8.2227999999999994</c:v>
                </c:pt>
                <c:pt idx="3">
                  <c:v>0</c:v>
                </c:pt>
                <c:pt idx="4">
                  <c:v>0</c:v>
                </c:pt>
                <c:pt idx="5">
                  <c:v>0</c:v>
                </c:pt>
              </c:numCache>
            </c:numRef>
          </c:val>
          <c:extLst>
            <c:ext xmlns:c16="http://schemas.microsoft.com/office/drawing/2014/chart" uri="{C3380CC4-5D6E-409C-BE32-E72D297353CC}">
              <c16:uniqueId val="{00000002-07A1-4C67-BE21-BAE57F7F9C56}"/>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0.33129999999999998</c:v>
                </c:pt>
                <c:pt idx="1">
                  <c:v>3.3113000000000001</c:v>
                </c:pt>
                <c:pt idx="2">
                  <c:v>0.47470000000000001</c:v>
                </c:pt>
                <c:pt idx="3">
                  <c:v>0</c:v>
                </c:pt>
                <c:pt idx="4">
                  <c:v>0</c:v>
                </c:pt>
                <c:pt idx="5">
                  <c:v>0</c:v>
                </c:pt>
              </c:numCache>
            </c:numRef>
          </c:val>
          <c:extLst>
            <c:ext xmlns:c16="http://schemas.microsoft.com/office/drawing/2014/chart" uri="{C3380CC4-5D6E-409C-BE32-E72D297353CC}">
              <c16:uniqueId val="{00000003-07A1-4C67-BE21-BAE57F7F9C5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1.5795999999999999</c:v>
                </c:pt>
                <c:pt idx="1">
                  <c:v>71.192099999999996</c:v>
                </c:pt>
                <c:pt idx="2">
                  <c:v>83.561400000000006</c:v>
                </c:pt>
                <c:pt idx="3">
                  <c:v>0</c:v>
                </c:pt>
                <c:pt idx="4">
                  <c:v>0</c:v>
                </c:pt>
                <c:pt idx="5">
                  <c:v>0</c:v>
                </c:pt>
              </c:numCache>
            </c:numRef>
          </c:val>
          <c:extLst>
            <c:ext xmlns:c16="http://schemas.microsoft.com/office/drawing/2014/chart" uri="{C3380CC4-5D6E-409C-BE32-E72D297353CC}">
              <c16:uniqueId val="{00000004-07A1-4C67-BE21-BAE57F7F9C56}"/>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0.1221</c:v>
                </c:pt>
                <c:pt idx="1">
                  <c:v>0.6623</c:v>
                </c:pt>
                <c:pt idx="2">
                  <c:v>0.1396</c:v>
                </c:pt>
                <c:pt idx="3">
                  <c:v>0</c:v>
                </c:pt>
                <c:pt idx="4">
                  <c:v>0</c:v>
                </c:pt>
                <c:pt idx="5">
                  <c:v>0</c:v>
                </c:pt>
              </c:numCache>
            </c:numRef>
          </c:val>
          <c:extLst>
            <c:ext xmlns:c16="http://schemas.microsoft.com/office/drawing/2014/chart" uri="{C3380CC4-5D6E-409C-BE32-E72D297353CC}">
              <c16:uniqueId val="{00000005-07A1-4C67-BE21-BAE57F7F9C56}"/>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58.609299999999998</c:v>
                </c:pt>
                <c:pt idx="2">
                  <c:v>24.438099999999999</c:v>
                </c:pt>
                <c:pt idx="3">
                  <c:v>0</c:v>
                </c:pt>
                <c:pt idx="4">
                  <c:v>0</c:v>
                </c:pt>
                <c:pt idx="5">
                  <c:v>0</c:v>
                </c:pt>
              </c:numCache>
            </c:numRef>
          </c:val>
          <c:extLst>
            <c:ext xmlns:c16="http://schemas.microsoft.com/office/drawing/2014/chart" uri="{C3380CC4-5D6E-409C-BE32-E72D297353CC}">
              <c16:uniqueId val="{00000006-07A1-4C67-BE21-BAE57F7F9C56}"/>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4.0839999999999996</c:v>
                </c:pt>
                <c:pt idx="1">
                  <c:v>100</c:v>
                </c:pt>
                <c:pt idx="2">
                  <c:v>100</c:v>
                </c:pt>
                <c:pt idx="3">
                  <c:v>0</c:v>
                </c:pt>
                <c:pt idx="4">
                  <c:v>0</c:v>
                </c:pt>
                <c:pt idx="5">
                  <c:v>0</c:v>
                </c:pt>
              </c:numCache>
            </c:numRef>
          </c:val>
          <c:extLst>
            <c:ext xmlns:c16="http://schemas.microsoft.com/office/drawing/2014/chart" uri="{C3380CC4-5D6E-409C-BE32-E72D297353CC}">
              <c16:uniqueId val="{00000007-07A1-4C67-BE21-BAE57F7F9C56}"/>
            </c:ext>
          </c:extLst>
        </c:ser>
        <c:dLbls>
          <c:showLegendKey val="0"/>
          <c:showVal val="0"/>
          <c:showCatName val="0"/>
          <c:showSerName val="0"/>
          <c:showPercent val="0"/>
          <c:showBubbleSize val="0"/>
        </c:dLbls>
        <c:axId val="41924864"/>
        <c:axId val="41926504"/>
      </c:radarChart>
      <c:catAx>
        <c:axId val="4192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6504"/>
        <c:crosses val="autoZero"/>
        <c:auto val="1"/>
        <c:lblAlgn val="ctr"/>
        <c:lblOffset val="100"/>
        <c:noMultiLvlLbl val="0"/>
      </c:catAx>
      <c:valAx>
        <c:axId val="4192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1">
                  <c:v>19530</c:v>
                </c:pt>
                <c:pt idx="2">
                  <c:v>19607</c:v>
                </c:pt>
                <c:pt idx="3">
                  <c:v>19619</c:v>
                </c:pt>
                <c:pt idx="4">
                  <c:v>19622</c:v>
                </c:pt>
                <c:pt idx="5">
                  <c:v>19618</c:v>
                </c:pt>
                <c:pt idx="6">
                  <c:v>19613</c:v>
                </c:pt>
                <c:pt idx="7">
                  <c:v>19604</c:v>
                </c:pt>
                <c:pt idx="8">
                  <c:v>19605</c:v>
                </c:pt>
                <c:pt idx="9">
                  <c:v>19640</c:v>
                </c:pt>
                <c:pt idx="10">
                  <c:v>19644</c:v>
                </c:pt>
                <c:pt idx="11">
                  <c:v>19658</c:v>
                </c:pt>
              </c:numCache>
            </c:numRef>
          </c:val>
          <c:smooth val="0"/>
          <c:extLst>
            <c:ext xmlns:c16="http://schemas.microsoft.com/office/drawing/2014/chart" uri="{C3380CC4-5D6E-409C-BE32-E72D297353CC}">
              <c16:uniqueId val="{00000000-1E20-4EB4-BAAE-BA121464F368}"/>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7">
                  <c:v>62417</c:v>
                </c:pt>
                <c:pt idx="8">
                  <c:v>62375</c:v>
                </c:pt>
                <c:pt idx="9">
                  <c:v>62392</c:v>
                </c:pt>
                <c:pt idx="10">
                  <c:v>62427</c:v>
                </c:pt>
                <c:pt idx="11">
                  <c:v>62436</c:v>
                </c:pt>
              </c:numCache>
            </c:numRef>
          </c:val>
          <c:smooth val="0"/>
          <c:extLst>
            <c:ext xmlns:c16="http://schemas.microsoft.com/office/drawing/2014/chart" uri="{C3380CC4-5D6E-409C-BE32-E72D297353CC}">
              <c16:uniqueId val="{00000001-1E20-4EB4-BAAE-BA121464F36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1">
                  <c:v>10197</c:v>
                </c:pt>
                <c:pt idx="2">
                  <c:v>10237</c:v>
                </c:pt>
                <c:pt idx="3">
                  <c:v>10285</c:v>
                </c:pt>
                <c:pt idx="4">
                  <c:v>10305</c:v>
                </c:pt>
                <c:pt idx="5">
                  <c:v>10307</c:v>
                </c:pt>
                <c:pt idx="6">
                  <c:v>10325</c:v>
                </c:pt>
                <c:pt idx="7">
                  <c:v>10357</c:v>
                </c:pt>
                <c:pt idx="8">
                  <c:v>10410</c:v>
                </c:pt>
                <c:pt idx="9">
                  <c:v>10425</c:v>
                </c:pt>
                <c:pt idx="10">
                  <c:v>10425</c:v>
                </c:pt>
                <c:pt idx="11">
                  <c:v>10423</c:v>
                </c:pt>
              </c:numCache>
            </c:numRef>
          </c:val>
          <c:smooth val="0"/>
          <c:extLst>
            <c:ext xmlns:c16="http://schemas.microsoft.com/office/drawing/2014/chart" uri="{C3380CC4-5D6E-409C-BE32-E72D297353CC}">
              <c16:uniqueId val="{00000002-1E20-4EB4-BAAE-BA121464F368}"/>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7">
                  <c:v>6499</c:v>
                </c:pt>
                <c:pt idx="8">
                  <c:v>6503</c:v>
                </c:pt>
                <c:pt idx="9">
                  <c:v>6506</c:v>
                </c:pt>
                <c:pt idx="10">
                  <c:v>6517</c:v>
                </c:pt>
                <c:pt idx="11">
                  <c:v>6556</c:v>
                </c:pt>
              </c:numCache>
            </c:numRef>
          </c:val>
          <c:smooth val="0"/>
          <c:extLst>
            <c:ext xmlns:c16="http://schemas.microsoft.com/office/drawing/2014/chart" uri="{C3380CC4-5D6E-409C-BE32-E72D297353CC}">
              <c16:uniqueId val="{00000003-1E20-4EB4-BAAE-BA121464F36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2">
                  <c:v>30993</c:v>
                </c:pt>
                <c:pt idx="3">
                  <c:v>31024</c:v>
                </c:pt>
                <c:pt idx="4">
                  <c:v>31051</c:v>
                </c:pt>
                <c:pt idx="5">
                  <c:v>31067</c:v>
                </c:pt>
                <c:pt idx="6">
                  <c:v>31056</c:v>
                </c:pt>
                <c:pt idx="7">
                  <c:v>31072</c:v>
                </c:pt>
                <c:pt idx="8">
                  <c:v>31113</c:v>
                </c:pt>
                <c:pt idx="9">
                  <c:v>31238</c:v>
                </c:pt>
                <c:pt idx="10">
                  <c:v>31286</c:v>
                </c:pt>
                <c:pt idx="11">
                  <c:v>31258</c:v>
                </c:pt>
              </c:numCache>
            </c:numRef>
          </c:val>
          <c:smooth val="0"/>
          <c:extLst>
            <c:ext xmlns:c16="http://schemas.microsoft.com/office/drawing/2014/chart" uri="{C3380CC4-5D6E-409C-BE32-E72D297353CC}">
              <c16:uniqueId val="{00000004-1E20-4EB4-BAAE-BA121464F368}"/>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7">
                  <c:v>2346</c:v>
                </c:pt>
                <c:pt idx="8">
                  <c:v>2364</c:v>
                </c:pt>
                <c:pt idx="9">
                  <c:v>2382</c:v>
                </c:pt>
                <c:pt idx="10">
                  <c:v>2408</c:v>
                </c:pt>
                <c:pt idx="11">
                  <c:v>2417</c:v>
                </c:pt>
              </c:numCache>
            </c:numRef>
          </c:val>
          <c:smooth val="0"/>
          <c:extLst>
            <c:ext xmlns:c16="http://schemas.microsoft.com/office/drawing/2014/chart" uri="{C3380CC4-5D6E-409C-BE32-E72D297353CC}">
              <c16:uniqueId val="{00000005-1E20-4EB4-BAAE-BA121464F368}"/>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1">
                  <c:v>1958973</c:v>
                </c:pt>
                <c:pt idx="2">
                  <c:v>1963432</c:v>
                </c:pt>
                <c:pt idx="3">
                  <c:v>1971235</c:v>
                </c:pt>
                <c:pt idx="4">
                  <c:v>1968934</c:v>
                </c:pt>
                <c:pt idx="5">
                  <c:v>1970845</c:v>
                </c:pt>
                <c:pt idx="6">
                  <c:v>1972912</c:v>
                </c:pt>
                <c:pt idx="7">
                  <c:v>1975017</c:v>
                </c:pt>
                <c:pt idx="8">
                  <c:v>1975719</c:v>
                </c:pt>
                <c:pt idx="9">
                  <c:v>1977866</c:v>
                </c:pt>
                <c:pt idx="10">
                  <c:v>1979384</c:v>
                </c:pt>
                <c:pt idx="11">
                  <c:v>1978841</c:v>
                </c:pt>
              </c:numCache>
            </c:numRef>
          </c:val>
          <c:smooth val="0"/>
          <c:extLst>
            <c:ext xmlns:c16="http://schemas.microsoft.com/office/drawing/2014/chart" uri="{C3380CC4-5D6E-409C-BE32-E72D297353CC}">
              <c16:uniqueId val="{00000006-1E20-4EB4-BAAE-BA121464F368}"/>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1">
                  <c:v>65867</c:v>
                </c:pt>
                <c:pt idx="2">
                  <c:v>67821</c:v>
                </c:pt>
                <c:pt idx="3">
                  <c:v>69120</c:v>
                </c:pt>
                <c:pt idx="4">
                  <c:v>70600</c:v>
                </c:pt>
                <c:pt idx="5">
                  <c:v>72718</c:v>
                </c:pt>
                <c:pt idx="6">
                  <c:v>73936</c:v>
                </c:pt>
                <c:pt idx="7">
                  <c:v>74730</c:v>
                </c:pt>
                <c:pt idx="8">
                  <c:v>75522</c:v>
                </c:pt>
                <c:pt idx="9">
                  <c:v>77944</c:v>
                </c:pt>
                <c:pt idx="10">
                  <c:v>79633</c:v>
                </c:pt>
                <c:pt idx="11">
                  <c:v>80815</c:v>
                </c:pt>
              </c:numCache>
            </c:numRef>
          </c:val>
          <c:smooth val="0"/>
          <c:extLst>
            <c:ext xmlns:c16="http://schemas.microsoft.com/office/drawing/2014/chart" uri="{C3380CC4-5D6E-409C-BE32-E72D297353CC}">
              <c16:uniqueId val="{00000007-1E20-4EB4-BAAE-BA121464F368}"/>
            </c:ext>
          </c:extLst>
        </c:ser>
        <c:dLbls>
          <c:showLegendKey val="0"/>
          <c:showVal val="0"/>
          <c:showCatName val="0"/>
          <c:showSerName val="0"/>
          <c:showPercent val="0"/>
          <c:showBubbleSize val="0"/>
        </c:dLbls>
        <c:smooth val="0"/>
        <c:axId val="41929128"/>
        <c:axId val="41923880"/>
      </c:lineChart>
      <c:dateAx>
        <c:axId val="4192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3880"/>
        <c:crosses val="autoZero"/>
        <c:auto val="1"/>
        <c:lblOffset val="100"/>
        <c:baseTimeUnit val="months"/>
      </c:dateAx>
      <c:valAx>
        <c:axId val="4192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2">
                  <c:v>77</c:v>
                </c:pt>
                <c:pt idx="3">
                  <c:v>12</c:v>
                </c:pt>
                <c:pt idx="4">
                  <c:v>3</c:v>
                </c:pt>
                <c:pt idx="5">
                  <c:v>-4</c:v>
                </c:pt>
                <c:pt idx="6">
                  <c:v>-5</c:v>
                </c:pt>
                <c:pt idx="7">
                  <c:v>-9</c:v>
                </c:pt>
                <c:pt idx="8">
                  <c:v>1</c:v>
                </c:pt>
                <c:pt idx="9">
                  <c:v>35</c:v>
                </c:pt>
                <c:pt idx="10">
                  <c:v>4</c:v>
                </c:pt>
                <c:pt idx="11">
                  <c:v>14</c:v>
                </c:pt>
              </c:numCache>
            </c:numRef>
          </c:val>
          <c:smooth val="0"/>
          <c:extLst>
            <c:ext xmlns:c16="http://schemas.microsoft.com/office/drawing/2014/chart" uri="{C3380CC4-5D6E-409C-BE32-E72D297353CC}">
              <c16:uniqueId val="{00000000-B395-4975-AD99-378B0B539C66}"/>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8">
                  <c:v>-42</c:v>
                </c:pt>
                <c:pt idx="9">
                  <c:v>17</c:v>
                </c:pt>
                <c:pt idx="10">
                  <c:v>35</c:v>
                </c:pt>
                <c:pt idx="11">
                  <c:v>9</c:v>
                </c:pt>
              </c:numCache>
            </c:numRef>
          </c:val>
          <c:smooth val="0"/>
          <c:extLst>
            <c:ext xmlns:c16="http://schemas.microsoft.com/office/drawing/2014/chart" uri="{C3380CC4-5D6E-409C-BE32-E72D297353CC}">
              <c16:uniqueId val="{00000001-B395-4975-AD99-378B0B539C6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2">
                  <c:v>40</c:v>
                </c:pt>
                <c:pt idx="3">
                  <c:v>48</c:v>
                </c:pt>
                <c:pt idx="4">
                  <c:v>20</c:v>
                </c:pt>
                <c:pt idx="5">
                  <c:v>2</c:v>
                </c:pt>
                <c:pt idx="6">
                  <c:v>18</c:v>
                </c:pt>
                <c:pt idx="7">
                  <c:v>32</c:v>
                </c:pt>
                <c:pt idx="8">
                  <c:v>53</c:v>
                </c:pt>
                <c:pt idx="9">
                  <c:v>15</c:v>
                </c:pt>
                <c:pt idx="10">
                  <c:v>0</c:v>
                </c:pt>
                <c:pt idx="11">
                  <c:v>-2</c:v>
                </c:pt>
              </c:numCache>
            </c:numRef>
          </c:val>
          <c:smooth val="0"/>
          <c:extLst>
            <c:ext xmlns:c16="http://schemas.microsoft.com/office/drawing/2014/chart" uri="{C3380CC4-5D6E-409C-BE32-E72D297353CC}">
              <c16:uniqueId val="{00000002-B395-4975-AD99-378B0B539C66}"/>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8">
                  <c:v>4</c:v>
                </c:pt>
                <c:pt idx="9">
                  <c:v>3</c:v>
                </c:pt>
                <c:pt idx="10">
                  <c:v>11</c:v>
                </c:pt>
                <c:pt idx="11">
                  <c:v>39</c:v>
                </c:pt>
              </c:numCache>
            </c:numRef>
          </c:val>
          <c:smooth val="0"/>
          <c:extLst>
            <c:ext xmlns:c16="http://schemas.microsoft.com/office/drawing/2014/chart" uri="{C3380CC4-5D6E-409C-BE32-E72D297353CC}">
              <c16:uniqueId val="{00000003-B395-4975-AD99-378B0B539C6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3">
                  <c:v>31</c:v>
                </c:pt>
                <c:pt idx="4">
                  <c:v>27</c:v>
                </c:pt>
                <c:pt idx="5">
                  <c:v>16</c:v>
                </c:pt>
                <c:pt idx="6">
                  <c:v>-11</c:v>
                </c:pt>
                <c:pt idx="7">
                  <c:v>16</c:v>
                </c:pt>
                <c:pt idx="8">
                  <c:v>41</c:v>
                </c:pt>
                <c:pt idx="9">
                  <c:v>125</c:v>
                </c:pt>
                <c:pt idx="10">
                  <c:v>48</c:v>
                </c:pt>
                <c:pt idx="11">
                  <c:v>-28</c:v>
                </c:pt>
              </c:numCache>
            </c:numRef>
          </c:val>
          <c:smooth val="0"/>
          <c:extLst>
            <c:ext xmlns:c16="http://schemas.microsoft.com/office/drawing/2014/chart" uri="{C3380CC4-5D6E-409C-BE32-E72D297353CC}">
              <c16:uniqueId val="{00000004-B395-4975-AD99-378B0B539C66}"/>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8">
                  <c:v>18</c:v>
                </c:pt>
                <c:pt idx="9">
                  <c:v>18</c:v>
                </c:pt>
                <c:pt idx="10">
                  <c:v>26</c:v>
                </c:pt>
                <c:pt idx="11">
                  <c:v>9</c:v>
                </c:pt>
              </c:numCache>
            </c:numRef>
          </c:val>
          <c:smooth val="0"/>
          <c:extLst>
            <c:ext xmlns:c16="http://schemas.microsoft.com/office/drawing/2014/chart" uri="{C3380CC4-5D6E-409C-BE32-E72D297353CC}">
              <c16:uniqueId val="{00000005-B395-4975-AD99-378B0B539C66}"/>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2">
                  <c:v>4459</c:v>
                </c:pt>
                <c:pt idx="3">
                  <c:v>7803</c:v>
                </c:pt>
                <c:pt idx="4">
                  <c:v>-2301</c:v>
                </c:pt>
                <c:pt idx="5">
                  <c:v>1911</c:v>
                </c:pt>
                <c:pt idx="6">
                  <c:v>2067</c:v>
                </c:pt>
                <c:pt idx="7">
                  <c:v>2105</c:v>
                </c:pt>
                <c:pt idx="8">
                  <c:v>702</c:v>
                </c:pt>
                <c:pt idx="9">
                  <c:v>2147</c:v>
                </c:pt>
                <c:pt idx="10">
                  <c:v>1518</c:v>
                </c:pt>
                <c:pt idx="11">
                  <c:v>-543</c:v>
                </c:pt>
              </c:numCache>
            </c:numRef>
          </c:val>
          <c:smooth val="0"/>
          <c:extLst>
            <c:ext xmlns:c16="http://schemas.microsoft.com/office/drawing/2014/chart" uri="{C3380CC4-5D6E-409C-BE32-E72D297353CC}">
              <c16:uniqueId val="{00000006-B395-4975-AD99-378B0B539C66}"/>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2">
                  <c:v>1954</c:v>
                </c:pt>
                <c:pt idx="3">
                  <c:v>1299</c:v>
                </c:pt>
                <c:pt idx="4">
                  <c:v>1480</c:v>
                </c:pt>
                <c:pt idx="5">
                  <c:v>2118</c:v>
                </c:pt>
                <c:pt idx="6">
                  <c:v>1218</c:v>
                </c:pt>
                <c:pt idx="7">
                  <c:v>794</c:v>
                </c:pt>
                <c:pt idx="8">
                  <c:v>792</c:v>
                </c:pt>
                <c:pt idx="9">
                  <c:v>2422</c:v>
                </c:pt>
                <c:pt idx="10">
                  <c:v>1689</c:v>
                </c:pt>
                <c:pt idx="11">
                  <c:v>1182</c:v>
                </c:pt>
              </c:numCache>
            </c:numRef>
          </c:val>
          <c:smooth val="0"/>
          <c:extLst>
            <c:ext xmlns:c16="http://schemas.microsoft.com/office/drawing/2014/chart" uri="{C3380CC4-5D6E-409C-BE32-E72D297353CC}">
              <c16:uniqueId val="{00000007-B395-4975-AD99-378B0B539C66}"/>
            </c:ext>
          </c:extLst>
        </c:ser>
        <c:dLbls>
          <c:showLegendKey val="0"/>
          <c:showVal val="0"/>
          <c:showCatName val="0"/>
          <c:showSerName val="0"/>
          <c:showPercent val="0"/>
          <c:showBubbleSize val="0"/>
        </c:dLbls>
        <c:smooth val="0"/>
        <c:axId val="377692784"/>
        <c:axId val="377689504"/>
      </c:lineChart>
      <c:dateAx>
        <c:axId val="377692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89504"/>
        <c:crosses val="autoZero"/>
        <c:auto val="1"/>
        <c:lblOffset val="100"/>
        <c:baseTimeUnit val="months"/>
      </c:dateAx>
      <c:valAx>
        <c:axId val="37768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1</c:v>
                </c:pt>
                <c:pt idx="4">
                  <c:v>1</c:v>
                </c:pt>
                <c:pt idx="5">
                  <c:v>1</c:v>
                </c:pt>
                <c:pt idx="6">
                  <c:v>1</c:v>
                </c:pt>
              </c:numCache>
            </c:numRef>
          </c:val>
          <c:extLst>
            <c:ext xmlns:c16="http://schemas.microsoft.com/office/drawing/2014/chart" uri="{C3380CC4-5D6E-409C-BE32-E72D297353CC}">
              <c16:uniqueId val="{00000000-8E0D-420F-A0A1-38A369C60264}"/>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0</c:v>
                </c:pt>
                <c:pt idx="4">
                  <c:v>-1</c:v>
                </c:pt>
                <c:pt idx="5">
                  <c:v>-1</c:v>
                </c:pt>
                <c:pt idx="6">
                  <c:v>0</c:v>
                </c:pt>
              </c:numCache>
            </c:numRef>
          </c:val>
          <c:extLst>
            <c:ext xmlns:c16="http://schemas.microsoft.com/office/drawing/2014/chart" uri="{C3380CC4-5D6E-409C-BE32-E72D297353CC}">
              <c16:uniqueId val="{00000001-8E0D-420F-A0A1-38A369C6026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1</c:v>
                </c:pt>
                <c:pt idx="4">
                  <c:v>1</c:v>
                </c:pt>
                <c:pt idx="5">
                  <c:v>1</c:v>
                </c:pt>
                <c:pt idx="6">
                  <c:v>1</c:v>
                </c:pt>
              </c:numCache>
            </c:numRef>
          </c:val>
          <c:extLst>
            <c:ext xmlns:c16="http://schemas.microsoft.com/office/drawing/2014/chart" uri="{C3380CC4-5D6E-409C-BE32-E72D297353CC}">
              <c16:uniqueId val="{00000002-8E0D-420F-A0A1-38A369C60264}"/>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1</c:v>
                </c:pt>
                <c:pt idx="4">
                  <c:v>1</c:v>
                </c:pt>
                <c:pt idx="5">
                  <c:v>0</c:v>
                </c:pt>
                <c:pt idx="6">
                  <c:v>1</c:v>
                </c:pt>
              </c:numCache>
            </c:numRef>
          </c:val>
          <c:extLst>
            <c:ext xmlns:c16="http://schemas.microsoft.com/office/drawing/2014/chart" uri="{C3380CC4-5D6E-409C-BE32-E72D297353CC}">
              <c16:uniqueId val="{00000003-8E0D-420F-A0A1-38A369C6026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2</c:v>
                </c:pt>
                <c:pt idx="3">
                  <c:v>1</c:v>
                </c:pt>
                <c:pt idx="4">
                  <c:v>1</c:v>
                </c:pt>
                <c:pt idx="5">
                  <c:v>3</c:v>
                </c:pt>
                <c:pt idx="6">
                  <c:v>1</c:v>
                </c:pt>
              </c:numCache>
            </c:numRef>
          </c:val>
          <c:extLst>
            <c:ext xmlns:c16="http://schemas.microsoft.com/office/drawing/2014/chart" uri="{C3380CC4-5D6E-409C-BE32-E72D297353CC}">
              <c16:uniqueId val="{00000004-8E0D-420F-A0A1-38A369C60264}"/>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0</c:v>
                </c:pt>
                <c:pt idx="5">
                  <c:v>1</c:v>
                </c:pt>
                <c:pt idx="6">
                  <c:v>1</c:v>
                </c:pt>
              </c:numCache>
            </c:numRef>
          </c:val>
          <c:extLst>
            <c:ext xmlns:c16="http://schemas.microsoft.com/office/drawing/2014/chart" uri="{C3380CC4-5D6E-409C-BE32-E72D297353CC}">
              <c16:uniqueId val="{00000005-8E0D-420F-A0A1-38A369C60264}"/>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-118</c:v>
                </c:pt>
                <c:pt idx="1">
                  <c:v>186</c:v>
                </c:pt>
                <c:pt idx="2">
                  <c:v>82</c:v>
                </c:pt>
                <c:pt idx="3">
                  <c:v>35</c:v>
                </c:pt>
                <c:pt idx="4">
                  <c:v>29</c:v>
                </c:pt>
                <c:pt idx="5">
                  <c:v>149</c:v>
                </c:pt>
                <c:pt idx="6">
                  <c:v>31</c:v>
                </c:pt>
              </c:numCache>
            </c:numRef>
          </c:val>
          <c:extLst>
            <c:ext xmlns:c16="http://schemas.microsoft.com/office/drawing/2014/chart" uri="{C3380CC4-5D6E-409C-BE32-E72D297353CC}">
              <c16:uniqueId val="{00000006-8E0D-420F-A0A1-38A369C60264}"/>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52</c:v>
                </c:pt>
                <c:pt idx="1">
                  <c:v>51</c:v>
                </c:pt>
                <c:pt idx="2">
                  <c:v>49</c:v>
                </c:pt>
                <c:pt idx="3">
                  <c:v>49</c:v>
                </c:pt>
                <c:pt idx="4">
                  <c:v>46</c:v>
                </c:pt>
                <c:pt idx="5">
                  <c:v>48</c:v>
                </c:pt>
                <c:pt idx="6">
                  <c:v>53</c:v>
                </c:pt>
              </c:numCache>
            </c:numRef>
          </c:val>
          <c:extLst>
            <c:ext xmlns:c16="http://schemas.microsoft.com/office/drawing/2014/chart" uri="{C3380CC4-5D6E-409C-BE32-E72D297353CC}">
              <c16:uniqueId val="{00000007-8E0D-420F-A0A1-38A369C60264}"/>
            </c:ext>
          </c:extLst>
        </c:ser>
        <c:dLbls>
          <c:showLegendKey val="0"/>
          <c:showVal val="0"/>
          <c:showCatName val="0"/>
          <c:showSerName val="0"/>
          <c:showPercent val="0"/>
          <c:showBubbleSize val="0"/>
        </c:dLbls>
        <c:gapWidth val="219"/>
        <c:overlap val="-27"/>
        <c:axId val="377699672"/>
        <c:axId val="377697704"/>
      </c:barChart>
      <c:catAx>
        <c:axId val="37769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7704"/>
        <c:crosses val="autoZero"/>
        <c:auto val="1"/>
        <c:lblAlgn val="ctr"/>
        <c:lblOffset val="100"/>
        <c:noMultiLvlLbl val="0"/>
      </c:catAx>
      <c:valAx>
        <c:axId val="37769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2">
                  <c:v>0.39426523297491001</c:v>
                </c:pt>
                <c:pt idx="3">
                  <c:v>6.1202631713163702E-2</c:v>
                </c:pt>
                <c:pt idx="4">
                  <c:v>1.52912992507263E-2</c:v>
                </c:pt>
                <c:pt idx="5">
                  <c:v>-2.03852818265212E-2</c:v>
                </c:pt>
                <c:pt idx="6">
                  <c:v>-2.5486797838719499E-2</c:v>
                </c:pt>
                <c:pt idx="7">
                  <c:v>-4.58879314740223E-2</c:v>
                </c:pt>
                <c:pt idx="8">
                  <c:v>5.1009997959600099E-3</c:v>
                </c:pt>
                <c:pt idx="9">
                  <c:v>0.17852588625350699</c:v>
                </c:pt>
                <c:pt idx="10">
                  <c:v>2.0366598778004098E-2</c:v>
                </c:pt>
                <c:pt idx="11">
                  <c:v>7.1268580737120807E-2</c:v>
                </c:pt>
              </c:numCache>
            </c:numRef>
          </c:val>
          <c:smooth val="0"/>
          <c:extLst>
            <c:ext xmlns:c16="http://schemas.microsoft.com/office/drawing/2014/chart" uri="{C3380CC4-5D6E-409C-BE32-E72D297353CC}">
              <c16:uniqueId val="{00000000-5FDE-4789-B5B1-89DD8CA9E880}"/>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8">
                  <c:v>-6.7289360270439094E-2</c:v>
                </c:pt>
                <c:pt idx="9">
                  <c:v>2.72545090180361E-2</c:v>
                </c:pt>
                <c:pt idx="10">
                  <c:v>5.6096935504551901E-2</c:v>
                </c:pt>
                <c:pt idx="11">
                  <c:v>1.4416838867797601E-2</c:v>
                </c:pt>
              </c:numCache>
            </c:numRef>
          </c:val>
          <c:smooth val="0"/>
          <c:extLst>
            <c:ext xmlns:c16="http://schemas.microsoft.com/office/drawing/2014/chart" uri="{C3380CC4-5D6E-409C-BE32-E72D297353CC}">
              <c16:uniqueId val="{00000001-5FDE-4789-B5B1-89DD8CA9E88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2">
                  <c:v>0.39227223693243102</c:v>
                </c:pt>
                <c:pt idx="3">
                  <c:v>0.468887369346488</c:v>
                </c:pt>
                <c:pt idx="4">
                  <c:v>0.194457948468644</c:v>
                </c:pt>
                <c:pt idx="5">
                  <c:v>1.9408054342552199E-2</c:v>
                </c:pt>
                <c:pt idx="6">
                  <c:v>0.17463859512952401</c:v>
                </c:pt>
                <c:pt idx="7">
                  <c:v>0.30992736077481797</c:v>
                </c:pt>
                <c:pt idx="8">
                  <c:v>0.51173119629236297</c:v>
                </c:pt>
                <c:pt idx="9">
                  <c:v>0.144092219020173</c:v>
                </c:pt>
                <c:pt idx="10">
                  <c:v>0</c:v>
                </c:pt>
                <c:pt idx="11">
                  <c:v>-1.9184652278177498E-2</c:v>
                </c:pt>
              </c:numCache>
            </c:numRef>
          </c:val>
          <c:smooth val="0"/>
          <c:extLst>
            <c:ext xmlns:c16="http://schemas.microsoft.com/office/drawing/2014/chart" uri="{C3380CC4-5D6E-409C-BE32-E72D297353CC}">
              <c16:uniqueId val="{00000002-5FDE-4789-B5B1-89DD8CA9E880}"/>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8">
                  <c:v>6.1547930450838603E-2</c:v>
                </c:pt>
                <c:pt idx="9">
                  <c:v>4.61325542057512E-2</c:v>
                </c:pt>
                <c:pt idx="10">
                  <c:v>0.16907470027666799</c:v>
                </c:pt>
                <c:pt idx="11">
                  <c:v>0.59843486266687096</c:v>
                </c:pt>
              </c:numCache>
            </c:numRef>
          </c:val>
          <c:smooth val="0"/>
          <c:extLst>
            <c:ext xmlns:c16="http://schemas.microsoft.com/office/drawing/2014/chart" uri="{C3380CC4-5D6E-409C-BE32-E72D297353CC}">
              <c16:uniqueId val="{00000003-5FDE-4789-B5B1-89DD8CA9E88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3">
                  <c:v>0.10002258574516799</c:v>
                </c:pt>
                <c:pt idx="4">
                  <c:v>8.7029396596183597E-2</c:v>
                </c:pt>
                <c:pt idx="5">
                  <c:v>5.15281311390937E-2</c:v>
                </c:pt>
                <c:pt idx="6">
                  <c:v>-3.5407345414748798E-2</c:v>
                </c:pt>
                <c:pt idx="7">
                  <c:v>5.1519835136527602E-2</c:v>
                </c:pt>
                <c:pt idx="8">
                  <c:v>0.13195159629248199</c:v>
                </c:pt>
                <c:pt idx="9">
                  <c:v>0.40176132163404399</c:v>
                </c:pt>
                <c:pt idx="10">
                  <c:v>0.153659005057942</c:v>
                </c:pt>
                <c:pt idx="11">
                  <c:v>-8.9496899571693406E-2</c:v>
                </c:pt>
              </c:numCache>
            </c:numRef>
          </c:val>
          <c:smooth val="0"/>
          <c:extLst>
            <c:ext xmlns:c16="http://schemas.microsoft.com/office/drawing/2014/chart" uri="{C3380CC4-5D6E-409C-BE32-E72D297353CC}">
              <c16:uniqueId val="{00000004-5FDE-4789-B5B1-89DD8CA9E880}"/>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8">
                  <c:v>0.76726342710997397</c:v>
                </c:pt>
                <c:pt idx="9">
                  <c:v>0.76142131979695404</c:v>
                </c:pt>
                <c:pt idx="10">
                  <c:v>1.0915197313182201</c:v>
                </c:pt>
                <c:pt idx="11">
                  <c:v>0.37375415282391999</c:v>
                </c:pt>
              </c:numCache>
            </c:numRef>
          </c:val>
          <c:smooth val="0"/>
          <c:extLst>
            <c:ext xmlns:c16="http://schemas.microsoft.com/office/drawing/2014/chart" uri="{C3380CC4-5D6E-409C-BE32-E72D297353CC}">
              <c16:uniqueId val="{00000005-5FDE-4789-B5B1-89DD8CA9E880}"/>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2">
                  <c:v>0.22761926785106301</c:v>
                </c:pt>
                <c:pt idx="3">
                  <c:v>0.39741636073976599</c:v>
                </c:pt>
                <c:pt idx="4">
                  <c:v>-0.116728852724307</c:v>
                </c:pt>
                <c:pt idx="5">
                  <c:v>9.7057595632966898E-2</c:v>
                </c:pt>
                <c:pt idx="6">
                  <c:v>0.104878871752979</c:v>
                </c:pt>
                <c:pt idx="7">
                  <c:v>0.10669507813830501</c:v>
                </c:pt>
                <c:pt idx="8">
                  <c:v>3.5543997849132397E-2</c:v>
                </c:pt>
                <c:pt idx="9">
                  <c:v>0.108669299632185</c:v>
                </c:pt>
                <c:pt idx="10">
                  <c:v>7.6749385448761406E-2</c:v>
                </c:pt>
                <c:pt idx="11">
                  <c:v>-2.7432777065996301E-2</c:v>
                </c:pt>
              </c:numCache>
            </c:numRef>
          </c:val>
          <c:smooth val="0"/>
          <c:extLst>
            <c:ext xmlns:c16="http://schemas.microsoft.com/office/drawing/2014/chart" uri="{C3380CC4-5D6E-409C-BE32-E72D297353CC}">
              <c16:uniqueId val="{00000006-5FDE-4789-B5B1-89DD8CA9E880}"/>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2">
                  <c:v>2.9665841772055801</c:v>
                </c:pt>
                <c:pt idx="3">
                  <c:v>1.91533595788915</c:v>
                </c:pt>
                <c:pt idx="4">
                  <c:v>2.1412037037037002</c:v>
                </c:pt>
                <c:pt idx="5">
                  <c:v>3</c:v>
                </c:pt>
                <c:pt idx="6">
                  <c:v>1.6749635578536299</c:v>
                </c:pt>
                <c:pt idx="7">
                  <c:v>1.07390175286734</c:v>
                </c:pt>
                <c:pt idx="8">
                  <c:v>1.0598153352067401</c:v>
                </c:pt>
                <c:pt idx="9">
                  <c:v>3.20701252615132</c:v>
                </c:pt>
                <c:pt idx="10">
                  <c:v>2.1669403674432899</c:v>
                </c:pt>
                <c:pt idx="11">
                  <c:v>1.48430926877048</c:v>
                </c:pt>
              </c:numCache>
            </c:numRef>
          </c:val>
          <c:smooth val="0"/>
          <c:extLst>
            <c:ext xmlns:c16="http://schemas.microsoft.com/office/drawing/2014/chart" uri="{C3380CC4-5D6E-409C-BE32-E72D297353CC}">
              <c16:uniqueId val="{00000007-5FDE-4789-B5B1-89DD8CA9E880}"/>
            </c:ext>
          </c:extLst>
        </c:ser>
        <c:dLbls>
          <c:showLegendKey val="0"/>
          <c:showVal val="0"/>
          <c:showCatName val="0"/>
          <c:showSerName val="0"/>
          <c:showPercent val="0"/>
          <c:showBubbleSize val="0"/>
        </c:dLbls>
        <c:smooth val="0"/>
        <c:axId val="377686224"/>
        <c:axId val="377693112"/>
      </c:lineChart>
      <c:dateAx>
        <c:axId val="37768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3112"/>
        <c:crosses val="autoZero"/>
        <c:auto val="1"/>
        <c:lblOffset val="100"/>
        <c:baseTimeUnit val="months"/>
      </c:dateAx>
      <c:valAx>
        <c:axId val="37769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8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0</c:v>
                </c:pt>
                <c:pt idx="3">
                  <c:v>0</c:v>
                </c:pt>
                <c:pt idx="4">
                  <c:v>1</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A7D9-45F6-A428-898CE7512492}"/>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5</c:v>
                </c:pt>
                <c:pt idx="6">
                  <c:v>4</c:v>
                </c:pt>
                <c:pt idx="7">
                  <c:v>0</c:v>
                </c:pt>
                <c:pt idx="8">
                  <c:v>0</c:v>
                </c:pt>
                <c:pt idx="9">
                  <c:v>0</c:v>
                </c:pt>
                <c:pt idx="10">
                  <c:v>0</c:v>
                </c:pt>
                <c:pt idx="11">
                  <c:v>0</c:v>
                </c:pt>
              </c:numCache>
            </c:numRef>
          </c:val>
          <c:smooth val="0"/>
          <c:extLst>
            <c:ext xmlns:c16="http://schemas.microsoft.com/office/drawing/2014/chart" uri="{C3380CC4-5D6E-409C-BE32-E72D297353CC}">
              <c16:uniqueId val="{00000001-A7D9-45F6-A428-898CE751249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2</c:v>
                </c:pt>
                <c:pt idx="1">
                  <c:v>2</c:v>
                </c:pt>
                <c:pt idx="2">
                  <c:v>4</c:v>
                </c:pt>
                <c:pt idx="3">
                  <c:v>3</c:v>
                </c:pt>
                <c:pt idx="4">
                  <c:v>3</c:v>
                </c:pt>
                <c:pt idx="5">
                  <c:v>6</c:v>
                </c:pt>
                <c:pt idx="6">
                  <c:v>0</c:v>
                </c:pt>
                <c:pt idx="7">
                  <c:v>0</c:v>
                </c:pt>
                <c:pt idx="8">
                  <c:v>0</c:v>
                </c:pt>
                <c:pt idx="9">
                  <c:v>1</c:v>
                </c:pt>
                <c:pt idx="10">
                  <c:v>3</c:v>
                </c:pt>
                <c:pt idx="11">
                  <c:v>1</c:v>
                </c:pt>
              </c:numCache>
            </c:numRef>
          </c:val>
          <c:smooth val="0"/>
          <c:extLst>
            <c:ext xmlns:c16="http://schemas.microsoft.com/office/drawing/2014/chart" uri="{C3380CC4-5D6E-409C-BE32-E72D297353CC}">
              <c16:uniqueId val="{00000002-A7D9-45F6-A428-898CE7512492}"/>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1</c:v>
                </c:pt>
                <c:pt idx="3">
                  <c:v>0</c:v>
                </c:pt>
                <c:pt idx="4">
                  <c:v>1</c:v>
                </c:pt>
                <c:pt idx="5">
                  <c:v>0</c:v>
                </c:pt>
                <c:pt idx="6">
                  <c:v>0</c:v>
                </c:pt>
                <c:pt idx="7">
                  <c:v>0</c:v>
                </c:pt>
                <c:pt idx="8">
                  <c:v>0</c:v>
                </c:pt>
                <c:pt idx="9">
                  <c:v>0</c:v>
                </c:pt>
                <c:pt idx="10">
                  <c:v>0</c:v>
                </c:pt>
                <c:pt idx="11">
                  <c:v>8</c:v>
                </c:pt>
              </c:numCache>
            </c:numRef>
          </c:val>
          <c:smooth val="0"/>
          <c:extLst>
            <c:ext xmlns:c16="http://schemas.microsoft.com/office/drawing/2014/chart" uri="{C3380CC4-5D6E-409C-BE32-E72D297353CC}">
              <c16:uniqueId val="{00000003-A7D9-45F6-A428-898CE751249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12</c:v>
                </c:pt>
                <c:pt idx="1">
                  <c:v>14</c:v>
                </c:pt>
                <c:pt idx="2">
                  <c:v>20</c:v>
                </c:pt>
                <c:pt idx="3">
                  <c:v>24</c:v>
                </c:pt>
                <c:pt idx="4">
                  <c:v>30</c:v>
                </c:pt>
                <c:pt idx="5">
                  <c:v>12</c:v>
                </c:pt>
                <c:pt idx="6">
                  <c:v>12</c:v>
                </c:pt>
                <c:pt idx="7">
                  <c:v>20</c:v>
                </c:pt>
                <c:pt idx="8">
                  <c:v>19</c:v>
                </c:pt>
                <c:pt idx="9">
                  <c:v>15</c:v>
                </c:pt>
                <c:pt idx="10">
                  <c:v>19</c:v>
                </c:pt>
                <c:pt idx="11">
                  <c:v>18</c:v>
                </c:pt>
              </c:numCache>
            </c:numRef>
          </c:val>
          <c:smooth val="0"/>
          <c:extLst>
            <c:ext xmlns:c16="http://schemas.microsoft.com/office/drawing/2014/chart" uri="{C3380CC4-5D6E-409C-BE32-E72D297353CC}">
              <c16:uniqueId val="{00000004-A7D9-45F6-A428-898CE7512492}"/>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5-A7D9-45F6-A428-898CE7512492}"/>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14</c:v>
                </c:pt>
                <c:pt idx="1">
                  <c:v>13</c:v>
                </c:pt>
                <c:pt idx="2">
                  <c:v>15</c:v>
                </c:pt>
                <c:pt idx="3">
                  <c:v>18</c:v>
                </c:pt>
                <c:pt idx="4">
                  <c:v>12</c:v>
                </c:pt>
                <c:pt idx="5">
                  <c:v>14</c:v>
                </c:pt>
                <c:pt idx="6">
                  <c:v>13</c:v>
                </c:pt>
                <c:pt idx="7">
                  <c:v>14</c:v>
                </c:pt>
                <c:pt idx="8">
                  <c:v>15</c:v>
                </c:pt>
                <c:pt idx="9">
                  <c:v>15</c:v>
                </c:pt>
                <c:pt idx="10">
                  <c:v>16</c:v>
                </c:pt>
                <c:pt idx="11">
                  <c:v>18</c:v>
                </c:pt>
              </c:numCache>
            </c:numRef>
          </c:val>
          <c:smooth val="0"/>
          <c:extLst>
            <c:ext xmlns:c16="http://schemas.microsoft.com/office/drawing/2014/chart" uri="{C3380CC4-5D6E-409C-BE32-E72D297353CC}">
              <c16:uniqueId val="{00000006-A7D9-45F6-A428-898CE7512492}"/>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0">
                  <c:v>28</c:v>
                </c:pt>
                <c:pt idx="1">
                  <c:v>33</c:v>
                </c:pt>
                <c:pt idx="2">
                  <c:v>27</c:v>
                </c:pt>
                <c:pt idx="3">
                  <c:v>23</c:v>
                </c:pt>
                <c:pt idx="4">
                  <c:v>19</c:v>
                </c:pt>
                <c:pt idx="5">
                  <c:v>25</c:v>
                </c:pt>
                <c:pt idx="6">
                  <c:v>30</c:v>
                </c:pt>
                <c:pt idx="7">
                  <c:v>25</c:v>
                </c:pt>
                <c:pt idx="8">
                  <c:v>26</c:v>
                </c:pt>
                <c:pt idx="9">
                  <c:v>24</c:v>
                </c:pt>
                <c:pt idx="10">
                  <c:v>18</c:v>
                </c:pt>
                <c:pt idx="11">
                  <c:v>24</c:v>
                </c:pt>
              </c:numCache>
            </c:numRef>
          </c:val>
          <c:smooth val="0"/>
          <c:extLst>
            <c:ext xmlns:c16="http://schemas.microsoft.com/office/drawing/2014/chart" uri="{C3380CC4-5D6E-409C-BE32-E72D297353CC}">
              <c16:uniqueId val="{00000007-A7D9-45F6-A428-898CE7512492}"/>
            </c:ext>
          </c:extLst>
        </c:ser>
        <c:dLbls>
          <c:showLegendKey val="0"/>
          <c:showVal val="0"/>
          <c:showCatName val="0"/>
          <c:showSerName val="0"/>
          <c:showPercent val="0"/>
          <c:showBubbleSize val="0"/>
        </c:dLbls>
        <c:smooth val="0"/>
        <c:axId val="377688520"/>
        <c:axId val="377689176"/>
      </c:lineChart>
      <c:dateAx>
        <c:axId val="37768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89176"/>
        <c:crosses val="autoZero"/>
        <c:auto val="1"/>
        <c:lblOffset val="100"/>
        <c:baseTimeUnit val="months"/>
      </c:dateAx>
      <c:valAx>
        <c:axId val="37768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8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0-7A92-412D-822B-3CEBF2FD4F89}"/>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2</c:v>
                </c:pt>
                <c:pt idx="12">
                  <c:v>0</c:v>
                </c:pt>
                <c:pt idx="13">
                  <c:v>0</c:v>
                </c:pt>
                <c:pt idx="14">
                  <c:v>3</c:v>
                </c:pt>
                <c:pt idx="15">
                  <c:v>2</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A92-412D-822B-3CEBF2FD4F8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0</c:v>
                </c:pt>
                <c:pt idx="2">
                  <c:v>0</c:v>
                </c:pt>
                <c:pt idx="3">
                  <c:v>0</c:v>
                </c:pt>
                <c:pt idx="4">
                  <c:v>0</c:v>
                </c:pt>
                <c:pt idx="5">
                  <c:v>0</c:v>
                </c:pt>
                <c:pt idx="6">
                  <c:v>0</c:v>
                </c:pt>
                <c:pt idx="7">
                  <c:v>0</c:v>
                </c:pt>
                <c:pt idx="8">
                  <c:v>2</c:v>
                </c:pt>
                <c:pt idx="9">
                  <c:v>3</c:v>
                </c:pt>
                <c:pt idx="10">
                  <c:v>6</c:v>
                </c:pt>
                <c:pt idx="11">
                  <c:v>6</c:v>
                </c:pt>
                <c:pt idx="12">
                  <c:v>1</c:v>
                </c:pt>
                <c:pt idx="13">
                  <c:v>0</c:v>
                </c:pt>
                <c:pt idx="14">
                  <c:v>2</c:v>
                </c:pt>
                <c:pt idx="15">
                  <c:v>1</c:v>
                </c:pt>
                <c:pt idx="16">
                  <c:v>2</c:v>
                </c:pt>
                <c:pt idx="17">
                  <c:v>0</c:v>
                </c:pt>
                <c:pt idx="18">
                  <c:v>0</c:v>
                </c:pt>
                <c:pt idx="19">
                  <c:v>0</c:v>
                </c:pt>
                <c:pt idx="20">
                  <c:v>0</c:v>
                </c:pt>
                <c:pt idx="21">
                  <c:v>0</c:v>
                </c:pt>
                <c:pt idx="22">
                  <c:v>0</c:v>
                </c:pt>
                <c:pt idx="23">
                  <c:v>1</c:v>
                </c:pt>
              </c:numCache>
            </c:numRef>
          </c:val>
          <c:smooth val="0"/>
          <c:extLst>
            <c:ext xmlns:c16="http://schemas.microsoft.com/office/drawing/2014/chart" uri="{C3380CC4-5D6E-409C-BE32-E72D297353CC}">
              <c16:uniqueId val="{00000002-7A92-412D-822B-3CEBF2FD4F89}"/>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c:v>
                </c:pt>
                <c:pt idx="1">
                  <c:v>0</c:v>
                </c:pt>
                <c:pt idx="2">
                  <c:v>0</c:v>
                </c:pt>
                <c:pt idx="3">
                  <c:v>0</c:v>
                </c:pt>
                <c:pt idx="4">
                  <c:v>0</c:v>
                </c:pt>
                <c:pt idx="5">
                  <c:v>0</c:v>
                </c:pt>
                <c:pt idx="6">
                  <c:v>0</c:v>
                </c:pt>
                <c:pt idx="7">
                  <c:v>0</c:v>
                </c:pt>
                <c:pt idx="8">
                  <c:v>0</c:v>
                </c:pt>
                <c:pt idx="9">
                  <c:v>0</c:v>
                </c:pt>
                <c:pt idx="10">
                  <c:v>0</c:v>
                </c:pt>
                <c:pt idx="11">
                  <c:v>1</c:v>
                </c:pt>
                <c:pt idx="12">
                  <c:v>0</c:v>
                </c:pt>
                <c:pt idx="13">
                  <c:v>0</c:v>
                </c:pt>
                <c:pt idx="14">
                  <c:v>1</c:v>
                </c:pt>
                <c:pt idx="15">
                  <c:v>0</c:v>
                </c:pt>
                <c:pt idx="16">
                  <c:v>0</c:v>
                </c:pt>
                <c:pt idx="17">
                  <c:v>1</c:v>
                </c:pt>
                <c:pt idx="18">
                  <c:v>1</c:v>
                </c:pt>
                <c:pt idx="19">
                  <c:v>0</c:v>
                </c:pt>
                <c:pt idx="20">
                  <c:v>0</c:v>
                </c:pt>
                <c:pt idx="21">
                  <c:v>4</c:v>
                </c:pt>
                <c:pt idx="22">
                  <c:v>0</c:v>
                </c:pt>
                <c:pt idx="23">
                  <c:v>0</c:v>
                </c:pt>
              </c:numCache>
            </c:numRef>
          </c:val>
          <c:smooth val="0"/>
          <c:extLst>
            <c:ext xmlns:c16="http://schemas.microsoft.com/office/drawing/2014/chart" uri="{C3380CC4-5D6E-409C-BE32-E72D297353CC}">
              <c16:uniqueId val="{00000003-7A92-412D-822B-3CEBF2FD4F8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4</c:v>
                </c:pt>
                <c:pt idx="9">
                  <c:v>8</c:v>
                </c:pt>
                <c:pt idx="10">
                  <c:v>4</c:v>
                </c:pt>
                <c:pt idx="11">
                  <c:v>6</c:v>
                </c:pt>
                <c:pt idx="12">
                  <c:v>4</c:v>
                </c:pt>
                <c:pt idx="13">
                  <c:v>14</c:v>
                </c:pt>
                <c:pt idx="14">
                  <c:v>6</c:v>
                </c:pt>
                <c:pt idx="15">
                  <c:v>6</c:v>
                </c:pt>
                <c:pt idx="16">
                  <c:v>9</c:v>
                </c:pt>
                <c:pt idx="17">
                  <c:v>23</c:v>
                </c:pt>
                <c:pt idx="18">
                  <c:v>38</c:v>
                </c:pt>
                <c:pt idx="19">
                  <c:v>34</c:v>
                </c:pt>
                <c:pt idx="20">
                  <c:v>26</c:v>
                </c:pt>
                <c:pt idx="21">
                  <c:v>22</c:v>
                </c:pt>
                <c:pt idx="22">
                  <c:v>10</c:v>
                </c:pt>
                <c:pt idx="23">
                  <c:v>0</c:v>
                </c:pt>
              </c:numCache>
            </c:numRef>
          </c:val>
          <c:smooth val="0"/>
          <c:extLst>
            <c:ext xmlns:c16="http://schemas.microsoft.com/office/drawing/2014/chart" uri="{C3380CC4-5D6E-409C-BE32-E72D297353CC}">
              <c16:uniqueId val="{00000004-7A92-412D-822B-3CEBF2FD4F89}"/>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A92-412D-822B-3CEBF2FD4F89}"/>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7</c:v>
                </c:pt>
                <c:pt idx="10">
                  <c:v>4</c:v>
                </c:pt>
                <c:pt idx="11">
                  <c:v>5</c:v>
                </c:pt>
                <c:pt idx="12">
                  <c:v>6</c:v>
                </c:pt>
                <c:pt idx="13">
                  <c:v>4</c:v>
                </c:pt>
                <c:pt idx="14">
                  <c:v>5</c:v>
                </c:pt>
                <c:pt idx="15">
                  <c:v>24</c:v>
                </c:pt>
                <c:pt idx="16">
                  <c:v>52</c:v>
                </c:pt>
                <c:pt idx="17">
                  <c:v>55</c:v>
                </c:pt>
                <c:pt idx="18">
                  <c:v>8</c:v>
                </c:pt>
                <c:pt idx="19">
                  <c:v>1</c:v>
                </c:pt>
                <c:pt idx="20">
                  <c:v>0</c:v>
                </c:pt>
                <c:pt idx="21">
                  <c:v>0</c:v>
                </c:pt>
                <c:pt idx="22">
                  <c:v>5</c:v>
                </c:pt>
                <c:pt idx="23">
                  <c:v>1</c:v>
                </c:pt>
              </c:numCache>
            </c:numRef>
          </c:val>
          <c:smooth val="0"/>
          <c:extLst>
            <c:ext xmlns:c16="http://schemas.microsoft.com/office/drawing/2014/chart" uri="{C3380CC4-5D6E-409C-BE32-E72D297353CC}">
              <c16:uniqueId val="{00000006-7A92-412D-822B-3CEBF2FD4F89}"/>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1</c:v>
                </c:pt>
                <c:pt idx="8">
                  <c:v>2</c:v>
                </c:pt>
                <c:pt idx="9">
                  <c:v>2</c:v>
                </c:pt>
                <c:pt idx="10">
                  <c:v>5</c:v>
                </c:pt>
                <c:pt idx="11">
                  <c:v>3</c:v>
                </c:pt>
                <c:pt idx="12">
                  <c:v>9</c:v>
                </c:pt>
                <c:pt idx="13">
                  <c:v>2</c:v>
                </c:pt>
                <c:pt idx="14">
                  <c:v>7</c:v>
                </c:pt>
                <c:pt idx="15">
                  <c:v>6</c:v>
                </c:pt>
                <c:pt idx="16">
                  <c:v>8</c:v>
                </c:pt>
                <c:pt idx="17">
                  <c:v>21</c:v>
                </c:pt>
                <c:pt idx="18">
                  <c:v>46</c:v>
                </c:pt>
                <c:pt idx="19">
                  <c:v>81</c:v>
                </c:pt>
                <c:pt idx="20">
                  <c:v>76</c:v>
                </c:pt>
                <c:pt idx="21">
                  <c:v>19</c:v>
                </c:pt>
                <c:pt idx="22">
                  <c:v>14</c:v>
                </c:pt>
                <c:pt idx="23">
                  <c:v>0</c:v>
                </c:pt>
              </c:numCache>
            </c:numRef>
          </c:val>
          <c:smooth val="0"/>
          <c:extLst>
            <c:ext xmlns:c16="http://schemas.microsoft.com/office/drawing/2014/chart" uri="{C3380CC4-5D6E-409C-BE32-E72D297353CC}">
              <c16:uniqueId val="{00000007-7A92-412D-822B-3CEBF2FD4F89}"/>
            </c:ext>
          </c:extLst>
        </c:ser>
        <c:dLbls>
          <c:showLegendKey val="0"/>
          <c:showVal val="0"/>
          <c:showCatName val="0"/>
          <c:showSerName val="0"/>
          <c:showPercent val="0"/>
          <c:showBubbleSize val="0"/>
        </c:dLbls>
        <c:smooth val="0"/>
        <c:axId val="399036968"/>
        <c:axId val="399042544"/>
      </c:lineChart>
      <c:catAx>
        <c:axId val="39903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42544"/>
        <c:crosses val="autoZero"/>
        <c:auto val="1"/>
        <c:lblAlgn val="ctr"/>
        <c:lblOffset val="100"/>
        <c:noMultiLvlLbl val="0"/>
      </c:catAx>
      <c:valAx>
        <c:axId val="39904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3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0-58A8-4E6E-9C18-78FA0F3DDEAA}"/>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2</c:v>
                </c:pt>
                <c:pt idx="3">
                  <c:v>1</c:v>
                </c:pt>
                <c:pt idx="4">
                  <c:v>1</c:v>
                </c:pt>
                <c:pt idx="5">
                  <c:v>0</c:v>
                </c:pt>
                <c:pt idx="6">
                  <c:v>1</c:v>
                </c:pt>
              </c:numCache>
            </c:numRef>
          </c:val>
          <c:extLst>
            <c:ext xmlns:c16="http://schemas.microsoft.com/office/drawing/2014/chart" uri="{C3380CC4-5D6E-409C-BE32-E72D297353CC}">
              <c16:uniqueId val="{00000001-58A8-4E6E-9C18-78FA0F3DDEA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3</c:v>
                </c:pt>
                <c:pt idx="2">
                  <c:v>8</c:v>
                </c:pt>
                <c:pt idx="3">
                  <c:v>3</c:v>
                </c:pt>
                <c:pt idx="4">
                  <c:v>2</c:v>
                </c:pt>
                <c:pt idx="5">
                  <c:v>2</c:v>
                </c:pt>
                <c:pt idx="6">
                  <c:v>2</c:v>
                </c:pt>
              </c:numCache>
            </c:numRef>
          </c:val>
          <c:extLst>
            <c:ext xmlns:c16="http://schemas.microsoft.com/office/drawing/2014/chart" uri="{C3380CC4-5D6E-409C-BE32-E72D297353CC}">
              <c16:uniqueId val="{00000002-58A8-4E6E-9C18-78FA0F3DDEAA}"/>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0</c:v>
                </c:pt>
                <c:pt idx="2">
                  <c:v>2</c:v>
                </c:pt>
                <c:pt idx="3">
                  <c:v>2</c:v>
                </c:pt>
                <c:pt idx="4">
                  <c:v>1</c:v>
                </c:pt>
                <c:pt idx="5">
                  <c:v>1</c:v>
                </c:pt>
                <c:pt idx="6">
                  <c:v>1</c:v>
                </c:pt>
              </c:numCache>
            </c:numRef>
          </c:val>
          <c:extLst>
            <c:ext xmlns:c16="http://schemas.microsoft.com/office/drawing/2014/chart" uri="{C3380CC4-5D6E-409C-BE32-E72D297353CC}">
              <c16:uniqueId val="{00000003-58A8-4E6E-9C18-78FA0F3DDEA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35</c:v>
                </c:pt>
                <c:pt idx="1">
                  <c:v>35</c:v>
                </c:pt>
                <c:pt idx="2">
                  <c:v>28</c:v>
                </c:pt>
                <c:pt idx="3">
                  <c:v>29</c:v>
                </c:pt>
                <c:pt idx="4">
                  <c:v>38</c:v>
                </c:pt>
                <c:pt idx="5">
                  <c:v>16</c:v>
                </c:pt>
                <c:pt idx="6">
                  <c:v>34</c:v>
                </c:pt>
              </c:numCache>
            </c:numRef>
          </c:val>
          <c:extLst>
            <c:ext xmlns:c16="http://schemas.microsoft.com/office/drawing/2014/chart" uri="{C3380CC4-5D6E-409C-BE32-E72D297353CC}">
              <c16:uniqueId val="{00000004-58A8-4E6E-9C18-78FA0F3DDEAA}"/>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1</c:v>
                </c:pt>
                <c:pt idx="3">
                  <c:v>0</c:v>
                </c:pt>
                <c:pt idx="4">
                  <c:v>1</c:v>
                </c:pt>
                <c:pt idx="5">
                  <c:v>0</c:v>
                </c:pt>
                <c:pt idx="6">
                  <c:v>0</c:v>
                </c:pt>
              </c:numCache>
            </c:numRef>
          </c:val>
          <c:extLst>
            <c:ext xmlns:c16="http://schemas.microsoft.com/office/drawing/2014/chart" uri="{C3380CC4-5D6E-409C-BE32-E72D297353CC}">
              <c16:uniqueId val="{00000005-58A8-4E6E-9C18-78FA0F3DDEAA}"/>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51</c:v>
                </c:pt>
                <c:pt idx="1">
                  <c:v>14</c:v>
                </c:pt>
                <c:pt idx="2">
                  <c:v>41</c:v>
                </c:pt>
                <c:pt idx="3">
                  <c:v>15</c:v>
                </c:pt>
                <c:pt idx="4">
                  <c:v>48</c:v>
                </c:pt>
                <c:pt idx="5">
                  <c:v>4</c:v>
                </c:pt>
                <c:pt idx="6">
                  <c:v>4</c:v>
                </c:pt>
              </c:numCache>
            </c:numRef>
          </c:val>
          <c:extLst>
            <c:ext xmlns:c16="http://schemas.microsoft.com/office/drawing/2014/chart" uri="{C3380CC4-5D6E-409C-BE32-E72D297353CC}">
              <c16:uniqueId val="{00000006-58A8-4E6E-9C18-78FA0F3DDEAA}"/>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44</c:v>
                </c:pt>
                <c:pt idx="1">
                  <c:v>46</c:v>
                </c:pt>
                <c:pt idx="2">
                  <c:v>48</c:v>
                </c:pt>
                <c:pt idx="3">
                  <c:v>44</c:v>
                </c:pt>
                <c:pt idx="4">
                  <c:v>46</c:v>
                </c:pt>
                <c:pt idx="5">
                  <c:v>40</c:v>
                </c:pt>
                <c:pt idx="6">
                  <c:v>34</c:v>
                </c:pt>
              </c:numCache>
            </c:numRef>
          </c:val>
          <c:extLst>
            <c:ext xmlns:c16="http://schemas.microsoft.com/office/drawing/2014/chart" uri="{C3380CC4-5D6E-409C-BE32-E72D297353CC}">
              <c16:uniqueId val="{00000007-58A8-4E6E-9C18-78FA0F3DDEAA}"/>
            </c:ext>
          </c:extLst>
        </c:ser>
        <c:dLbls>
          <c:showLegendKey val="0"/>
          <c:showVal val="0"/>
          <c:showCatName val="0"/>
          <c:showSerName val="0"/>
          <c:showPercent val="0"/>
          <c:showBubbleSize val="0"/>
        </c:dLbls>
        <c:gapWidth val="219"/>
        <c:overlap val="-27"/>
        <c:axId val="399037624"/>
        <c:axId val="399039920"/>
      </c:barChart>
      <c:catAx>
        <c:axId val="39903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39920"/>
        <c:crosses val="autoZero"/>
        <c:auto val="1"/>
        <c:lblAlgn val="ctr"/>
        <c:lblOffset val="100"/>
        <c:noMultiLvlLbl val="0"/>
      </c:catAx>
      <c:valAx>
        <c:axId val="39903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3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6</c:v>
                </c:pt>
                <c:pt idx="1">
                  <c:v>124</c:v>
                </c:pt>
                <c:pt idx="2">
                  <c:v>905</c:v>
                </c:pt>
                <c:pt idx="3">
                  <c:v>48</c:v>
                </c:pt>
                <c:pt idx="4">
                  <c:v>9578</c:v>
                </c:pt>
                <c:pt idx="5">
                  <c:v>13</c:v>
                </c:pt>
                <c:pt idx="6">
                  <c:v>2602</c:v>
                </c:pt>
                <c:pt idx="7">
                  <c:v>11601</c:v>
                </c:pt>
              </c:numCache>
            </c:numRef>
          </c:val>
          <c:extLst>
            <c:ext xmlns:c16="http://schemas.microsoft.com/office/drawing/2014/chart" uri="{C3380CC4-5D6E-409C-BE32-E72D297353CC}">
              <c16:uniqueId val="{00000000-50B5-4535-80D7-28EE02D447CC}"/>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9</c:v>
                </c:pt>
                <c:pt idx="2">
                  <c:v>158</c:v>
                </c:pt>
                <c:pt idx="3">
                  <c:v>16</c:v>
                </c:pt>
                <c:pt idx="4">
                  <c:v>1079</c:v>
                </c:pt>
                <c:pt idx="5">
                  <c:v>0</c:v>
                </c:pt>
                <c:pt idx="6">
                  <c:v>384</c:v>
                </c:pt>
                <c:pt idx="7">
                  <c:v>1389</c:v>
                </c:pt>
              </c:numCache>
            </c:numRef>
          </c:val>
          <c:extLst>
            <c:ext xmlns:c16="http://schemas.microsoft.com/office/drawing/2014/chart" uri="{C3380CC4-5D6E-409C-BE32-E72D297353CC}">
              <c16:uniqueId val="{00000001-50B5-4535-80D7-28EE02D447CC}"/>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0</c:v>
                </c:pt>
                <c:pt idx="2">
                  <c:v>1</c:v>
                </c:pt>
                <c:pt idx="3">
                  <c:v>0</c:v>
                </c:pt>
                <c:pt idx="4">
                  <c:v>1</c:v>
                </c:pt>
                <c:pt idx="5">
                  <c:v>0</c:v>
                </c:pt>
                <c:pt idx="6">
                  <c:v>4</c:v>
                </c:pt>
                <c:pt idx="7">
                  <c:v>5</c:v>
                </c:pt>
              </c:numCache>
            </c:numRef>
          </c:val>
          <c:extLst>
            <c:ext xmlns:c16="http://schemas.microsoft.com/office/drawing/2014/chart" uri="{C3380CC4-5D6E-409C-BE32-E72D297353CC}">
              <c16:uniqueId val="{00000002-50B5-4535-80D7-28EE02D447CC}"/>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1</c:v>
                </c:pt>
                <c:pt idx="2">
                  <c:v>4</c:v>
                </c:pt>
                <c:pt idx="3">
                  <c:v>1</c:v>
                </c:pt>
                <c:pt idx="4">
                  <c:v>17</c:v>
                </c:pt>
                <c:pt idx="5">
                  <c:v>0</c:v>
                </c:pt>
                <c:pt idx="6">
                  <c:v>3</c:v>
                </c:pt>
                <c:pt idx="7">
                  <c:v>15</c:v>
                </c:pt>
              </c:numCache>
            </c:numRef>
          </c:val>
          <c:extLst>
            <c:ext xmlns:c16="http://schemas.microsoft.com/office/drawing/2014/chart" uri="{C3380CC4-5D6E-409C-BE32-E72D297353CC}">
              <c16:uniqueId val="{00000003-50B5-4535-80D7-28EE02D447CC}"/>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Sheet1!$F$2:$F$9</c:f>
              <c:numCache>
                <c:formatCode>General</c:formatCode>
                <c:ptCount val="8"/>
                <c:pt idx="0">
                  <c:v>0</c:v>
                </c:pt>
                <c:pt idx="1">
                  <c:v>0</c:v>
                </c:pt>
                <c:pt idx="2">
                  <c:v>0</c:v>
                </c:pt>
                <c:pt idx="3">
                  <c:v>0</c:v>
                </c:pt>
                <c:pt idx="4">
                  <c:v>2</c:v>
                </c:pt>
                <c:pt idx="5">
                  <c:v>0</c:v>
                </c:pt>
                <c:pt idx="6">
                  <c:v>0</c:v>
                </c:pt>
                <c:pt idx="7">
                  <c:v>11</c:v>
                </c:pt>
              </c:numCache>
            </c:numRef>
          </c:val>
          <c:extLst>
            <c:ext xmlns:c16="http://schemas.microsoft.com/office/drawing/2014/chart" uri="{C3380CC4-5D6E-409C-BE32-E72D297353CC}">
              <c16:uniqueId val="{00000004-50B5-4535-80D7-28EE02D447CC}"/>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Sheet1!$G$2:$G$9</c:f>
              <c:numCache>
                <c:formatCode>General</c:formatCode>
                <c:ptCount val="8"/>
                <c:pt idx="0">
                  <c:v>0</c:v>
                </c:pt>
                <c:pt idx="1">
                  <c:v>0</c:v>
                </c:pt>
                <c:pt idx="2">
                  <c:v>0</c:v>
                </c:pt>
                <c:pt idx="3">
                  <c:v>0</c:v>
                </c:pt>
                <c:pt idx="4">
                  <c:v>1</c:v>
                </c:pt>
                <c:pt idx="5">
                  <c:v>0</c:v>
                </c:pt>
                <c:pt idx="6">
                  <c:v>2</c:v>
                </c:pt>
                <c:pt idx="7">
                  <c:v>1</c:v>
                </c:pt>
              </c:numCache>
            </c:numRef>
          </c:val>
          <c:extLst>
            <c:ext xmlns:c16="http://schemas.microsoft.com/office/drawing/2014/chart" uri="{C3380CC4-5D6E-409C-BE32-E72D297353CC}">
              <c16:uniqueId val="{00000005-50B5-4535-80D7-28EE02D447C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Sheet1!$H$2:$H$9</c:f>
              <c:numCache>
                <c:formatCode>General</c:formatCode>
                <c:ptCount val="8"/>
                <c:pt idx="0">
                  <c:v>8</c:v>
                </c:pt>
                <c:pt idx="1">
                  <c:v>13</c:v>
                </c:pt>
                <c:pt idx="2">
                  <c:v>35</c:v>
                </c:pt>
                <c:pt idx="3">
                  <c:v>1</c:v>
                </c:pt>
                <c:pt idx="4">
                  <c:v>364</c:v>
                </c:pt>
                <c:pt idx="5">
                  <c:v>7</c:v>
                </c:pt>
                <c:pt idx="6">
                  <c:v>234</c:v>
                </c:pt>
                <c:pt idx="7">
                  <c:v>876</c:v>
                </c:pt>
              </c:numCache>
            </c:numRef>
          </c:val>
          <c:extLst>
            <c:ext xmlns:c16="http://schemas.microsoft.com/office/drawing/2014/chart" uri="{C3380CC4-5D6E-409C-BE32-E72D297353CC}">
              <c16:uniqueId val="{00000006-50B5-4535-80D7-28EE02D447C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Sheet1!$I$2:$I$9</c:f>
              <c:numCache>
                <c:formatCode>General</c:formatCode>
                <c:ptCount val="8"/>
                <c:pt idx="0">
                  <c:v>2</c:v>
                </c:pt>
                <c:pt idx="1">
                  <c:v>4</c:v>
                </c:pt>
                <c:pt idx="2">
                  <c:v>75</c:v>
                </c:pt>
                <c:pt idx="3">
                  <c:v>2</c:v>
                </c:pt>
                <c:pt idx="4">
                  <c:v>929</c:v>
                </c:pt>
                <c:pt idx="5">
                  <c:v>0</c:v>
                </c:pt>
                <c:pt idx="6">
                  <c:v>272</c:v>
                </c:pt>
                <c:pt idx="7">
                  <c:v>428</c:v>
                </c:pt>
              </c:numCache>
            </c:numRef>
          </c:val>
          <c:extLst>
            <c:ext xmlns:c16="http://schemas.microsoft.com/office/drawing/2014/chart" uri="{C3380CC4-5D6E-409C-BE32-E72D297353CC}">
              <c16:uniqueId val="{00000007-50B5-4535-80D7-28EE02D447CC}"/>
            </c:ext>
          </c:extLst>
        </c:ser>
        <c:dLbls>
          <c:showLegendKey val="0"/>
          <c:showVal val="0"/>
          <c:showCatName val="0"/>
          <c:showSerName val="0"/>
          <c:showPercent val="0"/>
          <c:showBubbleSize val="0"/>
        </c:dLbls>
        <c:gapWidth val="150"/>
        <c:overlap val="100"/>
        <c:axId val="399034672"/>
        <c:axId val="399035328"/>
      </c:barChart>
      <c:catAx>
        <c:axId val="39903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35328"/>
        <c:crosses val="autoZero"/>
        <c:auto val="1"/>
        <c:lblAlgn val="ctr"/>
        <c:lblOffset val="100"/>
        <c:noMultiLvlLbl val="0"/>
      </c:catAx>
      <c:valAx>
        <c:axId val="399035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3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1</c:v>
                </c:pt>
                <c:pt idx="1">
                  <c:v>1</c:v>
                </c:pt>
                <c:pt idx="2">
                  <c:v>1</c:v>
                </c:pt>
                <c:pt idx="3">
                  <c:v>2</c:v>
                </c:pt>
                <c:pt idx="4">
                  <c:v>97</c:v>
                </c:pt>
                <c:pt idx="5">
                  <c:v>1</c:v>
                </c:pt>
                <c:pt idx="6">
                  <c:v>52</c:v>
                </c:pt>
                <c:pt idx="7">
                  <c:v>88</c:v>
                </c:pt>
              </c:numCache>
            </c:numRef>
          </c:val>
          <c:extLst>
            <c:ext xmlns:c16="http://schemas.microsoft.com/office/drawing/2014/chart" uri="{C3380CC4-5D6E-409C-BE32-E72D297353CC}">
              <c16:uniqueId val="{00000000-C4FF-4A93-BC17-99218D40FB26}"/>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0</c:v>
                </c:pt>
                <c:pt idx="2">
                  <c:v>2</c:v>
                </c:pt>
                <c:pt idx="3">
                  <c:v>0</c:v>
                </c:pt>
                <c:pt idx="4">
                  <c:v>0</c:v>
                </c:pt>
                <c:pt idx="5">
                  <c:v>0</c:v>
                </c:pt>
                <c:pt idx="6">
                  <c:v>0</c:v>
                </c:pt>
                <c:pt idx="7">
                  <c:v>6</c:v>
                </c:pt>
              </c:numCache>
            </c:numRef>
          </c:val>
          <c:extLst>
            <c:ext xmlns:c16="http://schemas.microsoft.com/office/drawing/2014/chart" uri="{C3380CC4-5D6E-409C-BE32-E72D297353CC}">
              <c16:uniqueId val="{00000001-C4FF-4A93-BC17-99218D40FB26}"/>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7</c:v>
                </c:pt>
                <c:pt idx="2">
                  <c:v>18</c:v>
                </c:pt>
                <c:pt idx="3">
                  <c:v>6</c:v>
                </c:pt>
                <c:pt idx="4">
                  <c:v>105</c:v>
                </c:pt>
                <c:pt idx="5">
                  <c:v>1</c:v>
                </c:pt>
                <c:pt idx="6">
                  <c:v>118</c:v>
                </c:pt>
                <c:pt idx="7">
                  <c:v>177</c:v>
                </c:pt>
              </c:numCache>
            </c:numRef>
          </c:val>
          <c:extLst>
            <c:ext xmlns:c16="http://schemas.microsoft.com/office/drawing/2014/chart" uri="{C3380CC4-5D6E-409C-BE32-E72D297353CC}">
              <c16:uniqueId val="{00000002-C4FF-4A93-BC17-99218D40FB26}"/>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1</c:v>
                </c:pt>
                <c:pt idx="2">
                  <c:v>4</c:v>
                </c:pt>
                <c:pt idx="3">
                  <c:v>2</c:v>
                </c:pt>
                <c:pt idx="4">
                  <c:v>13</c:v>
                </c:pt>
                <c:pt idx="5">
                  <c:v>0</c:v>
                </c:pt>
                <c:pt idx="6">
                  <c:v>7</c:v>
                </c:pt>
                <c:pt idx="7">
                  <c:v>31</c:v>
                </c:pt>
              </c:numCache>
            </c:numRef>
          </c:val>
          <c:extLst>
            <c:ext xmlns:c16="http://schemas.microsoft.com/office/drawing/2014/chart" uri="{C3380CC4-5D6E-409C-BE32-E72D297353CC}">
              <c16:uniqueId val="{00000003-C4FF-4A93-BC17-99218D40FB26}"/>
            </c:ext>
          </c:extLst>
        </c:ser>
        <c:dLbls>
          <c:showLegendKey val="0"/>
          <c:showVal val="0"/>
          <c:showCatName val="0"/>
          <c:showSerName val="0"/>
          <c:showPercent val="0"/>
          <c:showBubbleSize val="0"/>
        </c:dLbls>
        <c:gapWidth val="150"/>
        <c:overlap val="100"/>
        <c:axId val="399044184"/>
        <c:axId val="399046480"/>
      </c:barChart>
      <c:catAx>
        <c:axId val="39904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46480"/>
        <c:crosses val="autoZero"/>
        <c:auto val="1"/>
        <c:lblAlgn val="ctr"/>
        <c:lblOffset val="100"/>
        <c:noMultiLvlLbl val="0"/>
      </c:catAx>
      <c:valAx>
        <c:axId val="399046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4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8.1736909323116197E-2</c:v>
                </c:pt>
              </c:numCache>
            </c:numRef>
          </c:val>
          <c:extLst>
            <c:ext xmlns:c16="http://schemas.microsoft.com/office/drawing/2014/chart" uri="{C3380CC4-5D6E-409C-BE32-E72D297353CC}">
              <c16:uniqueId val="{00000000-3B1D-4338-990F-6863EAA0AE1B}"/>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2.7224829044088201E-2</c:v>
                </c:pt>
                <c:pt idx="1">
                  <c:v>2.9893929930763501E-2</c:v>
                </c:pt>
                <c:pt idx="2">
                  <c:v>2.48226382460804E-2</c:v>
                </c:pt>
                <c:pt idx="3">
                  <c:v>2.0818986916067501E-2</c:v>
                </c:pt>
                <c:pt idx="4">
                  <c:v>4.1637973832134897E-2</c:v>
                </c:pt>
                <c:pt idx="6">
                  <c:v>1.2811684256041501E-2</c:v>
                </c:pt>
              </c:numCache>
            </c:numRef>
          </c:val>
          <c:extLst>
            <c:ext xmlns:c16="http://schemas.microsoft.com/office/drawing/2014/chart" uri="{C3380CC4-5D6E-409C-BE32-E72D297353CC}">
              <c16:uniqueId val="{00000001-3B1D-4338-990F-6863EAA0AE1B}"/>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0.33407788676313499</c:v>
                </c:pt>
                <c:pt idx="1">
                  <c:v>0.268686672493607</c:v>
                </c:pt>
                <c:pt idx="2">
                  <c:v>0.40545790035932799</c:v>
                </c:pt>
                <c:pt idx="3">
                  <c:v>1.04884917937263</c:v>
                </c:pt>
                <c:pt idx="4">
                  <c:v>0.63125182091871401</c:v>
                </c:pt>
                <c:pt idx="5">
                  <c:v>0.36903952607555601</c:v>
                </c:pt>
                <c:pt idx="6">
                  <c:v>0.28649121103233999</c:v>
                </c:pt>
              </c:numCache>
            </c:numRef>
          </c:val>
          <c:extLst>
            <c:ext xmlns:c16="http://schemas.microsoft.com/office/drawing/2014/chart" uri="{C3380CC4-5D6E-409C-BE32-E72D297353CC}">
              <c16:uniqueId val="{00000002-3B1D-4338-990F-6863EAA0AE1B}"/>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0.14330313731511299</c:v>
                </c:pt>
                <c:pt idx="2">
                  <c:v>9.2123445416858601E-2</c:v>
                </c:pt>
                <c:pt idx="3">
                  <c:v>6.1415630277905697E-2</c:v>
                </c:pt>
                <c:pt idx="4">
                  <c:v>0.276370336250576</c:v>
                </c:pt>
                <c:pt idx="5">
                  <c:v>1.53539075694764E-2</c:v>
                </c:pt>
                <c:pt idx="6">
                  <c:v>1.53539075694764E-2</c:v>
                </c:pt>
              </c:numCache>
            </c:numRef>
          </c:val>
          <c:extLst>
            <c:ext xmlns:c16="http://schemas.microsoft.com/office/drawing/2014/chart" uri="{C3380CC4-5D6E-409C-BE32-E72D297353CC}">
              <c16:uniqueId val="{00000003-3B1D-4338-990F-6863EAA0AE1B}"/>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0.19557110630265601</c:v>
                </c:pt>
                <c:pt idx="1">
                  <c:v>0.19989871552875099</c:v>
                </c:pt>
                <c:pt idx="2">
                  <c:v>0.16965148934211099</c:v>
                </c:pt>
                <c:pt idx="3">
                  <c:v>0.19613944236389699</c:v>
                </c:pt>
                <c:pt idx="4">
                  <c:v>0.13416557830283099</c:v>
                </c:pt>
                <c:pt idx="5">
                  <c:v>0.24975829842088301</c:v>
                </c:pt>
                <c:pt idx="6">
                  <c:v>0.15307766677408999</c:v>
                </c:pt>
              </c:numCache>
            </c:numRef>
          </c:val>
          <c:extLst>
            <c:ext xmlns:c16="http://schemas.microsoft.com/office/drawing/2014/chart" uri="{C3380CC4-5D6E-409C-BE32-E72D297353CC}">
              <c16:uniqueId val="{00000004-3B1D-4338-990F-6863EAA0AE1B}"/>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0.25337837837837801</c:v>
                </c:pt>
                <c:pt idx="4">
                  <c:v>0.59121621621621601</c:v>
                </c:pt>
              </c:numCache>
            </c:numRef>
          </c:val>
          <c:extLst>
            <c:ext xmlns:c16="http://schemas.microsoft.com/office/drawing/2014/chart" uri="{C3380CC4-5D6E-409C-BE32-E72D297353CC}">
              <c16:uniqueId val="{00000005-3B1D-4338-990F-6863EAA0AE1B}"/>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1.2939652179561501E-3</c:v>
                </c:pt>
                <c:pt idx="1">
                  <c:v>7.5782281638431801E-4</c:v>
                </c:pt>
                <c:pt idx="2">
                  <c:v>9.7316866279531305E-4</c:v>
                </c:pt>
                <c:pt idx="3">
                  <c:v>9.4081224924011603E-4</c:v>
                </c:pt>
                <c:pt idx="4">
                  <c:v>8.5345715505482701E-4</c:v>
                </c:pt>
                <c:pt idx="5">
                  <c:v>5.5839575944107605E-4</c:v>
                </c:pt>
                <c:pt idx="6">
                  <c:v>9.7719257902188295E-4</c:v>
                </c:pt>
              </c:numCache>
            </c:numRef>
          </c:val>
          <c:extLst>
            <c:ext xmlns:c16="http://schemas.microsoft.com/office/drawing/2014/chart" uri="{C3380CC4-5D6E-409C-BE32-E72D297353CC}">
              <c16:uniqueId val="{00000006-3B1D-4338-990F-6863EAA0AE1B}"/>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7.8475182651844305E-2</c:v>
                </c:pt>
                <c:pt idx="1">
                  <c:v>6.41568514332337E-2</c:v>
                </c:pt>
                <c:pt idx="2">
                  <c:v>7.3991702420279706E-2</c:v>
                </c:pt>
                <c:pt idx="3">
                  <c:v>5.5390581482723002E-2</c:v>
                </c:pt>
                <c:pt idx="4">
                  <c:v>7.5718792146700797E-2</c:v>
                </c:pt>
                <c:pt idx="5">
                  <c:v>4.6365468178142098E-2</c:v>
                </c:pt>
                <c:pt idx="6">
                  <c:v>5.60796193520244E-2</c:v>
                </c:pt>
              </c:numCache>
            </c:numRef>
          </c:val>
          <c:extLst>
            <c:ext xmlns:c16="http://schemas.microsoft.com/office/drawing/2014/chart" uri="{C3380CC4-5D6E-409C-BE32-E72D297353CC}">
              <c16:uniqueId val="{00000007-3B1D-4338-990F-6863EAA0AE1B}"/>
            </c:ext>
          </c:extLst>
        </c:ser>
        <c:dLbls>
          <c:showLegendKey val="0"/>
          <c:showVal val="0"/>
          <c:showCatName val="0"/>
          <c:showSerName val="0"/>
          <c:showPercent val="0"/>
          <c:showBubbleSize val="0"/>
        </c:dLbls>
        <c:gapWidth val="219"/>
        <c:overlap val="-27"/>
        <c:axId val="46882272"/>
        <c:axId val="46883912"/>
      </c:barChart>
      <c:catAx>
        <c:axId val="4688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3912"/>
        <c:crosses val="autoZero"/>
        <c:auto val="1"/>
        <c:lblAlgn val="ctr"/>
        <c:lblOffset val="100"/>
        <c:noMultiLvlLbl val="0"/>
      </c:catAx>
      <c:valAx>
        <c:axId val="4688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0</c:v>
                </c:pt>
                <c:pt idx="3">
                  <c:v>0</c:v>
                </c:pt>
                <c:pt idx="4">
                  <c:v>8.1549439347604502E-2</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7F6D-48DD-A07C-09D3C956C0D5}"/>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7F6D-48DD-A07C-09D3C956C0D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0</c:v>
                </c:pt>
                <c:pt idx="1">
                  <c:v>0</c:v>
                </c:pt>
                <c:pt idx="2">
                  <c:v>0.43310169325633702</c:v>
                </c:pt>
                <c:pt idx="3">
                  <c:v>0.40931683071825398</c:v>
                </c:pt>
                <c:pt idx="4">
                  <c:v>0.30759268253197303</c:v>
                </c:pt>
                <c:pt idx="5">
                  <c:v>0.63070056277896402</c:v>
                </c:pt>
                <c:pt idx="6">
                  <c:v>0</c:v>
                </c:pt>
                <c:pt idx="7">
                  <c:v>0</c:v>
                </c:pt>
                <c:pt idx="8">
                  <c:v>0</c:v>
                </c:pt>
                <c:pt idx="9">
                  <c:v>0.45118556206201399</c:v>
                </c:pt>
                <c:pt idx="10">
                  <c:v>0.24620303756994399</c:v>
                </c:pt>
                <c:pt idx="11">
                  <c:v>9.5932463545663794E-3</c:v>
                </c:pt>
              </c:numCache>
            </c:numRef>
          </c:val>
          <c:smooth val="0"/>
          <c:extLst>
            <c:ext xmlns:c16="http://schemas.microsoft.com/office/drawing/2014/chart" uri="{C3380CC4-5D6E-409C-BE32-E72D297353CC}">
              <c16:uniqueId val="{00000002-7F6D-48DD-A07C-09D3C956C0D5}"/>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8.2236842105263205E-2</c:v>
                </c:pt>
              </c:numCache>
            </c:numRef>
          </c:val>
          <c:smooth val="0"/>
          <c:extLst>
            <c:ext xmlns:c16="http://schemas.microsoft.com/office/drawing/2014/chart" uri="{C3380CC4-5D6E-409C-BE32-E72D297353CC}">
              <c16:uniqueId val="{00000003-7F6D-48DD-A07C-09D3C956C0D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0</c:v>
                </c:pt>
                <c:pt idx="1">
                  <c:v>0</c:v>
                </c:pt>
                <c:pt idx="2">
                  <c:v>0</c:v>
                </c:pt>
                <c:pt idx="3">
                  <c:v>0.113814714482284</c:v>
                </c:pt>
                <c:pt idx="4">
                  <c:v>0.14498823984276801</c:v>
                </c:pt>
                <c:pt idx="5">
                  <c:v>0.109200768429977</c:v>
                </c:pt>
                <c:pt idx="6">
                  <c:v>0.215704581307749</c:v>
                </c:pt>
                <c:pt idx="7">
                  <c:v>8.3698171516868397E-2</c:v>
                </c:pt>
                <c:pt idx="8">
                  <c:v>0.15861247096900899</c:v>
                </c:pt>
                <c:pt idx="9">
                  <c:v>0.27051590483827898</c:v>
                </c:pt>
                <c:pt idx="10">
                  <c:v>0.23334197562872699</c:v>
                </c:pt>
                <c:pt idx="11">
                  <c:v>0.14745174952389101</c:v>
                </c:pt>
              </c:numCache>
            </c:numRef>
          </c:val>
          <c:smooth val="0"/>
          <c:extLst>
            <c:ext xmlns:c16="http://schemas.microsoft.com/office/drawing/2014/chart" uri="{C3380CC4-5D6E-409C-BE32-E72D297353CC}">
              <c16:uniqueId val="{00000004-7F6D-48DD-A07C-09D3C956C0D5}"/>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5-7F6D-48DD-A07C-09D3C956C0D5}"/>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0</c:v>
                </c:pt>
                <c:pt idx="1">
                  <c:v>0</c:v>
                </c:pt>
                <c:pt idx="2">
                  <c:v>6.1866821129762898E-4</c:v>
                </c:pt>
                <c:pt idx="3">
                  <c:v>7.5115792688770896E-4</c:v>
                </c:pt>
                <c:pt idx="4">
                  <c:v>7.7407866872681599E-4</c:v>
                </c:pt>
                <c:pt idx="5">
                  <c:v>1.20383867894514E-3</c:v>
                </c:pt>
                <c:pt idx="6">
                  <c:v>1.5682043677690499E-3</c:v>
                </c:pt>
                <c:pt idx="7">
                  <c:v>2.2579656250787E-3</c:v>
                </c:pt>
                <c:pt idx="8">
                  <c:v>8.7409873333306302E-4</c:v>
                </c:pt>
                <c:pt idx="9">
                  <c:v>9.4429088476008895E-4</c:v>
                </c:pt>
                <c:pt idx="10">
                  <c:v>1.0581843451892101E-3</c:v>
                </c:pt>
                <c:pt idx="11">
                  <c:v>7.7756533682221598E-4</c:v>
                </c:pt>
              </c:numCache>
            </c:numRef>
          </c:val>
          <c:smooth val="0"/>
          <c:extLst>
            <c:ext xmlns:c16="http://schemas.microsoft.com/office/drawing/2014/chart" uri="{C3380CC4-5D6E-409C-BE32-E72D297353CC}">
              <c16:uniqueId val="{00000006-7F6D-48DD-A07C-09D3C956C0D5}"/>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0">
                  <c:v>0</c:v>
                </c:pt>
                <c:pt idx="1">
                  <c:v>0</c:v>
                </c:pt>
                <c:pt idx="2">
                  <c:v>6.3941027976693099E-2</c:v>
                </c:pt>
                <c:pt idx="3">
                  <c:v>5.28317701817997E-2</c:v>
                </c:pt>
                <c:pt idx="4">
                  <c:v>0.100200400801603</c:v>
                </c:pt>
                <c:pt idx="5">
                  <c:v>0.104829819003893</c:v>
                </c:pt>
                <c:pt idx="6">
                  <c:v>5.8186843409203499E-2</c:v>
                </c:pt>
                <c:pt idx="7">
                  <c:v>5.69329907309001E-2</c:v>
                </c:pt>
                <c:pt idx="8">
                  <c:v>3.0717625158963702E-2</c:v>
                </c:pt>
                <c:pt idx="9">
                  <c:v>2.4598282355700898E-2</c:v>
                </c:pt>
                <c:pt idx="10">
                  <c:v>7.4955012889723796E-2</c:v>
                </c:pt>
                <c:pt idx="11">
                  <c:v>5.1522403935646902E-2</c:v>
                </c:pt>
              </c:numCache>
            </c:numRef>
          </c:val>
          <c:smooth val="0"/>
          <c:extLst>
            <c:ext xmlns:c16="http://schemas.microsoft.com/office/drawing/2014/chart" uri="{C3380CC4-5D6E-409C-BE32-E72D297353CC}">
              <c16:uniqueId val="{00000007-7F6D-48DD-A07C-09D3C956C0D5}"/>
            </c:ext>
          </c:extLst>
        </c:ser>
        <c:dLbls>
          <c:showLegendKey val="0"/>
          <c:showVal val="0"/>
          <c:showCatName val="0"/>
          <c:showSerName val="0"/>
          <c:showPercent val="0"/>
          <c:showBubbleSize val="0"/>
        </c:dLbls>
        <c:smooth val="0"/>
        <c:axId val="398000448"/>
        <c:axId val="397996184"/>
      </c:lineChart>
      <c:dateAx>
        <c:axId val="39800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96184"/>
        <c:crosses val="autoZero"/>
        <c:auto val="1"/>
        <c:lblOffset val="100"/>
        <c:baseTimeUnit val="months"/>
      </c:dateAx>
      <c:valAx>
        <c:axId val="39799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8.1524508305309301E-2</c:v>
                </c:pt>
                <c:pt idx="1">
                  <c:v>0</c:v>
                </c:pt>
                <c:pt idx="2">
                  <c:v>0</c:v>
                </c:pt>
                <c:pt idx="3">
                  <c:v>0</c:v>
                </c:pt>
              </c:numCache>
            </c:numRef>
          </c:val>
          <c:extLst>
            <c:ext xmlns:c16="http://schemas.microsoft.com/office/drawing/2014/chart" uri="{C3380CC4-5D6E-409C-BE32-E72D297353CC}">
              <c16:uniqueId val="{00000000-F519-4B28-8783-D50BEA7785BD}"/>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1">
                  <c:v>0</c:v>
                </c:pt>
              </c:numCache>
            </c:numRef>
          </c:val>
          <c:extLst>
            <c:ext xmlns:c16="http://schemas.microsoft.com/office/drawing/2014/chart" uri="{C3380CC4-5D6E-409C-BE32-E72D297353CC}">
              <c16:uniqueId val="{00000001-F519-4B28-8783-D50BEA7785BD}"/>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7.7798307886803503E-2</c:v>
                </c:pt>
                <c:pt idx="1">
                  <c:v>2.9429075927015901E-2</c:v>
                </c:pt>
                <c:pt idx="2">
                  <c:v>0.51425209681809603</c:v>
                </c:pt>
                <c:pt idx="3">
                  <c:v>0.13937612350180101</c:v>
                </c:pt>
              </c:numCache>
            </c:numRef>
          </c:val>
          <c:extLst>
            <c:ext xmlns:c16="http://schemas.microsoft.com/office/drawing/2014/chart" uri="{C3380CC4-5D6E-409C-BE32-E72D297353CC}">
              <c16:uniqueId val="{00000002-F519-4B28-8783-D50BEA7785BD}"/>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3.82006195128737E-2</c:v>
                </c:pt>
                <c:pt idx="1">
                  <c:v>0</c:v>
                </c:pt>
                <c:pt idx="2">
                  <c:v>8.2591298592935097E-2</c:v>
                </c:pt>
                <c:pt idx="3">
                  <c:v>0.16817000458645501</c:v>
                </c:pt>
              </c:numCache>
            </c:numRef>
          </c:val>
          <c:extLst>
            <c:ext xmlns:c16="http://schemas.microsoft.com/office/drawing/2014/chart" uri="{C3380CC4-5D6E-409C-BE32-E72D297353CC}">
              <c16:uniqueId val="{00000003-F519-4B28-8783-D50BEA7785BD}"/>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0.183327568205083</c:v>
                </c:pt>
                <c:pt idx="1">
                  <c:v>0</c:v>
                </c:pt>
                <c:pt idx="2">
                  <c:v>0.15846633499190499</c:v>
                </c:pt>
                <c:pt idx="3">
                  <c:v>0.150987748511278</c:v>
                </c:pt>
              </c:numCache>
            </c:numRef>
          </c:val>
          <c:extLst>
            <c:ext xmlns:c16="http://schemas.microsoft.com/office/drawing/2014/chart" uri="{C3380CC4-5D6E-409C-BE32-E72D297353CC}">
              <c16:uniqueId val="{00000004-F519-4B28-8783-D50BEA7785BD}"/>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1">
                  <c:v>0</c:v>
                </c:pt>
                <c:pt idx="3">
                  <c:v>0</c:v>
                </c:pt>
              </c:numCache>
            </c:numRef>
          </c:val>
          <c:extLst>
            <c:ext xmlns:c16="http://schemas.microsoft.com/office/drawing/2014/chart" uri="{C3380CC4-5D6E-409C-BE32-E72D297353CC}">
              <c16:uniqueId val="{00000005-F519-4B28-8783-D50BEA7785BD}"/>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1.4311149536173401E-3</c:v>
                </c:pt>
                <c:pt idx="1">
                  <c:v>0</c:v>
                </c:pt>
                <c:pt idx="2">
                  <c:v>8.6915261662066803E-4</c:v>
                </c:pt>
                <c:pt idx="3">
                  <c:v>8.1268957165727405E-4</c:v>
                </c:pt>
              </c:numCache>
            </c:numRef>
          </c:val>
          <c:extLst>
            <c:ext xmlns:c16="http://schemas.microsoft.com/office/drawing/2014/chart" uri="{C3380CC4-5D6E-409C-BE32-E72D297353CC}">
              <c16:uniqueId val="{00000006-F519-4B28-8783-D50BEA7785BD}"/>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8.4427038878628999E-2</c:v>
                </c:pt>
                <c:pt idx="1">
                  <c:v>5.1378848411546198E-2</c:v>
                </c:pt>
                <c:pt idx="2">
                  <c:v>5.1823043966868897E-2</c:v>
                </c:pt>
                <c:pt idx="3">
                  <c:v>6.4864064424552004E-2</c:v>
                </c:pt>
              </c:numCache>
            </c:numRef>
          </c:val>
          <c:extLst>
            <c:ext xmlns:c16="http://schemas.microsoft.com/office/drawing/2014/chart" uri="{C3380CC4-5D6E-409C-BE32-E72D297353CC}">
              <c16:uniqueId val="{00000007-F519-4B28-8783-D50BEA7785BD}"/>
            </c:ext>
          </c:extLst>
        </c:ser>
        <c:dLbls>
          <c:showLegendKey val="0"/>
          <c:showVal val="0"/>
          <c:showCatName val="0"/>
          <c:showSerName val="0"/>
          <c:showPercent val="0"/>
          <c:showBubbleSize val="0"/>
        </c:dLbls>
        <c:gapWidth val="219"/>
        <c:overlap val="-27"/>
        <c:axId val="397992248"/>
        <c:axId val="397998152"/>
      </c:barChart>
      <c:catAx>
        <c:axId val="397992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98152"/>
        <c:crosses val="autoZero"/>
        <c:auto val="1"/>
        <c:lblAlgn val="ctr"/>
        <c:lblOffset val="100"/>
        <c:noMultiLvlLbl val="0"/>
      </c:catAx>
      <c:valAx>
        <c:axId val="39799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9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8.1736909323116197E-2</c:v>
                </c:pt>
                <c:pt idx="21">
                  <c:v>0</c:v>
                </c:pt>
                <c:pt idx="22">
                  <c:v>0</c:v>
                </c:pt>
                <c:pt idx="23">
                  <c:v>0</c:v>
                </c:pt>
              </c:numCache>
            </c:numRef>
          </c:val>
          <c:smooth val="0"/>
          <c:extLst>
            <c:ext xmlns:c16="http://schemas.microsoft.com/office/drawing/2014/chart" uri="{C3380CC4-5D6E-409C-BE32-E72D297353CC}">
              <c16:uniqueId val="{00000000-45EF-4BDD-B208-DE975AF224EB}"/>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1.28112739210505E-2</c:v>
                </c:pt>
                <c:pt idx="10">
                  <c:v>0</c:v>
                </c:pt>
                <c:pt idx="11">
                  <c:v>1.76155016414445E-2</c:v>
                </c:pt>
                <c:pt idx="12">
                  <c:v>0</c:v>
                </c:pt>
                <c:pt idx="13">
                  <c:v>0</c:v>
                </c:pt>
                <c:pt idx="14">
                  <c:v>3.0960578642538799E-2</c:v>
                </c:pt>
                <c:pt idx="15">
                  <c:v>3.6832412523020303E-2</c:v>
                </c:pt>
                <c:pt idx="16">
                  <c:v>0</c:v>
                </c:pt>
                <c:pt idx="17">
                  <c:v>2.7223957082232401E-2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5EF-4BDD-B208-DE975AF224E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2.9137529137529102E-2</c:v>
                </c:pt>
                <c:pt idx="1">
                  <c:v>0</c:v>
                </c:pt>
                <c:pt idx="2">
                  <c:v>0</c:v>
                </c:pt>
                <c:pt idx="3">
                  <c:v>0</c:v>
                </c:pt>
                <c:pt idx="4">
                  <c:v>0</c:v>
                </c:pt>
                <c:pt idx="5">
                  <c:v>0</c:v>
                </c:pt>
                <c:pt idx="6">
                  <c:v>0</c:v>
                </c:pt>
                <c:pt idx="7">
                  <c:v>0</c:v>
                </c:pt>
                <c:pt idx="8">
                  <c:v>0.111693861693862</c:v>
                </c:pt>
                <c:pt idx="9">
                  <c:v>0.200725200725201</c:v>
                </c:pt>
                <c:pt idx="10">
                  <c:v>0.51152551152551196</c:v>
                </c:pt>
                <c:pt idx="11">
                  <c:v>0.84336959336959305</c:v>
                </c:pt>
                <c:pt idx="12">
                  <c:v>0.135975135975136</c:v>
                </c:pt>
                <c:pt idx="13">
                  <c:v>0</c:v>
                </c:pt>
                <c:pt idx="14">
                  <c:v>0.359362859362859</c:v>
                </c:pt>
                <c:pt idx="15">
                  <c:v>2.9137529137529102E-2</c:v>
                </c:pt>
                <c:pt idx="16">
                  <c:v>0.61674436674436695</c:v>
                </c:pt>
                <c:pt idx="17">
                  <c:v>0</c:v>
                </c:pt>
                <c:pt idx="18">
                  <c:v>0</c:v>
                </c:pt>
                <c:pt idx="19">
                  <c:v>0</c:v>
                </c:pt>
                <c:pt idx="20">
                  <c:v>0</c:v>
                </c:pt>
                <c:pt idx="21">
                  <c:v>0</c:v>
                </c:pt>
                <c:pt idx="22">
                  <c:v>0</c:v>
                </c:pt>
                <c:pt idx="23">
                  <c:v>0.33993783993783999</c:v>
                </c:pt>
              </c:numCache>
            </c:numRef>
          </c:val>
          <c:smooth val="0"/>
          <c:extLst>
            <c:ext xmlns:c16="http://schemas.microsoft.com/office/drawing/2014/chart" uri="{C3380CC4-5D6E-409C-BE32-E72D297353CC}">
              <c16:uniqueId val="{00000002-45EF-4BDD-B208-DE975AF224EB}"/>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1.53515505066012E-2</c:v>
                </c:pt>
                <c:pt idx="1">
                  <c:v>0</c:v>
                </c:pt>
                <c:pt idx="2">
                  <c:v>0</c:v>
                </c:pt>
                <c:pt idx="3">
                  <c:v>0</c:v>
                </c:pt>
                <c:pt idx="4">
                  <c:v>0</c:v>
                </c:pt>
                <c:pt idx="5">
                  <c:v>0</c:v>
                </c:pt>
                <c:pt idx="6">
                  <c:v>0</c:v>
                </c:pt>
                <c:pt idx="7">
                  <c:v>0</c:v>
                </c:pt>
                <c:pt idx="8">
                  <c:v>0</c:v>
                </c:pt>
                <c:pt idx="9">
                  <c:v>0</c:v>
                </c:pt>
                <c:pt idx="10">
                  <c:v>0</c:v>
                </c:pt>
                <c:pt idx="11">
                  <c:v>6.1406202026404698E-2</c:v>
                </c:pt>
                <c:pt idx="12">
                  <c:v>0</c:v>
                </c:pt>
                <c:pt idx="13">
                  <c:v>0</c:v>
                </c:pt>
                <c:pt idx="14">
                  <c:v>0.168867055572613</c:v>
                </c:pt>
                <c:pt idx="15">
                  <c:v>0</c:v>
                </c:pt>
                <c:pt idx="16">
                  <c:v>0</c:v>
                </c:pt>
                <c:pt idx="17">
                  <c:v>0.21492170709241601</c:v>
                </c:pt>
                <c:pt idx="18">
                  <c:v>1.53515505066012E-2</c:v>
                </c:pt>
                <c:pt idx="19">
                  <c:v>0</c:v>
                </c:pt>
                <c:pt idx="20">
                  <c:v>0</c:v>
                </c:pt>
                <c:pt idx="21">
                  <c:v>0.13816395455941</c:v>
                </c:pt>
                <c:pt idx="22">
                  <c:v>0</c:v>
                </c:pt>
                <c:pt idx="23">
                  <c:v>0</c:v>
                </c:pt>
              </c:numCache>
            </c:numRef>
          </c:val>
          <c:smooth val="0"/>
          <c:extLst>
            <c:ext xmlns:c16="http://schemas.microsoft.com/office/drawing/2014/chart" uri="{C3380CC4-5D6E-409C-BE32-E72D297353CC}">
              <c16:uniqueId val="{00000003-45EF-4BDD-B208-DE975AF224E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6.4457908985432494E-2</c:v>
                </c:pt>
                <c:pt idx="8">
                  <c:v>5.3983498775299697E-2</c:v>
                </c:pt>
                <c:pt idx="9">
                  <c:v>0.161950496325899</c:v>
                </c:pt>
                <c:pt idx="10">
                  <c:v>0.57770400928193899</c:v>
                </c:pt>
                <c:pt idx="11">
                  <c:v>0.122470027072322</c:v>
                </c:pt>
                <c:pt idx="12">
                  <c:v>0.155504705427356</c:v>
                </c:pt>
                <c:pt idx="13">
                  <c:v>0.14894381111991001</c:v>
                </c:pt>
                <c:pt idx="14">
                  <c:v>0.28737484422671999</c:v>
                </c:pt>
                <c:pt idx="15">
                  <c:v>0.16920201108676</c:v>
                </c:pt>
                <c:pt idx="16">
                  <c:v>8.3437182186698794E-2</c:v>
                </c:pt>
                <c:pt idx="17">
                  <c:v>0.220698275330557</c:v>
                </c:pt>
                <c:pt idx="18">
                  <c:v>0.187352001248448</c:v>
                </c:pt>
                <c:pt idx="19">
                  <c:v>0.13773138493504899</c:v>
                </c:pt>
                <c:pt idx="20">
                  <c:v>0.121230451899525</c:v>
                </c:pt>
                <c:pt idx="21">
                  <c:v>0.23864075849379399</c:v>
                </c:pt>
                <c:pt idx="22">
                  <c:v>0.24816294959391499</c:v>
                </c:pt>
                <c:pt idx="23">
                  <c:v>0</c:v>
                </c:pt>
              </c:numCache>
            </c:numRef>
          </c:val>
          <c:smooth val="0"/>
          <c:extLst>
            <c:ext xmlns:c16="http://schemas.microsoft.com/office/drawing/2014/chart" uri="{C3380CC4-5D6E-409C-BE32-E72D297353CC}">
              <c16:uniqueId val="{00000004-45EF-4BDD-B208-DE975AF224EB}"/>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0.25337837837837801</c:v>
                </c:pt>
                <c:pt idx="13">
                  <c:v>0</c:v>
                </c:pt>
                <c:pt idx="14">
                  <c:v>0.59121621621621601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5EF-4BDD-B208-DE975AF224EB}"/>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1.19657509748824E-3</c:v>
                </c:pt>
                <c:pt idx="10">
                  <c:v>8.2491162023810296E-4</c:v>
                </c:pt>
                <c:pt idx="11">
                  <c:v>7.3099860501099503E-4</c:v>
                </c:pt>
                <c:pt idx="12">
                  <c:v>6.9377182420024997E-4</c:v>
                </c:pt>
                <c:pt idx="13">
                  <c:v>5.7109266016484004E-4</c:v>
                </c:pt>
                <c:pt idx="14">
                  <c:v>6.0916550417583004E-4</c:v>
                </c:pt>
                <c:pt idx="15">
                  <c:v>5.8801392416972401E-4</c:v>
                </c:pt>
                <c:pt idx="16">
                  <c:v>1.1431615470991899E-3</c:v>
                </c:pt>
                <c:pt idx="17">
                  <c:v>1.0392732692454301E-3</c:v>
                </c:pt>
                <c:pt idx="18">
                  <c:v>1.9480605185622901E-3</c:v>
                </c:pt>
                <c:pt idx="19">
                  <c:v>8.1222067223443901E-4</c:v>
                </c:pt>
                <c:pt idx="20">
                  <c:v>0</c:v>
                </c:pt>
                <c:pt idx="21">
                  <c:v>0</c:v>
                </c:pt>
                <c:pt idx="22">
                  <c:v>9.1374825626374398E-4</c:v>
                </c:pt>
                <c:pt idx="23">
                  <c:v>1.2183310083516601E-3</c:v>
                </c:pt>
              </c:numCache>
            </c:numRef>
          </c:val>
          <c:smooth val="0"/>
          <c:extLst>
            <c:ext xmlns:c16="http://schemas.microsoft.com/office/drawing/2014/chart" uri="{C3380CC4-5D6E-409C-BE32-E72D297353CC}">
              <c16:uniqueId val="{00000006-45EF-4BDD-B208-DE975AF224EB}"/>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3.9760886256444E-2</c:v>
                </c:pt>
                <c:pt idx="8">
                  <c:v>4.7987276516397899E-2</c:v>
                </c:pt>
                <c:pt idx="9">
                  <c:v>3.7018756169792701E-2</c:v>
                </c:pt>
                <c:pt idx="10">
                  <c:v>0.109410990457387</c:v>
                </c:pt>
                <c:pt idx="11">
                  <c:v>0.15036013308471399</c:v>
                </c:pt>
                <c:pt idx="12">
                  <c:v>0.12659500566706899</c:v>
                </c:pt>
                <c:pt idx="13">
                  <c:v>0.16589887024240399</c:v>
                </c:pt>
                <c:pt idx="14">
                  <c:v>6.22855262539369E-2</c:v>
                </c:pt>
                <c:pt idx="15">
                  <c:v>4.3188548864758099E-2</c:v>
                </c:pt>
                <c:pt idx="16">
                  <c:v>4.2674399473511003E-2</c:v>
                </c:pt>
                <c:pt idx="17">
                  <c:v>5.22963380811357E-2</c:v>
                </c:pt>
                <c:pt idx="18">
                  <c:v>7.3530814388791096E-2</c:v>
                </c:pt>
                <c:pt idx="19">
                  <c:v>5.9582085833411201E-2</c:v>
                </c:pt>
                <c:pt idx="20">
                  <c:v>6.7975961621724604E-2</c:v>
                </c:pt>
                <c:pt idx="21">
                  <c:v>4.96469868320027E-2</c:v>
                </c:pt>
                <c:pt idx="22">
                  <c:v>3.6431156865510302E-2</c:v>
                </c:pt>
                <c:pt idx="23">
                  <c:v>0</c:v>
                </c:pt>
              </c:numCache>
            </c:numRef>
          </c:val>
          <c:smooth val="0"/>
          <c:extLst>
            <c:ext xmlns:c16="http://schemas.microsoft.com/office/drawing/2014/chart" uri="{C3380CC4-5D6E-409C-BE32-E72D297353CC}">
              <c16:uniqueId val="{00000007-45EF-4BDD-B208-DE975AF224EB}"/>
            </c:ext>
          </c:extLst>
        </c:ser>
        <c:dLbls>
          <c:showLegendKey val="0"/>
          <c:showVal val="0"/>
          <c:showCatName val="0"/>
          <c:showSerName val="0"/>
          <c:showPercent val="0"/>
          <c:showBubbleSize val="0"/>
        </c:dLbls>
        <c:smooth val="0"/>
        <c:axId val="397992576"/>
        <c:axId val="397993232"/>
      </c:lineChart>
      <c:catAx>
        <c:axId val="39799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93232"/>
        <c:crosses val="autoZero"/>
        <c:auto val="1"/>
        <c:lblAlgn val="ctr"/>
        <c:lblOffset val="100"/>
        <c:noMultiLvlLbl val="0"/>
      </c:catAx>
      <c:valAx>
        <c:axId val="39799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9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C0D1-44D8-B657-C6749443D634}"/>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1</c:v>
                </c:pt>
                <c:pt idx="3">
                  <c:v>1</c:v>
                </c:pt>
                <c:pt idx="4">
                  <c:v>0</c:v>
                </c:pt>
                <c:pt idx="5">
                  <c:v>2</c:v>
                </c:pt>
                <c:pt idx="6">
                  <c:v>1</c:v>
                </c:pt>
                <c:pt idx="7">
                  <c:v>1</c:v>
                </c:pt>
                <c:pt idx="8">
                  <c:v>0</c:v>
                </c:pt>
                <c:pt idx="9">
                  <c:v>1</c:v>
                </c:pt>
                <c:pt idx="10">
                  <c:v>0</c:v>
                </c:pt>
                <c:pt idx="11">
                  <c:v>0</c:v>
                </c:pt>
              </c:numCache>
            </c:numRef>
          </c:val>
          <c:smooth val="0"/>
          <c:extLst>
            <c:ext xmlns:c16="http://schemas.microsoft.com/office/drawing/2014/chart" uri="{C3380CC4-5D6E-409C-BE32-E72D297353CC}">
              <c16:uniqueId val="{00000001-C0D1-44D8-B657-C6749443D634}"/>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C0D1-44D8-B657-C6749443D634}"/>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3-C0D1-44D8-B657-C6749443D634}"/>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0</c:v>
                </c:pt>
                <c:pt idx="1">
                  <c:v>0</c:v>
                </c:pt>
                <c:pt idx="2">
                  <c:v>2</c:v>
                </c:pt>
                <c:pt idx="3">
                  <c:v>1</c:v>
                </c:pt>
                <c:pt idx="4">
                  <c:v>0</c:v>
                </c:pt>
                <c:pt idx="5">
                  <c:v>0</c:v>
                </c:pt>
                <c:pt idx="6">
                  <c:v>0</c:v>
                </c:pt>
                <c:pt idx="7">
                  <c:v>1</c:v>
                </c:pt>
                <c:pt idx="8">
                  <c:v>0</c:v>
                </c:pt>
                <c:pt idx="9">
                  <c:v>0</c:v>
                </c:pt>
                <c:pt idx="10">
                  <c:v>0</c:v>
                </c:pt>
                <c:pt idx="11">
                  <c:v>1</c:v>
                </c:pt>
              </c:numCache>
            </c:numRef>
          </c:val>
          <c:smooth val="0"/>
          <c:extLst>
            <c:ext xmlns:c16="http://schemas.microsoft.com/office/drawing/2014/chart" uri="{C3380CC4-5D6E-409C-BE32-E72D297353CC}">
              <c16:uniqueId val="{00000004-C0D1-44D8-B657-C6749443D634}"/>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5-C0D1-44D8-B657-C6749443D634}"/>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6-C0D1-44D8-B657-C6749443D634}"/>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Sheet1!$I$2:$I$13</c:f>
              <c:numCache>
                <c:formatCode>General</c:formatCode>
                <c:ptCount val="12"/>
                <c:pt idx="0">
                  <c:v>0</c:v>
                </c:pt>
                <c:pt idx="1">
                  <c:v>2</c:v>
                </c:pt>
                <c:pt idx="2">
                  <c:v>2</c:v>
                </c:pt>
                <c:pt idx="3">
                  <c:v>0</c:v>
                </c:pt>
                <c:pt idx="4">
                  <c:v>1</c:v>
                </c:pt>
                <c:pt idx="5">
                  <c:v>1</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7-C0D1-44D8-B657-C6749443D634}"/>
            </c:ext>
          </c:extLst>
        </c:ser>
        <c:dLbls>
          <c:showLegendKey val="0"/>
          <c:showVal val="0"/>
          <c:showCatName val="0"/>
          <c:showSerName val="0"/>
          <c:showPercent val="0"/>
          <c:showBubbleSize val="0"/>
        </c:dLbls>
        <c:smooth val="0"/>
        <c:axId val="476658680"/>
        <c:axId val="476659992"/>
      </c:lineChart>
      <c:dateAx>
        <c:axId val="476658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59992"/>
        <c:crosses val="autoZero"/>
        <c:auto val="1"/>
        <c:lblOffset val="100"/>
        <c:baseTimeUnit val="months"/>
      </c:dateAx>
      <c:valAx>
        <c:axId val="47665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5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76D3-D78D-44A0-BEC9-6210B68D0C2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FCA3BC2-C8FD-49FF-B72A-6295FFDF063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17117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C50AE-C9EF-4A29-94A6-8EE63C4CB1E9}"/>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EFA122A3-0D94-4D11-A70F-7CA24882420B}"/>
              </a:ext>
            </a:extLst>
          </p:cNvPr>
          <p:cNvGraphicFramePr>
            <a:graphicFrameLocks noGrp="1"/>
          </p:cNvGraphicFramePr>
          <p:nvPr>
            <p:ph type="tbl" sz="quarter" idx="13"/>
            <p:extLst>
              <p:ext uri="{D42A27DB-BD31-4B8C-83A1-F6EECF244321}">
                <p14:modId xmlns:p14="http://schemas.microsoft.com/office/powerpoint/2010/main" val="261349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278083"/>
                    </a:ext>
                  </a:extLst>
                </a:gridCol>
                <a:gridCol w="740664">
                  <a:extLst>
                    <a:ext uri="{9D8B030D-6E8A-4147-A177-3AD203B41FA5}">
                      <a16:colId xmlns:a16="http://schemas.microsoft.com/office/drawing/2014/main" val="4224413711"/>
                    </a:ext>
                  </a:extLst>
                </a:gridCol>
                <a:gridCol w="740664">
                  <a:extLst>
                    <a:ext uri="{9D8B030D-6E8A-4147-A177-3AD203B41FA5}">
                      <a16:colId xmlns:a16="http://schemas.microsoft.com/office/drawing/2014/main" val="1548131841"/>
                    </a:ext>
                  </a:extLst>
                </a:gridCol>
                <a:gridCol w="740664">
                  <a:extLst>
                    <a:ext uri="{9D8B030D-6E8A-4147-A177-3AD203B41FA5}">
                      <a16:colId xmlns:a16="http://schemas.microsoft.com/office/drawing/2014/main" val="582021255"/>
                    </a:ext>
                  </a:extLst>
                </a:gridCol>
                <a:gridCol w="740664">
                  <a:extLst>
                    <a:ext uri="{9D8B030D-6E8A-4147-A177-3AD203B41FA5}">
                      <a16:colId xmlns:a16="http://schemas.microsoft.com/office/drawing/2014/main" val="1144963881"/>
                    </a:ext>
                  </a:extLst>
                </a:gridCol>
                <a:gridCol w="740664">
                  <a:extLst>
                    <a:ext uri="{9D8B030D-6E8A-4147-A177-3AD203B41FA5}">
                      <a16:colId xmlns:a16="http://schemas.microsoft.com/office/drawing/2014/main" val="2995730775"/>
                    </a:ext>
                  </a:extLst>
                </a:gridCol>
                <a:gridCol w="740664">
                  <a:extLst>
                    <a:ext uri="{9D8B030D-6E8A-4147-A177-3AD203B41FA5}">
                      <a16:colId xmlns:a16="http://schemas.microsoft.com/office/drawing/2014/main" val="430198165"/>
                    </a:ext>
                  </a:extLst>
                </a:gridCol>
                <a:gridCol w="740664">
                  <a:extLst>
                    <a:ext uri="{9D8B030D-6E8A-4147-A177-3AD203B41FA5}">
                      <a16:colId xmlns:a16="http://schemas.microsoft.com/office/drawing/2014/main" val="3248101744"/>
                    </a:ext>
                  </a:extLst>
                </a:gridCol>
                <a:gridCol w="740664">
                  <a:extLst>
                    <a:ext uri="{9D8B030D-6E8A-4147-A177-3AD203B41FA5}">
                      <a16:colId xmlns:a16="http://schemas.microsoft.com/office/drawing/2014/main" val="39827527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0887734"/>
                  </a:ext>
                </a:extLst>
              </a:tr>
              <a:tr h="370840">
                <a:tc>
                  <a:txBody>
                    <a:bodyPr/>
                    <a:lstStyle/>
                    <a:p>
                      <a:r>
                        <a:rPr lang="en-US" sz="1000"/>
                        <a:t>Specialized Bicycles</a:t>
                      </a:r>
                    </a:p>
                  </a:txBody>
                  <a:tcPr/>
                </a:tc>
                <a:tc>
                  <a:txBody>
                    <a:bodyPr/>
                    <a:lstStyle/>
                    <a:p>
                      <a:r>
                        <a:rPr lang="en-US" sz="1000"/>
                        <a:t>1978841</a:t>
                      </a:r>
                    </a:p>
                  </a:txBody>
                  <a:tcPr/>
                </a:tc>
                <a:tc>
                  <a:txBody>
                    <a:bodyPr/>
                    <a:lstStyle/>
                    <a:p>
                      <a:r>
                        <a:rPr lang="en-US" sz="1000"/>
                        <a:t>n/a</a:t>
                      </a:r>
                    </a:p>
                  </a:txBody>
                  <a:tcPr/>
                </a:tc>
                <a:tc>
                  <a:txBody>
                    <a:bodyPr/>
                    <a:lstStyle/>
                    <a:p>
                      <a:r>
                        <a:rPr lang="en-US" sz="1000"/>
                        <a:t>177</a:t>
                      </a:r>
                    </a:p>
                  </a:txBody>
                  <a:tcPr/>
                </a:tc>
                <a:tc>
                  <a:txBody>
                    <a:bodyPr/>
                    <a:lstStyle/>
                    <a:p>
                      <a:r>
                        <a:rPr lang="en-US" sz="1000"/>
                        <a:t>2995</a:t>
                      </a:r>
                    </a:p>
                  </a:txBody>
                  <a:tcPr/>
                </a:tc>
                <a:tc>
                  <a:txBody>
                    <a:bodyPr/>
                    <a:lstStyle/>
                    <a:p>
                      <a:r>
                        <a:rPr lang="en-US" sz="1000"/>
                        <a:t>234</a:t>
                      </a:r>
                    </a:p>
                  </a:txBody>
                  <a:tcPr/>
                </a:tc>
                <a:tc>
                  <a:txBody>
                    <a:bodyPr/>
                    <a:lstStyle/>
                    <a:p>
                      <a:r>
                        <a:rPr lang="en-US" sz="1000"/>
                        <a:t>272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46877261"/>
                  </a:ext>
                </a:extLst>
              </a:tr>
              <a:tr h="370840">
                <a:tc>
                  <a:txBody>
                    <a:bodyPr/>
                    <a:lstStyle/>
                    <a:p>
                      <a:r>
                        <a:rPr lang="en-US" sz="1000"/>
                        <a:t>Scott Sports Argentina</a:t>
                      </a:r>
                    </a:p>
                  </a:txBody>
                  <a:tcPr/>
                </a:tc>
                <a:tc>
                  <a:txBody>
                    <a:bodyPr/>
                    <a:lstStyle/>
                    <a:p>
                      <a:r>
                        <a:rPr lang="en-US" sz="1000"/>
                        <a:t>80815</a:t>
                      </a:r>
                    </a:p>
                  </a:txBody>
                  <a:tcPr/>
                </a:tc>
                <a:tc>
                  <a:txBody>
                    <a:bodyPr/>
                    <a:lstStyle/>
                    <a:p>
                      <a:r>
                        <a:rPr lang="en-US" sz="1000"/>
                        <a:t>n/a</a:t>
                      </a:r>
                    </a:p>
                  </a:txBody>
                  <a:tcPr/>
                </a:tc>
                <a:tc>
                  <a:txBody>
                    <a:bodyPr/>
                    <a:lstStyle/>
                    <a:p>
                      <a:r>
                        <a:rPr lang="en-US" sz="1000"/>
                        <a:t>302</a:t>
                      </a:r>
                    </a:p>
                  </a:txBody>
                  <a:tcPr/>
                </a:tc>
                <a:tc>
                  <a:txBody>
                    <a:bodyPr/>
                    <a:lstStyle/>
                    <a:p>
                      <a:r>
                        <a:rPr lang="en-US" sz="1000"/>
                        <a:t>13022</a:t>
                      </a:r>
                    </a:p>
                  </a:txBody>
                  <a:tcPr/>
                </a:tc>
                <a:tc>
                  <a:txBody>
                    <a:bodyPr/>
                    <a:lstStyle/>
                    <a:p>
                      <a:r>
                        <a:rPr lang="en-US" sz="1000"/>
                        <a:t>876</a:t>
                      </a:r>
                    </a:p>
                  </a:txBody>
                  <a:tcPr/>
                </a:tc>
                <a:tc>
                  <a:txBody>
                    <a:bodyPr/>
                    <a:lstStyle/>
                    <a:p>
                      <a:r>
                        <a:rPr lang="en-US" sz="1000"/>
                        <a:t>428</a:t>
                      </a:r>
                    </a:p>
                  </a:txBody>
                  <a:tcPr/>
                </a:tc>
                <a:tc>
                  <a:txBody>
                    <a:bodyPr/>
                    <a:lstStyle/>
                    <a:p>
                      <a:r>
                        <a:rPr lang="en-US" sz="1000"/>
                        <a:t>6</a:t>
                      </a:r>
                    </a:p>
                  </a:txBody>
                  <a:tcPr/>
                </a:tc>
                <a:tc>
                  <a:txBody>
                    <a:bodyPr/>
                    <a:lstStyle/>
                    <a:p>
                      <a:r>
                        <a:rPr lang="en-US" sz="1000"/>
                        <a:t>n/a</a:t>
                      </a:r>
                    </a:p>
                  </a:txBody>
                  <a:tcPr/>
                </a:tc>
                <a:extLst>
                  <a:ext uri="{0D108BD9-81ED-4DB2-BD59-A6C34878D82A}">
                    <a16:rowId xmlns:a16="http://schemas.microsoft.com/office/drawing/2014/main" val="159643331"/>
                  </a:ext>
                </a:extLst>
              </a:tr>
              <a:tr h="370840">
                <a:tc>
                  <a:txBody>
                    <a:bodyPr/>
                    <a:lstStyle/>
                    <a:p>
                      <a:r>
                        <a:rPr lang="en-US" sz="1000"/>
                        <a:t>Orbea Argentina</a:t>
                      </a:r>
                    </a:p>
                  </a:txBody>
                  <a:tcPr/>
                </a:tc>
                <a:tc>
                  <a:txBody>
                    <a:bodyPr/>
                    <a:lstStyle/>
                    <a:p>
                      <a:r>
                        <a:rPr lang="en-US" sz="1000"/>
                        <a:t>62436</a:t>
                      </a:r>
                    </a:p>
                  </a:txBody>
                  <a:tcPr/>
                </a:tc>
                <a:tc>
                  <a:txBody>
                    <a:bodyPr/>
                    <a:lstStyle/>
                    <a:p>
                      <a:r>
                        <a:rPr lang="en-US" sz="1000"/>
                        <a:t>n/a</a:t>
                      </a:r>
                    </a:p>
                  </a:txBody>
                  <a:tcPr/>
                </a:tc>
                <a:tc>
                  <a:txBody>
                    <a:bodyPr/>
                    <a:lstStyle/>
                    <a:p>
                      <a:r>
                        <a:rPr lang="en-US" sz="1000"/>
                        <a:t>9</a:t>
                      </a:r>
                    </a:p>
                  </a:txBody>
                  <a:tcPr/>
                </a:tc>
                <a:tc>
                  <a:txBody>
                    <a:bodyPr/>
                    <a:lstStyle/>
                    <a:p>
                      <a:r>
                        <a:rPr lang="en-US" sz="1000"/>
                        <a:t>134</a:t>
                      </a:r>
                    </a:p>
                  </a:txBody>
                  <a:tcPr/>
                </a:tc>
                <a:tc>
                  <a:txBody>
                    <a:bodyPr/>
                    <a:lstStyle/>
                    <a:p>
                      <a:r>
                        <a:rPr lang="en-US" sz="1000"/>
                        <a:t>13</a:t>
                      </a:r>
                    </a:p>
                  </a:txBody>
                  <a:tcPr/>
                </a:tc>
                <a:tc>
                  <a:txBody>
                    <a:bodyPr/>
                    <a:lstStyle/>
                    <a:p>
                      <a:r>
                        <a:rPr lang="en-US" sz="1000"/>
                        <a:t>4</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3752977315"/>
                  </a:ext>
                </a:extLst>
              </a:tr>
              <a:tr h="370840">
                <a:tc>
                  <a:txBody>
                    <a:bodyPr/>
                    <a:lstStyle/>
                    <a:p>
                      <a:r>
                        <a:rPr lang="en-US" sz="1000"/>
                        <a:t>Trek Bicycle Argentina</a:t>
                      </a:r>
                    </a:p>
                  </a:txBody>
                  <a:tcPr/>
                </a:tc>
                <a:tc>
                  <a:txBody>
                    <a:bodyPr/>
                    <a:lstStyle/>
                    <a:p>
                      <a:r>
                        <a:rPr lang="en-US" sz="1000"/>
                        <a:t>31258</a:t>
                      </a:r>
                    </a:p>
                  </a:txBody>
                  <a:tcPr/>
                </a:tc>
                <a:tc>
                  <a:txBody>
                    <a:bodyPr/>
                    <a:lstStyle/>
                    <a:p>
                      <a:r>
                        <a:rPr lang="en-US" sz="1000"/>
                        <a:t>n/a</a:t>
                      </a:r>
                    </a:p>
                  </a:txBody>
                  <a:tcPr/>
                </a:tc>
                <a:tc>
                  <a:txBody>
                    <a:bodyPr/>
                    <a:lstStyle/>
                    <a:p>
                      <a:r>
                        <a:rPr lang="en-US" sz="1000"/>
                        <a:t>215</a:t>
                      </a:r>
                    </a:p>
                  </a:txBody>
                  <a:tcPr/>
                </a:tc>
                <a:tc>
                  <a:txBody>
                    <a:bodyPr/>
                    <a:lstStyle/>
                    <a:p>
                      <a:r>
                        <a:rPr lang="en-US" sz="1000"/>
                        <a:t>10678</a:t>
                      </a:r>
                    </a:p>
                  </a:txBody>
                  <a:tcPr/>
                </a:tc>
                <a:tc>
                  <a:txBody>
                    <a:bodyPr/>
                    <a:lstStyle/>
                    <a:p>
                      <a:r>
                        <a:rPr lang="en-US" sz="1000"/>
                        <a:t>364</a:t>
                      </a:r>
                    </a:p>
                  </a:txBody>
                  <a:tcPr/>
                </a:tc>
                <a:tc>
                  <a:txBody>
                    <a:bodyPr/>
                    <a:lstStyle/>
                    <a:p>
                      <a:r>
                        <a:rPr lang="en-US" sz="1000"/>
                        <a:t>929</a:t>
                      </a:r>
                    </a:p>
                  </a:txBody>
                  <a:tcPr/>
                </a:tc>
                <a:tc>
                  <a:txBody>
                    <a:bodyPr/>
                    <a:lstStyle/>
                    <a:p>
                      <a:r>
                        <a:rPr lang="en-US" sz="1000"/>
                        <a:t>5</a:t>
                      </a:r>
                    </a:p>
                  </a:txBody>
                  <a:tcPr/>
                </a:tc>
                <a:tc>
                  <a:txBody>
                    <a:bodyPr/>
                    <a:lstStyle/>
                    <a:p>
                      <a:r>
                        <a:rPr lang="en-US" sz="1000"/>
                        <a:t>n/a</a:t>
                      </a:r>
                    </a:p>
                  </a:txBody>
                  <a:tcPr/>
                </a:tc>
                <a:extLst>
                  <a:ext uri="{0D108BD9-81ED-4DB2-BD59-A6C34878D82A}">
                    <a16:rowId xmlns:a16="http://schemas.microsoft.com/office/drawing/2014/main" val="756611517"/>
                  </a:ext>
                </a:extLst>
              </a:tr>
              <a:tr h="370840">
                <a:tc>
                  <a:txBody>
                    <a:bodyPr/>
                    <a:lstStyle/>
                    <a:p>
                      <a:r>
                        <a:rPr lang="en-US" sz="1000"/>
                        <a:t>Giant Bicycles Argentina</a:t>
                      </a:r>
                    </a:p>
                  </a:txBody>
                  <a:tcPr/>
                </a:tc>
                <a:tc>
                  <a:txBody>
                    <a:bodyPr/>
                    <a:lstStyle/>
                    <a:p>
                      <a:r>
                        <a:rPr lang="en-US" sz="1000"/>
                        <a:t>19658</a:t>
                      </a:r>
                    </a:p>
                  </a:txBody>
                  <a:tcPr/>
                </a:tc>
                <a:tc>
                  <a:txBody>
                    <a:bodyPr/>
                    <a:lstStyle/>
                    <a:p>
                      <a:r>
                        <a:rPr lang="en-US" sz="1000"/>
                        <a:t>n/a</a:t>
                      </a:r>
                    </a:p>
                  </a:txBody>
                  <a:tcPr/>
                </a:tc>
                <a:tc>
                  <a:txBody>
                    <a:bodyPr/>
                    <a:lstStyle/>
                    <a:p>
                      <a:r>
                        <a:rPr lang="en-US" sz="1000"/>
                        <a:t>1</a:t>
                      </a:r>
                    </a:p>
                  </a:txBody>
                  <a:tcPr/>
                </a:tc>
                <a:tc>
                  <a:txBody>
                    <a:bodyPr/>
                    <a:lstStyle/>
                    <a:p>
                      <a:r>
                        <a:rPr lang="en-US" sz="1000"/>
                        <a:t>6</a:t>
                      </a:r>
                    </a:p>
                  </a:txBody>
                  <a:tcPr/>
                </a:tc>
                <a:tc>
                  <a:txBody>
                    <a:bodyPr/>
                    <a:lstStyle/>
                    <a:p>
                      <a:r>
                        <a:rPr lang="en-US" sz="1000"/>
                        <a:t>8</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99053193"/>
                  </a:ext>
                </a:extLst>
              </a:tr>
              <a:tr h="370840">
                <a:tc>
                  <a:txBody>
                    <a:bodyPr/>
                    <a:lstStyle/>
                    <a:p>
                      <a:r>
                        <a:rPr lang="en-US" sz="1000"/>
                        <a:t>Cannondale Argentina</a:t>
                      </a:r>
                    </a:p>
                  </a:txBody>
                  <a:tcPr/>
                </a:tc>
                <a:tc>
                  <a:txBody>
                    <a:bodyPr/>
                    <a:lstStyle/>
                    <a:p>
                      <a:r>
                        <a:rPr lang="en-US" sz="1000"/>
                        <a:t>10423</a:t>
                      </a:r>
                    </a:p>
                  </a:txBody>
                  <a:tcPr/>
                </a:tc>
                <a:tc>
                  <a:txBody>
                    <a:bodyPr/>
                    <a:lstStyle/>
                    <a:p>
                      <a:r>
                        <a:rPr lang="en-US" sz="1000"/>
                        <a:t>n/a</a:t>
                      </a:r>
                    </a:p>
                  </a:txBody>
                  <a:tcPr/>
                </a:tc>
                <a:tc>
                  <a:txBody>
                    <a:bodyPr/>
                    <a:lstStyle/>
                    <a:p>
                      <a:r>
                        <a:rPr lang="en-US" sz="1000"/>
                        <a:t>25</a:t>
                      </a:r>
                    </a:p>
                  </a:txBody>
                  <a:tcPr/>
                </a:tc>
                <a:tc>
                  <a:txBody>
                    <a:bodyPr/>
                    <a:lstStyle/>
                    <a:p>
                      <a:r>
                        <a:rPr lang="en-US" sz="1000"/>
                        <a:t>1068</a:t>
                      </a:r>
                    </a:p>
                  </a:txBody>
                  <a:tcPr/>
                </a:tc>
                <a:tc>
                  <a:txBody>
                    <a:bodyPr/>
                    <a:lstStyle/>
                    <a:p>
                      <a:r>
                        <a:rPr lang="en-US" sz="1000"/>
                        <a:t>35</a:t>
                      </a:r>
                    </a:p>
                  </a:txBody>
                  <a:tcPr/>
                </a:tc>
                <a:tc>
                  <a:txBody>
                    <a:bodyPr/>
                    <a:lstStyle/>
                    <a:p>
                      <a:r>
                        <a:rPr lang="en-US" sz="1000"/>
                        <a:t>75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512135220"/>
                  </a:ext>
                </a:extLst>
              </a:tr>
              <a:tr h="370840">
                <a:tc>
                  <a:txBody>
                    <a:bodyPr/>
                    <a:lstStyle/>
                    <a:p>
                      <a:r>
                        <a:rPr lang="en-US" sz="1000"/>
                        <a:t>Merida Bikes Argentina</a:t>
                      </a:r>
                    </a:p>
                  </a:txBody>
                  <a:tcPr/>
                </a:tc>
                <a:tc>
                  <a:txBody>
                    <a:bodyPr/>
                    <a:lstStyle/>
                    <a:p>
                      <a:r>
                        <a:rPr lang="en-US" sz="1000"/>
                        <a:t>6556</a:t>
                      </a:r>
                    </a:p>
                  </a:txBody>
                  <a:tcPr/>
                </a:tc>
                <a:tc>
                  <a:txBody>
                    <a:bodyPr/>
                    <a:lstStyle/>
                    <a:p>
                      <a:r>
                        <a:rPr lang="en-US" sz="1000"/>
                        <a:t>n/a</a:t>
                      </a:r>
                    </a:p>
                  </a:txBody>
                  <a:tcPr/>
                </a:tc>
                <a:tc>
                  <a:txBody>
                    <a:bodyPr/>
                    <a:lstStyle/>
                    <a:p>
                      <a:r>
                        <a:rPr lang="en-US" sz="1000"/>
                        <a:t>10</a:t>
                      </a:r>
                    </a:p>
                  </a:txBody>
                  <a:tcPr/>
                </a:tc>
                <a:tc>
                  <a:txBody>
                    <a:bodyPr/>
                    <a:lstStyle/>
                    <a:p>
                      <a:r>
                        <a:rPr lang="en-US" sz="1000"/>
                        <a:t>65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877782845"/>
                  </a:ext>
                </a:extLst>
              </a:tr>
              <a:tr h="370840">
                <a:tc>
                  <a:txBody>
                    <a:bodyPr/>
                    <a:lstStyle/>
                    <a:p>
                      <a:r>
                        <a:rPr lang="en-US" sz="1000"/>
                        <a:t>Cervelo Argentina</a:t>
                      </a:r>
                    </a:p>
                  </a:txBody>
                  <a:tcPr/>
                </a:tc>
                <a:tc>
                  <a:txBody>
                    <a:bodyPr/>
                    <a:lstStyle/>
                    <a:p>
                      <a:r>
                        <a:rPr lang="en-US" sz="1000"/>
                        <a:t>2417</a:t>
                      </a:r>
                    </a:p>
                  </a:txBody>
                  <a:tcPr/>
                </a:tc>
                <a:tc>
                  <a:txBody>
                    <a:bodyPr/>
                    <a:lstStyle/>
                    <a:p>
                      <a:r>
                        <a:rPr lang="en-US" sz="1000"/>
                        <a:t>n/a</a:t>
                      </a:r>
                    </a:p>
                  </a:txBody>
                  <a:tcPr/>
                </a:tc>
                <a:tc>
                  <a:txBody>
                    <a:bodyPr/>
                    <a:lstStyle/>
                    <a:p>
                      <a:r>
                        <a:rPr lang="en-US" sz="1000"/>
                        <a:t>2</a:t>
                      </a:r>
                    </a:p>
                  </a:txBody>
                  <a:tcPr/>
                </a:tc>
                <a:tc>
                  <a:txBody>
                    <a:bodyPr/>
                    <a:lstStyle/>
                    <a:p>
                      <a:r>
                        <a:rPr lang="en-US" sz="1000"/>
                        <a:t>13</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616845789"/>
                  </a:ext>
                </a:extLst>
              </a:tr>
            </a:tbl>
          </a:graphicData>
        </a:graphic>
      </p:graphicFrame>
      <p:sp>
        <p:nvSpPr>
          <p:cNvPr id="4" name="Text Placeholder 3">
            <a:extLst>
              <a:ext uri="{FF2B5EF4-FFF2-40B4-BE49-F238E27FC236}">
                <a16:creationId xmlns:a16="http://schemas.microsoft.com/office/drawing/2014/main" id="{6DE18446-1241-4E32-8D5B-0F65EA533D3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38134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104BB-BB6E-4211-A0C3-97E84B6CA4A8}"/>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949EB609-CA8E-4AED-8FAF-18347F024A54}"/>
              </a:ext>
            </a:extLst>
          </p:cNvPr>
          <p:cNvGraphicFramePr>
            <a:graphicFrameLocks noGrp="1"/>
          </p:cNvGraphicFramePr>
          <p:nvPr>
            <p:ph type="chart" sz="quarter" idx="13"/>
            <p:extLst>
              <p:ext uri="{D42A27DB-BD31-4B8C-83A1-F6EECF244321}">
                <p14:modId xmlns:p14="http://schemas.microsoft.com/office/powerpoint/2010/main" val="3971970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F9143D-F275-441D-A1EC-046E00F4B3C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F006A36-021F-43AA-890A-1C978204F7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736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14A55-D81A-4323-B1A8-A5DA0C81F25B}"/>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0B536348-44EC-415A-A7C8-D683FC29FADC}"/>
              </a:ext>
            </a:extLst>
          </p:cNvPr>
          <p:cNvGraphicFramePr>
            <a:graphicFrameLocks noGrp="1"/>
          </p:cNvGraphicFramePr>
          <p:nvPr>
            <p:ph type="chart" sz="quarter" idx="13"/>
            <p:extLst>
              <p:ext uri="{D42A27DB-BD31-4B8C-83A1-F6EECF244321}">
                <p14:modId xmlns:p14="http://schemas.microsoft.com/office/powerpoint/2010/main" val="3838780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498D4-26B7-4366-AB07-27D7FADB5E5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3CAD2F7-DEE6-42B3-8DF3-B1FD4ED57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865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76E48-FB7D-4141-A730-1FD204CB1A13}"/>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350C2281-D0B4-45A0-A197-A379D57B8725}"/>
              </a:ext>
            </a:extLst>
          </p:cNvPr>
          <p:cNvGraphicFramePr>
            <a:graphicFrameLocks noGrp="1"/>
          </p:cNvGraphicFramePr>
          <p:nvPr>
            <p:ph type="chart" sz="quarter" idx="13"/>
            <p:extLst>
              <p:ext uri="{D42A27DB-BD31-4B8C-83A1-F6EECF244321}">
                <p14:modId xmlns:p14="http://schemas.microsoft.com/office/powerpoint/2010/main" val="3113508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711E9-2483-4632-A34D-8320644944F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16AC2BD-127F-4845-A6DC-1BC9E805E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1621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C83DC-97F5-4B6E-9715-C9511F0743C8}"/>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1749FD78-938C-4EA7-ADA8-31994B332031}"/>
              </a:ext>
            </a:extLst>
          </p:cNvPr>
          <p:cNvGraphicFramePr>
            <a:graphicFrameLocks noGrp="1"/>
          </p:cNvGraphicFramePr>
          <p:nvPr>
            <p:ph type="chart" sz="quarter" idx="13"/>
            <p:extLst>
              <p:ext uri="{D42A27DB-BD31-4B8C-83A1-F6EECF244321}">
                <p14:modId xmlns:p14="http://schemas.microsoft.com/office/powerpoint/2010/main" val="336599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25FFC7-B2F4-447A-AFB9-E061A529412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422428D-5D3A-4587-817A-44D276E09C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2836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23F62-A458-4DE7-87A0-D3D382545E47}"/>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4012FE91-A05E-4B4B-A687-4617FFEBC9D6}"/>
              </a:ext>
            </a:extLst>
          </p:cNvPr>
          <p:cNvGraphicFramePr>
            <a:graphicFrameLocks noGrp="1"/>
          </p:cNvGraphicFramePr>
          <p:nvPr>
            <p:ph type="chart" sz="quarter" idx="13"/>
            <p:extLst>
              <p:ext uri="{D42A27DB-BD31-4B8C-83A1-F6EECF244321}">
                <p14:modId xmlns:p14="http://schemas.microsoft.com/office/powerpoint/2010/main" val="1829093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643D20-432A-4C55-9EDB-300982937AB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DAA3BCC-56FA-4A6D-8484-FB5A572760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599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00A7A-5C3F-47F6-AB1E-9B060633A1BF}"/>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513602D4-A026-494F-9B9F-F5D526B91448}"/>
              </a:ext>
            </a:extLst>
          </p:cNvPr>
          <p:cNvGraphicFramePr>
            <a:graphicFrameLocks noGrp="1"/>
          </p:cNvGraphicFramePr>
          <p:nvPr>
            <p:ph type="chart" sz="quarter" idx="13"/>
            <p:extLst>
              <p:ext uri="{D42A27DB-BD31-4B8C-83A1-F6EECF244321}">
                <p14:modId xmlns:p14="http://schemas.microsoft.com/office/powerpoint/2010/main" val="64892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2ECE3C-0548-4E6A-AD70-0146116A602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FD3AE5B-B29C-4BD8-A3CE-48577477D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3639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8FAF-075E-4435-A629-DC066A69D17B}"/>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26669D61-AB24-47DC-9AA0-ECB5D474133B}"/>
              </a:ext>
            </a:extLst>
          </p:cNvPr>
          <p:cNvGraphicFramePr>
            <a:graphicFrameLocks noGrp="1"/>
          </p:cNvGraphicFramePr>
          <p:nvPr>
            <p:ph type="chart" sz="quarter" idx="13"/>
            <p:extLst>
              <p:ext uri="{D42A27DB-BD31-4B8C-83A1-F6EECF244321}">
                <p14:modId xmlns:p14="http://schemas.microsoft.com/office/powerpoint/2010/main" val="3268816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987BBA-140E-4E95-B79A-061AC4505F1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40B6545-B693-45A9-8A49-C06C333784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058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3AFB1-475C-4AFD-BBFA-A271A4589576}"/>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905A554A-946D-4FAF-A5EB-1EE1A4978ED5}"/>
              </a:ext>
            </a:extLst>
          </p:cNvPr>
          <p:cNvGraphicFramePr>
            <a:graphicFrameLocks noGrp="1"/>
          </p:cNvGraphicFramePr>
          <p:nvPr>
            <p:ph type="chart" sz="quarter" idx="13"/>
            <p:extLst>
              <p:ext uri="{D42A27DB-BD31-4B8C-83A1-F6EECF244321}">
                <p14:modId xmlns:p14="http://schemas.microsoft.com/office/powerpoint/2010/main" val="2128092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5478A-4E8B-45C6-9022-C7587C1425A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A283E7-569E-4D2F-B83C-1CF8A68F99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4760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BB697-0E0E-42FB-A7DD-F8DF4B56CA60}"/>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EE6FF7CC-2D79-4A2B-B420-4A57C7067923}"/>
              </a:ext>
            </a:extLst>
          </p:cNvPr>
          <p:cNvGraphicFramePr>
            <a:graphicFrameLocks noGrp="1"/>
          </p:cNvGraphicFramePr>
          <p:nvPr>
            <p:ph type="chart" sz="quarter" idx="13"/>
            <p:extLst>
              <p:ext uri="{D42A27DB-BD31-4B8C-83A1-F6EECF244321}">
                <p14:modId xmlns:p14="http://schemas.microsoft.com/office/powerpoint/2010/main" val="830401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17888-A7C1-4120-99CA-A2FC9DD33C4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25E6866-673E-4713-8807-D4BFB59AAD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050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DE4C2-DEB8-4F94-AB9E-4ACDC7F0F61C}"/>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87319F31-87B2-4C29-B2AC-4198C47F5CBE}"/>
              </a:ext>
            </a:extLst>
          </p:cNvPr>
          <p:cNvGraphicFramePr>
            <a:graphicFrameLocks noGrp="1"/>
          </p:cNvGraphicFramePr>
          <p:nvPr>
            <p:ph type="chart" sz="quarter" idx="13"/>
            <p:extLst>
              <p:ext uri="{D42A27DB-BD31-4B8C-83A1-F6EECF244321}">
                <p14:modId xmlns:p14="http://schemas.microsoft.com/office/powerpoint/2010/main" val="2070747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5B2A93-6E66-4F3D-8D01-2DCCBD76361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D995376-F9AF-43AE-85FC-42C7ABD1F6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2090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0DE45-C37F-43C7-8591-DB9C71BD1F71}"/>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228B7C84-9129-4B8C-AFEB-9AA7B6EC2F3A}"/>
              </a:ext>
            </a:extLst>
          </p:cNvPr>
          <p:cNvGraphicFramePr>
            <a:graphicFrameLocks noGrp="1"/>
          </p:cNvGraphicFramePr>
          <p:nvPr>
            <p:ph type="chart" sz="quarter" idx="13"/>
            <p:extLst>
              <p:ext uri="{D42A27DB-BD31-4B8C-83A1-F6EECF244321}">
                <p14:modId xmlns:p14="http://schemas.microsoft.com/office/powerpoint/2010/main" val="3879197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0FA240-9F00-4F38-ABCA-C448347C51E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95D3850-AE85-4CD9-B4C6-712E0EAA97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202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3870-923C-4FF5-A170-3485F327F9F3}"/>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2D74ED8C-B722-4D99-A0F1-85E84EC3C5D2}"/>
              </a:ext>
            </a:extLst>
          </p:cNvPr>
          <p:cNvGraphicFramePr>
            <a:graphicFrameLocks noGrp="1"/>
          </p:cNvGraphicFramePr>
          <p:nvPr>
            <p:ph type="chart" sz="quarter" idx="13"/>
            <p:extLst>
              <p:ext uri="{D42A27DB-BD31-4B8C-83A1-F6EECF244321}">
                <p14:modId xmlns:p14="http://schemas.microsoft.com/office/powerpoint/2010/main" val="71386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CDBBA4-038A-4A3F-B82E-E0FB1D1DC01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955E60B-E4F9-40A6-8E6E-D9230AEC02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436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E090-8076-43A2-98EF-2334C0A2C5F5}"/>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3FADA28F-AC8E-4C9C-8E6A-125AABE8D3DC}"/>
              </a:ext>
            </a:extLst>
          </p:cNvPr>
          <p:cNvGraphicFramePr>
            <a:graphicFrameLocks noGrp="1"/>
          </p:cNvGraphicFramePr>
          <p:nvPr>
            <p:ph type="chart" sz="quarter" idx="13"/>
            <p:extLst>
              <p:ext uri="{D42A27DB-BD31-4B8C-83A1-F6EECF244321}">
                <p14:modId xmlns:p14="http://schemas.microsoft.com/office/powerpoint/2010/main" val="353548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BC319B-7216-49E8-8D2D-B9BA9F72B1E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A0810F2-010F-4287-8C60-CCD7D3CA18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9351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A56E-57F6-4D21-A341-7E4FA1E03AE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8406D1D5-C0ED-4441-9BFA-32488E54A1A7}"/>
              </a:ext>
            </a:extLst>
          </p:cNvPr>
          <p:cNvGraphicFramePr>
            <a:graphicFrameLocks noGrp="1"/>
          </p:cNvGraphicFramePr>
          <p:nvPr>
            <p:ph type="chart" sz="quarter" idx="13"/>
            <p:extLst>
              <p:ext uri="{D42A27DB-BD31-4B8C-83A1-F6EECF244321}">
                <p14:modId xmlns:p14="http://schemas.microsoft.com/office/powerpoint/2010/main" val="1857103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4E36E2-6537-43C4-AA64-2737B2033E1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4D78855-D271-4690-97AF-0AACEC991B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0233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A4E8-3343-45E8-927A-EA611F0594A7}"/>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A3716671-35C7-497D-9CA2-3E5DD37FEA37}"/>
              </a:ext>
            </a:extLst>
          </p:cNvPr>
          <p:cNvGraphicFramePr>
            <a:graphicFrameLocks noGrp="1"/>
          </p:cNvGraphicFramePr>
          <p:nvPr>
            <p:ph type="tbl" sz="quarter" idx="13"/>
            <p:extLst>
              <p:ext uri="{D42A27DB-BD31-4B8C-83A1-F6EECF244321}">
                <p14:modId xmlns:p14="http://schemas.microsoft.com/office/powerpoint/2010/main" val="196120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9669130"/>
                    </a:ext>
                  </a:extLst>
                </a:gridCol>
                <a:gridCol w="1152144">
                  <a:extLst>
                    <a:ext uri="{9D8B030D-6E8A-4147-A177-3AD203B41FA5}">
                      <a16:colId xmlns:a16="http://schemas.microsoft.com/office/drawing/2014/main" val="270614806"/>
                    </a:ext>
                  </a:extLst>
                </a:gridCol>
                <a:gridCol w="1152144">
                  <a:extLst>
                    <a:ext uri="{9D8B030D-6E8A-4147-A177-3AD203B41FA5}">
                      <a16:colId xmlns:a16="http://schemas.microsoft.com/office/drawing/2014/main" val="1758314273"/>
                    </a:ext>
                  </a:extLst>
                </a:gridCol>
                <a:gridCol w="1152144">
                  <a:extLst>
                    <a:ext uri="{9D8B030D-6E8A-4147-A177-3AD203B41FA5}">
                      <a16:colId xmlns:a16="http://schemas.microsoft.com/office/drawing/2014/main" val="2584290614"/>
                    </a:ext>
                  </a:extLst>
                </a:gridCol>
                <a:gridCol w="1152144">
                  <a:extLst>
                    <a:ext uri="{9D8B030D-6E8A-4147-A177-3AD203B41FA5}">
                      <a16:colId xmlns:a16="http://schemas.microsoft.com/office/drawing/2014/main" val="801508880"/>
                    </a:ext>
                  </a:extLst>
                </a:gridCol>
                <a:gridCol w="1152144">
                  <a:extLst>
                    <a:ext uri="{9D8B030D-6E8A-4147-A177-3AD203B41FA5}">
                      <a16:colId xmlns:a16="http://schemas.microsoft.com/office/drawing/2014/main" val="256762082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825095285"/>
                  </a:ext>
                </a:extLst>
              </a:tr>
              <a:tr h="370840">
                <a:tc>
                  <a:txBody>
                    <a:bodyPr/>
                    <a:lstStyle/>
                    <a:p>
                      <a:r>
                        <a:rPr lang="en-US" sz="1000"/>
                        <a:t>#SCOTTargentina</a:t>
                      </a:r>
                    </a:p>
                  </a:txBody>
                  <a:tcPr/>
                </a:tc>
                <a:tc>
                  <a:txBody>
                    <a:bodyPr/>
                    <a:lstStyle/>
                    <a:p>
                      <a:r>
                        <a:rPr lang="en-US" sz="1000"/>
                        <a:t>270</a:t>
                      </a:r>
                    </a:p>
                  </a:txBody>
                  <a:tcPr/>
                </a:tc>
                <a:tc>
                  <a:txBody>
                    <a:bodyPr/>
                    <a:lstStyle/>
                    <a:p>
                      <a:r>
                        <a:rPr lang="en-US" sz="1000"/>
                        <a:t>41.966666666667</a:t>
                      </a:r>
                    </a:p>
                  </a:txBody>
                  <a:tcPr/>
                </a:tc>
                <a:tc>
                  <a:txBody>
                    <a:bodyPr/>
                    <a:lstStyle/>
                    <a:p>
                      <a:r>
                        <a:rPr lang="en-US" sz="1000"/>
                        <a:t>2.7481481481481</a:t>
                      </a:r>
                    </a:p>
                  </a:txBody>
                  <a:tcPr/>
                </a:tc>
                <a:tc>
                  <a:txBody>
                    <a:bodyPr/>
                    <a:lstStyle/>
                    <a:p>
                      <a:r>
                        <a:rPr lang="en-US" sz="1000"/>
                        <a:t>1.2814814814815</a:t>
                      </a:r>
                    </a:p>
                  </a:txBody>
                  <a:tcPr/>
                </a:tc>
                <a:tc>
                  <a:txBody>
                    <a:bodyPr/>
                    <a:lstStyle/>
                    <a:p>
                      <a:r>
                        <a:rPr lang="en-US" sz="1000"/>
                        <a:t>45.996296296296</a:t>
                      </a:r>
                    </a:p>
                  </a:txBody>
                  <a:tcPr/>
                </a:tc>
                <a:extLst>
                  <a:ext uri="{0D108BD9-81ED-4DB2-BD59-A6C34878D82A}">
                    <a16:rowId xmlns:a16="http://schemas.microsoft.com/office/drawing/2014/main" val="2441801074"/>
                  </a:ext>
                </a:extLst>
              </a:tr>
              <a:tr h="370840">
                <a:tc>
                  <a:txBody>
                    <a:bodyPr/>
                    <a:lstStyle/>
                    <a:p>
                      <a:r>
                        <a:rPr lang="en-US" sz="1000"/>
                        <a:t>#SCOTTbikes</a:t>
                      </a:r>
                    </a:p>
                  </a:txBody>
                  <a:tcPr/>
                </a:tc>
                <a:tc>
                  <a:txBody>
                    <a:bodyPr/>
                    <a:lstStyle/>
                    <a:p>
                      <a:r>
                        <a:rPr lang="en-US" sz="1000"/>
                        <a:t>253</a:t>
                      </a:r>
                    </a:p>
                  </a:txBody>
                  <a:tcPr/>
                </a:tc>
                <a:tc>
                  <a:txBody>
                    <a:bodyPr/>
                    <a:lstStyle/>
                    <a:p>
                      <a:r>
                        <a:rPr lang="en-US" sz="1000"/>
                        <a:t>43.529644268775</a:t>
                      </a:r>
                    </a:p>
                  </a:txBody>
                  <a:tcPr/>
                </a:tc>
                <a:tc>
                  <a:txBody>
                    <a:bodyPr/>
                    <a:lstStyle/>
                    <a:p>
                      <a:r>
                        <a:rPr lang="en-US" sz="1000"/>
                        <a:t>2.9169960474308</a:t>
                      </a:r>
                    </a:p>
                  </a:txBody>
                  <a:tcPr/>
                </a:tc>
                <a:tc>
                  <a:txBody>
                    <a:bodyPr/>
                    <a:lstStyle/>
                    <a:p>
                      <a:r>
                        <a:rPr lang="en-US" sz="1000"/>
                        <a:t>1.3320158102767</a:t>
                      </a:r>
                    </a:p>
                  </a:txBody>
                  <a:tcPr/>
                </a:tc>
                <a:tc>
                  <a:txBody>
                    <a:bodyPr/>
                    <a:lstStyle/>
                    <a:p>
                      <a:r>
                        <a:rPr lang="en-US" sz="1000"/>
                        <a:t>47.778656126482</a:t>
                      </a:r>
                    </a:p>
                  </a:txBody>
                  <a:tcPr/>
                </a:tc>
                <a:extLst>
                  <a:ext uri="{0D108BD9-81ED-4DB2-BD59-A6C34878D82A}">
                    <a16:rowId xmlns:a16="http://schemas.microsoft.com/office/drawing/2014/main" val="1606420520"/>
                  </a:ext>
                </a:extLst>
              </a:tr>
              <a:tr h="370840">
                <a:tc>
                  <a:txBody>
                    <a:bodyPr/>
                    <a:lstStyle/>
                    <a:p>
                      <a:r>
                        <a:rPr lang="en-US" sz="1000"/>
                        <a:t>#racedtowin</a:t>
                      </a:r>
                    </a:p>
                  </a:txBody>
                  <a:tcPr/>
                </a:tc>
                <a:tc>
                  <a:txBody>
                    <a:bodyPr/>
                    <a:lstStyle/>
                    <a:p>
                      <a:r>
                        <a:rPr lang="en-US" sz="1000"/>
                        <a:t>188</a:t>
                      </a:r>
                    </a:p>
                  </a:txBody>
                  <a:tcPr/>
                </a:tc>
                <a:tc>
                  <a:txBody>
                    <a:bodyPr/>
                    <a:lstStyle/>
                    <a:p>
                      <a:r>
                        <a:rPr lang="en-US" sz="1000"/>
                        <a:t>52.425531914894</a:t>
                      </a:r>
                    </a:p>
                  </a:txBody>
                  <a:tcPr/>
                </a:tc>
                <a:tc>
                  <a:txBody>
                    <a:bodyPr/>
                    <a:lstStyle/>
                    <a:p>
                      <a:r>
                        <a:rPr lang="en-US" sz="1000"/>
                        <a:t>2.5904255319149</a:t>
                      </a:r>
                    </a:p>
                  </a:txBody>
                  <a:tcPr/>
                </a:tc>
                <a:tc>
                  <a:txBody>
                    <a:bodyPr/>
                    <a:lstStyle/>
                    <a:p>
                      <a:r>
                        <a:rPr lang="en-US" sz="1000"/>
                        <a:t>4.5691489361702</a:t>
                      </a:r>
                    </a:p>
                  </a:txBody>
                  <a:tcPr/>
                </a:tc>
                <a:tc>
                  <a:txBody>
                    <a:bodyPr/>
                    <a:lstStyle/>
                    <a:p>
                      <a:r>
                        <a:rPr lang="en-US" sz="1000"/>
                        <a:t>59.585106382979</a:t>
                      </a:r>
                    </a:p>
                  </a:txBody>
                  <a:tcPr/>
                </a:tc>
                <a:extLst>
                  <a:ext uri="{0D108BD9-81ED-4DB2-BD59-A6C34878D82A}">
                    <a16:rowId xmlns:a16="http://schemas.microsoft.com/office/drawing/2014/main" val="4160080880"/>
                  </a:ext>
                </a:extLst>
              </a:tr>
              <a:tr h="370840">
                <a:tc>
                  <a:txBody>
                    <a:bodyPr/>
                    <a:lstStyle/>
                    <a:p>
                      <a:r>
                        <a:rPr lang="en-US" sz="1000"/>
                        <a:t>#IamSpecialized</a:t>
                      </a:r>
                    </a:p>
                  </a:txBody>
                  <a:tcPr/>
                </a:tc>
                <a:tc>
                  <a:txBody>
                    <a:bodyPr/>
                    <a:lstStyle/>
                    <a:p>
                      <a:r>
                        <a:rPr lang="en-US" sz="1000"/>
                        <a:t>145</a:t>
                      </a:r>
                    </a:p>
                  </a:txBody>
                  <a:tcPr/>
                </a:tc>
                <a:tc>
                  <a:txBody>
                    <a:bodyPr/>
                    <a:lstStyle/>
                    <a:p>
                      <a:r>
                        <a:rPr lang="en-US" sz="1000"/>
                        <a:t>16.262068965517</a:t>
                      </a:r>
                    </a:p>
                  </a:txBody>
                  <a:tcPr/>
                </a:tc>
                <a:tc>
                  <a:txBody>
                    <a:bodyPr/>
                    <a:lstStyle/>
                    <a:p>
                      <a:r>
                        <a:rPr lang="en-US" sz="1000"/>
                        <a:t>1.0068965517241</a:t>
                      </a:r>
                    </a:p>
                  </a:txBody>
                  <a:tcPr/>
                </a:tc>
                <a:tc>
                  <a:txBody>
                    <a:bodyPr/>
                    <a:lstStyle/>
                    <a:p>
                      <a:r>
                        <a:rPr lang="en-US" sz="1000"/>
                        <a:t>1.5241379310345</a:t>
                      </a:r>
                    </a:p>
                  </a:txBody>
                  <a:tcPr/>
                </a:tc>
                <a:tc>
                  <a:txBody>
                    <a:bodyPr/>
                    <a:lstStyle/>
                    <a:p>
                      <a:r>
                        <a:rPr lang="en-US" sz="1000"/>
                        <a:t>18.793103448276</a:t>
                      </a:r>
                    </a:p>
                  </a:txBody>
                  <a:tcPr/>
                </a:tc>
                <a:extLst>
                  <a:ext uri="{0D108BD9-81ED-4DB2-BD59-A6C34878D82A}">
                    <a16:rowId xmlns:a16="http://schemas.microsoft.com/office/drawing/2014/main" val="1421681213"/>
                  </a:ext>
                </a:extLst>
              </a:tr>
              <a:tr h="370840">
                <a:tc>
                  <a:txBody>
                    <a:bodyPr/>
                    <a:lstStyle/>
                    <a:p>
                      <a:r>
                        <a:rPr lang="en-US" sz="1000"/>
                        <a:t>#creemosenlasbicis</a:t>
                      </a:r>
                    </a:p>
                  </a:txBody>
                  <a:tcPr/>
                </a:tc>
                <a:tc>
                  <a:txBody>
                    <a:bodyPr/>
                    <a:lstStyle/>
                    <a:p>
                      <a:r>
                        <a:rPr lang="en-US" sz="1000"/>
                        <a:t>133</a:t>
                      </a:r>
                    </a:p>
                  </a:txBody>
                  <a:tcPr/>
                </a:tc>
                <a:tc>
                  <a:txBody>
                    <a:bodyPr/>
                    <a:lstStyle/>
                    <a:p>
                      <a:r>
                        <a:rPr lang="en-US" sz="1000"/>
                        <a:t>51.699248120301</a:t>
                      </a:r>
                    </a:p>
                  </a:txBody>
                  <a:tcPr/>
                </a:tc>
                <a:tc>
                  <a:txBody>
                    <a:bodyPr/>
                    <a:lstStyle/>
                    <a:p>
                      <a:r>
                        <a:rPr lang="en-US" sz="1000"/>
                        <a:t>2.1127819548872</a:t>
                      </a:r>
                    </a:p>
                  </a:txBody>
                  <a:tcPr/>
                </a:tc>
                <a:tc>
                  <a:txBody>
                    <a:bodyPr/>
                    <a:lstStyle/>
                    <a:p>
                      <a:r>
                        <a:rPr lang="en-US" sz="1000"/>
                        <a:t>4.4210526315789</a:t>
                      </a:r>
                    </a:p>
                  </a:txBody>
                  <a:tcPr/>
                </a:tc>
                <a:tc>
                  <a:txBody>
                    <a:bodyPr/>
                    <a:lstStyle/>
                    <a:p>
                      <a:r>
                        <a:rPr lang="en-US" sz="1000"/>
                        <a:t>58.233082706767</a:t>
                      </a:r>
                    </a:p>
                  </a:txBody>
                  <a:tcPr/>
                </a:tc>
                <a:extLst>
                  <a:ext uri="{0D108BD9-81ED-4DB2-BD59-A6C34878D82A}">
                    <a16:rowId xmlns:a16="http://schemas.microsoft.com/office/drawing/2014/main" val="3558580304"/>
                  </a:ext>
                </a:extLst>
              </a:tr>
              <a:tr h="370840">
                <a:tc>
                  <a:txBody>
                    <a:bodyPr/>
                    <a:lstStyle/>
                    <a:p>
                      <a:r>
                        <a:rPr lang="en-US" sz="1000"/>
                        <a:t>#SpecializedArgentina</a:t>
                      </a:r>
                    </a:p>
                  </a:txBody>
                  <a:tcPr/>
                </a:tc>
                <a:tc>
                  <a:txBody>
                    <a:bodyPr/>
                    <a:lstStyle/>
                    <a:p>
                      <a:r>
                        <a:rPr lang="en-US" sz="1000"/>
                        <a:t>129</a:t>
                      </a:r>
                    </a:p>
                  </a:txBody>
                  <a:tcPr/>
                </a:tc>
                <a:tc>
                  <a:txBody>
                    <a:bodyPr/>
                    <a:lstStyle/>
                    <a:p>
                      <a:r>
                        <a:rPr lang="en-US" sz="1000"/>
                        <a:t>17.372093023256</a:t>
                      </a:r>
                    </a:p>
                  </a:txBody>
                  <a:tcPr/>
                </a:tc>
                <a:tc>
                  <a:txBody>
                    <a:bodyPr/>
                    <a:lstStyle/>
                    <a:p>
                      <a:r>
                        <a:rPr lang="en-US" sz="1000"/>
                        <a:t>1.3953488372093</a:t>
                      </a:r>
                    </a:p>
                  </a:txBody>
                  <a:tcPr/>
                </a:tc>
                <a:tc>
                  <a:txBody>
                    <a:bodyPr/>
                    <a:lstStyle/>
                    <a:p>
                      <a:r>
                        <a:rPr lang="en-US" sz="1000"/>
                        <a:t>1.5891472868217</a:t>
                      </a:r>
                    </a:p>
                  </a:txBody>
                  <a:tcPr/>
                </a:tc>
                <a:tc>
                  <a:txBody>
                    <a:bodyPr/>
                    <a:lstStyle/>
                    <a:p>
                      <a:r>
                        <a:rPr lang="en-US" sz="1000"/>
                        <a:t>20.356589147287</a:t>
                      </a:r>
                    </a:p>
                  </a:txBody>
                  <a:tcPr/>
                </a:tc>
                <a:extLst>
                  <a:ext uri="{0D108BD9-81ED-4DB2-BD59-A6C34878D82A}">
                    <a16:rowId xmlns:a16="http://schemas.microsoft.com/office/drawing/2014/main" val="64898367"/>
                  </a:ext>
                </a:extLst>
              </a:tr>
              <a:tr h="370840">
                <a:tc>
                  <a:txBody>
                    <a:bodyPr/>
                    <a:lstStyle/>
                    <a:p>
                      <a:r>
                        <a:rPr lang="en-US" sz="1000"/>
                        <a:t>#trekbikes</a:t>
                      </a:r>
                    </a:p>
                  </a:txBody>
                  <a:tcPr/>
                </a:tc>
                <a:tc>
                  <a:txBody>
                    <a:bodyPr/>
                    <a:lstStyle/>
                    <a:p>
                      <a:r>
                        <a:rPr lang="en-US" sz="1000"/>
                        <a:t>114</a:t>
                      </a:r>
                    </a:p>
                  </a:txBody>
                  <a:tcPr/>
                </a:tc>
                <a:tc>
                  <a:txBody>
                    <a:bodyPr/>
                    <a:lstStyle/>
                    <a:p>
                      <a:r>
                        <a:rPr lang="en-US" sz="1000"/>
                        <a:t>52.122807017544</a:t>
                      </a:r>
                    </a:p>
                  </a:txBody>
                  <a:tcPr/>
                </a:tc>
                <a:tc>
                  <a:txBody>
                    <a:bodyPr/>
                    <a:lstStyle/>
                    <a:p>
                      <a:r>
                        <a:rPr lang="en-US" sz="1000"/>
                        <a:t>2.2982456140351</a:t>
                      </a:r>
                    </a:p>
                  </a:txBody>
                  <a:tcPr/>
                </a:tc>
                <a:tc>
                  <a:txBody>
                    <a:bodyPr/>
                    <a:lstStyle/>
                    <a:p>
                      <a:r>
                        <a:rPr lang="en-US" sz="1000"/>
                        <a:t>4.5701754385965</a:t>
                      </a:r>
                    </a:p>
                  </a:txBody>
                  <a:tcPr/>
                </a:tc>
                <a:tc>
                  <a:txBody>
                    <a:bodyPr/>
                    <a:lstStyle/>
                    <a:p>
                      <a:r>
                        <a:rPr lang="en-US" sz="1000"/>
                        <a:t>58.991228070175</a:t>
                      </a:r>
                    </a:p>
                  </a:txBody>
                  <a:tcPr/>
                </a:tc>
                <a:extLst>
                  <a:ext uri="{0D108BD9-81ED-4DB2-BD59-A6C34878D82A}">
                    <a16:rowId xmlns:a16="http://schemas.microsoft.com/office/drawing/2014/main" val="4040057601"/>
                  </a:ext>
                </a:extLst>
              </a:tr>
              <a:tr h="370840">
                <a:tc>
                  <a:txBody>
                    <a:bodyPr/>
                    <a:lstStyle/>
                    <a:p>
                      <a:r>
                        <a:rPr lang="en-US" sz="1000"/>
                        <a:t>#gooutside</a:t>
                      </a:r>
                    </a:p>
                  </a:txBody>
                  <a:tcPr/>
                </a:tc>
                <a:tc>
                  <a:txBody>
                    <a:bodyPr/>
                    <a:lstStyle/>
                    <a:p>
                      <a:r>
                        <a:rPr lang="en-US" sz="1000"/>
                        <a:t>105</a:t>
                      </a:r>
                    </a:p>
                  </a:txBody>
                  <a:tcPr/>
                </a:tc>
                <a:tc>
                  <a:txBody>
                    <a:bodyPr/>
                    <a:lstStyle/>
                    <a:p>
                      <a:r>
                        <a:rPr lang="en-US" sz="1000"/>
                        <a:t>51.32380952381</a:t>
                      </a:r>
                    </a:p>
                  </a:txBody>
                  <a:tcPr/>
                </a:tc>
                <a:tc>
                  <a:txBody>
                    <a:bodyPr/>
                    <a:lstStyle/>
                    <a:p>
                      <a:r>
                        <a:rPr lang="en-US" sz="1000"/>
                        <a:t>2.4</a:t>
                      </a:r>
                    </a:p>
                  </a:txBody>
                  <a:tcPr/>
                </a:tc>
                <a:tc>
                  <a:txBody>
                    <a:bodyPr/>
                    <a:lstStyle/>
                    <a:p>
                      <a:r>
                        <a:rPr lang="en-US" sz="1000"/>
                        <a:t>4.3047619047619</a:t>
                      </a:r>
                    </a:p>
                  </a:txBody>
                  <a:tcPr/>
                </a:tc>
                <a:tc>
                  <a:txBody>
                    <a:bodyPr/>
                    <a:lstStyle/>
                    <a:p>
                      <a:r>
                        <a:rPr lang="en-US" sz="1000"/>
                        <a:t>58.028571428571</a:t>
                      </a:r>
                    </a:p>
                  </a:txBody>
                  <a:tcPr/>
                </a:tc>
                <a:extLst>
                  <a:ext uri="{0D108BD9-81ED-4DB2-BD59-A6C34878D82A}">
                    <a16:rowId xmlns:a16="http://schemas.microsoft.com/office/drawing/2014/main" val="99713924"/>
                  </a:ext>
                </a:extLst>
              </a:tr>
              <a:tr h="370840">
                <a:tc>
                  <a:txBody>
                    <a:bodyPr/>
                    <a:lstStyle/>
                    <a:p>
                      <a:r>
                        <a:rPr lang="en-US" sz="1000"/>
                        <a:t>#trekargentina</a:t>
                      </a:r>
                    </a:p>
                  </a:txBody>
                  <a:tcPr/>
                </a:tc>
                <a:tc>
                  <a:txBody>
                    <a:bodyPr/>
                    <a:lstStyle/>
                    <a:p>
                      <a:r>
                        <a:rPr lang="en-US" sz="1000"/>
                        <a:t>100</a:t>
                      </a:r>
                    </a:p>
                  </a:txBody>
                  <a:tcPr/>
                </a:tc>
                <a:tc>
                  <a:txBody>
                    <a:bodyPr/>
                    <a:lstStyle/>
                    <a:p>
                      <a:r>
                        <a:rPr lang="en-US" sz="1000"/>
                        <a:t>51.9</a:t>
                      </a:r>
                    </a:p>
                  </a:txBody>
                  <a:tcPr/>
                </a:tc>
                <a:tc>
                  <a:txBody>
                    <a:bodyPr/>
                    <a:lstStyle/>
                    <a:p>
                      <a:r>
                        <a:rPr lang="en-US" sz="1000"/>
                        <a:t>2.5</a:t>
                      </a:r>
                    </a:p>
                  </a:txBody>
                  <a:tcPr/>
                </a:tc>
                <a:tc>
                  <a:txBody>
                    <a:bodyPr/>
                    <a:lstStyle/>
                    <a:p>
                      <a:r>
                        <a:rPr lang="en-US" sz="1000"/>
                        <a:t>4.51</a:t>
                      </a:r>
                    </a:p>
                  </a:txBody>
                  <a:tcPr/>
                </a:tc>
                <a:tc>
                  <a:txBody>
                    <a:bodyPr/>
                    <a:lstStyle/>
                    <a:p>
                      <a:r>
                        <a:rPr lang="en-US" sz="1000"/>
                        <a:t>58.91</a:t>
                      </a:r>
                    </a:p>
                  </a:txBody>
                  <a:tcPr/>
                </a:tc>
                <a:extLst>
                  <a:ext uri="{0D108BD9-81ED-4DB2-BD59-A6C34878D82A}">
                    <a16:rowId xmlns:a16="http://schemas.microsoft.com/office/drawing/2014/main" val="2036292116"/>
                  </a:ext>
                </a:extLst>
              </a:tr>
              <a:tr h="370840">
                <a:tc>
                  <a:txBody>
                    <a:bodyPr/>
                    <a:lstStyle/>
                    <a:p>
                      <a:r>
                        <a:rPr lang="en-US" sz="1000"/>
                        <a:t>#bontragerargentina</a:t>
                      </a:r>
                    </a:p>
                  </a:txBody>
                  <a:tcPr/>
                </a:tc>
                <a:tc>
                  <a:txBody>
                    <a:bodyPr/>
                    <a:lstStyle/>
                    <a:p>
                      <a:r>
                        <a:rPr lang="en-US" sz="1000"/>
                        <a:t>91</a:t>
                      </a:r>
                    </a:p>
                  </a:txBody>
                  <a:tcPr/>
                </a:tc>
                <a:tc>
                  <a:txBody>
                    <a:bodyPr/>
                    <a:lstStyle/>
                    <a:p>
                      <a:r>
                        <a:rPr lang="en-US" sz="1000"/>
                        <a:t>52.450549450549</a:t>
                      </a:r>
                    </a:p>
                  </a:txBody>
                  <a:tcPr/>
                </a:tc>
                <a:tc>
                  <a:txBody>
                    <a:bodyPr/>
                    <a:lstStyle/>
                    <a:p>
                      <a:r>
                        <a:rPr lang="en-US" sz="1000"/>
                        <a:t>2.6593406593407</a:t>
                      </a:r>
                    </a:p>
                  </a:txBody>
                  <a:tcPr/>
                </a:tc>
                <a:tc>
                  <a:txBody>
                    <a:bodyPr/>
                    <a:lstStyle/>
                    <a:p>
                      <a:r>
                        <a:rPr lang="en-US" sz="1000"/>
                        <a:t>4.6373626373626</a:t>
                      </a:r>
                    </a:p>
                  </a:txBody>
                  <a:tcPr/>
                </a:tc>
                <a:tc>
                  <a:txBody>
                    <a:bodyPr/>
                    <a:lstStyle/>
                    <a:p>
                      <a:r>
                        <a:rPr lang="en-US" sz="1000"/>
                        <a:t>59.747252747253</a:t>
                      </a:r>
                    </a:p>
                  </a:txBody>
                  <a:tcPr/>
                </a:tc>
                <a:extLst>
                  <a:ext uri="{0D108BD9-81ED-4DB2-BD59-A6C34878D82A}">
                    <a16:rowId xmlns:a16="http://schemas.microsoft.com/office/drawing/2014/main" val="3604755218"/>
                  </a:ext>
                </a:extLst>
              </a:tr>
            </a:tbl>
          </a:graphicData>
        </a:graphic>
      </p:graphicFrame>
      <p:sp>
        <p:nvSpPr>
          <p:cNvPr id="4" name="Text Placeholder 3">
            <a:extLst>
              <a:ext uri="{FF2B5EF4-FFF2-40B4-BE49-F238E27FC236}">
                <a16:creationId xmlns:a16="http://schemas.microsoft.com/office/drawing/2014/main" id="{9D08F431-9868-4FBD-9134-F1F2B73A56E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99730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2EF16-643F-425D-B06A-0384A20F81AF}"/>
              </a:ext>
            </a:extLst>
          </p:cNvPr>
          <p:cNvSpPr>
            <a:spLocks noGrp="1"/>
          </p:cNvSpPr>
          <p:nvPr>
            <p:ph type="title"/>
          </p:nvPr>
        </p:nvSpPr>
        <p:spPr/>
        <p:txBody>
          <a:bodyPr/>
          <a:lstStyle/>
          <a:p>
            <a:r>
              <a:rPr lang="en-US"/>
              <a:t>Facebook Post Table + Reactions | Scott - 1 of 23</a:t>
            </a:r>
          </a:p>
        </p:txBody>
      </p:sp>
      <p:graphicFrame>
        <p:nvGraphicFramePr>
          <p:cNvPr id="5" name="Table Placeholder 4">
            <a:extLst>
              <a:ext uri="{FF2B5EF4-FFF2-40B4-BE49-F238E27FC236}">
                <a16:creationId xmlns:a16="http://schemas.microsoft.com/office/drawing/2014/main" id="{B35B41BB-4B47-4552-BB77-C23A8A317D93}"/>
              </a:ext>
            </a:extLst>
          </p:cNvPr>
          <p:cNvGraphicFramePr>
            <a:graphicFrameLocks noGrp="1"/>
          </p:cNvGraphicFramePr>
          <p:nvPr>
            <p:ph type="tbl" sz="quarter" idx="13"/>
            <p:extLst>
              <p:ext uri="{D42A27DB-BD31-4B8C-83A1-F6EECF244321}">
                <p14:modId xmlns:p14="http://schemas.microsoft.com/office/powerpoint/2010/main" val="242150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0928325"/>
                    </a:ext>
                  </a:extLst>
                </a:gridCol>
                <a:gridCol w="493776">
                  <a:extLst>
                    <a:ext uri="{9D8B030D-6E8A-4147-A177-3AD203B41FA5}">
                      <a16:colId xmlns:a16="http://schemas.microsoft.com/office/drawing/2014/main" val="279526038"/>
                    </a:ext>
                  </a:extLst>
                </a:gridCol>
                <a:gridCol w="493776">
                  <a:extLst>
                    <a:ext uri="{9D8B030D-6E8A-4147-A177-3AD203B41FA5}">
                      <a16:colId xmlns:a16="http://schemas.microsoft.com/office/drawing/2014/main" val="1965394619"/>
                    </a:ext>
                  </a:extLst>
                </a:gridCol>
                <a:gridCol w="493776">
                  <a:extLst>
                    <a:ext uri="{9D8B030D-6E8A-4147-A177-3AD203B41FA5}">
                      <a16:colId xmlns:a16="http://schemas.microsoft.com/office/drawing/2014/main" val="706737638"/>
                    </a:ext>
                  </a:extLst>
                </a:gridCol>
                <a:gridCol w="493776">
                  <a:extLst>
                    <a:ext uri="{9D8B030D-6E8A-4147-A177-3AD203B41FA5}">
                      <a16:colId xmlns:a16="http://schemas.microsoft.com/office/drawing/2014/main" val="2733268267"/>
                    </a:ext>
                  </a:extLst>
                </a:gridCol>
                <a:gridCol w="493776">
                  <a:extLst>
                    <a:ext uri="{9D8B030D-6E8A-4147-A177-3AD203B41FA5}">
                      <a16:colId xmlns:a16="http://schemas.microsoft.com/office/drawing/2014/main" val="3280367186"/>
                    </a:ext>
                  </a:extLst>
                </a:gridCol>
                <a:gridCol w="493776">
                  <a:extLst>
                    <a:ext uri="{9D8B030D-6E8A-4147-A177-3AD203B41FA5}">
                      <a16:colId xmlns:a16="http://schemas.microsoft.com/office/drawing/2014/main" val="979459555"/>
                    </a:ext>
                  </a:extLst>
                </a:gridCol>
                <a:gridCol w="493776">
                  <a:extLst>
                    <a:ext uri="{9D8B030D-6E8A-4147-A177-3AD203B41FA5}">
                      <a16:colId xmlns:a16="http://schemas.microsoft.com/office/drawing/2014/main" val="1044535740"/>
                    </a:ext>
                  </a:extLst>
                </a:gridCol>
                <a:gridCol w="493776">
                  <a:extLst>
                    <a:ext uri="{9D8B030D-6E8A-4147-A177-3AD203B41FA5}">
                      <a16:colId xmlns:a16="http://schemas.microsoft.com/office/drawing/2014/main" val="1861260163"/>
                    </a:ext>
                  </a:extLst>
                </a:gridCol>
                <a:gridCol w="493776">
                  <a:extLst>
                    <a:ext uri="{9D8B030D-6E8A-4147-A177-3AD203B41FA5}">
                      <a16:colId xmlns:a16="http://schemas.microsoft.com/office/drawing/2014/main" val="1507702613"/>
                    </a:ext>
                  </a:extLst>
                </a:gridCol>
                <a:gridCol w="493776">
                  <a:extLst>
                    <a:ext uri="{9D8B030D-6E8A-4147-A177-3AD203B41FA5}">
                      <a16:colId xmlns:a16="http://schemas.microsoft.com/office/drawing/2014/main" val="2190469736"/>
                    </a:ext>
                  </a:extLst>
                </a:gridCol>
                <a:gridCol w="493776">
                  <a:extLst>
                    <a:ext uri="{9D8B030D-6E8A-4147-A177-3AD203B41FA5}">
                      <a16:colId xmlns:a16="http://schemas.microsoft.com/office/drawing/2014/main" val="4294470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318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- 2021-11-19 12:48:17</a:t>
                      </a:r>
                      <a:r>
                        <a:rPr kumimoji="0" lang="es-ES" sz="1000" b="0" i="0" u="none" strike="noStrike" kern="1200" cap="none" spc="0" normalizeH="0" baseline="0" noProof="0">
                          <a:ln>
                            <a:noFill/>
                          </a:ln>
                          <a:solidFill>
                            <a:prstClr val="black"/>
                          </a:solidFill>
                          <a:effectLst/>
                          <a:uLnTx/>
                          <a:uFillTx/>
                          <a:latin typeface="+mn-lt"/>
                          <a:ea typeface="+mn-ea"/>
                          <a:cs typeface="+mn-cs"/>
                        </a:rPr>
                        <a:t>
 #ESTRENO
Llegó el día.
La nueva Scott Spark ya está en Argentina!!
Y la podés conocer en nuestro stand en #Trasmontaña2021 
#FastIsFun
#SCOTTargentina 
#SCOTTbikes
📷 @ro_raw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47116199"/>
                  </a:ext>
                </a:extLst>
              </a:tr>
            </a:tbl>
          </a:graphicData>
        </a:graphic>
      </p:graphicFrame>
      <p:sp>
        <p:nvSpPr>
          <p:cNvPr id="4" name="Text Placeholder 3">
            <a:extLst>
              <a:ext uri="{FF2B5EF4-FFF2-40B4-BE49-F238E27FC236}">
                <a16:creationId xmlns:a16="http://schemas.microsoft.com/office/drawing/2014/main" id="{3C3FA4A0-44E5-486E-848F-A317C8C4205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13937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AA840-DF23-48B7-9946-FB948B31F967}"/>
              </a:ext>
            </a:extLst>
          </p:cNvPr>
          <p:cNvSpPr>
            <a:spLocks noGrp="1"/>
          </p:cNvSpPr>
          <p:nvPr>
            <p:ph type="title"/>
          </p:nvPr>
        </p:nvSpPr>
        <p:spPr/>
        <p:txBody>
          <a:bodyPr/>
          <a:lstStyle/>
          <a:p>
            <a:r>
              <a:rPr lang="en-US"/>
              <a:t>Facebook Post Table + Reactions | Scott - 2 of 23</a:t>
            </a:r>
          </a:p>
        </p:txBody>
      </p:sp>
      <p:graphicFrame>
        <p:nvGraphicFramePr>
          <p:cNvPr id="5" name="Table Placeholder 4">
            <a:extLst>
              <a:ext uri="{FF2B5EF4-FFF2-40B4-BE49-F238E27FC236}">
                <a16:creationId xmlns:a16="http://schemas.microsoft.com/office/drawing/2014/main" id="{21064652-7599-48C1-8560-A5A735A5054A}"/>
              </a:ext>
            </a:extLst>
          </p:cNvPr>
          <p:cNvGraphicFramePr>
            <a:graphicFrameLocks noGrp="1"/>
          </p:cNvGraphicFramePr>
          <p:nvPr>
            <p:ph type="tbl" sz="quarter" idx="13"/>
            <p:extLst>
              <p:ext uri="{D42A27DB-BD31-4B8C-83A1-F6EECF244321}">
                <p14:modId xmlns:p14="http://schemas.microsoft.com/office/powerpoint/2010/main" val="272512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11839539"/>
                    </a:ext>
                  </a:extLst>
                </a:gridCol>
                <a:gridCol w="493776">
                  <a:extLst>
                    <a:ext uri="{9D8B030D-6E8A-4147-A177-3AD203B41FA5}">
                      <a16:colId xmlns:a16="http://schemas.microsoft.com/office/drawing/2014/main" val="3473077678"/>
                    </a:ext>
                  </a:extLst>
                </a:gridCol>
                <a:gridCol w="493776">
                  <a:extLst>
                    <a:ext uri="{9D8B030D-6E8A-4147-A177-3AD203B41FA5}">
                      <a16:colId xmlns:a16="http://schemas.microsoft.com/office/drawing/2014/main" val="642106408"/>
                    </a:ext>
                  </a:extLst>
                </a:gridCol>
                <a:gridCol w="493776">
                  <a:extLst>
                    <a:ext uri="{9D8B030D-6E8A-4147-A177-3AD203B41FA5}">
                      <a16:colId xmlns:a16="http://schemas.microsoft.com/office/drawing/2014/main" val="3644103795"/>
                    </a:ext>
                  </a:extLst>
                </a:gridCol>
                <a:gridCol w="493776">
                  <a:extLst>
                    <a:ext uri="{9D8B030D-6E8A-4147-A177-3AD203B41FA5}">
                      <a16:colId xmlns:a16="http://schemas.microsoft.com/office/drawing/2014/main" val="3314263440"/>
                    </a:ext>
                  </a:extLst>
                </a:gridCol>
                <a:gridCol w="493776">
                  <a:extLst>
                    <a:ext uri="{9D8B030D-6E8A-4147-A177-3AD203B41FA5}">
                      <a16:colId xmlns:a16="http://schemas.microsoft.com/office/drawing/2014/main" val="4008044505"/>
                    </a:ext>
                  </a:extLst>
                </a:gridCol>
                <a:gridCol w="493776">
                  <a:extLst>
                    <a:ext uri="{9D8B030D-6E8A-4147-A177-3AD203B41FA5}">
                      <a16:colId xmlns:a16="http://schemas.microsoft.com/office/drawing/2014/main" val="3442308257"/>
                    </a:ext>
                  </a:extLst>
                </a:gridCol>
                <a:gridCol w="493776">
                  <a:extLst>
                    <a:ext uri="{9D8B030D-6E8A-4147-A177-3AD203B41FA5}">
                      <a16:colId xmlns:a16="http://schemas.microsoft.com/office/drawing/2014/main" val="2166610172"/>
                    </a:ext>
                  </a:extLst>
                </a:gridCol>
                <a:gridCol w="493776">
                  <a:extLst>
                    <a:ext uri="{9D8B030D-6E8A-4147-A177-3AD203B41FA5}">
                      <a16:colId xmlns:a16="http://schemas.microsoft.com/office/drawing/2014/main" val="3949608787"/>
                    </a:ext>
                  </a:extLst>
                </a:gridCol>
                <a:gridCol w="493776">
                  <a:extLst>
                    <a:ext uri="{9D8B030D-6E8A-4147-A177-3AD203B41FA5}">
                      <a16:colId xmlns:a16="http://schemas.microsoft.com/office/drawing/2014/main" val="2163189043"/>
                    </a:ext>
                  </a:extLst>
                </a:gridCol>
                <a:gridCol w="493776">
                  <a:extLst>
                    <a:ext uri="{9D8B030D-6E8A-4147-A177-3AD203B41FA5}">
                      <a16:colId xmlns:a16="http://schemas.microsoft.com/office/drawing/2014/main" val="3377695735"/>
                    </a:ext>
                  </a:extLst>
                </a:gridCol>
                <a:gridCol w="493776">
                  <a:extLst>
                    <a:ext uri="{9D8B030D-6E8A-4147-A177-3AD203B41FA5}">
                      <a16:colId xmlns:a16="http://schemas.microsoft.com/office/drawing/2014/main" val="4154287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291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- 2021-02-27 10:45:18</a:t>
                      </a:r>
                      <a:r>
                        <a:rPr kumimoji="0" lang="en-US" sz="1000" b="0" i="0" u="none" strike="noStrike" kern="1200" cap="none" spc="0" normalizeH="0" baseline="0" noProof="0">
                          <a:ln>
                            <a:noFill/>
                          </a:ln>
                          <a:solidFill>
                            <a:prstClr val="black"/>
                          </a:solidFill>
                          <a:effectLst/>
                          <a:uLnTx/>
                          <a:uFillTx/>
                          <a:latin typeface="+mn-lt"/>
                          <a:ea typeface="+mn-ea"/>
                          <a:cs typeface="+mn-cs"/>
                        </a:rPr>
                        <a:t>
 ¡Qué equipo ! El #TeamTrekBontrager de nuevo unidos en @vueltaaltascumbres 
¡Este domingo el team vuelven a vivir la emoción de vivir la pasión de competir en bici!
¿Cómo crees que le irá al team ? 
@trekbikes @trekbicycleargentina @bontragerargentina @opticacentralstore @guargentina @pave_sportswear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2121699"/>
                  </a:ext>
                </a:extLst>
              </a:tr>
            </a:tbl>
          </a:graphicData>
        </a:graphic>
      </p:graphicFrame>
      <p:sp>
        <p:nvSpPr>
          <p:cNvPr id="4" name="Text Placeholder 3">
            <a:extLst>
              <a:ext uri="{FF2B5EF4-FFF2-40B4-BE49-F238E27FC236}">
                <a16:creationId xmlns:a16="http://schemas.microsoft.com/office/drawing/2014/main" id="{B1CA9831-85EE-49F1-8220-009345BA457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37968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7C10-F9DE-4E67-8BAE-EDAC8010B488}"/>
              </a:ext>
            </a:extLst>
          </p:cNvPr>
          <p:cNvSpPr>
            <a:spLocks noGrp="1"/>
          </p:cNvSpPr>
          <p:nvPr>
            <p:ph type="title"/>
          </p:nvPr>
        </p:nvSpPr>
        <p:spPr/>
        <p:txBody>
          <a:bodyPr/>
          <a:lstStyle/>
          <a:p>
            <a:r>
              <a:rPr lang="en-US"/>
              <a:t>Facebook Post Table + Reactions | Scott - 3 of 23</a:t>
            </a:r>
          </a:p>
        </p:txBody>
      </p:sp>
      <p:graphicFrame>
        <p:nvGraphicFramePr>
          <p:cNvPr id="5" name="Table Placeholder 4">
            <a:extLst>
              <a:ext uri="{FF2B5EF4-FFF2-40B4-BE49-F238E27FC236}">
                <a16:creationId xmlns:a16="http://schemas.microsoft.com/office/drawing/2014/main" id="{118A362C-A0BE-4F4F-9939-0C48173C5E39}"/>
              </a:ext>
            </a:extLst>
          </p:cNvPr>
          <p:cNvGraphicFramePr>
            <a:graphicFrameLocks noGrp="1"/>
          </p:cNvGraphicFramePr>
          <p:nvPr>
            <p:ph type="tbl" sz="quarter" idx="13"/>
            <p:extLst>
              <p:ext uri="{D42A27DB-BD31-4B8C-83A1-F6EECF244321}">
                <p14:modId xmlns:p14="http://schemas.microsoft.com/office/powerpoint/2010/main" val="759000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6211998"/>
                    </a:ext>
                  </a:extLst>
                </a:gridCol>
                <a:gridCol w="493776">
                  <a:extLst>
                    <a:ext uri="{9D8B030D-6E8A-4147-A177-3AD203B41FA5}">
                      <a16:colId xmlns:a16="http://schemas.microsoft.com/office/drawing/2014/main" val="2629177069"/>
                    </a:ext>
                  </a:extLst>
                </a:gridCol>
                <a:gridCol w="493776">
                  <a:extLst>
                    <a:ext uri="{9D8B030D-6E8A-4147-A177-3AD203B41FA5}">
                      <a16:colId xmlns:a16="http://schemas.microsoft.com/office/drawing/2014/main" val="4253902400"/>
                    </a:ext>
                  </a:extLst>
                </a:gridCol>
                <a:gridCol w="493776">
                  <a:extLst>
                    <a:ext uri="{9D8B030D-6E8A-4147-A177-3AD203B41FA5}">
                      <a16:colId xmlns:a16="http://schemas.microsoft.com/office/drawing/2014/main" val="147363173"/>
                    </a:ext>
                  </a:extLst>
                </a:gridCol>
                <a:gridCol w="493776">
                  <a:extLst>
                    <a:ext uri="{9D8B030D-6E8A-4147-A177-3AD203B41FA5}">
                      <a16:colId xmlns:a16="http://schemas.microsoft.com/office/drawing/2014/main" val="4211247182"/>
                    </a:ext>
                  </a:extLst>
                </a:gridCol>
                <a:gridCol w="493776">
                  <a:extLst>
                    <a:ext uri="{9D8B030D-6E8A-4147-A177-3AD203B41FA5}">
                      <a16:colId xmlns:a16="http://schemas.microsoft.com/office/drawing/2014/main" val="2829432463"/>
                    </a:ext>
                  </a:extLst>
                </a:gridCol>
                <a:gridCol w="493776">
                  <a:extLst>
                    <a:ext uri="{9D8B030D-6E8A-4147-A177-3AD203B41FA5}">
                      <a16:colId xmlns:a16="http://schemas.microsoft.com/office/drawing/2014/main" val="3709928958"/>
                    </a:ext>
                  </a:extLst>
                </a:gridCol>
                <a:gridCol w="493776">
                  <a:extLst>
                    <a:ext uri="{9D8B030D-6E8A-4147-A177-3AD203B41FA5}">
                      <a16:colId xmlns:a16="http://schemas.microsoft.com/office/drawing/2014/main" val="2377670895"/>
                    </a:ext>
                  </a:extLst>
                </a:gridCol>
                <a:gridCol w="493776">
                  <a:extLst>
                    <a:ext uri="{9D8B030D-6E8A-4147-A177-3AD203B41FA5}">
                      <a16:colId xmlns:a16="http://schemas.microsoft.com/office/drawing/2014/main" val="659990314"/>
                    </a:ext>
                  </a:extLst>
                </a:gridCol>
                <a:gridCol w="493776">
                  <a:extLst>
                    <a:ext uri="{9D8B030D-6E8A-4147-A177-3AD203B41FA5}">
                      <a16:colId xmlns:a16="http://schemas.microsoft.com/office/drawing/2014/main" val="1883093925"/>
                    </a:ext>
                  </a:extLst>
                </a:gridCol>
                <a:gridCol w="493776">
                  <a:extLst>
                    <a:ext uri="{9D8B030D-6E8A-4147-A177-3AD203B41FA5}">
                      <a16:colId xmlns:a16="http://schemas.microsoft.com/office/drawing/2014/main" val="1165462932"/>
                    </a:ext>
                  </a:extLst>
                </a:gridCol>
                <a:gridCol w="493776">
                  <a:extLst>
                    <a:ext uri="{9D8B030D-6E8A-4147-A177-3AD203B41FA5}">
                      <a16:colId xmlns:a16="http://schemas.microsoft.com/office/drawing/2014/main" val="1820429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388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- 2021-07-22 21:02:25</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diseño de pintura personalizado, inspirado en la tierra del sol naciente, exclusiva para los atletas que competirán en el evento deportivo más importante del mundo. 
@trekbikes @trekbicycleargentina @bontragerargentina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67927745"/>
                  </a:ext>
                </a:extLst>
              </a:tr>
            </a:tbl>
          </a:graphicData>
        </a:graphic>
      </p:graphicFrame>
      <p:sp>
        <p:nvSpPr>
          <p:cNvPr id="4" name="Text Placeholder 3">
            <a:extLst>
              <a:ext uri="{FF2B5EF4-FFF2-40B4-BE49-F238E27FC236}">
                <a16:creationId xmlns:a16="http://schemas.microsoft.com/office/drawing/2014/main" id="{4D922DB8-0B64-4681-B0F5-16B529D0ADC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85354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F4D8-308A-4C04-B742-7F0B7A82EAA6}"/>
              </a:ext>
            </a:extLst>
          </p:cNvPr>
          <p:cNvSpPr>
            <a:spLocks noGrp="1"/>
          </p:cNvSpPr>
          <p:nvPr>
            <p:ph type="title"/>
          </p:nvPr>
        </p:nvSpPr>
        <p:spPr/>
        <p:txBody>
          <a:bodyPr/>
          <a:lstStyle/>
          <a:p>
            <a:r>
              <a:rPr lang="en-US"/>
              <a:t>Facebook Post Table + Reactions | Scott - 4 of 23</a:t>
            </a:r>
          </a:p>
        </p:txBody>
      </p:sp>
      <p:graphicFrame>
        <p:nvGraphicFramePr>
          <p:cNvPr id="5" name="Table Placeholder 4">
            <a:extLst>
              <a:ext uri="{FF2B5EF4-FFF2-40B4-BE49-F238E27FC236}">
                <a16:creationId xmlns:a16="http://schemas.microsoft.com/office/drawing/2014/main" id="{71165668-1E89-4F51-A4E1-09FE4820A22F}"/>
              </a:ext>
            </a:extLst>
          </p:cNvPr>
          <p:cNvGraphicFramePr>
            <a:graphicFrameLocks noGrp="1"/>
          </p:cNvGraphicFramePr>
          <p:nvPr>
            <p:ph type="tbl" sz="quarter" idx="13"/>
            <p:extLst>
              <p:ext uri="{D42A27DB-BD31-4B8C-83A1-F6EECF244321}">
                <p14:modId xmlns:p14="http://schemas.microsoft.com/office/powerpoint/2010/main" val="38289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4665899"/>
                    </a:ext>
                  </a:extLst>
                </a:gridCol>
                <a:gridCol w="493776">
                  <a:extLst>
                    <a:ext uri="{9D8B030D-6E8A-4147-A177-3AD203B41FA5}">
                      <a16:colId xmlns:a16="http://schemas.microsoft.com/office/drawing/2014/main" val="543884094"/>
                    </a:ext>
                  </a:extLst>
                </a:gridCol>
                <a:gridCol w="493776">
                  <a:extLst>
                    <a:ext uri="{9D8B030D-6E8A-4147-A177-3AD203B41FA5}">
                      <a16:colId xmlns:a16="http://schemas.microsoft.com/office/drawing/2014/main" val="2187937411"/>
                    </a:ext>
                  </a:extLst>
                </a:gridCol>
                <a:gridCol w="493776">
                  <a:extLst>
                    <a:ext uri="{9D8B030D-6E8A-4147-A177-3AD203B41FA5}">
                      <a16:colId xmlns:a16="http://schemas.microsoft.com/office/drawing/2014/main" val="2742427794"/>
                    </a:ext>
                  </a:extLst>
                </a:gridCol>
                <a:gridCol w="493776">
                  <a:extLst>
                    <a:ext uri="{9D8B030D-6E8A-4147-A177-3AD203B41FA5}">
                      <a16:colId xmlns:a16="http://schemas.microsoft.com/office/drawing/2014/main" val="3871571599"/>
                    </a:ext>
                  </a:extLst>
                </a:gridCol>
                <a:gridCol w="493776">
                  <a:extLst>
                    <a:ext uri="{9D8B030D-6E8A-4147-A177-3AD203B41FA5}">
                      <a16:colId xmlns:a16="http://schemas.microsoft.com/office/drawing/2014/main" val="3778700319"/>
                    </a:ext>
                  </a:extLst>
                </a:gridCol>
                <a:gridCol w="493776">
                  <a:extLst>
                    <a:ext uri="{9D8B030D-6E8A-4147-A177-3AD203B41FA5}">
                      <a16:colId xmlns:a16="http://schemas.microsoft.com/office/drawing/2014/main" val="2190342775"/>
                    </a:ext>
                  </a:extLst>
                </a:gridCol>
                <a:gridCol w="493776">
                  <a:extLst>
                    <a:ext uri="{9D8B030D-6E8A-4147-A177-3AD203B41FA5}">
                      <a16:colId xmlns:a16="http://schemas.microsoft.com/office/drawing/2014/main" val="3602846336"/>
                    </a:ext>
                  </a:extLst>
                </a:gridCol>
                <a:gridCol w="493776">
                  <a:extLst>
                    <a:ext uri="{9D8B030D-6E8A-4147-A177-3AD203B41FA5}">
                      <a16:colId xmlns:a16="http://schemas.microsoft.com/office/drawing/2014/main" val="4268529641"/>
                    </a:ext>
                  </a:extLst>
                </a:gridCol>
                <a:gridCol w="493776">
                  <a:extLst>
                    <a:ext uri="{9D8B030D-6E8A-4147-A177-3AD203B41FA5}">
                      <a16:colId xmlns:a16="http://schemas.microsoft.com/office/drawing/2014/main" val="4179622614"/>
                    </a:ext>
                  </a:extLst>
                </a:gridCol>
                <a:gridCol w="493776">
                  <a:extLst>
                    <a:ext uri="{9D8B030D-6E8A-4147-A177-3AD203B41FA5}">
                      <a16:colId xmlns:a16="http://schemas.microsoft.com/office/drawing/2014/main" val="3624475562"/>
                    </a:ext>
                  </a:extLst>
                </a:gridCol>
                <a:gridCol w="493776">
                  <a:extLst>
                    <a:ext uri="{9D8B030D-6E8A-4147-A177-3AD203B41FA5}">
                      <a16:colId xmlns:a16="http://schemas.microsoft.com/office/drawing/2014/main" val="268223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710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- 2021-03-02 22:40:52</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7728640"/>
                  </a:ext>
                </a:extLst>
              </a:tr>
            </a:tbl>
          </a:graphicData>
        </a:graphic>
      </p:graphicFrame>
      <p:sp>
        <p:nvSpPr>
          <p:cNvPr id="4" name="Text Placeholder 3">
            <a:extLst>
              <a:ext uri="{FF2B5EF4-FFF2-40B4-BE49-F238E27FC236}">
                <a16:creationId xmlns:a16="http://schemas.microsoft.com/office/drawing/2014/main" id="{64E392A8-7AD1-4BF1-BCA1-24DDA3C4CBE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89161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739DD-1C51-403C-9405-3B03391E5EDE}"/>
              </a:ext>
            </a:extLst>
          </p:cNvPr>
          <p:cNvSpPr>
            <a:spLocks noGrp="1"/>
          </p:cNvSpPr>
          <p:nvPr>
            <p:ph type="title"/>
          </p:nvPr>
        </p:nvSpPr>
        <p:spPr/>
        <p:txBody>
          <a:bodyPr/>
          <a:lstStyle/>
          <a:p>
            <a:r>
              <a:rPr lang="en-US"/>
              <a:t>Facebook Post Table + Reactions | Scott - 5 of 23</a:t>
            </a:r>
          </a:p>
        </p:txBody>
      </p:sp>
      <p:graphicFrame>
        <p:nvGraphicFramePr>
          <p:cNvPr id="5" name="Table Placeholder 4">
            <a:extLst>
              <a:ext uri="{FF2B5EF4-FFF2-40B4-BE49-F238E27FC236}">
                <a16:creationId xmlns:a16="http://schemas.microsoft.com/office/drawing/2014/main" id="{A6D8E02B-5F86-4F7F-A777-80C78DEA75BB}"/>
              </a:ext>
            </a:extLst>
          </p:cNvPr>
          <p:cNvGraphicFramePr>
            <a:graphicFrameLocks noGrp="1"/>
          </p:cNvGraphicFramePr>
          <p:nvPr>
            <p:ph type="tbl" sz="quarter" idx="13"/>
            <p:extLst>
              <p:ext uri="{D42A27DB-BD31-4B8C-83A1-F6EECF244321}">
                <p14:modId xmlns:p14="http://schemas.microsoft.com/office/powerpoint/2010/main" val="384221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024658"/>
                    </a:ext>
                  </a:extLst>
                </a:gridCol>
                <a:gridCol w="493776">
                  <a:extLst>
                    <a:ext uri="{9D8B030D-6E8A-4147-A177-3AD203B41FA5}">
                      <a16:colId xmlns:a16="http://schemas.microsoft.com/office/drawing/2014/main" val="713263119"/>
                    </a:ext>
                  </a:extLst>
                </a:gridCol>
                <a:gridCol w="493776">
                  <a:extLst>
                    <a:ext uri="{9D8B030D-6E8A-4147-A177-3AD203B41FA5}">
                      <a16:colId xmlns:a16="http://schemas.microsoft.com/office/drawing/2014/main" val="182071997"/>
                    </a:ext>
                  </a:extLst>
                </a:gridCol>
                <a:gridCol w="493776">
                  <a:extLst>
                    <a:ext uri="{9D8B030D-6E8A-4147-A177-3AD203B41FA5}">
                      <a16:colId xmlns:a16="http://schemas.microsoft.com/office/drawing/2014/main" val="1473960629"/>
                    </a:ext>
                  </a:extLst>
                </a:gridCol>
                <a:gridCol w="493776">
                  <a:extLst>
                    <a:ext uri="{9D8B030D-6E8A-4147-A177-3AD203B41FA5}">
                      <a16:colId xmlns:a16="http://schemas.microsoft.com/office/drawing/2014/main" val="1576067361"/>
                    </a:ext>
                  </a:extLst>
                </a:gridCol>
                <a:gridCol w="493776">
                  <a:extLst>
                    <a:ext uri="{9D8B030D-6E8A-4147-A177-3AD203B41FA5}">
                      <a16:colId xmlns:a16="http://schemas.microsoft.com/office/drawing/2014/main" val="1008595455"/>
                    </a:ext>
                  </a:extLst>
                </a:gridCol>
                <a:gridCol w="493776">
                  <a:extLst>
                    <a:ext uri="{9D8B030D-6E8A-4147-A177-3AD203B41FA5}">
                      <a16:colId xmlns:a16="http://schemas.microsoft.com/office/drawing/2014/main" val="460347093"/>
                    </a:ext>
                  </a:extLst>
                </a:gridCol>
                <a:gridCol w="493776">
                  <a:extLst>
                    <a:ext uri="{9D8B030D-6E8A-4147-A177-3AD203B41FA5}">
                      <a16:colId xmlns:a16="http://schemas.microsoft.com/office/drawing/2014/main" val="2422794566"/>
                    </a:ext>
                  </a:extLst>
                </a:gridCol>
                <a:gridCol w="493776">
                  <a:extLst>
                    <a:ext uri="{9D8B030D-6E8A-4147-A177-3AD203B41FA5}">
                      <a16:colId xmlns:a16="http://schemas.microsoft.com/office/drawing/2014/main" val="1012093506"/>
                    </a:ext>
                  </a:extLst>
                </a:gridCol>
                <a:gridCol w="493776">
                  <a:extLst>
                    <a:ext uri="{9D8B030D-6E8A-4147-A177-3AD203B41FA5}">
                      <a16:colId xmlns:a16="http://schemas.microsoft.com/office/drawing/2014/main" val="3094720761"/>
                    </a:ext>
                  </a:extLst>
                </a:gridCol>
                <a:gridCol w="493776">
                  <a:extLst>
                    <a:ext uri="{9D8B030D-6E8A-4147-A177-3AD203B41FA5}">
                      <a16:colId xmlns:a16="http://schemas.microsoft.com/office/drawing/2014/main" val="498290821"/>
                    </a:ext>
                  </a:extLst>
                </a:gridCol>
                <a:gridCol w="493776">
                  <a:extLst>
                    <a:ext uri="{9D8B030D-6E8A-4147-A177-3AD203B41FA5}">
                      <a16:colId xmlns:a16="http://schemas.microsoft.com/office/drawing/2014/main" val="2041301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1720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- 2021-05-31 17:25:46</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717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- 2021-06-03 11:24:28</a:t>
                      </a:r>
                      <a:r>
                        <a:rPr kumimoji="0" lang="es-ES" sz="1000" b="0" i="0" u="none" strike="noStrike" kern="1200" cap="none" spc="0" normalizeH="0" baseline="0" noProof="0">
                          <a:ln>
                            <a:noFill/>
                          </a:ln>
                          <a:solidFill>
                            <a:prstClr val="black"/>
                          </a:solidFill>
                          <a:effectLst/>
                          <a:uLnTx/>
                          <a:uFillTx/>
                          <a:latin typeface="+mn-lt"/>
                          <a:ea typeface="+mn-ea"/>
                          <a:cs typeface="+mn-cs"/>
                        </a:rPr>
                        <a:t>
 Ella, la más linda. ¡Feliz día! ❤🚲 #DíaMundialDeLaBicicleta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8613910"/>
                  </a:ext>
                </a:extLst>
              </a:tr>
            </a:tbl>
          </a:graphicData>
        </a:graphic>
      </p:graphicFrame>
      <p:sp>
        <p:nvSpPr>
          <p:cNvPr id="4" name="Text Placeholder 3">
            <a:extLst>
              <a:ext uri="{FF2B5EF4-FFF2-40B4-BE49-F238E27FC236}">
                <a16:creationId xmlns:a16="http://schemas.microsoft.com/office/drawing/2014/main" id="{B5498E5A-7D84-4F47-95FA-BC4AFF43FE0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18922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981F-CCF3-4069-9133-5CCE817963FF}"/>
              </a:ext>
            </a:extLst>
          </p:cNvPr>
          <p:cNvSpPr>
            <a:spLocks noGrp="1"/>
          </p:cNvSpPr>
          <p:nvPr>
            <p:ph type="title"/>
          </p:nvPr>
        </p:nvSpPr>
        <p:spPr/>
        <p:txBody>
          <a:bodyPr/>
          <a:lstStyle/>
          <a:p>
            <a:r>
              <a:rPr lang="en-US"/>
              <a:t>Facebook Post Table + Reactions | Scott - 6 of 23</a:t>
            </a:r>
          </a:p>
        </p:txBody>
      </p:sp>
      <p:graphicFrame>
        <p:nvGraphicFramePr>
          <p:cNvPr id="5" name="Table Placeholder 4">
            <a:extLst>
              <a:ext uri="{FF2B5EF4-FFF2-40B4-BE49-F238E27FC236}">
                <a16:creationId xmlns:a16="http://schemas.microsoft.com/office/drawing/2014/main" id="{ADBE0523-BF78-4467-8FD3-D52B3D5EAFF9}"/>
              </a:ext>
            </a:extLst>
          </p:cNvPr>
          <p:cNvGraphicFramePr>
            <a:graphicFrameLocks noGrp="1"/>
          </p:cNvGraphicFramePr>
          <p:nvPr>
            <p:ph type="tbl" sz="quarter" idx="13"/>
            <p:extLst>
              <p:ext uri="{D42A27DB-BD31-4B8C-83A1-F6EECF244321}">
                <p14:modId xmlns:p14="http://schemas.microsoft.com/office/powerpoint/2010/main" val="8588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8259094"/>
                    </a:ext>
                  </a:extLst>
                </a:gridCol>
                <a:gridCol w="493776">
                  <a:extLst>
                    <a:ext uri="{9D8B030D-6E8A-4147-A177-3AD203B41FA5}">
                      <a16:colId xmlns:a16="http://schemas.microsoft.com/office/drawing/2014/main" val="1281849739"/>
                    </a:ext>
                  </a:extLst>
                </a:gridCol>
                <a:gridCol w="493776">
                  <a:extLst>
                    <a:ext uri="{9D8B030D-6E8A-4147-A177-3AD203B41FA5}">
                      <a16:colId xmlns:a16="http://schemas.microsoft.com/office/drawing/2014/main" val="1460939419"/>
                    </a:ext>
                  </a:extLst>
                </a:gridCol>
                <a:gridCol w="493776">
                  <a:extLst>
                    <a:ext uri="{9D8B030D-6E8A-4147-A177-3AD203B41FA5}">
                      <a16:colId xmlns:a16="http://schemas.microsoft.com/office/drawing/2014/main" val="757561988"/>
                    </a:ext>
                  </a:extLst>
                </a:gridCol>
                <a:gridCol w="493776">
                  <a:extLst>
                    <a:ext uri="{9D8B030D-6E8A-4147-A177-3AD203B41FA5}">
                      <a16:colId xmlns:a16="http://schemas.microsoft.com/office/drawing/2014/main" val="3647995205"/>
                    </a:ext>
                  </a:extLst>
                </a:gridCol>
                <a:gridCol w="493776">
                  <a:extLst>
                    <a:ext uri="{9D8B030D-6E8A-4147-A177-3AD203B41FA5}">
                      <a16:colId xmlns:a16="http://schemas.microsoft.com/office/drawing/2014/main" val="2227347464"/>
                    </a:ext>
                  </a:extLst>
                </a:gridCol>
                <a:gridCol w="493776">
                  <a:extLst>
                    <a:ext uri="{9D8B030D-6E8A-4147-A177-3AD203B41FA5}">
                      <a16:colId xmlns:a16="http://schemas.microsoft.com/office/drawing/2014/main" val="2012262412"/>
                    </a:ext>
                  </a:extLst>
                </a:gridCol>
                <a:gridCol w="493776">
                  <a:extLst>
                    <a:ext uri="{9D8B030D-6E8A-4147-A177-3AD203B41FA5}">
                      <a16:colId xmlns:a16="http://schemas.microsoft.com/office/drawing/2014/main" val="1091799721"/>
                    </a:ext>
                  </a:extLst>
                </a:gridCol>
                <a:gridCol w="493776">
                  <a:extLst>
                    <a:ext uri="{9D8B030D-6E8A-4147-A177-3AD203B41FA5}">
                      <a16:colId xmlns:a16="http://schemas.microsoft.com/office/drawing/2014/main" val="2235587578"/>
                    </a:ext>
                  </a:extLst>
                </a:gridCol>
                <a:gridCol w="493776">
                  <a:extLst>
                    <a:ext uri="{9D8B030D-6E8A-4147-A177-3AD203B41FA5}">
                      <a16:colId xmlns:a16="http://schemas.microsoft.com/office/drawing/2014/main" val="1719536245"/>
                    </a:ext>
                  </a:extLst>
                </a:gridCol>
                <a:gridCol w="493776">
                  <a:extLst>
                    <a:ext uri="{9D8B030D-6E8A-4147-A177-3AD203B41FA5}">
                      <a16:colId xmlns:a16="http://schemas.microsoft.com/office/drawing/2014/main" val="4231869309"/>
                    </a:ext>
                  </a:extLst>
                </a:gridCol>
                <a:gridCol w="493776">
                  <a:extLst>
                    <a:ext uri="{9D8B030D-6E8A-4147-A177-3AD203B41FA5}">
                      <a16:colId xmlns:a16="http://schemas.microsoft.com/office/drawing/2014/main" val="1243940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738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- 2021-06-13 11:43:49</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Nino Schurter  en el SCOTT-SRAM MTB 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28211066"/>
                  </a:ext>
                </a:extLst>
              </a:tr>
            </a:tbl>
          </a:graphicData>
        </a:graphic>
      </p:graphicFrame>
      <p:sp>
        <p:nvSpPr>
          <p:cNvPr id="4" name="Text Placeholder 3">
            <a:extLst>
              <a:ext uri="{FF2B5EF4-FFF2-40B4-BE49-F238E27FC236}">
                <a16:creationId xmlns:a16="http://schemas.microsoft.com/office/drawing/2014/main" id="{F9380839-E99A-4BE6-85A2-653D5C6D3F9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58588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E4FD1-09E8-4924-8932-55E7B0559563}"/>
              </a:ext>
            </a:extLst>
          </p:cNvPr>
          <p:cNvSpPr>
            <a:spLocks noGrp="1"/>
          </p:cNvSpPr>
          <p:nvPr>
            <p:ph type="title"/>
          </p:nvPr>
        </p:nvSpPr>
        <p:spPr/>
        <p:txBody>
          <a:bodyPr/>
          <a:lstStyle/>
          <a:p>
            <a:r>
              <a:rPr lang="en-US"/>
              <a:t>Facebook Post Table + Reactions | Scott - 7 of 23</a:t>
            </a:r>
          </a:p>
        </p:txBody>
      </p:sp>
      <p:graphicFrame>
        <p:nvGraphicFramePr>
          <p:cNvPr id="5" name="Table Placeholder 4">
            <a:extLst>
              <a:ext uri="{FF2B5EF4-FFF2-40B4-BE49-F238E27FC236}">
                <a16:creationId xmlns:a16="http://schemas.microsoft.com/office/drawing/2014/main" id="{D8FBE4B0-B371-4BD7-8511-DE5BA2F40F8A}"/>
              </a:ext>
            </a:extLst>
          </p:cNvPr>
          <p:cNvGraphicFramePr>
            <a:graphicFrameLocks noGrp="1"/>
          </p:cNvGraphicFramePr>
          <p:nvPr>
            <p:ph type="tbl" sz="quarter" idx="13"/>
            <p:extLst>
              <p:ext uri="{D42A27DB-BD31-4B8C-83A1-F6EECF244321}">
                <p14:modId xmlns:p14="http://schemas.microsoft.com/office/powerpoint/2010/main" val="4194043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4322379"/>
                    </a:ext>
                  </a:extLst>
                </a:gridCol>
                <a:gridCol w="493776">
                  <a:extLst>
                    <a:ext uri="{9D8B030D-6E8A-4147-A177-3AD203B41FA5}">
                      <a16:colId xmlns:a16="http://schemas.microsoft.com/office/drawing/2014/main" val="2108906802"/>
                    </a:ext>
                  </a:extLst>
                </a:gridCol>
                <a:gridCol w="493776">
                  <a:extLst>
                    <a:ext uri="{9D8B030D-6E8A-4147-A177-3AD203B41FA5}">
                      <a16:colId xmlns:a16="http://schemas.microsoft.com/office/drawing/2014/main" val="2829153520"/>
                    </a:ext>
                  </a:extLst>
                </a:gridCol>
                <a:gridCol w="493776">
                  <a:extLst>
                    <a:ext uri="{9D8B030D-6E8A-4147-A177-3AD203B41FA5}">
                      <a16:colId xmlns:a16="http://schemas.microsoft.com/office/drawing/2014/main" val="3627173008"/>
                    </a:ext>
                  </a:extLst>
                </a:gridCol>
                <a:gridCol w="493776">
                  <a:extLst>
                    <a:ext uri="{9D8B030D-6E8A-4147-A177-3AD203B41FA5}">
                      <a16:colId xmlns:a16="http://schemas.microsoft.com/office/drawing/2014/main" val="1820006711"/>
                    </a:ext>
                  </a:extLst>
                </a:gridCol>
                <a:gridCol w="493776">
                  <a:extLst>
                    <a:ext uri="{9D8B030D-6E8A-4147-A177-3AD203B41FA5}">
                      <a16:colId xmlns:a16="http://schemas.microsoft.com/office/drawing/2014/main" val="1850697906"/>
                    </a:ext>
                  </a:extLst>
                </a:gridCol>
                <a:gridCol w="493776">
                  <a:extLst>
                    <a:ext uri="{9D8B030D-6E8A-4147-A177-3AD203B41FA5}">
                      <a16:colId xmlns:a16="http://schemas.microsoft.com/office/drawing/2014/main" val="1651708413"/>
                    </a:ext>
                  </a:extLst>
                </a:gridCol>
                <a:gridCol w="493776">
                  <a:extLst>
                    <a:ext uri="{9D8B030D-6E8A-4147-A177-3AD203B41FA5}">
                      <a16:colId xmlns:a16="http://schemas.microsoft.com/office/drawing/2014/main" val="2999315993"/>
                    </a:ext>
                  </a:extLst>
                </a:gridCol>
                <a:gridCol w="493776">
                  <a:extLst>
                    <a:ext uri="{9D8B030D-6E8A-4147-A177-3AD203B41FA5}">
                      <a16:colId xmlns:a16="http://schemas.microsoft.com/office/drawing/2014/main" val="3752180644"/>
                    </a:ext>
                  </a:extLst>
                </a:gridCol>
                <a:gridCol w="493776">
                  <a:extLst>
                    <a:ext uri="{9D8B030D-6E8A-4147-A177-3AD203B41FA5}">
                      <a16:colId xmlns:a16="http://schemas.microsoft.com/office/drawing/2014/main" val="1144062443"/>
                    </a:ext>
                  </a:extLst>
                </a:gridCol>
                <a:gridCol w="493776">
                  <a:extLst>
                    <a:ext uri="{9D8B030D-6E8A-4147-A177-3AD203B41FA5}">
                      <a16:colId xmlns:a16="http://schemas.microsoft.com/office/drawing/2014/main" val="3506871864"/>
                    </a:ext>
                  </a:extLst>
                </a:gridCol>
                <a:gridCol w="493776">
                  <a:extLst>
                    <a:ext uri="{9D8B030D-6E8A-4147-A177-3AD203B41FA5}">
                      <a16:colId xmlns:a16="http://schemas.microsoft.com/office/drawing/2014/main" val="54567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509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- 2021-02-19 20:38:21</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Comp Dark Grey es lo que estabas esperando para subir de nivel.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0690469"/>
                  </a:ext>
                </a:extLst>
              </a:tr>
            </a:tbl>
          </a:graphicData>
        </a:graphic>
      </p:graphicFrame>
      <p:sp>
        <p:nvSpPr>
          <p:cNvPr id="4" name="Text Placeholder 3">
            <a:extLst>
              <a:ext uri="{FF2B5EF4-FFF2-40B4-BE49-F238E27FC236}">
                <a16:creationId xmlns:a16="http://schemas.microsoft.com/office/drawing/2014/main" id="{A9982E8C-47DB-4F2E-8640-110C0BD5A9B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803875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EA721-202A-47D0-9190-622B4EFE46A3}"/>
              </a:ext>
            </a:extLst>
          </p:cNvPr>
          <p:cNvSpPr>
            <a:spLocks noGrp="1"/>
          </p:cNvSpPr>
          <p:nvPr>
            <p:ph type="title"/>
          </p:nvPr>
        </p:nvSpPr>
        <p:spPr/>
        <p:txBody>
          <a:bodyPr/>
          <a:lstStyle/>
          <a:p>
            <a:r>
              <a:rPr lang="en-US"/>
              <a:t>Facebook Post Table + Reactions | Scott - 8 of 23</a:t>
            </a:r>
          </a:p>
        </p:txBody>
      </p:sp>
      <p:graphicFrame>
        <p:nvGraphicFramePr>
          <p:cNvPr id="5" name="Table Placeholder 4">
            <a:extLst>
              <a:ext uri="{FF2B5EF4-FFF2-40B4-BE49-F238E27FC236}">
                <a16:creationId xmlns:a16="http://schemas.microsoft.com/office/drawing/2014/main" id="{17A63F5D-CA5E-49C2-ABE6-D80ACEFB015D}"/>
              </a:ext>
            </a:extLst>
          </p:cNvPr>
          <p:cNvGraphicFramePr>
            <a:graphicFrameLocks noGrp="1"/>
          </p:cNvGraphicFramePr>
          <p:nvPr>
            <p:ph type="tbl" sz="quarter" idx="13"/>
            <p:extLst>
              <p:ext uri="{D42A27DB-BD31-4B8C-83A1-F6EECF244321}">
                <p14:modId xmlns:p14="http://schemas.microsoft.com/office/powerpoint/2010/main" val="146770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6363551"/>
                    </a:ext>
                  </a:extLst>
                </a:gridCol>
                <a:gridCol w="493776">
                  <a:extLst>
                    <a:ext uri="{9D8B030D-6E8A-4147-A177-3AD203B41FA5}">
                      <a16:colId xmlns:a16="http://schemas.microsoft.com/office/drawing/2014/main" val="2011301425"/>
                    </a:ext>
                  </a:extLst>
                </a:gridCol>
                <a:gridCol w="493776">
                  <a:extLst>
                    <a:ext uri="{9D8B030D-6E8A-4147-A177-3AD203B41FA5}">
                      <a16:colId xmlns:a16="http://schemas.microsoft.com/office/drawing/2014/main" val="3375194506"/>
                    </a:ext>
                  </a:extLst>
                </a:gridCol>
                <a:gridCol w="493776">
                  <a:extLst>
                    <a:ext uri="{9D8B030D-6E8A-4147-A177-3AD203B41FA5}">
                      <a16:colId xmlns:a16="http://schemas.microsoft.com/office/drawing/2014/main" val="989923648"/>
                    </a:ext>
                  </a:extLst>
                </a:gridCol>
                <a:gridCol w="493776">
                  <a:extLst>
                    <a:ext uri="{9D8B030D-6E8A-4147-A177-3AD203B41FA5}">
                      <a16:colId xmlns:a16="http://schemas.microsoft.com/office/drawing/2014/main" val="3307727474"/>
                    </a:ext>
                  </a:extLst>
                </a:gridCol>
                <a:gridCol w="493776">
                  <a:extLst>
                    <a:ext uri="{9D8B030D-6E8A-4147-A177-3AD203B41FA5}">
                      <a16:colId xmlns:a16="http://schemas.microsoft.com/office/drawing/2014/main" val="2134527431"/>
                    </a:ext>
                  </a:extLst>
                </a:gridCol>
                <a:gridCol w="493776">
                  <a:extLst>
                    <a:ext uri="{9D8B030D-6E8A-4147-A177-3AD203B41FA5}">
                      <a16:colId xmlns:a16="http://schemas.microsoft.com/office/drawing/2014/main" val="138846388"/>
                    </a:ext>
                  </a:extLst>
                </a:gridCol>
                <a:gridCol w="493776">
                  <a:extLst>
                    <a:ext uri="{9D8B030D-6E8A-4147-A177-3AD203B41FA5}">
                      <a16:colId xmlns:a16="http://schemas.microsoft.com/office/drawing/2014/main" val="2245582514"/>
                    </a:ext>
                  </a:extLst>
                </a:gridCol>
                <a:gridCol w="493776">
                  <a:extLst>
                    <a:ext uri="{9D8B030D-6E8A-4147-A177-3AD203B41FA5}">
                      <a16:colId xmlns:a16="http://schemas.microsoft.com/office/drawing/2014/main" val="1049851052"/>
                    </a:ext>
                  </a:extLst>
                </a:gridCol>
                <a:gridCol w="493776">
                  <a:extLst>
                    <a:ext uri="{9D8B030D-6E8A-4147-A177-3AD203B41FA5}">
                      <a16:colId xmlns:a16="http://schemas.microsoft.com/office/drawing/2014/main" val="2980581708"/>
                    </a:ext>
                  </a:extLst>
                </a:gridCol>
                <a:gridCol w="493776">
                  <a:extLst>
                    <a:ext uri="{9D8B030D-6E8A-4147-A177-3AD203B41FA5}">
                      <a16:colId xmlns:a16="http://schemas.microsoft.com/office/drawing/2014/main" val="3628961144"/>
                    </a:ext>
                  </a:extLst>
                </a:gridCol>
                <a:gridCol w="493776">
                  <a:extLst>
                    <a:ext uri="{9D8B030D-6E8A-4147-A177-3AD203B41FA5}">
                      <a16:colId xmlns:a16="http://schemas.microsoft.com/office/drawing/2014/main" val="404809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410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1022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- 2021-06-09 18:38:33</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SCOTT-SRAM MTB 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40141846"/>
                  </a:ext>
                </a:extLst>
              </a:tr>
            </a:tbl>
          </a:graphicData>
        </a:graphic>
      </p:graphicFrame>
      <p:sp>
        <p:nvSpPr>
          <p:cNvPr id="4" name="Text Placeholder 3">
            <a:extLst>
              <a:ext uri="{FF2B5EF4-FFF2-40B4-BE49-F238E27FC236}">
                <a16:creationId xmlns:a16="http://schemas.microsoft.com/office/drawing/2014/main" id="{0B032BCE-AC7B-4BC0-9AF1-87F38C2642E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427245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CDB0-BA27-4701-B122-57D27251BBBA}"/>
              </a:ext>
            </a:extLst>
          </p:cNvPr>
          <p:cNvSpPr>
            <a:spLocks noGrp="1"/>
          </p:cNvSpPr>
          <p:nvPr>
            <p:ph type="title"/>
          </p:nvPr>
        </p:nvSpPr>
        <p:spPr/>
        <p:txBody>
          <a:bodyPr/>
          <a:lstStyle/>
          <a:p>
            <a:r>
              <a:rPr lang="en-US"/>
              <a:t>Facebook Post Table + Reactions | Scott - 9 of 23</a:t>
            </a:r>
          </a:p>
        </p:txBody>
      </p:sp>
      <p:graphicFrame>
        <p:nvGraphicFramePr>
          <p:cNvPr id="5" name="Table Placeholder 4">
            <a:extLst>
              <a:ext uri="{FF2B5EF4-FFF2-40B4-BE49-F238E27FC236}">
                <a16:creationId xmlns:a16="http://schemas.microsoft.com/office/drawing/2014/main" id="{CF136EC0-88E4-4235-9C8F-D6BADA83FF24}"/>
              </a:ext>
            </a:extLst>
          </p:cNvPr>
          <p:cNvGraphicFramePr>
            <a:graphicFrameLocks noGrp="1"/>
          </p:cNvGraphicFramePr>
          <p:nvPr>
            <p:ph type="tbl" sz="quarter" idx="13"/>
            <p:extLst>
              <p:ext uri="{D42A27DB-BD31-4B8C-83A1-F6EECF244321}">
                <p14:modId xmlns:p14="http://schemas.microsoft.com/office/powerpoint/2010/main" val="127577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9294661"/>
                    </a:ext>
                  </a:extLst>
                </a:gridCol>
                <a:gridCol w="493776">
                  <a:extLst>
                    <a:ext uri="{9D8B030D-6E8A-4147-A177-3AD203B41FA5}">
                      <a16:colId xmlns:a16="http://schemas.microsoft.com/office/drawing/2014/main" val="1283454165"/>
                    </a:ext>
                  </a:extLst>
                </a:gridCol>
                <a:gridCol w="493776">
                  <a:extLst>
                    <a:ext uri="{9D8B030D-6E8A-4147-A177-3AD203B41FA5}">
                      <a16:colId xmlns:a16="http://schemas.microsoft.com/office/drawing/2014/main" val="3295494949"/>
                    </a:ext>
                  </a:extLst>
                </a:gridCol>
                <a:gridCol w="493776">
                  <a:extLst>
                    <a:ext uri="{9D8B030D-6E8A-4147-A177-3AD203B41FA5}">
                      <a16:colId xmlns:a16="http://schemas.microsoft.com/office/drawing/2014/main" val="3677774815"/>
                    </a:ext>
                  </a:extLst>
                </a:gridCol>
                <a:gridCol w="493776">
                  <a:extLst>
                    <a:ext uri="{9D8B030D-6E8A-4147-A177-3AD203B41FA5}">
                      <a16:colId xmlns:a16="http://schemas.microsoft.com/office/drawing/2014/main" val="323868790"/>
                    </a:ext>
                  </a:extLst>
                </a:gridCol>
                <a:gridCol w="493776">
                  <a:extLst>
                    <a:ext uri="{9D8B030D-6E8A-4147-A177-3AD203B41FA5}">
                      <a16:colId xmlns:a16="http://schemas.microsoft.com/office/drawing/2014/main" val="3467689493"/>
                    </a:ext>
                  </a:extLst>
                </a:gridCol>
                <a:gridCol w="493776">
                  <a:extLst>
                    <a:ext uri="{9D8B030D-6E8A-4147-A177-3AD203B41FA5}">
                      <a16:colId xmlns:a16="http://schemas.microsoft.com/office/drawing/2014/main" val="3026576985"/>
                    </a:ext>
                  </a:extLst>
                </a:gridCol>
                <a:gridCol w="493776">
                  <a:extLst>
                    <a:ext uri="{9D8B030D-6E8A-4147-A177-3AD203B41FA5}">
                      <a16:colId xmlns:a16="http://schemas.microsoft.com/office/drawing/2014/main" val="2378387776"/>
                    </a:ext>
                  </a:extLst>
                </a:gridCol>
                <a:gridCol w="493776">
                  <a:extLst>
                    <a:ext uri="{9D8B030D-6E8A-4147-A177-3AD203B41FA5}">
                      <a16:colId xmlns:a16="http://schemas.microsoft.com/office/drawing/2014/main" val="2323621979"/>
                    </a:ext>
                  </a:extLst>
                </a:gridCol>
                <a:gridCol w="493776">
                  <a:extLst>
                    <a:ext uri="{9D8B030D-6E8A-4147-A177-3AD203B41FA5}">
                      <a16:colId xmlns:a16="http://schemas.microsoft.com/office/drawing/2014/main" val="58858395"/>
                    </a:ext>
                  </a:extLst>
                </a:gridCol>
                <a:gridCol w="493776">
                  <a:extLst>
                    <a:ext uri="{9D8B030D-6E8A-4147-A177-3AD203B41FA5}">
                      <a16:colId xmlns:a16="http://schemas.microsoft.com/office/drawing/2014/main" val="232589465"/>
                    </a:ext>
                  </a:extLst>
                </a:gridCol>
                <a:gridCol w="493776">
                  <a:extLst>
                    <a:ext uri="{9D8B030D-6E8A-4147-A177-3AD203B41FA5}">
                      <a16:colId xmlns:a16="http://schemas.microsoft.com/office/drawing/2014/main" val="2505502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943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- 2021-08-04 16:05:07</a:t>
                      </a:r>
                      <a:r>
                        <a:rPr kumimoji="0" lang="es-ES" sz="1000" b="0" i="0" u="none" strike="noStrike" kern="1200" cap="none" spc="0" normalizeH="0" baseline="0" noProof="0">
                          <a:ln>
                            <a:noFill/>
                          </a:ln>
                          <a:solidFill>
                            <a:prstClr val="black"/>
                          </a:solidFill>
                          <a:effectLst/>
                          <a:uLnTx/>
                          <a:uFillTx/>
                          <a:latin typeface="+mn-lt"/>
                          <a:ea typeface="+mn-ea"/>
                          <a:cs typeface="+mn-cs"/>
                        </a:rPr>
                        <a:t>
 El carbono no es el único camino hacia lo más alto del podio. La nueva Chisel es una bicicleta de XC de aluminio de pura sangre. 🚲🔥
Gracias a nuestra tecnología D'Aluisio Smartweld y al aluminio M5 hemos creado uno de los cuadros rígidos de aluminio más livianos del mercado, sin comprometer la resistencia ni la rigidez. 
Una conducción perfectamente equilibrada, una transferencia de potencia y aceleración inmediatas, y la capacidad para afrontar las curvas con absoluta precisión. Así es nuestra Specialized Chisel.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57052978"/>
                  </a:ext>
                </a:extLst>
              </a:tr>
            </a:tbl>
          </a:graphicData>
        </a:graphic>
      </p:graphicFrame>
      <p:sp>
        <p:nvSpPr>
          <p:cNvPr id="4" name="Text Placeholder 3">
            <a:extLst>
              <a:ext uri="{FF2B5EF4-FFF2-40B4-BE49-F238E27FC236}">
                <a16:creationId xmlns:a16="http://schemas.microsoft.com/office/drawing/2014/main" id="{BECF1A3F-C268-4370-99C4-A86964E7255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9778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2DD3C-6464-4300-B1EC-A5F4F49C1ECB}"/>
              </a:ext>
            </a:extLst>
          </p:cNvPr>
          <p:cNvSpPr>
            <a:spLocks noGrp="1"/>
          </p:cNvSpPr>
          <p:nvPr>
            <p:ph type="title"/>
          </p:nvPr>
        </p:nvSpPr>
        <p:spPr/>
        <p:txBody>
          <a:bodyPr/>
          <a:lstStyle/>
          <a:p>
            <a:r>
              <a:rPr lang="en-US"/>
              <a:t>Facebook Post Table + Reactions | Scott - 10 of 23</a:t>
            </a:r>
          </a:p>
        </p:txBody>
      </p:sp>
      <p:graphicFrame>
        <p:nvGraphicFramePr>
          <p:cNvPr id="5" name="Table Placeholder 4">
            <a:extLst>
              <a:ext uri="{FF2B5EF4-FFF2-40B4-BE49-F238E27FC236}">
                <a16:creationId xmlns:a16="http://schemas.microsoft.com/office/drawing/2014/main" id="{87C61EA7-FA1B-46F7-8329-496C36F7891C}"/>
              </a:ext>
            </a:extLst>
          </p:cNvPr>
          <p:cNvGraphicFramePr>
            <a:graphicFrameLocks noGrp="1"/>
          </p:cNvGraphicFramePr>
          <p:nvPr>
            <p:ph type="tbl" sz="quarter" idx="13"/>
            <p:extLst>
              <p:ext uri="{D42A27DB-BD31-4B8C-83A1-F6EECF244321}">
                <p14:modId xmlns:p14="http://schemas.microsoft.com/office/powerpoint/2010/main" val="130640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5275492"/>
                    </a:ext>
                  </a:extLst>
                </a:gridCol>
                <a:gridCol w="493776">
                  <a:extLst>
                    <a:ext uri="{9D8B030D-6E8A-4147-A177-3AD203B41FA5}">
                      <a16:colId xmlns:a16="http://schemas.microsoft.com/office/drawing/2014/main" val="947389051"/>
                    </a:ext>
                  </a:extLst>
                </a:gridCol>
                <a:gridCol w="493776">
                  <a:extLst>
                    <a:ext uri="{9D8B030D-6E8A-4147-A177-3AD203B41FA5}">
                      <a16:colId xmlns:a16="http://schemas.microsoft.com/office/drawing/2014/main" val="1240300838"/>
                    </a:ext>
                  </a:extLst>
                </a:gridCol>
                <a:gridCol w="493776">
                  <a:extLst>
                    <a:ext uri="{9D8B030D-6E8A-4147-A177-3AD203B41FA5}">
                      <a16:colId xmlns:a16="http://schemas.microsoft.com/office/drawing/2014/main" val="1611432103"/>
                    </a:ext>
                  </a:extLst>
                </a:gridCol>
                <a:gridCol w="493776">
                  <a:extLst>
                    <a:ext uri="{9D8B030D-6E8A-4147-A177-3AD203B41FA5}">
                      <a16:colId xmlns:a16="http://schemas.microsoft.com/office/drawing/2014/main" val="3483241398"/>
                    </a:ext>
                  </a:extLst>
                </a:gridCol>
                <a:gridCol w="493776">
                  <a:extLst>
                    <a:ext uri="{9D8B030D-6E8A-4147-A177-3AD203B41FA5}">
                      <a16:colId xmlns:a16="http://schemas.microsoft.com/office/drawing/2014/main" val="130271951"/>
                    </a:ext>
                  </a:extLst>
                </a:gridCol>
                <a:gridCol w="493776">
                  <a:extLst>
                    <a:ext uri="{9D8B030D-6E8A-4147-A177-3AD203B41FA5}">
                      <a16:colId xmlns:a16="http://schemas.microsoft.com/office/drawing/2014/main" val="2933194633"/>
                    </a:ext>
                  </a:extLst>
                </a:gridCol>
                <a:gridCol w="493776">
                  <a:extLst>
                    <a:ext uri="{9D8B030D-6E8A-4147-A177-3AD203B41FA5}">
                      <a16:colId xmlns:a16="http://schemas.microsoft.com/office/drawing/2014/main" val="1376581217"/>
                    </a:ext>
                  </a:extLst>
                </a:gridCol>
                <a:gridCol w="493776">
                  <a:extLst>
                    <a:ext uri="{9D8B030D-6E8A-4147-A177-3AD203B41FA5}">
                      <a16:colId xmlns:a16="http://schemas.microsoft.com/office/drawing/2014/main" val="3325779031"/>
                    </a:ext>
                  </a:extLst>
                </a:gridCol>
                <a:gridCol w="493776">
                  <a:extLst>
                    <a:ext uri="{9D8B030D-6E8A-4147-A177-3AD203B41FA5}">
                      <a16:colId xmlns:a16="http://schemas.microsoft.com/office/drawing/2014/main" val="3155585232"/>
                    </a:ext>
                  </a:extLst>
                </a:gridCol>
                <a:gridCol w="493776">
                  <a:extLst>
                    <a:ext uri="{9D8B030D-6E8A-4147-A177-3AD203B41FA5}">
                      <a16:colId xmlns:a16="http://schemas.microsoft.com/office/drawing/2014/main" val="1602242793"/>
                    </a:ext>
                  </a:extLst>
                </a:gridCol>
                <a:gridCol w="493776">
                  <a:extLst>
                    <a:ext uri="{9D8B030D-6E8A-4147-A177-3AD203B41FA5}">
                      <a16:colId xmlns:a16="http://schemas.microsoft.com/office/drawing/2014/main" val="3522111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467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- 2021-06-21 18:34:39</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28624005"/>
                  </a:ext>
                </a:extLst>
              </a:tr>
            </a:tbl>
          </a:graphicData>
        </a:graphic>
      </p:graphicFrame>
      <p:sp>
        <p:nvSpPr>
          <p:cNvPr id="4" name="Text Placeholder 3">
            <a:extLst>
              <a:ext uri="{FF2B5EF4-FFF2-40B4-BE49-F238E27FC236}">
                <a16:creationId xmlns:a16="http://schemas.microsoft.com/office/drawing/2014/main" id="{511F1453-7E93-48F5-8644-F34D524DB3F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23067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9676-766C-4171-8C87-1DBB7568E263}"/>
              </a:ext>
            </a:extLst>
          </p:cNvPr>
          <p:cNvSpPr>
            <a:spLocks noGrp="1"/>
          </p:cNvSpPr>
          <p:nvPr>
            <p:ph type="title"/>
          </p:nvPr>
        </p:nvSpPr>
        <p:spPr/>
        <p:txBody>
          <a:bodyPr/>
          <a:lstStyle/>
          <a:p>
            <a:r>
              <a:rPr lang="en-US"/>
              <a:t>Facebook Post Table + Reactions | Scott - 11 of 23</a:t>
            </a:r>
          </a:p>
        </p:txBody>
      </p:sp>
      <p:graphicFrame>
        <p:nvGraphicFramePr>
          <p:cNvPr id="5" name="Table Placeholder 4">
            <a:extLst>
              <a:ext uri="{FF2B5EF4-FFF2-40B4-BE49-F238E27FC236}">
                <a16:creationId xmlns:a16="http://schemas.microsoft.com/office/drawing/2014/main" id="{8DCF0B59-010E-4FB4-BCC1-057AFAF39C37}"/>
              </a:ext>
            </a:extLst>
          </p:cNvPr>
          <p:cNvGraphicFramePr>
            <a:graphicFrameLocks noGrp="1"/>
          </p:cNvGraphicFramePr>
          <p:nvPr>
            <p:ph type="tbl" sz="quarter" idx="13"/>
            <p:extLst>
              <p:ext uri="{D42A27DB-BD31-4B8C-83A1-F6EECF244321}">
                <p14:modId xmlns:p14="http://schemas.microsoft.com/office/powerpoint/2010/main" val="735729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2069433"/>
                    </a:ext>
                  </a:extLst>
                </a:gridCol>
                <a:gridCol w="493776">
                  <a:extLst>
                    <a:ext uri="{9D8B030D-6E8A-4147-A177-3AD203B41FA5}">
                      <a16:colId xmlns:a16="http://schemas.microsoft.com/office/drawing/2014/main" val="2099840830"/>
                    </a:ext>
                  </a:extLst>
                </a:gridCol>
                <a:gridCol w="493776">
                  <a:extLst>
                    <a:ext uri="{9D8B030D-6E8A-4147-A177-3AD203B41FA5}">
                      <a16:colId xmlns:a16="http://schemas.microsoft.com/office/drawing/2014/main" val="1674298065"/>
                    </a:ext>
                  </a:extLst>
                </a:gridCol>
                <a:gridCol w="493776">
                  <a:extLst>
                    <a:ext uri="{9D8B030D-6E8A-4147-A177-3AD203B41FA5}">
                      <a16:colId xmlns:a16="http://schemas.microsoft.com/office/drawing/2014/main" val="2162119307"/>
                    </a:ext>
                  </a:extLst>
                </a:gridCol>
                <a:gridCol w="493776">
                  <a:extLst>
                    <a:ext uri="{9D8B030D-6E8A-4147-A177-3AD203B41FA5}">
                      <a16:colId xmlns:a16="http://schemas.microsoft.com/office/drawing/2014/main" val="3902330922"/>
                    </a:ext>
                  </a:extLst>
                </a:gridCol>
                <a:gridCol w="493776">
                  <a:extLst>
                    <a:ext uri="{9D8B030D-6E8A-4147-A177-3AD203B41FA5}">
                      <a16:colId xmlns:a16="http://schemas.microsoft.com/office/drawing/2014/main" val="2896969107"/>
                    </a:ext>
                  </a:extLst>
                </a:gridCol>
                <a:gridCol w="493776">
                  <a:extLst>
                    <a:ext uri="{9D8B030D-6E8A-4147-A177-3AD203B41FA5}">
                      <a16:colId xmlns:a16="http://schemas.microsoft.com/office/drawing/2014/main" val="2258055984"/>
                    </a:ext>
                  </a:extLst>
                </a:gridCol>
                <a:gridCol w="493776">
                  <a:extLst>
                    <a:ext uri="{9D8B030D-6E8A-4147-A177-3AD203B41FA5}">
                      <a16:colId xmlns:a16="http://schemas.microsoft.com/office/drawing/2014/main" val="1625052166"/>
                    </a:ext>
                  </a:extLst>
                </a:gridCol>
                <a:gridCol w="493776">
                  <a:extLst>
                    <a:ext uri="{9D8B030D-6E8A-4147-A177-3AD203B41FA5}">
                      <a16:colId xmlns:a16="http://schemas.microsoft.com/office/drawing/2014/main" val="1126796188"/>
                    </a:ext>
                  </a:extLst>
                </a:gridCol>
                <a:gridCol w="493776">
                  <a:extLst>
                    <a:ext uri="{9D8B030D-6E8A-4147-A177-3AD203B41FA5}">
                      <a16:colId xmlns:a16="http://schemas.microsoft.com/office/drawing/2014/main" val="3213689074"/>
                    </a:ext>
                  </a:extLst>
                </a:gridCol>
                <a:gridCol w="493776">
                  <a:extLst>
                    <a:ext uri="{9D8B030D-6E8A-4147-A177-3AD203B41FA5}">
                      <a16:colId xmlns:a16="http://schemas.microsoft.com/office/drawing/2014/main" val="3795739839"/>
                    </a:ext>
                  </a:extLst>
                </a:gridCol>
                <a:gridCol w="493776">
                  <a:extLst>
                    <a:ext uri="{9D8B030D-6E8A-4147-A177-3AD203B41FA5}">
                      <a16:colId xmlns:a16="http://schemas.microsoft.com/office/drawing/2014/main" val="225828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988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- 2021-06-22 19:23:28</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14313876"/>
                  </a:ext>
                </a:extLst>
              </a:tr>
            </a:tbl>
          </a:graphicData>
        </a:graphic>
      </p:graphicFrame>
      <p:sp>
        <p:nvSpPr>
          <p:cNvPr id="4" name="Text Placeholder 3">
            <a:extLst>
              <a:ext uri="{FF2B5EF4-FFF2-40B4-BE49-F238E27FC236}">
                <a16:creationId xmlns:a16="http://schemas.microsoft.com/office/drawing/2014/main" id="{2D567FBF-1667-4EC1-8163-D8557E572F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58930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3B023-D028-4D3C-BFA4-ACC4C94BF799}"/>
              </a:ext>
            </a:extLst>
          </p:cNvPr>
          <p:cNvSpPr>
            <a:spLocks noGrp="1"/>
          </p:cNvSpPr>
          <p:nvPr>
            <p:ph type="title"/>
          </p:nvPr>
        </p:nvSpPr>
        <p:spPr/>
        <p:txBody>
          <a:bodyPr/>
          <a:lstStyle/>
          <a:p>
            <a:r>
              <a:rPr lang="en-US"/>
              <a:t>Facebook Post Table + Reactions | Scott - 12 of 23</a:t>
            </a:r>
          </a:p>
        </p:txBody>
      </p:sp>
      <p:graphicFrame>
        <p:nvGraphicFramePr>
          <p:cNvPr id="5" name="Table Placeholder 4">
            <a:extLst>
              <a:ext uri="{FF2B5EF4-FFF2-40B4-BE49-F238E27FC236}">
                <a16:creationId xmlns:a16="http://schemas.microsoft.com/office/drawing/2014/main" id="{C32266D2-FD60-4F93-9E8E-D159E29C18A4}"/>
              </a:ext>
            </a:extLst>
          </p:cNvPr>
          <p:cNvGraphicFramePr>
            <a:graphicFrameLocks noGrp="1"/>
          </p:cNvGraphicFramePr>
          <p:nvPr>
            <p:ph type="tbl" sz="quarter" idx="13"/>
            <p:extLst>
              <p:ext uri="{D42A27DB-BD31-4B8C-83A1-F6EECF244321}">
                <p14:modId xmlns:p14="http://schemas.microsoft.com/office/powerpoint/2010/main" val="3856136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9258766"/>
                    </a:ext>
                  </a:extLst>
                </a:gridCol>
                <a:gridCol w="493776">
                  <a:extLst>
                    <a:ext uri="{9D8B030D-6E8A-4147-A177-3AD203B41FA5}">
                      <a16:colId xmlns:a16="http://schemas.microsoft.com/office/drawing/2014/main" val="2533847381"/>
                    </a:ext>
                  </a:extLst>
                </a:gridCol>
                <a:gridCol w="493776">
                  <a:extLst>
                    <a:ext uri="{9D8B030D-6E8A-4147-A177-3AD203B41FA5}">
                      <a16:colId xmlns:a16="http://schemas.microsoft.com/office/drawing/2014/main" val="882328265"/>
                    </a:ext>
                  </a:extLst>
                </a:gridCol>
                <a:gridCol w="493776">
                  <a:extLst>
                    <a:ext uri="{9D8B030D-6E8A-4147-A177-3AD203B41FA5}">
                      <a16:colId xmlns:a16="http://schemas.microsoft.com/office/drawing/2014/main" val="2683500190"/>
                    </a:ext>
                  </a:extLst>
                </a:gridCol>
                <a:gridCol w="493776">
                  <a:extLst>
                    <a:ext uri="{9D8B030D-6E8A-4147-A177-3AD203B41FA5}">
                      <a16:colId xmlns:a16="http://schemas.microsoft.com/office/drawing/2014/main" val="1026132391"/>
                    </a:ext>
                  </a:extLst>
                </a:gridCol>
                <a:gridCol w="493776">
                  <a:extLst>
                    <a:ext uri="{9D8B030D-6E8A-4147-A177-3AD203B41FA5}">
                      <a16:colId xmlns:a16="http://schemas.microsoft.com/office/drawing/2014/main" val="110083571"/>
                    </a:ext>
                  </a:extLst>
                </a:gridCol>
                <a:gridCol w="493776">
                  <a:extLst>
                    <a:ext uri="{9D8B030D-6E8A-4147-A177-3AD203B41FA5}">
                      <a16:colId xmlns:a16="http://schemas.microsoft.com/office/drawing/2014/main" val="1424194554"/>
                    </a:ext>
                  </a:extLst>
                </a:gridCol>
                <a:gridCol w="493776">
                  <a:extLst>
                    <a:ext uri="{9D8B030D-6E8A-4147-A177-3AD203B41FA5}">
                      <a16:colId xmlns:a16="http://schemas.microsoft.com/office/drawing/2014/main" val="1068834529"/>
                    </a:ext>
                  </a:extLst>
                </a:gridCol>
                <a:gridCol w="493776">
                  <a:extLst>
                    <a:ext uri="{9D8B030D-6E8A-4147-A177-3AD203B41FA5}">
                      <a16:colId xmlns:a16="http://schemas.microsoft.com/office/drawing/2014/main" val="3190964506"/>
                    </a:ext>
                  </a:extLst>
                </a:gridCol>
                <a:gridCol w="493776">
                  <a:extLst>
                    <a:ext uri="{9D8B030D-6E8A-4147-A177-3AD203B41FA5}">
                      <a16:colId xmlns:a16="http://schemas.microsoft.com/office/drawing/2014/main" val="936149094"/>
                    </a:ext>
                  </a:extLst>
                </a:gridCol>
                <a:gridCol w="493776">
                  <a:extLst>
                    <a:ext uri="{9D8B030D-6E8A-4147-A177-3AD203B41FA5}">
                      <a16:colId xmlns:a16="http://schemas.microsoft.com/office/drawing/2014/main" val="770448414"/>
                    </a:ext>
                  </a:extLst>
                </a:gridCol>
                <a:gridCol w="493776">
                  <a:extLst>
                    <a:ext uri="{9D8B030D-6E8A-4147-A177-3AD203B41FA5}">
                      <a16:colId xmlns:a16="http://schemas.microsoft.com/office/drawing/2014/main" val="1122658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993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- 2021-01-05 18:31:24</a:t>
                      </a:r>
                      <a:r>
                        <a:rPr kumimoji="0" lang="en-US" sz="1000" b="0" i="0" u="none" strike="noStrike" kern="1200" cap="none" spc="0" normalizeH="0" baseline="0" noProof="0">
                          <a:ln>
                            <a:noFill/>
                          </a:ln>
                          <a:solidFill>
                            <a:prstClr val="black"/>
                          </a:solidFill>
                          <a:effectLst/>
                          <a:uLnTx/>
                          <a:uFillTx/>
                          <a:latin typeface="+mn-lt"/>
                          <a:ea typeface="+mn-ea"/>
                          <a:cs typeface="+mn-cs"/>
                        </a:rPr>
                        <a:t>
 #Gama2021
Para aspirar al título mundial hace falta una máquina de calidad mundial. Ligera, rígida y rápida; esto es lo que te ofrece la Scale RC 900 World Cup AXS.
✅ Cuadro Scale RC de carbono HMX
✅ RockShox SID SL Ultimate RD3 100mm
✅ RideLoc de 3 posiciones
✅ Ruedas de carbono Syncros Silverton 1.0
✅ Componentes de carbono Syncros
#SCOTTbikes
#SCOTTargentina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29228180"/>
                  </a:ext>
                </a:extLst>
              </a:tr>
            </a:tbl>
          </a:graphicData>
        </a:graphic>
      </p:graphicFrame>
      <p:sp>
        <p:nvSpPr>
          <p:cNvPr id="4" name="Text Placeholder 3">
            <a:extLst>
              <a:ext uri="{FF2B5EF4-FFF2-40B4-BE49-F238E27FC236}">
                <a16:creationId xmlns:a16="http://schemas.microsoft.com/office/drawing/2014/main" id="{5CE6681F-C38D-4976-82AF-58EB909A008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25374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D761D-9B13-43D5-8261-0CC132B264FC}"/>
              </a:ext>
            </a:extLst>
          </p:cNvPr>
          <p:cNvSpPr>
            <a:spLocks noGrp="1"/>
          </p:cNvSpPr>
          <p:nvPr>
            <p:ph type="title"/>
          </p:nvPr>
        </p:nvSpPr>
        <p:spPr/>
        <p:txBody>
          <a:bodyPr/>
          <a:lstStyle/>
          <a:p>
            <a:r>
              <a:rPr lang="en-US"/>
              <a:t>Facebook Post Table + Reactions | Scott - 13 of 23</a:t>
            </a:r>
          </a:p>
        </p:txBody>
      </p:sp>
      <p:graphicFrame>
        <p:nvGraphicFramePr>
          <p:cNvPr id="5" name="Table Placeholder 4">
            <a:extLst>
              <a:ext uri="{FF2B5EF4-FFF2-40B4-BE49-F238E27FC236}">
                <a16:creationId xmlns:a16="http://schemas.microsoft.com/office/drawing/2014/main" id="{F769B809-94BD-4A24-8236-DB2AF6DF33DA}"/>
              </a:ext>
            </a:extLst>
          </p:cNvPr>
          <p:cNvGraphicFramePr>
            <a:graphicFrameLocks noGrp="1"/>
          </p:cNvGraphicFramePr>
          <p:nvPr>
            <p:ph type="tbl" sz="quarter" idx="13"/>
            <p:extLst>
              <p:ext uri="{D42A27DB-BD31-4B8C-83A1-F6EECF244321}">
                <p14:modId xmlns:p14="http://schemas.microsoft.com/office/powerpoint/2010/main" val="937231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4873752"/>
                    </a:ext>
                  </a:extLst>
                </a:gridCol>
                <a:gridCol w="493776">
                  <a:extLst>
                    <a:ext uri="{9D8B030D-6E8A-4147-A177-3AD203B41FA5}">
                      <a16:colId xmlns:a16="http://schemas.microsoft.com/office/drawing/2014/main" val="1590714285"/>
                    </a:ext>
                  </a:extLst>
                </a:gridCol>
                <a:gridCol w="493776">
                  <a:extLst>
                    <a:ext uri="{9D8B030D-6E8A-4147-A177-3AD203B41FA5}">
                      <a16:colId xmlns:a16="http://schemas.microsoft.com/office/drawing/2014/main" val="1184377554"/>
                    </a:ext>
                  </a:extLst>
                </a:gridCol>
                <a:gridCol w="493776">
                  <a:extLst>
                    <a:ext uri="{9D8B030D-6E8A-4147-A177-3AD203B41FA5}">
                      <a16:colId xmlns:a16="http://schemas.microsoft.com/office/drawing/2014/main" val="3526059272"/>
                    </a:ext>
                  </a:extLst>
                </a:gridCol>
                <a:gridCol w="493776">
                  <a:extLst>
                    <a:ext uri="{9D8B030D-6E8A-4147-A177-3AD203B41FA5}">
                      <a16:colId xmlns:a16="http://schemas.microsoft.com/office/drawing/2014/main" val="2997002916"/>
                    </a:ext>
                  </a:extLst>
                </a:gridCol>
                <a:gridCol w="493776">
                  <a:extLst>
                    <a:ext uri="{9D8B030D-6E8A-4147-A177-3AD203B41FA5}">
                      <a16:colId xmlns:a16="http://schemas.microsoft.com/office/drawing/2014/main" val="1749539232"/>
                    </a:ext>
                  </a:extLst>
                </a:gridCol>
                <a:gridCol w="493776">
                  <a:extLst>
                    <a:ext uri="{9D8B030D-6E8A-4147-A177-3AD203B41FA5}">
                      <a16:colId xmlns:a16="http://schemas.microsoft.com/office/drawing/2014/main" val="80552740"/>
                    </a:ext>
                  </a:extLst>
                </a:gridCol>
                <a:gridCol w="493776">
                  <a:extLst>
                    <a:ext uri="{9D8B030D-6E8A-4147-A177-3AD203B41FA5}">
                      <a16:colId xmlns:a16="http://schemas.microsoft.com/office/drawing/2014/main" val="574416214"/>
                    </a:ext>
                  </a:extLst>
                </a:gridCol>
                <a:gridCol w="493776">
                  <a:extLst>
                    <a:ext uri="{9D8B030D-6E8A-4147-A177-3AD203B41FA5}">
                      <a16:colId xmlns:a16="http://schemas.microsoft.com/office/drawing/2014/main" val="616252600"/>
                    </a:ext>
                  </a:extLst>
                </a:gridCol>
                <a:gridCol w="493776">
                  <a:extLst>
                    <a:ext uri="{9D8B030D-6E8A-4147-A177-3AD203B41FA5}">
                      <a16:colId xmlns:a16="http://schemas.microsoft.com/office/drawing/2014/main" val="1640691298"/>
                    </a:ext>
                  </a:extLst>
                </a:gridCol>
                <a:gridCol w="493776">
                  <a:extLst>
                    <a:ext uri="{9D8B030D-6E8A-4147-A177-3AD203B41FA5}">
                      <a16:colId xmlns:a16="http://schemas.microsoft.com/office/drawing/2014/main" val="2900121650"/>
                    </a:ext>
                  </a:extLst>
                </a:gridCol>
                <a:gridCol w="493776">
                  <a:extLst>
                    <a:ext uri="{9D8B030D-6E8A-4147-A177-3AD203B41FA5}">
                      <a16:colId xmlns:a16="http://schemas.microsoft.com/office/drawing/2014/main" val="101507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02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- 2021-05-28 18:33:43</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31942887"/>
                  </a:ext>
                </a:extLst>
              </a:tr>
            </a:tbl>
          </a:graphicData>
        </a:graphic>
      </p:graphicFrame>
      <p:sp>
        <p:nvSpPr>
          <p:cNvPr id="4" name="Text Placeholder 3">
            <a:extLst>
              <a:ext uri="{FF2B5EF4-FFF2-40B4-BE49-F238E27FC236}">
                <a16:creationId xmlns:a16="http://schemas.microsoft.com/office/drawing/2014/main" id="{1210BCE9-E633-487D-9503-F353ACA4C37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9540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6CBCB-9669-48C8-9C0A-143E39322245}"/>
              </a:ext>
            </a:extLst>
          </p:cNvPr>
          <p:cNvSpPr>
            <a:spLocks noGrp="1"/>
          </p:cNvSpPr>
          <p:nvPr>
            <p:ph type="title"/>
          </p:nvPr>
        </p:nvSpPr>
        <p:spPr/>
        <p:txBody>
          <a:bodyPr/>
          <a:lstStyle/>
          <a:p>
            <a:r>
              <a:rPr lang="en-US"/>
              <a:t>Facebook Post Table + Reactions | Scott - 14 of 23</a:t>
            </a:r>
          </a:p>
        </p:txBody>
      </p:sp>
      <p:graphicFrame>
        <p:nvGraphicFramePr>
          <p:cNvPr id="5" name="Table Placeholder 4">
            <a:extLst>
              <a:ext uri="{FF2B5EF4-FFF2-40B4-BE49-F238E27FC236}">
                <a16:creationId xmlns:a16="http://schemas.microsoft.com/office/drawing/2014/main" id="{2F1B18D4-3016-4FA3-BCAE-36556A703012}"/>
              </a:ext>
            </a:extLst>
          </p:cNvPr>
          <p:cNvGraphicFramePr>
            <a:graphicFrameLocks noGrp="1"/>
          </p:cNvGraphicFramePr>
          <p:nvPr>
            <p:ph type="tbl" sz="quarter" idx="13"/>
            <p:extLst>
              <p:ext uri="{D42A27DB-BD31-4B8C-83A1-F6EECF244321}">
                <p14:modId xmlns:p14="http://schemas.microsoft.com/office/powerpoint/2010/main" val="304285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7414847"/>
                    </a:ext>
                  </a:extLst>
                </a:gridCol>
                <a:gridCol w="493776">
                  <a:extLst>
                    <a:ext uri="{9D8B030D-6E8A-4147-A177-3AD203B41FA5}">
                      <a16:colId xmlns:a16="http://schemas.microsoft.com/office/drawing/2014/main" val="2791609519"/>
                    </a:ext>
                  </a:extLst>
                </a:gridCol>
                <a:gridCol w="493776">
                  <a:extLst>
                    <a:ext uri="{9D8B030D-6E8A-4147-A177-3AD203B41FA5}">
                      <a16:colId xmlns:a16="http://schemas.microsoft.com/office/drawing/2014/main" val="1174500316"/>
                    </a:ext>
                  </a:extLst>
                </a:gridCol>
                <a:gridCol w="493776">
                  <a:extLst>
                    <a:ext uri="{9D8B030D-6E8A-4147-A177-3AD203B41FA5}">
                      <a16:colId xmlns:a16="http://schemas.microsoft.com/office/drawing/2014/main" val="3044557504"/>
                    </a:ext>
                  </a:extLst>
                </a:gridCol>
                <a:gridCol w="493776">
                  <a:extLst>
                    <a:ext uri="{9D8B030D-6E8A-4147-A177-3AD203B41FA5}">
                      <a16:colId xmlns:a16="http://schemas.microsoft.com/office/drawing/2014/main" val="3406984047"/>
                    </a:ext>
                  </a:extLst>
                </a:gridCol>
                <a:gridCol w="493776">
                  <a:extLst>
                    <a:ext uri="{9D8B030D-6E8A-4147-A177-3AD203B41FA5}">
                      <a16:colId xmlns:a16="http://schemas.microsoft.com/office/drawing/2014/main" val="3533825459"/>
                    </a:ext>
                  </a:extLst>
                </a:gridCol>
                <a:gridCol w="493776">
                  <a:extLst>
                    <a:ext uri="{9D8B030D-6E8A-4147-A177-3AD203B41FA5}">
                      <a16:colId xmlns:a16="http://schemas.microsoft.com/office/drawing/2014/main" val="3874304802"/>
                    </a:ext>
                  </a:extLst>
                </a:gridCol>
                <a:gridCol w="493776">
                  <a:extLst>
                    <a:ext uri="{9D8B030D-6E8A-4147-A177-3AD203B41FA5}">
                      <a16:colId xmlns:a16="http://schemas.microsoft.com/office/drawing/2014/main" val="202929686"/>
                    </a:ext>
                  </a:extLst>
                </a:gridCol>
                <a:gridCol w="493776">
                  <a:extLst>
                    <a:ext uri="{9D8B030D-6E8A-4147-A177-3AD203B41FA5}">
                      <a16:colId xmlns:a16="http://schemas.microsoft.com/office/drawing/2014/main" val="3804311003"/>
                    </a:ext>
                  </a:extLst>
                </a:gridCol>
                <a:gridCol w="493776">
                  <a:extLst>
                    <a:ext uri="{9D8B030D-6E8A-4147-A177-3AD203B41FA5}">
                      <a16:colId xmlns:a16="http://schemas.microsoft.com/office/drawing/2014/main" val="2528820762"/>
                    </a:ext>
                  </a:extLst>
                </a:gridCol>
                <a:gridCol w="493776">
                  <a:extLst>
                    <a:ext uri="{9D8B030D-6E8A-4147-A177-3AD203B41FA5}">
                      <a16:colId xmlns:a16="http://schemas.microsoft.com/office/drawing/2014/main" val="4022777474"/>
                    </a:ext>
                  </a:extLst>
                </a:gridCol>
                <a:gridCol w="493776">
                  <a:extLst>
                    <a:ext uri="{9D8B030D-6E8A-4147-A177-3AD203B41FA5}">
                      <a16:colId xmlns:a16="http://schemas.microsoft.com/office/drawing/2014/main" val="41972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678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08261945"/>
                  </a:ext>
                </a:extLst>
              </a:tr>
            </a:tbl>
          </a:graphicData>
        </a:graphic>
      </p:graphicFrame>
      <p:sp>
        <p:nvSpPr>
          <p:cNvPr id="4" name="Text Placeholder 3">
            <a:extLst>
              <a:ext uri="{FF2B5EF4-FFF2-40B4-BE49-F238E27FC236}">
                <a16:creationId xmlns:a16="http://schemas.microsoft.com/office/drawing/2014/main" id="{DB18C48C-4DD7-4C73-A53D-5B30A34AE2D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43016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338F7-0937-471C-9399-DFD9D819DCFC}"/>
              </a:ext>
            </a:extLst>
          </p:cNvPr>
          <p:cNvSpPr>
            <a:spLocks noGrp="1"/>
          </p:cNvSpPr>
          <p:nvPr>
            <p:ph type="title"/>
          </p:nvPr>
        </p:nvSpPr>
        <p:spPr/>
        <p:txBody>
          <a:bodyPr/>
          <a:lstStyle/>
          <a:p>
            <a:r>
              <a:rPr lang="en-US"/>
              <a:t>Facebook Post Table + Reactions | Scott - 15 of 23</a:t>
            </a:r>
          </a:p>
        </p:txBody>
      </p:sp>
      <p:graphicFrame>
        <p:nvGraphicFramePr>
          <p:cNvPr id="5" name="Table Placeholder 4">
            <a:extLst>
              <a:ext uri="{FF2B5EF4-FFF2-40B4-BE49-F238E27FC236}">
                <a16:creationId xmlns:a16="http://schemas.microsoft.com/office/drawing/2014/main" id="{EC4E41DE-5C52-4BAA-83F2-B5055349F075}"/>
              </a:ext>
            </a:extLst>
          </p:cNvPr>
          <p:cNvGraphicFramePr>
            <a:graphicFrameLocks noGrp="1"/>
          </p:cNvGraphicFramePr>
          <p:nvPr>
            <p:ph type="tbl" sz="quarter" idx="13"/>
            <p:extLst>
              <p:ext uri="{D42A27DB-BD31-4B8C-83A1-F6EECF244321}">
                <p14:modId xmlns:p14="http://schemas.microsoft.com/office/powerpoint/2010/main" val="285016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5334258"/>
                    </a:ext>
                  </a:extLst>
                </a:gridCol>
                <a:gridCol w="493776">
                  <a:extLst>
                    <a:ext uri="{9D8B030D-6E8A-4147-A177-3AD203B41FA5}">
                      <a16:colId xmlns:a16="http://schemas.microsoft.com/office/drawing/2014/main" val="2255870018"/>
                    </a:ext>
                  </a:extLst>
                </a:gridCol>
                <a:gridCol w="493776">
                  <a:extLst>
                    <a:ext uri="{9D8B030D-6E8A-4147-A177-3AD203B41FA5}">
                      <a16:colId xmlns:a16="http://schemas.microsoft.com/office/drawing/2014/main" val="1923763585"/>
                    </a:ext>
                  </a:extLst>
                </a:gridCol>
                <a:gridCol w="493776">
                  <a:extLst>
                    <a:ext uri="{9D8B030D-6E8A-4147-A177-3AD203B41FA5}">
                      <a16:colId xmlns:a16="http://schemas.microsoft.com/office/drawing/2014/main" val="754387460"/>
                    </a:ext>
                  </a:extLst>
                </a:gridCol>
                <a:gridCol w="493776">
                  <a:extLst>
                    <a:ext uri="{9D8B030D-6E8A-4147-A177-3AD203B41FA5}">
                      <a16:colId xmlns:a16="http://schemas.microsoft.com/office/drawing/2014/main" val="2681530705"/>
                    </a:ext>
                  </a:extLst>
                </a:gridCol>
                <a:gridCol w="493776">
                  <a:extLst>
                    <a:ext uri="{9D8B030D-6E8A-4147-A177-3AD203B41FA5}">
                      <a16:colId xmlns:a16="http://schemas.microsoft.com/office/drawing/2014/main" val="2390201009"/>
                    </a:ext>
                  </a:extLst>
                </a:gridCol>
                <a:gridCol w="493776">
                  <a:extLst>
                    <a:ext uri="{9D8B030D-6E8A-4147-A177-3AD203B41FA5}">
                      <a16:colId xmlns:a16="http://schemas.microsoft.com/office/drawing/2014/main" val="668387283"/>
                    </a:ext>
                  </a:extLst>
                </a:gridCol>
                <a:gridCol w="493776">
                  <a:extLst>
                    <a:ext uri="{9D8B030D-6E8A-4147-A177-3AD203B41FA5}">
                      <a16:colId xmlns:a16="http://schemas.microsoft.com/office/drawing/2014/main" val="2548599594"/>
                    </a:ext>
                  </a:extLst>
                </a:gridCol>
                <a:gridCol w="493776">
                  <a:extLst>
                    <a:ext uri="{9D8B030D-6E8A-4147-A177-3AD203B41FA5}">
                      <a16:colId xmlns:a16="http://schemas.microsoft.com/office/drawing/2014/main" val="2760998310"/>
                    </a:ext>
                  </a:extLst>
                </a:gridCol>
                <a:gridCol w="493776">
                  <a:extLst>
                    <a:ext uri="{9D8B030D-6E8A-4147-A177-3AD203B41FA5}">
                      <a16:colId xmlns:a16="http://schemas.microsoft.com/office/drawing/2014/main" val="1394521762"/>
                    </a:ext>
                  </a:extLst>
                </a:gridCol>
                <a:gridCol w="493776">
                  <a:extLst>
                    <a:ext uri="{9D8B030D-6E8A-4147-A177-3AD203B41FA5}">
                      <a16:colId xmlns:a16="http://schemas.microsoft.com/office/drawing/2014/main" val="4124062237"/>
                    </a:ext>
                  </a:extLst>
                </a:gridCol>
                <a:gridCol w="493776">
                  <a:extLst>
                    <a:ext uri="{9D8B030D-6E8A-4147-A177-3AD203B41FA5}">
                      <a16:colId xmlns:a16="http://schemas.microsoft.com/office/drawing/2014/main" val="238915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728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1039108"/>
                  </a:ext>
                </a:extLst>
              </a:tr>
            </a:tbl>
          </a:graphicData>
        </a:graphic>
      </p:graphicFrame>
      <p:sp>
        <p:nvSpPr>
          <p:cNvPr id="4" name="Text Placeholder 3">
            <a:extLst>
              <a:ext uri="{FF2B5EF4-FFF2-40B4-BE49-F238E27FC236}">
                <a16:creationId xmlns:a16="http://schemas.microsoft.com/office/drawing/2014/main" id="{D01D6941-AFD0-42B7-94D2-B477386F491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12991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A5AC-B436-4A2A-BA0E-9E044FABB0E7}"/>
              </a:ext>
            </a:extLst>
          </p:cNvPr>
          <p:cNvSpPr>
            <a:spLocks noGrp="1"/>
          </p:cNvSpPr>
          <p:nvPr>
            <p:ph type="title"/>
          </p:nvPr>
        </p:nvSpPr>
        <p:spPr/>
        <p:txBody>
          <a:bodyPr/>
          <a:lstStyle/>
          <a:p>
            <a:r>
              <a:rPr lang="en-US"/>
              <a:t>Facebook Post Table + Reactions | Scott - 16 of 23</a:t>
            </a:r>
          </a:p>
        </p:txBody>
      </p:sp>
      <p:graphicFrame>
        <p:nvGraphicFramePr>
          <p:cNvPr id="5" name="Table Placeholder 4">
            <a:extLst>
              <a:ext uri="{FF2B5EF4-FFF2-40B4-BE49-F238E27FC236}">
                <a16:creationId xmlns:a16="http://schemas.microsoft.com/office/drawing/2014/main" id="{2F50B916-8123-45FC-AB8C-49CFBA72AB7F}"/>
              </a:ext>
            </a:extLst>
          </p:cNvPr>
          <p:cNvGraphicFramePr>
            <a:graphicFrameLocks noGrp="1"/>
          </p:cNvGraphicFramePr>
          <p:nvPr>
            <p:ph type="tbl" sz="quarter" idx="13"/>
            <p:extLst>
              <p:ext uri="{D42A27DB-BD31-4B8C-83A1-F6EECF244321}">
                <p14:modId xmlns:p14="http://schemas.microsoft.com/office/powerpoint/2010/main" val="123712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7600022"/>
                    </a:ext>
                  </a:extLst>
                </a:gridCol>
                <a:gridCol w="493776">
                  <a:extLst>
                    <a:ext uri="{9D8B030D-6E8A-4147-A177-3AD203B41FA5}">
                      <a16:colId xmlns:a16="http://schemas.microsoft.com/office/drawing/2014/main" val="2034789039"/>
                    </a:ext>
                  </a:extLst>
                </a:gridCol>
                <a:gridCol w="493776">
                  <a:extLst>
                    <a:ext uri="{9D8B030D-6E8A-4147-A177-3AD203B41FA5}">
                      <a16:colId xmlns:a16="http://schemas.microsoft.com/office/drawing/2014/main" val="2197185518"/>
                    </a:ext>
                  </a:extLst>
                </a:gridCol>
                <a:gridCol w="493776">
                  <a:extLst>
                    <a:ext uri="{9D8B030D-6E8A-4147-A177-3AD203B41FA5}">
                      <a16:colId xmlns:a16="http://schemas.microsoft.com/office/drawing/2014/main" val="21203466"/>
                    </a:ext>
                  </a:extLst>
                </a:gridCol>
                <a:gridCol w="493776">
                  <a:extLst>
                    <a:ext uri="{9D8B030D-6E8A-4147-A177-3AD203B41FA5}">
                      <a16:colId xmlns:a16="http://schemas.microsoft.com/office/drawing/2014/main" val="682219268"/>
                    </a:ext>
                  </a:extLst>
                </a:gridCol>
                <a:gridCol w="493776">
                  <a:extLst>
                    <a:ext uri="{9D8B030D-6E8A-4147-A177-3AD203B41FA5}">
                      <a16:colId xmlns:a16="http://schemas.microsoft.com/office/drawing/2014/main" val="1187833496"/>
                    </a:ext>
                  </a:extLst>
                </a:gridCol>
                <a:gridCol w="493776">
                  <a:extLst>
                    <a:ext uri="{9D8B030D-6E8A-4147-A177-3AD203B41FA5}">
                      <a16:colId xmlns:a16="http://schemas.microsoft.com/office/drawing/2014/main" val="2807986141"/>
                    </a:ext>
                  </a:extLst>
                </a:gridCol>
                <a:gridCol w="493776">
                  <a:extLst>
                    <a:ext uri="{9D8B030D-6E8A-4147-A177-3AD203B41FA5}">
                      <a16:colId xmlns:a16="http://schemas.microsoft.com/office/drawing/2014/main" val="2281989327"/>
                    </a:ext>
                  </a:extLst>
                </a:gridCol>
                <a:gridCol w="493776">
                  <a:extLst>
                    <a:ext uri="{9D8B030D-6E8A-4147-A177-3AD203B41FA5}">
                      <a16:colId xmlns:a16="http://schemas.microsoft.com/office/drawing/2014/main" val="651095274"/>
                    </a:ext>
                  </a:extLst>
                </a:gridCol>
                <a:gridCol w="493776">
                  <a:extLst>
                    <a:ext uri="{9D8B030D-6E8A-4147-A177-3AD203B41FA5}">
                      <a16:colId xmlns:a16="http://schemas.microsoft.com/office/drawing/2014/main" val="4145283852"/>
                    </a:ext>
                  </a:extLst>
                </a:gridCol>
                <a:gridCol w="493776">
                  <a:extLst>
                    <a:ext uri="{9D8B030D-6E8A-4147-A177-3AD203B41FA5}">
                      <a16:colId xmlns:a16="http://schemas.microsoft.com/office/drawing/2014/main" val="1058475392"/>
                    </a:ext>
                  </a:extLst>
                </a:gridCol>
                <a:gridCol w="493776">
                  <a:extLst>
                    <a:ext uri="{9D8B030D-6E8A-4147-A177-3AD203B41FA5}">
                      <a16:colId xmlns:a16="http://schemas.microsoft.com/office/drawing/2014/main" val="1323356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04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7679835"/>
                  </a:ext>
                </a:extLst>
              </a:tr>
            </a:tbl>
          </a:graphicData>
        </a:graphic>
      </p:graphicFrame>
      <p:sp>
        <p:nvSpPr>
          <p:cNvPr id="4" name="Text Placeholder 3">
            <a:extLst>
              <a:ext uri="{FF2B5EF4-FFF2-40B4-BE49-F238E27FC236}">
                <a16:creationId xmlns:a16="http://schemas.microsoft.com/office/drawing/2014/main" id="{88D4E55F-DB7A-4CDC-A460-44705F3E6AF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152360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7A77F-AFC3-4142-8B6E-1654985B5810}"/>
              </a:ext>
            </a:extLst>
          </p:cNvPr>
          <p:cNvSpPr>
            <a:spLocks noGrp="1"/>
          </p:cNvSpPr>
          <p:nvPr>
            <p:ph type="title"/>
          </p:nvPr>
        </p:nvSpPr>
        <p:spPr/>
        <p:txBody>
          <a:bodyPr/>
          <a:lstStyle/>
          <a:p>
            <a:r>
              <a:rPr lang="en-US"/>
              <a:t>Facebook Post Table + Reactions | Scott - 17 of 23</a:t>
            </a:r>
          </a:p>
        </p:txBody>
      </p:sp>
      <p:graphicFrame>
        <p:nvGraphicFramePr>
          <p:cNvPr id="5" name="Table Placeholder 4">
            <a:extLst>
              <a:ext uri="{FF2B5EF4-FFF2-40B4-BE49-F238E27FC236}">
                <a16:creationId xmlns:a16="http://schemas.microsoft.com/office/drawing/2014/main" id="{093EA689-30B3-4D0D-90E4-EB9EA404C66A}"/>
              </a:ext>
            </a:extLst>
          </p:cNvPr>
          <p:cNvGraphicFramePr>
            <a:graphicFrameLocks noGrp="1"/>
          </p:cNvGraphicFramePr>
          <p:nvPr>
            <p:ph type="tbl" sz="quarter" idx="13"/>
            <p:extLst>
              <p:ext uri="{D42A27DB-BD31-4B8C-83A1-F6EECF244321}">
                <p14:modId xmlns:p14="http://schemas.microsoft.com/office/powerpoint/2010/main" val="321227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6224507"/>
                    </a:ext>
                  </a:extLst>
                </a:gridCol>
                <a:gridCol w="493776">
                  <a:extLst>
                    <a:ext uri="{9D8B030D-6E8A-4147-A177-3AD203B41FA5}">
                      <a16:colId xmlns:a16="http://schemas.microsoft.com/office/drawing/2014/main" val="3699967505"/>
                    </a:ext>
                  </a:extLst>
                </a:gridCol>
                <a:gridCol w="493776">
                  <a:extLst>
                    <a:ext uri="{9D8B030D-6E8A-4147-A177-3AD203B41FA5}">
                      <a16:colId xmlns:a16="http://schemas.microsoft.com/office/drawing/2014/main" val="867148341"/>
                    </a:ext>
                  </a:extLst>
                </a:gridCol>
                <a:gridCol w="493776">
                  <a:extLst>
                    <a:ext uri="{9D8B030D-6E8A-4147-A177-3AD203B41FA5}">
                      <a16:colId xmlns:a16="http://schemas.microsoft.com/office/drawing/2014/main" val="544619247"/>
                    </a:ext>
                  </a:extLst>
                </a:gridCol>
                <a:gridCol w="493776">
                  <a:extLst>
                    <a:ext uri="{9D8B030D-6E8A-4147-A177-3AD203B41FA5}">
                      <a16:colId xmlns:a16="http://schemas.microsoft.com/office/drawing/2014/main" val="3832810281"/>
                    </a:ext>
                  </a:extLst>
                </a:gridCol>
                <a:gridCol w="493776">
                  <a:extLst>
                    <a:ext uri="{9D8B030D-6E8A-4147-A177-3AD203B41FA5}">
                      <a16:colId xmlns:a16="http://schemas.microsoft.com/office/drawing/2014/main" val="819271717"/>
                    </a:ext>
                  </a:extLst>
                </a:gridCol>
                <a:gridCol w="493776">
                  <a:extLst>
                    <a:ext uri="{9D8B030D-6E8A-4147-A177-3AD203B41FA5}">
                      <a16:colId xmlns:a16="http://schemas.microsoft.com/office/drawing/2014/main" val="2106125863"/>
                    </a:ext>
                  </a:extLst>
                </a:gridCol>
                <a:gridCol w="493776">
                  <a:extLst>
                    <a:ext uri="{9D8B030D-6E8A-4147-A177-3AD203B41FA5}">
                      <a16:colId xmlns:a16="http://schemas.microsoft.com/office/drawing/2014/main" val="286346396"/>
                    </a:ext>
                  </a:extLst>
                </a:gridCol>
                <a:gridCol w="493776">
                  <a:extLst>
                    <a:ext uri="{9D8B030D-6E8A-4147-A177-3AD203B41FA5}">
                      <a16:colId xmlns:a16="http://schemas.microsoft.com/office/drawing/2014/main" val="1219534190"/>
                    </a:ext>
                  </a:extLst>
                </a:gridCol>
                <a:gridCol w="493776">
                  <a:extLst>
                    <a:ext uri="{9D8B030D-6E8A-4147-A177-3AD203B41FA5}">
                      <a16:colId xmlns:a16="http://schemas.microsoft.com/office/drawing/2014/main" val="1576399966"/>
                    </a:ext>
                  </a:extLst>
                </a:gridCol>
                <a:gridCol w="493776">
                  <a:extLst>
                    <a:ext uri="{9D8B030D-6E8A-4147-A177-3AD203B41FA5}">
                      <a16:colId xmlns:a16="http://schemas.microsoft.com/office/drawing/2014/main" val="2626594808"/>
                    </a:ext>
                  </a:extLst>
                </a:gridCol>
                <a:gridCol w="493776">
                  <a:extLst>
                    <a:ext uri="{9D8B030D-6E8A-4147-A177-3AD203B41FA5}">
                      <a16:colId xmlns:a16="http://schemas.microsoft.com/office/drawing/2014/main" val="522853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3829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0607018"/>
                  </a:ext>
                </a:extLst>
              </a:tr>
            </a:tbl>
          </a:graphicData>
        </a:graphic>
      </p:graphicFrame>
      <p:sp>
        <p:nvSpPr>
          <p:cNvPr id="4" name="Text Placeholder 3">
            <a:extLst>
              <a:ext uri="{FF2B5EF4-FFF2-40B4-BE49-F238E27FC236}">
                <a16:creationId xmlns:a16="http://schemas.microsoft.com/office/drawing/2014/main" id="{6CD05A9B-4ACF-47E2-AA5E-6280FDCB532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08073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C3BBA-00BA-41CB-BCAC-BE1E39750780}"/>
              </a:ext>
            </a:extLst>
          </p:cNvPr>
          <p:cNvSpPr>
            <a:spLocks noGrp="1"/>
          </p:cNvSpPr>
          <p:nvPr>
            <p:ph type="title"/>
          </p:nvPr>
        </p:nvSpPr>
        <p:spPr/>
        <p:txBody>
          <a:bodyPr/>
          <a:lstStyle/>
          <a:p>
            <a:r>
              <a:rPr lang="en-US"/>
              <a:t>Facebook Post Table + Reactions | Scott - 18 of 23</a:t>
            </a:r>
          </a:p>
        </p:txBody>
      </p:sp>
      <p:graphicFrame>
        <p:nvGraphicFramePr>
          <p:cNvPr id="5" name="Table Placeholder 4">
            <a:extLst>
              <a:ext uri="{FF2B5EF4-FFF2-40B4-BE49-F238E27FC236}">
                <a16:creationId xmlns:a16="http://schemas.microsoft.com/office/drawing/2014/main" id="{1478BFF0-3538-4F11-B544-B7E24EE8E1EB}"/>
              </a:ext>
            </a:extLst>
          </p:cNvPr>
          <p:cNvGraphicFramePr>
            <a:graphicFrameLocks noGrp="1"/>
          </p:cNvGraphicFramePr>
          <p:nvPr>
            <p:ph type="tbl" sz="quarter" idx="13"/>
            <p:extLst>
              <p:ext uri="{D42A27DB-BD31-4B8C-83A1-F6EECF244321}">
                <p14:modId xmlns:p14="http://schemas.microsoft.com/office/powerpoint/2010/main" val="2380553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7560083"/>
                    </a:ext>
                  </a:extLst>
                </a:gridCol>
                <a:gridCol w="493776">
                  <a:extLst>
                    <a:ext uri="{9D8B030D-6E8A-4147-A177-3AD203B41FA5}">
                      <a16:colId xmlns:a16="http://schemas.microsoft.com/office/drawing/2014/main" val="4108251915"/>
                    </a:ext>
                  </a:extLst>
                </a:gridCol>
                <a:gridCol w="493776">
                  <a:extLst>
                    <a:ext uri="{9D8B030D-6E8A-4147-A177-3AD203B41FA5}">
                      <a16:colId xmlns:a16="http://schemas.microsoft.com/office/drawing/2014/main" val="2941685754"/>
                    </a:ext>
                  </a:extLst>
                </a:gridCol>
                <a:gridCol w="493776">
                  <a:extLst>
                    <a:ext uri="{9D8B030D-6E8A-4147-A177-3AD203B41FA5}">
                      <a16:colId xmlns:a16="http://schemas.microsoft.com/office/drawing/2014/main" val="1980960917"/>
                    </a:ext>
                  </a:extLst>
                </a:gridCol>
                <a:gridCol w="493776">
                  <a:extLst>
                    <a:ext uri="{9D8B030D-6E8A-4147-A177-3AD203B41FA5}">
                      <a16:colId xmlns:a16="http://schemas.microsoft.com/office/drawing/2014/main" val="3782364941"/>
                    </a:ext>
                  </a:extLst>
                </a:gridCol>
                <a:gridCol w="493776">
                  <a:extLst>
                    <a:ext uri="{9D8B030D-6E8A-4147-A177-3AD203B41FA5}">
                      <a16:colId xmlns:a16="http://schemas.microsoft.com/office/drawing/2014/main" val="1171699556"/>
                    </a:ext>
                  </a:extLst>
                </a:gridCol>
                <a:gridCol w="493776">
                  <a:extLst>
                    <a:ext uri="{9D8B030D-6E8A-4147-A177-3AD203B41FA5}">
                      <a16:colId xmlns:a16="http://schemas.microsoft.com/office/drawing/2014/main" val="3018572505"/>
                    </a:ext>
                  </a:extLst>
                </a:gridCol>
                <a:gridCol w="493776">
                  <a:extLst>
                    <a:ext uri="{9D8B030D-6E8A-4147-A177-3AD203B41FA5}">
                      <a16:colId xmlns:a16="http://schemas.microsoft.com/office/drawing/2014/main" val="1793458311"/>
                    </a:ext>
                  </a:extLst>
                </a:gridCol>
                <a:gridCol w="493776">
                  <a:extLst>
                    <a:ext uri="{9D8B030D-6E8A-4147-A177-3AD203B41FA5}">
                      <a16:colId xmlns:a16="http://schemas.microsoft.com/office/drawing/2014/main" val="2463628014"/>
                    </a:ext>
                  </a:extLst>
                </a:gridCol>
                <a:gridCol w="493776">
                  <a:extLst>
                    <a:ext uri="{9D8B030D-6E8A-4147-A177-3AD203B41FA5}">
                      <a16:colId xmlns:a16="http://schemas.microsoft.com/office/drawing/2014/main" val="597118220"/>
                    </a:ext>
                  </a:extLst>
                </a:gridCol>
                <a:gridCol w="493776">
                  <a:extLst>
                    <a:ext uri="{9D8B030D-6E8A-4147-A177-3AD203B41FA5}">
                      <a16:colId xmlns:a16="http://schemas.microsoft.com/office/drawing/2014/main" val="3393732047"/>
                    </a:ext>
                  </a:extLst>
                </a:gridCol>
                <a:gridCol w="493776">
                  <a:extLst>
                    <a:ext uri="{9D8B030D-6E8A-4147-A177-3AD203B41FA5}">
                      <a16:colId xmlns:a16="http://schemas.microsoft.com/office/drawing/2014/main" val="58272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78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1662775"/>
                  </a:ext>
                </a:extLst>
              </a:tr>
            </a:tbl>
          </a:graphicData>
        </a:graphic>
      </p:graphicFrame>
      <p:sp>
        <p:nvSpPr>
          <p:cNvPr id="4" name="Text Placeholder 3">
            <a:extLst>
              <a:ext uri="{FF2B5EF4-FFF2-40B4-BE49-F238E27FC236}">
                <a16:creationId xmlns:a16="http://schemas.microsoft.com/office/drawing/2014/main" id="{99035FD6-7094-42DD-9B23-C1A769C9426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93223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761F6-9C7D-4EF3-A4D8-C843912BD529}"/>
              </a:ext>
            </a:extLst>
          </p:cNvPr>
          <p:cNvSpPr>
            <a:spLocks noGrp="1"/>
          </p:cNvSpPr>
          <p:nvPr>
            <p:ph type="title"/>
          </p:nvPr>
        </p:nvSpPr>
        <p:spPr/>
        <p:txBody>
          <a:bodyPr/>
          <a:lstStyle/>
          <a:p>
            <a:r>
              <a:rPr lang="en-US"/>
              <a:t>Facebook Post Table + Reactions | Scott - 19 of 23</a:t>
            </a:r>
          </a:p>
        </p:txBody>
      </p:sp>
      <p:graphicFrame>
        <p:nvGraphicFramePr>
          <p:cNvPr id="5" name="Table Placeholder 4">
            <a:extLst>
              <a:ext uri="{FF2B5EF4-FFF2-40B4-BE49-F238E27FC236}">
                <a16:creationId xmlns:a16="http://schemas.microsoft.com/office/drawing/2014/main" id="{908A455B-49CE-49B6-A9EE-CD873FC18351}"/>
              </a:ext>
            </a:extLst>
          </p:cNvPr>
          <p:cNvGraphicFramePr>
            <a:graphicFrameLocks noGrp="1"/>
          </p:cNvGraphicFramePr>
          <p:nvPr>
            <p:ph type="tbl" sz="quarter" idx="13"/>
            <p:extLst>
              <p:ext uri="{D42A27DB-BD31-4B8C-83A1-F6EECF244321}">
                <p14:modId xmlns:p14="http://schemas.microsoft.com/office/powerpoint/2010/main" val="96889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8294747"/>
                    </a:ext>
                  </a:extLst>
                </a:gridCol>
                <a:gridCol w="493776">
                  <a:extLst>
                    <a:ext uri="{9D8B030D-6E8A-4147-A177-3AD203B41FA5}">
                      <a16:colId xmlns:a16="http://schemas.microsoft.com/office/drawing/2014/main" val="1623954753"/>
                    </a:ext>
                  </a:extLst>
                </a:gridCol>
                <a:gridCol w="493776">
                  <a:extLst>
                    <a:ext uri="{9D8B030D-6E8A-4147-A177-3AD203B41FA5}">
                      <a16:colId xmlns:a16="http://schemas.microsoft.com/office/drawing/2014/main" val="3345565162"/>
                    </a:ext>
                  </a:extLst>
                </a:gridCol>
                <a:gridCol w="493776">
                  <a:extLst>
                    <a:ext uri="{9D8B030D-6E8A-4147-A177-3AD203B41FA5}">
                      <a16:colId xmlns:a16="http://schemas.microsoft.com/office/drawing/2014/main" val="552472871"/>
                    </a:ext>
                  </a:extLst>
                </a:gridCol>
                <a:gridCol w="493776">
                  <a:extLst>
                    <a:ext uri="{9D8B030D-6E8A-4147-A177-3AD203B41FA5}">
                      <a16:colId xmlns:a16="http://schemas.microsoft.com/office/drawing/2014/main" val="2833278612"/>
                    </a:ext>
                  </a:extLst>
                </a:gridCol>
                <a:gridCol w="493776">
                  <a:extLst>
                    <a:ext uri="{9D8B030D-6E8A-4147-A177-3AD203B41FA5}">
                      <a16:colId xmlns:a16="http://schemas.microsoft.com/office/drawing/2014/main" val="3868246003"/>
                    </a:ext>
                  </a:extLst>
                </a:gridCol>
                <a:gridCol w="493776">
                  <a:extLst>
                    <a:ext uri="{9D8B030D-6E8A-4147-A177-3AD203B41FA5}">
                      <a16:colId xmlns:a16="http://schemas.microsoft.com/office/drawing/2014/main" val="3579306144"/>
                    </a:ext>
                  </a:extLst>
                </a:gridCol>
                <a:gridCol w="493776">
                  <a:extLst>
                    <a:ext uri="{9D8B030D-6E8A-4147-A177-3AD203B41FA5}">
                      <a16:colId xmlns:a16="http://schemas.microsoft.com/office/drawing/2014/main" val="188928773"/>
                    </a:ext>
                  </a:extLst>
                </a:gridCol>
                <a:gridCol w="493776">
                  <a:extLst>
                    <a:ext uri="{9D8B030D-6E8A-4147-A177-3AD203B41FA5}">
                      <a16:colId xmlns:a16="http://schemas.microsoft.com/office/drawing/2014/main" val="3054284114"/>
                    </a:ext>
                  </a:extLst>
                </a:gridCol>
                <a:gridCol w="493776">
                  <a:extLst>
                    <a:ext uri="{9D8B030D-6E8A-4147-A177-3AD203B41FA5}">
                      <a16:colId xmlns:a16="http://schemas.microsoft.com/office/drawing/2014/main" val="3276478651"/>
                    </a:ext>
                  </a:extLst>
                </a:gridCol>
                <a:gridCol w="493776">
                  <a:extLst>
                    <a:ext uri="{9D8B030D-6E8A-4147-A177-3AD203B41FA5}">
                      <a16:colId xmlns:a16="http://schemas.microsoft.com/office/drawing/2014/main" val="2316743963"/>
                    </a:ext>
                  </a:extLst>
                </a:gridCol>
                <a:gridCol w="493776">
                  <a:extLst>
                    <a:ext uri="{9D8B030D-6E8A-4147-A177-3AD203B41FA5}">
                      <a16:colId xmlns:a16="http://schemas.microsoft.com/office/drawing/2014/main" val="2595546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254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- 2021-01-18 19:56:28</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Scale 970 Red detalle x detalle, producida en Argentina bajo los mismos estándares suizos:
✅ Cuadro Boost QR de aleación 6061 Scale
✅ RockShox Judy 100 mm
✅ Control remoto RideLoc con 2 posiciones
✅ SRAM SX, 12 velocidades
✅ Frenos de disco Shimano
✅ Llantas Syncros
✅ Cubiertas Maxxis Rekon 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49547377"/>
                  </a:ext>
                </a:extLst>
              </a:tr>
            </a:tbl>
          </a:graphicData>
        </a:graphic>
      </p:graphicFrame>
      <p:sp>
        <p:nvSpPr>
          <p:cNvPr id="4" name="Text Placeholder 3">
            <a:extLst>
              <a:ext uri="{FF2B5EF4-FFF2-40B4-BE49-F238E27FC236}">
                <a16:creationId xmlns:a16="http://schemas.microsoft.com/office/drawing/2014/main" id="{560BB540-6262-4A99-8C57-376E1B08E76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2428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7E9F-AF49-496B-AD19-E9C563FFD2C5}"/>
              </a:ext>
            </a:extLst>
          </p:cNvPr>
          <p:cNvSpPr>
            <a:spLocks noGrp="1"/>
          </p:cNvSpPr>
          <p:nvPr>
            <p:ph type="title"/>
          </p:nvPr>
        </p:nvSpPr>
        <p:spPr/>
        <p:txBody>
          <a:bodyPr/>
          <a:lstStyle/>
          <a:p>
            <a:r>
              <a:rPr lang="en-US"/>
              <a:t>Facebook Post Table + Reactions | Scott - 20 of 23</a:t>
            </a:r>
          </a:p>
        </p:txBody>
      </p:sp>
      <p:graphicFrame>
        <p:nvGraphicFramePr>
          <p:cNvPr id="5" name="Table Placeholder 4">
            <a:extLst>
              <a:ext uri="{FF2B5EF4-FFF2-40B4-BE49-F238E27FC236}">
                <a16:creationId xmlns:a16="http://schemas.microsoft.com/office/drawing/2014/main" id="{6F9F72E1-BB43-4646-B332-DBD81DCB2367}"/>
              </a:ext>
            </a:extLst>
          </p:cNvPr>
          <p:cNvGraphicFramePr>
            <a:graphicFrameLocks noGrp="1"/>
          </p:cNvGraphicFramePr>
          <p:nvPr>
            <p:ph type="tbl" sz="quarter" idx="13"/>
            <p:extLst>
              <p:ext uri="{D42A27DB-BD31-4B8C-83A1-F6EECF244321}">
                <p14:modId xmlns:p14="http://schemas.microsoft.com/office/powerpoint/2010/main" val="3577814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7899303"/>
                    </a:ext>
                  </a:extLst>
                </a:gridCol>
                <a:gridCol w="493776">
                  <a:extLst>
                    <a:ext uri="{9D8B030D-6E8A-4147-A177-3AD203B41FA5}">
                      <a16:colId xmlns:a16="http://schemas.microsoft.com/office/drawing/2014/main" val="3801536848"/>
                    </a:ext>
                  </a:extLst>
                </a:gridCol>
                <a:gridCol w="493776">
                  <a:extLst>
                    <a:ext uri="{9D8B030D-6E8A-4147-A177-3AD203B41FA5}">
                      <a16:colId xmlns:a16="http://schemas.microsoft.com/office/drawing/2014/main" val="81859058"/>
                    </a:ext>
                  </a:extLst>
                </a:gridCol>
                <a:gridCol w="493776">
                  <a:extLst>
                    <a:ext uri="{9D8B030D-6E8A-4147-A177-3AD203B41FA5}">
                      <a16:colId xmlns:a16="http://schemas.microsoft.com/office/drawing/2014/main" val="2026021798"/>
                    </a:ext>
                  </a:extLst>
                </a:gridCol>
                <a:gridCol w="493776">
                  <a:extLst>
                    <a:ext uri="{9D8B030D-6E8A-4147-A177-3AD203B41FA5}">
                      <a16:colId xmlns:a16="http://schemas.microsoft.com/office/drawing/2014/main" val="2207125963"/>
                    </a:ext>
                  </a:extLst>
                </a:gridCol>
                <a:gridCol w="493776">
                  <a:extLst>
                    <a:ext uri="{9D8B030D-6E8A-4147-A177-3AD203B41FA5}">
                      <a16:colId xmlns:a16="http://schemas.microsoft.com/office/drawing/2014/main" val="3655931908"/>
                    </a:ext>
                  </a:extLst>
                </a:gridCol>
                <a:gridCol w="493776">
                  <a:extLst>
                    <a:ext uri="{9D8B030D-6E8A-4147-A177-3AD203B41FA5}">
                      <a16:colId xmlns:a16="http://schemas.microsoft.com/office/drawing/2014/main" val="1914344389"/>
                    </a:ext>
                  </a:extLst>
                </a:gridCol>
                <a:gridCol w="493776">
                  <a:extLst>
                    <a:ext uri="{9D8B030D-6E8A-4147-A177-3AD203B41FA5}">
                      <a16:colId xmlns:a16="http://schemas.microsoft.com/office/drawing/2014/main" val="3340644112"/>
                    </a:ext>
                  </a:extLst>
                </a:gridCol>
                <a:gridCol w="493776">
                  <a:extLst>
                    <a:ext uri="{9D8B030D-6E8A-4147-A177-3AD203B41FA5}">
                      <a16:colId xmlns:a16="http://schemas.microsoft.com/office/drawing/2014/main" val="2052133437"/>
                    </a:ext>
                  </a:extLst>
                </a:gridCol>
                <a:gridCol w="493776">
                  <a:extLst>
                    <a:ext uri="{9D8B030D-6E8A-4147-A177-3AD203B41FA5}">
                      <a16:colId xmlns:a16="http://schemas.microsoft.com/office/drawing/2014/main" val="804844953"/>
                    </a:ext>
                  </a:extLst>
                </a:gridCol>
                <a:gridCol w="493776">
                  <a:extLst>
                    <a:ext uri="{9D8B030D-6E8A-4147-A177-3AD203B41FA5}">
                      <a16:colId xmlns:a16="http://schemas.microsoft.com/office/drawing/2014/main" val="2459557007"/>
                    </a:ext>
                  </a:extLst>
                </a:gridCol>
                <a:gridCol w="493776">
                  <a:extLst>
                    <a:ext uri="{9D8B030D-6E8A-4147-A177-3AD203B41FA5}">
                      <a16:colId xmlns:a16="http://schemas.microsoft.com/office/drawing/2014/main" val="415648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66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0172649"/>
                  </a:ext>
                </a:extLst>
              </a:tr>
            </a:tbl>
          </a:graphicData>
        </a:graphic>
      </p:graphicFrame>
      <p:sp>
        <p:nvSpPr>
          <p:cNvPr id="4" name="Text Placeholder 3">
            <a:extLst>
              <a:ext uri="{FF2B5EF4-FFF2-40B4-BE49-F238E27FC236}">
                <a16:creationId xmlns:a16="http://schemas.microsoft.com/office/drawing/2014/main" id="{E8D662C4-8A01-4114-A2C3-F72F4686523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0795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E8C4B-A665-4CD8-AEC5-0F1A66BE5900}"/>
              </a:ext>
            </a:extLst>
          </p:cNvPr>
          <p:cNvSpPr>
            <a:spLocks noGrp="1"/>
          </p:cNvSpPr>
          <p:nvPr>
            <p:ph type="title"/>
          </p:nvPr>
        </p:nvSpPr>
        <p:spPr/>
        <p:txBody>
          <a:bodyPr/>
          <a:lstStyle/>
          <a:p>
            <a:r>
              <a:rPr lang="en-US"/>
              <a:t>Facebook Post Table + Reactions | Scott - 21 of 23</a:t>
            </a:r>
          </a:p>
        </p:txBody>
      </p:sp>
      <p:graphicFrame>
        <p:nvGraphicFramePr>
          <p:cNvPr id="5" name="Table Placeholder 4">
            <a:extLst>
              <a:ext uri="{FF2B5EF4-FFF2-40B4-BE49-F238E27FC236}">
                <a16:creationId xmlns:a16="http://schemas.microsoft.com/office/drawing/2014/main" id="{2662E12C-A3C2-44EC-9A26-B808F7783874}"/>
              </a:ext>
            </a:extLst>
          </p:cNvPr>
          <p:cNvGraphicFramePr>
            <a:graphicFrameLocks noGrp="1"/>
          </p:cNvGraphicFramePr>
          <p:nvPr>
            <p:ph type="tbl" sz="quarter" idx="13"/>
            <p:extLst>
              <p:ext uri="{D42A27DB-BD31-4B8C-83A1-F6EECF244321}">
                <p14:modId xmlns:p14="http://schemas.microsoft.com/office/powerpoint/2010/main" val="121326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545744"/>
                    </a:ext>
                  </a:extLst>
                </a:gridCol>
                <a:gridCol w="493776">
                  <a:extLst>
                    <a:ext uri="{9D8B030D-6E8A-4147-A177-3AD203B41FA5}">
                      <a16:colId xmlns:a16="http://schemas.microsoft.com/office/drawing/2014/main" val="3891502755"/>
                    </a:ext>
                  </a:extLst>
                </a:gridCol>
                <a:gridCol w="493776">
                  <a:extLst>
                    <a:ext uri="{9D8B030D-6E8A-4147-A177-3AD203B41FA5}">
                      <a16:colId xmlns:a16="http://schemas.microsoft.com/office/drawing/2014/main" val="804513955"/>
                    </a:ext>
                  </a:extLst>
                </a:gridCol>
                <a:gridCol w="493776">
                  <a:extLst>
                    <a:ext uri="{9D8B030D-6E8A-4147-A177-3AD203B41FA5}">
                      <a16:colId xmlns:a16="http://schemas.microsoft.com/office/drawing/2014/main" val="934440570"/>
                    </a:ext>
                  </a:extLst>
                </a:gridCol>
                <a:gridCol w="493776">
                  <a:extLst>
                    <a:ext uri="{9D8B030D-6E8A-4147-A177-3AD203B41FA5}">
                      <a16:colId xmlns:a16="http://schemas.microsoft.com/office/drawing/2014/main" val="1799992386"/>
                    </a:ext>
                  </a:extLst>
                </a:gridCol>
                <a:gridCol w="493776">
                  <a:extLst>
                    <a:ext uri="{9D8B030D-6E8A-4147-A177-3AD203B41FA5}">
                      <a16:colId xmlns:a16="http://schemas.microsoft.com/office/drawing/2014/main" val="756569619"/>
                    </a:ext>
                  </a:extLst>
                </a:gridCol>
                <a:gridCol w="493776">
                  <a:extLst>
                    <a:ext uri="{9D8B030D-6E8A-4147-A177-3AD203B41FA5}">
                      <a16:colId xmlns:a16="http://schemas.microsoft.com/office/drawing/2014/main" val="2996405199"/>
                    </a:ext>
                  </a:extLst>
                </a:gridCol>
                <a:gridCol w="493776">
                  <a:extLst>
                    <a:ext uri="{9D8B030D-6E8A-4147-A177-3AD203B41FA5}">
                      <a16:colId xmlns:a16="http://schemas.microsoft.com/office/drawing/2014/main" val="371813309"/>
                    </a:ext>
                  </a:extLst>
                </a:gridCol>
                <a:gridCol w="493776">
                  <a:extLst>
                    <a:ext uri="{9D8B030D-6E8A-4147-A177-3AD203B41FA5}">
                      <a16:colId xmlns:a16="http://schemas.microsoft.com/office/drawing/2014/main" val="388477712"/>
                    </a:ext>
                  </a:extLst>
                </a:gridCol>
                <a:gridCol w="493776">
                  <a:extLst>
                    <a:ext uri="{9D8B030D-6E8A-4147-A177-3AD203B41FA5}">
                      <a16:colId xmlns:a16="http://schemas.microsoft.com/office/drawing/2014/main" val="2235766835"/>
                    </a:ext>
                  </a:extLst>
                </a:gridCol>
                <a:gridCol w="493776">
                  <a:extLst>
                    <a:ext uri="{9D8B030D-6E8A-4147-A177-3AD203B41FA5}">
                      <a16:colId xmlns:a16="http://schemas.microsoft.com/office/drawing/2014/main" val="1043555388"/>
                    </a:ext>
                  </a:extLst>
                </a:gridCol>
                <a:gridCol w="493776">
                  <a:extLst>
                    <a:ext uri="{9D8B030D-6E8A-4147-A177-3AD203B41FA5}">
                      <a16:colId xmlns:a16="http://schemas.microsoft.com/office/drawing/2014/main" val="57678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8271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- 2021-03-12 17:44:53</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612178"/>
                  </a:ext>
                </a:extLst>
              </a:tr>
            </a:tbl>
          </a:graphicData>
        </a:graphic>
      </p:graphicFrame>
      <p:sp>
        <p:nvSpPr>
          <p:cNvPr id="4" name="Text Placeholder 3">
            <a:extLst>
              <a:ext uri="{FF2B5EF4-FFF2-40B4-BE49-F238E27FC236}">
                <a16:creationId xmlns:a16="http://schemas.microsoft.com/office/drawing/2014/main" id="{A7B2EEA5-4451-4D3D-95D3-35679E806F6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06354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1EA5-C904-44AD-9EF1-3FFAFFF6BCD9}"/>
              </a:ext>
            </a:extLst>
          </p:cNvPr>
          <p:cNvSpPr>
            <a:spLocks noGrp="1"/>
          </p:cNvSpPr>
          <p:nvPr>
            <p:ph type="title"/>
          </p:nvPr>
        </p:nvSpPr>
        <p:spPr/>
        <p:txBody>
          <a:bodyPr/>
          <a:lstStyle/>
          <a:p>
            <a:r>
              <a:rPr lang="en-US"/>
              <a:t>Facebook Post Table + Reactions | Scott - 22 of 23</a:t>
            </a:r>
          </a:p>
        </p:txBody>
      </p:sp>
      <p:graphicFrame>
        <p:nvGraphicFramePr>
          <p:cNvPr id="5" name="Table Placeholder 4">
            <a:extLst>
              <a:ext uri="{FF2B5EF4-FFF2-40B4-BE49-F238E27FC236}">
                <a16:creationId xmlns:a16="http://schemas.microsoft.com/office/drawing/2014/main" id="{422BC34E-48ED-495E-B80F-CBBD19055717}"/>
              </a:ext>
            </a:extLst>
          </p:cNvPr>
          <p:cNvGraphicFramePr>
            <a:graphicFrameLocks noGrp="1"/>
          </p:cNvGraphicFramePr>
          <p:nvPr>
            <p:ph type="tbl" sz="quarter" idx="13"/>
            <p:extLst>
              <p:ext uri="{D42A27DB-BD31-4B8C-83A1-F6EECF244321}">
                <p14:modId xmlns:p14="http://schemas.microsoft.com/office/powerpoint/2010/main" val="350815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8740773"/>
                    </a:ext>
                  </a:extLst>
                </a:gridCol>
                <a:gridCol w="493776">
                  <a:extLst>
                    <a:ext uri="{9D8B030D-6E8A-4147-A177-3AD203B41FA5}">
                      <a16:colId xmlns:a16="http://schemas.microsoft.com/office/drawing/2014/main" val="3556032383"/>
                    </a:ext>
                  </a:extLst>
                </a:gridCol>
                <a:gridCol w="493776">
                  <a:extLst>
                    <a:ext uri="{9D8B030D-6E8A-4147-A177-3AD203B41FA5}">
                      <a16:colId xmlns:a16="http://schemas.microsoft.com/office/drawing/2014/main" val="969111287"/>
                    </a:ext>
                  </a:extLst>
                </a:gridCol>
                <a:gridCol w="493776">
                  <a:extLst>
                    <a:ext uri="{9D8B030D-6E8A-4147-A177-3AD203B41FA5}">
                      <a16:colId xmlns:a16="http://schemas.microsoft.com/office/drawing/2014/main" val="125315071"/>
                    </a:ext>
                  </a:extLst>
                </a:gridCol>
                <a:gridCol w="493776">
                  <a:extLst>
                    <a:ext uri="{9D8B030D-6E8A-4147-A177-3AD203B41FA5}">
                      <a16:colId xmlns:a16="http://schemas.microsoft.com/office/drawing/2014/main" val="185979614"/>
                    </a:ext>
                  </a:extLst>
                </a:gridCol>
                <a:gridCol w="493776">
                  <a:extLst>
                    <a:ext uri="{9D8B030D-6E8A-4147-A177-3AD203B41FA5}">
                      <a16:colId xmlns:a16="http://schemas.microsoft.com/office/drawing/2014/main" val="1981396281"/>
                    </a:ext>
                  </a:extLst>
                </a:gridCol>
                <a:gridCol w="493776">
                  <a:extLst>
                    <a:ext uri="{9D8B030D-6E8A-4147-A177-3AD203B41FA5}">
                      <a16:colId xmlns:a16="http://schemas.microsoft.com/office/drawing/2014/main" val="1432627202"/>
                    </a:ext>
                  </a:extLst>
                </a:gridCol>
                <a:gridCol w="493776">
                  <a:extLst>
                    <a:ext uri="{9D8B030D-6E8A-4147-A177-3AD203B41FA5}">
                      <a16:colId xmlns:a16="http://schemas.microsoft.com/office/drawing/2014/main" val="1245673287"/>
                    </a:ext>
                  </a:extLst>
                </a:gridCol>
                <a:gridCol w="493776">
                  <a:extLst>
                    <a:ext uri="{9D8B030D-6E8A-4147-A177-3AD203B41FA5}">
                      <a16:colId xmlns:a16="http://schemas.microsoft.com/office/drawing/2014/main" val="914618317"/>
                    </a:ext>
                  </a:extLst>
                </a:gridCol>
                <a:gridCol w="493776">
                  <a:extLst>
                    <a:ext uri="{9D8B030D-6E8A-4147-A177-3AD203B41FA5}">
                      <a16:colId xmlns:a16="http://schemas.microsoft.com/office/drawing/2014/main" val="1687491432"/>
                    </a:ext>
                  </a:extLst>
                </a:gridCol>
                <a:gridCol w="493776">
                  <a:extLst>
                    <a:ext uri="{9D8B030D-6E8A-4147-A177-3AD203B41FA5}">
                      <a16:colId xmlns:a16="http://schemas.microsoft.com/office/drawing/2014/main" val="3909021582"/>
                    </a:ext>
                  </a:extLst>
                </a:gridCol>
                <a:gridCol w="493776">
                  <a:extLst>
                    <a:ext uri="{9D8B030D-6E8A-4147-A177-3AD203B41FA5}">
                      <a16:colId xmlns:a16="http://schemas.microsoft.com/office/drawing/2014/main" val="173477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782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- 2021-11-02 17:20:13</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6499647"/>
                  </a:ext>
                </a:extLst>
              </a:tr>
            </a:tbl>
          </a:graphicData>
        </a:graphic>
      </p:graphicFrame>
      <p:sp>
        <p:nvSpPr>
          <p:cNvPr id="4" name="Text Placeholder 3">
            <a:extLst>
              <a:ext uri="{FF2B5EF4-FFF2-40B4-BE49-F238E27FC236}">
                <a16:creationId xmlns:a16="http://schemas.microsoft.com/office/drawing/2014/main" id="{EA0960A7-E441-4082-898A-6D9A0E558F5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696401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AA65F-B893-480C-932E-5BA7A3BB5F30}"/>
              </a:ext>
            </a:extLst>
          </p:cNvPr>
          <p:cNvSpPr>
            <a:spLocks noGrp="1"/>
          </p:cNvSpPr>
          <p:nvPr>
            <p:ph type="title"/>
          </p:nvPr>
        </p:nvSpPr>
        <p:spPr/>
        <p:txBody>
          <a:bodyPr/>
          <a:lstStyle/>
          <a:p>
            <a:r>
              <a:rPr lang="en-US"/>
              <a:t>Facebook Post Table + Reactions | Scott - 23 of 23</a:t>
            </a:r>
          </a:p>
        </p:txBody>
      </p:sp>
      <p:graphicFrame>
        <p:nvGraphicFramePr>
          <p:cNvPr id="5" name="Table Placeholder 4">
            <a:extLst>
              <a:ext uri="{FF2B5EF4-FFF2-40B4-BE49-F238E27FC236}">
                <a16:creationId xmlns:a16="http://schemas.microsoft.com/office/drawing/2014/main" id="{72DB708D-4CA8-4448-8492-C8472D803334}"/>
              </a:ext>
            </a:extLst>
          </p:cNvPr>
          <p:cNvGraphicFramePr>
            <a:graphicFrameLocks noGrp="1"/>
          </p:cNvGraphicFramePr>
          <p:nvPr>
            <p:ph type="tbl" sz="quarter" idx="13"/>
            <p:extLst>
              <p:ext uri="{D42A27DB-BD31-4B8C-83A1-F6EECF244321}">
                <p14:modId xmlns:p14="http://schemas.microsoft.com/office/powerpoint/2010/main" val="1555339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2595487"/>
                    </a:ext>
                  </a:extLst>
                </a:gridCol>
                <a:gridCol w="493776">
                  <a:extLst>
                    <a:ext uri="{9D8B030D-6E8A-4147-A177-3AD203B41FA5}">
                      <a16:colId xmlns:a16="http://schemas.microsoft.com/office/drawing/2014/main" val="3662364324"/>
                    </a:ext>
                  </a:extLst>
                </a:gridCol>
                <a:gridCol w="493776">
                  <a:extLst>
                    <a:ext uri="{9D8B030D-6E8A-4147-A177-3AD203B41FA5}">
                      <a16:colId xmlns:a16="http://schemas.microsoft.com/office/drawing/2014/main" val="3574685414"/>
                    </a:ext>
                  </a:extLst>
                </a:gridCol>
                <a:gridCol w="493776">
                  <a:extLst>
                    <a:ext uri="{9D8B030D-6E8A-4147-A177-3AD203B41FA5}">
                      <a16:colId xmlns:a16="http://schemas.microsoft.com/office/drawing/2014/main" val="2133016429"/>
                    </a:ext>
                  </a:extLst>
                </a:gridCol>
                <a:gridCol w="493776">
                  <a:extLst>
                    <a:ext uri="{9D8B030D-6E8A-4147-A177-3AD203B41FA5}">
                      <a16:colId xmlns:a16="http://schemas.microsoft.com/office/drawing/2014/main" val="3760221696"/>
                    </a:ext>
                  </a:extLst>
                </a:gridCol>
                <a:gridCol w="493776">
                  <a:extLst>
                    <a:ext uri="{9D8B030D-6E8A-4147-A177-3AD203B41FA5}">
                      <a16:colId xmlns:a16="http://schemas.microsoft.com/office/drawing/2014/main" val="4126906613"/>
                    </a:ext>
                  </a:extLst>
                </a:gridCol>
                <a:gridCol w="493776">
                  <a:extLst>
                    <a:ext uri="{9D8B030D-6E8A-4147-A177-3AD203B41FA5}">
                      <a16:colId xmlns:a16="http://schemas.microsoft.com/office/drawing/2014/main" val="2851075130"/>
                    </a:ext>
                  </a:extLst>
                </a:gridCol>
                <a:gridCol w="493776">
                  <a:extLst>
                    <a:ext uri="{9D8B030D-6E8A-4147-A177-3AD203B41FA5}">
                      <a16:colId xmlns:a16="http://schemas.microsoft.com/office/drawing/2014/main" val="4041784348"/>
                    </a:ext>
                  </a:extLst>
                </a:gridCol>
                <a:gridCol w="493776">
                  <a:extLst>
                    <a:ext uri="{9D8B030D-6E8A-4147-A177-3AD203B41FA5}">
                      <a16:colId xmlns:a16="http://schemas.microsoft.com/office/drawing/2014/main" val="3631468618"/>
                    </a:ext>
                  </a:extLst>
                </a:gridCol>
                <a:gridCol w="493776">
                  <a:extLst>
                    <a:ext uri="{9D8B030D-6E8A-4147-A177-3AD203B41FA5}">
                      <a16:colId xmlns:a16="http://schemas.microsoft.com/office/drawing/2014/main" val="4088124096"/>
                    </a:ext>
                  </a:extLst>
                </a:gridCol>
                <a:gridCol w="493776">
                  <a:extLst>
                    <a:ext uri="{9D8B030D-6E8A-4147-A177-3AD203B41FA5}">
                      <a16:colId xmlns:a16="http://schemas.microsoft.com/office/drawing/2014/main" val="2440887607"/>
                    </a:ext>
                  </a:extLst>
                </a:gridCol>
                <a:gridCol w="493776">
                  <a:extLst>
                    <a:ext uri="{9D8B030D-6E8A-4147-A177-3AD203B41FA5}">
                      <a16:colId xmlns:a16="http://schemas.microsoft.com/office/drawing/2014/main" val="400910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64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- 2021-05-25 10:16:30</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618783"/>
                  </a:ext>
                </a:extLst>
              </a:tr>
            </a:tbl>
          </a:graphicData>
        </a:graphic>
      </p:graphicFrame>
      <p:sp>
        <p:nvSpPr>
          <p:cNvPr id="4" name="Text Placeholder 3">
            <a:extLst>
              <a:ext uri="{FF2B5EF4-FFF2-40B4-BE49-F238E27FC236}">
                <a16:creationId xmlns:a16="http://schemas.microsoft.com/office/drawing/2014/main" id="{4A7BB6F0-23A3-44E9-9B03-F9D05ED04E0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702004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EC4EC-5708-48AE-B7C3-C9B2F134144F}"/>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49521ED7-7E3E-4CD3-B4EF-15A2910D7067}"/>
              </a:ext>
            </a:extLst>
          </p:cNvPr>
          <p:cNvGraphicFramePr>
            <a:graphicFrameLocks noGrp="1"/>
          </p:cNvGraphicFramePr>
          <p:nvPr>
            <p:ph type="chart" sz="quarter" idx="13"/>
            <p:extLst>
              <p:ext uri="{D42A27DB-BD31-4B8C-83A1-F6EECF244321}">
                <p14:modId xmlns:p14="http://schemas.microsoft.com/office/powerpoint/2010/main" val="529814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C4F171-8EC7-4A98-90CB-366F9D6946E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F0AAEA1-1531-40B0-9400-58E27A110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9347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704C-58D5-4AB9-B44E-C4FA758E66DF}"/>
              </a:ext>
            </a:extLst>
          </p:cNvPr>
          <p:cNvSpPr>
            <a:spLocks noGrp="1"/>
          </p:cNvSpPr>
          <p:nvPr>
            <p:ph type="title"/>
          </p:nvPr>
        </p:nvSpPr>
        <p:spPr/>
        <p:txBody>
          <a:bodyPr/>
          <a:lstStyle/>
          <a:p>
            <a:r>
              <a:rPr lang="en-US"/>
              <a:t>Facebook User Posts Table | Scott - 1 of 10</a:t>
            </a:r>
          </a:p>
        </p:txBody>
      </p:sp>
      <p:graphicFrame>
        <p:nvGraphicFramePr>
          <p:cNvPr id="5" name="Table Placeholder 4">
            <a:extLst>
              <a:ext uri="{FF2B5EF4-FFF2-40B4-BE49-F238E27FC236}">
                <a16:creationId xmlns:a16="http://schemas.microsoft.com/office/drawing/2014/main" id="{44CB128E-C3C2-4473-9069-DA1736145369}"/>
              </a:ext>
            </a:extLst>
          </p:cNvPr>
          <p:cNvGraphicFramePr>
            <a:graphicFrameLocks noGrp="1"/>
          </p:cNvGraphicFramePr>
          <p:nvPr>
            <p:ph type="tbl" sz="quarter" idx="13"/>
            <p:extLst>
              <p:ext uri="{D42A27DB-BD31-4B8C-83A1-F6EECF244321}">
                <p14:modId xmlns:p14="http://schemas.microsoft.com/office/powerpoint/2010/main" val="3644743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07118366"/>
                    </a:ext>
                  </a:extLst>
                </a:gridCol>
                <a:gridCol w="1152144">
                  <a:extLst>
                    <a:ext uri="{9D8B030D-6E8A-4147-A177-3AD203B41FA5}">
                      <a16:colId xmlns:a16="http://schemas.microsoft.com/office/drawing/2014/main" val="780198431"/>
                    </a:ext>
                  </a:extLst>
                </a:gridCol>
                <a:gridCol w="1152144">
                  <a:extLst>
                    <a:ext uri="{9D8B030D-6E8A-4147-A177-3AD203B41FA5}">
                      <a16:colId xmlns:a16="http://schemas.microsoft.com/office/drawing/2014/main" val="1514646576"/>
                    </a:ext>
                  </a:extLst>
                </a:gridCol>
                <a:gridCol w="1152144">
                  <a:extLst>
                    <a:ext uri="{9D8B030D-6E8A-4147-A177-3AD203B41FA5}">
                      <a16:colId xmlns:a16="http://schemas.microsoft.com/office/drawing/2014/main" val="1878203704"/>
                    </a:ext>
                  </a:extLst>
                </a:gridCol>
                <a:gridCol w="1152144">
                  <a:extLst>
                    <a:ext uri="{9D8B030D-6E8A-4147-A177-3AD203B41FA5}">
                      <a16:colId xmlns:a16="http://schemas.microsoft.com/office/drawing/2014/main" val="187896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0345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- 2021-03-22 14:49:15</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logramos la General damas gracias a nuestra correrdora Mariela Brizuela y tambien muchos podios mas logrados por nusteos Leones!! 🦁Trek Bicycle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9912416"/>
                  </a:ext>
                </a:extLst>
              </a:tr>
            </a:tbl>
          </a:graphicData>
        </a:graphic>
      </p:graphicFrame>
      <p:sp>
        <p:nvSpPr>
          <p:cNvPr id="4" name="Text Placeholder 3">
            <a:extLst>
              <a:ext uri="{FF2B5EF4-FFF2-40B4-BE49-F238E27FC236}">
                <a16:creationId xmlns:a16="http://schemas.microsoft.com/office/drawing/2014/main" id="{0E1CE026-0DC0-4A19-A36E-913958DDABE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43636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6458E-5882-42EB-8093-80975721B248}"/>
              </a:ext>
            </a:extLst>
          </p:cNvPr>
          <p:cNvSpPr>
            <a:spLocks noGrp="1"/>
          </p:cNvSpPr>
          <p:nvPr>
            <p:ph type="title"/>
          </p:nvPr>
        </p:nvSpPr>
        <p:spPr/>
        <p:txBody>
          <a:bodyPr/>
          <a:lstStyle/>
          <a:p>
            <a:r>
              <a:rPr lang="en-US"/>
              <a:t>Facebook User Posts Table | Scott - 2 of 10</a:t>
            </a:r>
          </a:p>
        </p:txBody>
      </p:sp>
      <p:graphicFrame>
        <p:nvGraphicFramePr>
          <p:cNvPr id="5" name="Table Placeholder 4">
            <a:extLst>
              <a:ext uri="{FF2B5EF4-FFF2-40B4-BE49-F238E27FC236}">
                <a16:creationId xmlns:a16="http://schemas.microsoft.com/office/drawing/2014/main" id="{A7E212CC-9A6E-4BED-9FD4-A2A9859C77F8}"/>
              </a:ext>
            </a:extLst>
          </p:cNvPr>
          <p:cNvGraphicFramePr>
            <a:graphicFrameLocks noGrp="1"/>
          </p:cNvGraphicFramePr>
          <p:nvPr>
            <p:ph type="tbl" sz="quarter" idx="13"/>
            <p:extLst>
              <p:ext uri="{D42A27DB-BD31-4B8C-83A1-F6EECF244321}">
                <p14:modId xmlns:p14="http://schemas.microsoft.com/office/powerpoint/2010/main" val="296015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92445971"/>
                    </a:ext>
                  </a:extLst>
                </a:gridCol>
                <a:gridCol w="1152144">
                  <a:extLst>
                    <a:ext uri="{9D8B030D-6E8A-4147-A177-3AD203B41FA5}">
                      <a16:colId xmlns:a16="http://schemas.microsoft.com/office/drawing/2014/main" val="2706530204"/>
                    </a:ext>
                  </a:extLst>
                </a:gridCol>
                <a:gridCol w="1152144">
                  <a:extLst>
                    <a:ext uri="{9D8B030D-6E8A-4147-A177-3AD203B41FA5}">
                      <a16:colId xmlns:a16="http://schemas.microsoft.com/office/drawing/2014/main" val="843838602"/>
                    </a:ext>
                  </a:extLst>
                </a:gridCol>
                <a:gridCol w="1152144">
                  <a:extLst>
                    <a:ext uri="{9D8B030D-6E8A-4147-A177-3AD203B41FA5}">
                      <a16:colId xmlns:a16="http://schemas.microsoft.com/office/drawing/2014/main" val="3091511333"/>
                    </a:ext>
                  </a:extLst>
                </a:gridCol>
                <a:gridCol w="1152144">
                  <a:extLst>
                    <a:ext uri="{9D8B030D-6E8A-4147-A177-3AD203B41FA5}">
                      <a16:colId xmlns:a16="http://schemas.microsoft.com/office/drawing/2014/main" val="171302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8206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01206002"/>
                  </a:ext>
                </a:extLst>
              </a:tr>
            </a:tbl>
          </a:graphicData>
        </a:graphic>
      </p:graphicFrame>
      <p:sp>
        <p:nvSpPr>
          <p:cNvPr id="4" name="Text Placeholder 3">
            <a:extLst>
              <a:ext uri="{FF2B5EF4-FFF2-40B4-BE49-F238E27FC236}">
                <a16:creationId xmlns:a16="http://schemas.microsoft.com/office/drawing/2014/main" id="{A8BD2629-64D1-49E7-93BB-13A99DB2AC9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453491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1199-5377-4237-9AC1-6190CD638E8A}"/>
              </a:ext>
            </a:extLst>
          </p:cNvPr>
          <p:cNvSpPr>
            <a:spLocks noGrp="1"/>
          </p:cNvSpPr>
          <p:nvPr>
            <p:ph type="title"/>
          </p:nvPr>
        </p:nvSpPr>
        <p:spPr/>
        <p:txBody>
          <a:bodyPr/>
          <a:lstStyle/>
          <a:p>
            <a:r>
              <a:rPr lang="en-US"/>
              <a:t>Facebook User Posts Table | Scott - 3 of 10</a:t>
            </a:r>
          </a:p>
        </p:txBody>
      </p:sp>
      <p:graphicFrame>
        <p:nvGraphicFramePr>
          <p:cNvPr id="5" name="Table Placeholder 4">
            <a:extLst>
              <a:ext uri="{FF2B5EF4-FFF2-40B4-BE49-F238E27FC236}">
                <a16:creationId xmlns:a16="http://schemas.microsoft.com/office/drawing/2014/main" id="{03AEAE1B-E7F7-478A-AD0D-4FA4D46ABEDC}"/>
              </a:ext>
            </a:extLst>
          </p:cNvPr>
          <p:cNvGraphicFramePr>
            <a:graphicFrameLocks noGrp="1"/>
          </p:cNvGraphicFramePr>
          <p:nvPr>
            <p:ph type="tbl" sz="quarter" idx="13"/>
            <p:extLst>
              <p:ext uri="{D42A27DB-BD31-4B8C-83A1-F6EECF244321}">
                <p14:modId xmlns:p14="http://schemas.microsoft.com/office/powerpoint/2010/main" val="212775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59228167"/>
                    </a:ext>
                  </a:extLst>
                </a:gridCol>
                <a:gridCol w="1152144">
                  <a:extLst>
                    <a:ext uri="{9D8B030D-6E8A-4147-A177-3AD203B41FA5}">
                      <a16:colId xmlns:a16="http://schemas.microsoft.com/office/drawing/2014/main" val="2651782659"/>
                    </a:ext>
                  </a:extLst>
                </a:gridCol>
                <a:gridCol w="1152144">
                  <a:extLst>
                    <a:ext uri="{9D8B030D-6E8A-4147-A177-3AD203B41FA5}">
                      <a16:colId xmlns:a16="http://schemas.microsoft.com/office/drawing/2014/main" val="3324646795"/>
                    </a:ext>
                  </a:extLst>
                </a:gridCol>
                <a:gridCol w="1152144">
                  <a:extLst>
                    <a:ext uri="{9D8B030D-6E8A-4147-A177-3AD203B41FA5}">
                      <a16:colId xmlns:a16="http://schemas.microsoft.com/office/drawing/2014/main" val="3194206868"/>
                    </a:ext>
                  </a:extLst>
                </a:gridCol>
                <a:gridCol w="1152144">
                  <a:extLst>
                    <a:ext uri="{9D8B030D-6E8A-4147-A177-3AD203B41FA5}">
                      <a16:colId xmlns:a16="http://schemas.microsoft.com/office/drawing/2014/main" val="240718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26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Orbea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60965136"/>
                  </a:ext>
                </a:extLst>
              </a:tr>
            </a:tbl>
          </a:graphicData>
        </a:graphic>
      </p:graphicFrame>
      <p:sp>
        <p:nvSpPr>
          <p:cNvPr id="4" name="Text Placeholder 3">
            <a:extLst>
              <a:ext uri="{FF2B5EF4-FFF2-40B4-BE49-F238E27FC236}">
                <a16:creationId xmlns:a16="http://schemas.microsoft.com/office/drawing/2014/main" id="{B2249E55-20B2-4A9C-A18B-E97DE0B2C4D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32287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9FAF-3309-42AC-B7E1-DEFB0FDB57EC}"/>
              </a:ext>
            </a:extLst>
          </p:cNvPr>
          <p:cNvSpPr>
            <a:spLocks noGrp="1"/>
          </p:cNvSpPr>
          <p:nvPr>
            <p:ph type="title"/>
          </p:nvPr>
        </p:nvSpPr>
        <p:spPr/>
        <p:txBody>
          <a:bodyPr/>
          <a:lstStyle/>
          <a:p>
            <a:r>
              <a:rPr lang="en-US"/>
              <a:t>Facebook User Posts Table | Scott - 4 of 10</a:t>
            </a:r>
          </a:p>
        </p:txBody>
      </p:sp>
      <p:graphicFrame>
        <p:nvGraphicFramePr>
          <p:cNvPr id="5" name="Table Placeholder 4">
            <a:extLst>
              <a:ext uri="{FF2B5EF4-FFF2-40B4-BE49-F238E27FC236}">
                <a16:creationId xmlns:a16="http://schemas.microsoft.com/office/drawing/2014/main" id="{247E8C03-777D-475F-A24F-EB10F9377A62}"/>
              </a:ext>
            </a:extLst>
          </p:cNvPr>
          <p:cNvGraphicFramePr>
            <a:graphicFrameLocks noGrp="1"/>
          </p:cNvGraphicFramePr>
          <p:nvPr>
            <p:ph type="tbl" sz="quarter" idx="13"/>
            <p:extLst>
              <p:ext uri="{D42A27DB-BD31-4B8C-83A1-F6EECF244321}">
                <p14:modId xmlns:p14="http://schemas.microsoft.com/office/powerpoint/2010/main" val="27284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77683418"/>
                    </a:ext>
                  </a:extLst>
                </a:gridCol>
                <a:gridCol w="1152144">
                  <a:extLst>
                    <a:ext uri="{9D8B030D-6E8A-4147-A177-3AD203B41FA5}">
                      <a16:colId xmlns:a16="http://schemas.microsoft.com/office/drawing/2014/main" val="1576560835"/>
                    </a:ext>
                  </a:extLst>
                </a:gridCol>
                <a:gridCol w="1152144">
                  <a:extLst>
                    <a:ext uri="{9D8B030D-6E8A-4147-A177-3AD203B41FA5}">
                      <a16:colId xmlns:a16="http://schemas.microsoft.com/office/drawing/2014/main" val="2205352279"/>
                    </a:ext>
                  </a:extLst>
                </a:gridCol>
                <a:gridCol w="1152144">
                  <a:extLst>
                    <a:ext uri="{9D8B030D-6E8A-4147-A177-3AD203B41FA5}">
                      <a16:colId xmlns:a16="http://schemas.microsoft.com/office/drawing/2014/main" val="2570452270"/>
                    </a:ext>
                  </a:extLst>
                </a:gridCol>
                <a:gridCol w="1152144">
                  <a:extLst>
                    <a:ext uri="{9D8B030D-6E8A-4147-A177-3AD203B41FA5}">
                      <a16:colId xmlns:a16="http://schemas.microsoft.com/office/drawing/2014/main" val="607606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982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- 2021-06-11 17:56:41</a:t>
                      </a:r>
                      <a:r>
                        <a:rPr kumimoji="0" lang="en-US" sz="1000" b="0" i="0" u="none" strike="noStrike" kern="1200" cap="none" spc="0" normalizeH="0" baseline="0" noProof="0">
                          <a:ln>
                            <a:noFill/>
                          </a:ln>
                          <a:solidFill>
                            <a:prstClr val="black"/>
                          </a:solidFill>
                          <a:effectLst/>
                          <a:uLnTx/>
                          <a:uFillTx/>
                          <a:latin typeface="+mn-lt"/>
                          <a:ea typeface="+mn-ea"/>
                          <a:cs typeface="+mn-cs"/>
                        </a:rPr>
                        <a:t>
 🎉🎉¡Felicidades @edgarurosa ! 🎉🎉 Sos el ganador de una flamante Scott #Aspect960, que la disfrutes 🚲
¡Gracias a todos por participar!
-
Scott Sports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293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- 2021-12-27 22:00:06</a:t>
                      </a:r>
                      <a:r>
                        <a:rPr kumimoji="0" lang="en-US" sz="1000" b="0" i="0" u="none" strike="noStrike" kern="1200" cap="none" spc="0" normalizeH="0" baseline="0" noProof="0">
                          <a:ln>
                            <a:noFill/>
                          </a:ln>
                          <a:solidFill>
                            <a:prstClr val="black"/>
                          </a:solidFill>
                          <a:effectLst/>
                          <a:uLnTx/>
                          <a:uFillTx/>
                          <a:latin typeface="+mn-lt"/>
                          <a:ea typeface="+mn-ea"/>
                          <a:cs typeface="+mn-cs"/>
                        </a:rPr>
                        <a:t>
 Te mostramos algunos detalles de la nueva 💣Procaliber 9.8
Pasa por nuestra tienda para verla!
Disponible en Talle M
Para mas info:
☎️ 02320 472400
☎️ 54 9 11 5728-0056 ( Ventas )
☎️ 54 9 11 2154-5599 ( Taller 
Trek Bicycle Argentina 
#Trek #TrekPilar #Baiking #TiendaDeBicis #BaikingTiendaDeBicis #Bicicleteria #Bici #Bicicleta #Taller #Service #Pilar #DelViso #BuenosAires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56094501"/>
                  </a:ext>
                </a:extLst>
              </a:tr>
            </a:tbl>
          </a:graphicData>
        </a:graphic>
      </p:graphicFrame>
      <p:sp>
        <p:nvSpPr>
          <p:cNvPr id="4" name="Text Placeholder 3">
            <a:extLst>
              <a:ext uri="{FF2B5EF4-FFF2-40B4-BE49-F238E27FC236}">
                <a16:creationId xmlns:a16="http://schemas.microsoft.com/office/drawing/2014/main" id="{A80E2207-73D7-4C05-BF7A-7B3FEBA3708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52039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D88B-A118-4557-AD4E-640C1CB603BC}"/>
              </a:ext>
            </a:extLst>
          </p:cNvPr>
          <p:cNvSpPr>
            <a:spLocks noGrp="1"/>
          </p:cNvSpPr>
          <p:nvPr>
            <p:ph type="title"/>
          </p:nvPr>
        </p:nvSpPr>
        <p:spPr/>
        <p:txBody>
          <a:bodyPr/>
          <a:lstStyle/>
          <a:p>
            <a:r>
              <a:rPr lang="en-US"/>
              <a:t>Facebook User Posts Table | Scott - 5 of 10</a:t>
            </a:r>
          </a:p>
        </p:txBody>
      </p:sp>
      <p:graphicFrame>
        <p:nvGraphicFramePr>
          <p:cNvPr id="5" name="Table Placeholder 4">
            <a:extLst>
              <a:ext uri="{FF2B5EF4-FFF2-40B4-BE49-F238E27FC236}">
                <a16:creationId xmlns:a16="http://schemas.microsoft.com/office/drawing/2014/main" id="{F08C4F44-B87C-4A04-8808-2EA3FCEE5820}"/>
              </a:ext>
            </a:extLst>
          </p:cNvPr>
          <p:cNvGraphicFramePr>
            <a:graphicFrameLocks noGrp="1"/>
          </p:cNvGraphicFramePr>
          <p:nvPr>
            <p:ph type="tbl" sz="quarter" idx="13"/>
            <p:extLst>
              <p:ext uri="{D42A27DB-BD31-4B8C-83A1-F6EECF244321}">
                <p14:modId xmlns:p14="http://schemas.microsoft.com/office/powerpoint/2010/main" val="2086836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86950477"/>
                    </a:ext>
                  </a:extLst>
                </a:gridCol>
                <a:gridCol w="1152144">
                  <a:extLst>
                    <a:ext uri="{9D8B030D-6E8A-4147-A177-3AD203B41FA5}">
                      <a16:colId xmlns:a16="http://schemas.microsoft.com/office/drawing/2014/main" val="333968505"/>
                    </a:ext>
                  </a:extLst>
                </a:gridCol>
                <a:gridCol w="1152144">
                  <a:extLst>
                    <a:ext uri="{9D8B030D-6E8A-4147-A177-3AD203B41FA5}">
                      <a16:colId xmlns:a16="http://schemas.microsoft.com/office/drawing/2014/main" val="862641284"/>
                    </a:ext>
                  </a:extLst>
                </a:gridCol>
                <a:gridCol w="1152144">
                  <a:extLst>
                    <a:ext uri="{9D8B030D-6E8A-4147-A177-3AD203B41FA5}">
                      <a16:colId xmlns:a16="http://schemas.microsoft.com/office/drawing/2014/main" val="2883975251"/>
                    </a:ext>
                  </a:extLst>
                </a:gridCol>
                <a:gridCol w="1152144">
                  <a:extLst>
                    <a:ext uri="{9D8B030D-6E8A-4147-A177-3AD203B41FA5}">
                      <a16:colId xmlns:a16="http://schemas.microsoft.com/office/drawing/2014/main" val="103518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62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16:00:01</a:t>
                      </a:r>
                      <a:r>
                        <a:rPr kumimoji="0" lang="es-ES" sz="1000" b="0" i="0" u="none" strike="noStrike" kern="1200" cap="none" spc="0" normalizeH="0" baseline="0" noProof="0">
                          <a:ln>
                            <a:noFill/>
                          </a:ln>
                          <a:solidFill>
                            <a:prstClr val="black"/>
                          </a:solidFill>
                          <a:effectLst/>
                          <a:uLnTx/>
                          <a:uFillTx/>
                          <a:latin typeface="+mn-lt"/>
                          <a:ea typeface="+mn-ea"/>
                          <a:cs typeface="+mn-cs"/>
                        </a:rPr>
                        <a:t>
 El sistema de suspensión TwinLoc es una tecnología patentada de Scott que permite al ciclista controlar de manera simultánea el funcionamiento de la suspensión y la geometría de la bicicleta. En la práctica es como tener tres bicis en una.
El sistema funciona mediante la conexión del amortiguador, la horquilla y en última instancia el cuadro por medio de un mando remoto instalado en el manubrio. Operando este mando remoto el usuario puede elegir entre tres modos de rodar: descenso, control de tracción y bloqueo🚵‍♂️.
⚡️Ventajas del TwinLoc
👉Ajuste del recorrido de la suspensión.
👉Ajuste de la geometría de la bicicleta.
👉Se mantiene la sensibilidad.
👉Se minimiza el movimiento excesivo de la suspensión.
👉La agilidad y la tracción son superiores respecto a otras opciones con control del chasis y soporte de la amortiguación.
👉Simpleza operativa.
Más info ⇢ www.scott-sports.com Scott Sports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8602022"/>
                  </a:ext>
                </a:extLst>
              </a:tr>
            </a:tbl>
          </a:graphicData>
        </a:graphic>
      </p:graphicFrame>
      <p:sp>
        <p:nvSpPr>
          <p:cNvPr id="4" name="Text Placeholder 3">
            <a:extLst>
              <a:ext uri="{FF2B5EF4-FFF2-40B4-BE49-F238E27FC236}">
                <a16:creationId xmlns:a16="http://schemas.microsoft.com/office/drawing/2014/main" id="{CE6E3F68-CF0B-4FAD-8AD0-E62B12C6259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44714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31B9E-9CE6-4ACD-AB8D-C301E74D7A6A}"/>
              </a:ext>
            </a:extLst>
          </p:cNvPr>
          <p:cNvSpPr>
            <a:spLocks noGrp="1"/>
          </p:cNvSpPr>
          <p:nvPr>
            <p:ph type="title"/>
          </p:nvPr>
        </p:nvSpPr>
        <p:spPr/>
        <p:txBody>
          <a:bodyPr/>
          <a:lstStyle/>
          <a:p>
            <a:r>
              <a:rPr lang="en-US"/>
              <a:t>Facebook User Posts Table | Scott - 6 of 10</a:t>
            </a:r>
          </a:p>
        </p:txBody>
      </p:sp>
      <p:graphicFrame>
        <p:nvGraphicFramePr>
          <p:cNvPr id="5" name="Table Placeholder 4">
            <a:extLst>
              <a:ext uri="{FF2B5EF4-FFF2-40B4-BE49-F238E27FC236}">
                <a16:creationId xmlns:a16="http://schemas.microsoft.com/office/drawing/2014/main" id="{C747EA66-24D8-441C-9D87-7B572438810B}"/>
              </a:ext>
            </a:extLst>
          </p:cNvPr>
          <p:cNvGraphicFramePr>
            <a:graphicFrameLocks noGrp="1"/>
          </p:cNvGraphicFramePr>
          <p:nvPr>
            <p:ph type="tbl" sz="quarter" idx="13"/>
            <p:extLst>
              <p:ext uri="{D42A27DB-BD31-4B8C-83A1-F6EECF244321}">
                <p14:modId xmlns:p14="http://schemas.microsoft.com/office/powerpoint/2010/main" val="166267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33845270"/>
                    </a:ext>
                  </a:extLst>
                </a:gridCol>
                <a:gridCol w="1152144">
                  <a:extLst>
                    <a:ext uri="{9D8B030D-6E8A-4147-A177-3AD203B41FA5}">
                      <a16:colId xmlns:a16="http://schemas.microsoft.com/office/drawing/2014/main" val="1246004965"/>
                    </a:ext>
                  </a:extLst>
                </a:gridCol>
                <a:gridCol w="1152144">
                  <a:extLst>
                    <a:ext uri="{9D8B030D-6E8A-4147-A177-3AD203B41FA5}">
                      <a16:colId xmlns:a16="http://schemas.microsoft.com/office/drawing/2014/main" val="2541019583"/>
                    </a:ext>
                  </a:extLst>
                </a:gridCol>
                <a:gridCol w="1152144">
                  <a:extLst>
                    <a:ext uri="{9D8B030D-6E8A-4147-A177-3AD203B41FA5}">
                      <a16:colId xmlns:a16="http://schemas.microsoft.com/office/drawing/2014/main" val="422237662"/>
                    </a:ext>
                  </a:extLst>
                </a:gridCol>
                <a:gridCol w="1152144">
                  <a:extLst>
                    <a:ext uri="{9D8B030D-6E8A-4147-A177-3AD203B41FA5}">
                      <a16:colId xmlns:a16="http://schemas.microsoft.com/office/drawing/2014/main" val="212083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991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- 2021-04-16 12:00:00</a:t>
                      </a:r>
                      <a:r>
                        <a:rPr kumimoji="0" lang="es-ES" sz="1000" b="0" i="0" u="none" strike="noStrike" kern="1200" cap="none" spc="0" normalizeH="0" baseline="0" noProof="0">
                          <a:ln>
                            <a:noFill/>
                          </a:ln>
                          <a:solidFill>
                            <a:prstClr val="black"/>
                          </a:solidFill>
                          <a:effectLst/>
                          <a:uLnTx/>
                          <a:uFillTx/>
                          <a:latin typeface="+mn-lt"/>
                          <a:ea typeface="+mn-ea"/>
                          <a:cs typeface="+mn-cs"/>
                        </a:rPr>
                        <a:t>
 Cada elemento de esta bicicleta está diseñado para volar, 🕊️ la #TREK #Procaliber 9.8 es la campeona de la familia. 🥇
Combina la eficiencia de una rígida y la ventaja del #IsoSpeed 🚵‍♀️ que absorbe los baches de los senderos, dando como resultado una máquina de competición. 🏁
👉 Equipada con una horquilla ligera FOX que rinde al máximo en los descensos técnicos y una transmisión Shimano XT suave. 🪶
👉 Si buscas una bicicleta más rápida y más cómoda que las demás, 👊 la Procaliber es tu bicicleta.
#TrekArgentina #GoOutSide #RacedToWin #TrekBikes #CreemosenlasBicicletas #borabikes Trek Bicycle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6304017"/>
                  </a:ext>
                </a:extLst>
              </a:tr>
            </a:tbl>
          </a:graphicData>
        </a:graphic>
      </p:graphicFrame>
      <p:sp>
        <p:nvSpPr>
          <p:cNvPr id="4" name="Text Placeholder 3">
            <a:extLst>
              <a:ext uri="{FF2B5EF4-FFF2-40B4-BE49-F238E27FC236}">
                <a16:creationId xmlns:a16="http://schemas.microsoft.com/office/drawing/2014/main" id="{3A179DD5-CA3D-4D0D-ADA5-9670902BE54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72400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D5C0F-1633-406A-8BCE-EB1D1FB2F77E}"/>
              </a:ext>
            </a:extLst>
          </p:cNvPr>
          <p:cNvSpPr>
            <a:spLocks noGrp="1"/>
          </p:cNvSpPr>
          <p:nvPr>
            <p:ph type="title"/>
          </p:nvPr>
        </p:nvSpPr>
        <p:spPr/>
        <p:txBody>
          <a:bodyPr/>
          <a:lstStyle/>
          <a:p>
            <a:r>
              <a:rPr lang="en-US"/>
              <a:t>Facebook User Posts Table | Scott - 7 of 10</a:t>
            </a:r>
          </a:p>
        </p:txBody>
      </p:sp>
      <p:graphicFrame>
        <p:nvGraphicFramePr>
          <p:cNvPr id="5" name="Table Placeholder 4">
            <a:extLst>
              <a:ext uri="{FF2B5EF4-FFF2-40B4-BE49-F238E27FC236}">
                <a16:creationId xmlns:a16="http://schemas.microsoft.com/office/drawing/2014/main" id="{A68EE143-FFAF-45AC-B232-E0EE95CCF99D}"/>
              </a:ext>
            </a:extLst>
          </p:cNvPr>
          <p:cNvGraphicFramePr>
            <a:graphicFrameLocks noGrp="1"/>
          </p:cNvGraphicFramePr>
          <p:nvPr>
            <p:ph type="tbl" sz="quarter" idx="13"/>
            <p:extLst>
              <p:ext uri="{D42A27DB-BD31-4B8C-83A1-F6EECF244321}">
                <p14:modId xmlns:p14="http://schemas.microsoft.com/office/powerpoint/2010/main" val="402435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52226523"/>
                    </a:ext>
                  </a:extLst>
                </a:gridCol>
                <a:gridCol w="1152144">
                  <a:extLst>
                    <a:ext uri="{9D8B030D-6E8A-4147-A177-3AD203B41FA5}">
                      <a16:colId xmlns:a16="http://schemas.microsoft.com/office/drawing/2014/main" val="4284791154"/>
                    </a:ext>
                  </a:extLst>
                </a:gridCol>
                <a:gridCol w="1152144">
                  <a:extLst>
                    <a:ext uri="{9D8B030D-6E8A-4147-A177-3AD203B41FA5}">
                      <a16:colId xmlns:a16="http://schemas.microsoft.com/office/drawing/2014/main" val="1737833487"/>
                    </a:ext>
                  </a:extLst>
                </a:gridCol>
                <a:gridCol w="1152144">
                  <a:extLst>
                    <a:ext uri="{9D8B030D-6E8A-4147-A177-3AD203B41FA5}">
                      <a16:colId xmlns:a16="http://schemas.microsoft.com/office/drawing/2014/main" val="1787633020"/>
                    </a:ext>
                  </a:extLst>
                </a:gridCol>
                <a:gridCol w="1152144">
                  <a:extLst>
                    <a:ext uri="{9D8B030D-6E8A-4147-A177-3AD203B41FA5}">
                      <a16:colId xmlns:a16="http://schemas.microsoft.com/office/drawing/2014/main" val="408722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0135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- 2021-04-05 12:15:00</a:t>
                      </a:r>
                      <a:r>
                        <a:rPr kumimoji="0" lang="es-ES" sz="1000" b="0" i="0" u="none" strike="noStrike" kern="1200" cap="none" spc="0" normalizeH="0" baseline="0" noProof="0">
                          <a:ln>
                            <a:noFill/>
                          </a:ln>
                          <a:solidFill>
                            <a:prstClr val="black"/>
                          </a:solidFill>
                          <a:effectLst/>
                          <a:uLnTx/>
                          <a:uFillTx/>
                          <a:latin typeface="+mn-lt"/>
                          <a:ea typeface="+mn-ea"/>
                          <a:cs typeface="+mn-cs"/>
                        </a:rPr>
                        <a:t>
 Orbea Argentina #Alma 🚴‍♀✨
⠀⠀⠀⠀⠀⠀
🔸 #Alma está hecha para los circuitos más rápidos.
🔸 Para las pendientes más pronunciadas.
🔸 Para las mayores aceleraciones y para las altitudes más elevadas.
🔸 #Alma está hecha para las carreras más exigentes, los aficionados más estruendosos y los corredores más duros.
🔸 #Alma es para los competidores más fieros, atletas que únicamente se conforman con lo máximo.
🔸 Cuando unos pocos segundos separan al rápido del más rápido, Alma es para los más rápidos.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316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Orbea Argentina - 2021-07-20 20:43:51</a:t>
                      </a:r>
                      <a:r>
                        <a:rPr kumimoji="0" lang="en-US" sz="1000" b="0" i="0" u="none" strike="noStrike" kern="1200" cap="none" spc="0" normalizeH="0" baseline="0" noProof="0">
                          <a:ln>
                            <a:noFill/>
                          </a:ln>
                          <a:solidFill>
                            <a:prstClr val="black"/>
                          </a:solidFill>
                          <a:effectLst/>
                          <a:uLnTx/>
                          <a:uFillTx/>
                          <a:latin typeface="+mn-lt"/>
                          <a:ea typeface="+mn-ea"/>
                          <a:cs typeface="+mn-cs"/>
                        </a:rPr>
                        <a:t>
 BMC IMPEC LAMBORGHINI Edition Bike | Un lujo de bicicleta!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205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- 2021-02-23 15:36:45</a:t>
                      </a:r>
                      <a:r>
                        <a:rPr kumimoji="0" lang="es-ES" sz="1000" b="0" i="0" u="none" strike="noStrike" kern="1200" cap="none" spc="0" normalizeH="0" baseline="0" noProof="0">
                          <a:ln>
                            <a:noFill/>
                          </a:ln>
                          <a:solidFill>
                            <a:prstClr val="black"/>
                          </a:solidFill>
                          <a:effectLst/>
                          <a:uLnTx/>
                          <a:uFillTx/>
                          <a:latin typeface="+mn-lt"/>
                          <a:ea typeface="+mn-ea"/>
                          <a:cs typeface="+mn-cs"/>
                        </a:rPr>
                        <a:t>
 Sin duda  la mejor bici que pude tener.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66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- 2021-03-27 22:28:36</a:t>
                      </a:r>
                      <a:r>
                        <a:rPr kumimoji="0" lang="es-ES" sz="1000" b="0" i="0" u="none" strike="noStrike" kern="1200" cap="none" spc="0" normalizeH="0" baseline="0" noProof="0">
                          <a:ln>
                            <a:noFill/>
                          </a:ln>
                          <a:solidFill>
                            <a:prstClr val="black"/>
                          </a:solidFill>
                          <a:effectLst/>
                          <a:uLnTx/>
                          <a:uFillTx/>
                          <a:latin typeface="+mn-lt"/>
                          <a:ea typeface="+mn-ea"/>
                          <a:cs typeface="+mn-cs"/>
                        </a:rPr>
                        <a:t>
 Hola, me ayudan a tomar la decisión? Estoy entre la Xcaliber 7 o Marlin 8 (2021) al mismo precio.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076698111"/>
                  </a:ext>
                </a:extLst>
              </a:tr>
            </a:tbl>
          </a:graphicData>
        </a:graphic>
      </p:graphicFrame>
      <p:sp>
        <p:nvSpPr>
          <p:cNvPr id="4" name="Text Placeholder 3">
            <a:extLst>
              <a:ext uri="{FF2B5EF4-FFF2-40B4-BE49-F238E27FC236}">
                <a16:creationId xmlns:a16="http://schemas.microsoft.com/office/drawing/2014/main" id="{EA6AB1AE-B7EB-4774-9603-E757A31F391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59247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14FF-3922-42BA-A328-197641EB1111}"/>
              </a:ext>
            </a:extLst>
          </p:cNvPr>
          <p:cNvSpPr>
            <a:spLocks noGrp="1"/>
          </p:cNvSpPr>
          <p:nvPr>
            <p:ph type="title"/>
          </p:nvPr>
        </p:nvSpPr>
        <p:spPr/>
        <p:txBody>
          <a:bodyPr/>
          <a:lstStyle/>
          <a:p>
            <a:r>
              <a:rPr lang="en-US"/>
              <a:t>Facebook User Posts Table | Scott - 8 of 10</a:t>
            </a:r>
          </a:p>
        </p:txBody>
      </p:sp>
      <p:graphicFrame>
        <p:nvGraphicFramePr>
          <p:cNvPr id="5" name="Table Placeholder 4">
            <a:extLst>
              <a:ext uri="{FF2B5EF4-FFF2-40B4-BE49-F238E27FC236}">
                <a16:creationId xmlns:a16="http://schemas.microsoft.com/office/drawing/2014/main" id="{B56811E9-D159-483D-A483-C7E7F2A3102F}"/>
              </a:ext>
            </a:extLst>
          </p:cNvPr>
          <p:cNvGraphicFramePr>
            <a:graphicFrameLocks noGrp="1"/>
          </p:cNvGraphicFramePr>
          <p:nvPr>
            <p:ph type="tbl" sz="quarter" idx="13"/>
            <p:extLst>
              <p:ext uri="{D42A27DB-BD31-4B8C-83A1-F6EECF244321}">
                <p14:modId xmlns:p14="http://schemas.microsoft.com/office/powerpoint/2010/main" val="193551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07503486"/>
                    </a:ext>
                  </a:extLst>
                </a:gridCol>
                <a:gridCol w="1152144">
                  <a:extLst>
                    <a:ext uri="{9D8B030D-6E8A-4147-A177-3AD203B41FA5}">
                      <a16:colId xmlns:a16="http://schemas.microsoft.com/office/drawing/2014/main" val="3306412384"/>
                    </a:ext>
                  </a:extLst>
                </a:gridCol>
                <a:gridCol w="1152144">
                  <a:extLst>
                    <a:ext uri="{9D8B030D-6E8A-4147-A177-3AD203B41FA5}">
                      <a16:colId xmlns:a16="http://schemas.microsoft.com/office/drawing/2014/main" val="2716106135"/>
                    </a:ext>
                  </a:extLst>
                </a:gridCol>
                <a:gridCol w="1152144">
                  <a:extLst>
                    <a:ext uri="{9D8B030D-6E8A-4147-A177-3AD203B41FA5}">
                      <a16:colId xmlns:a16="http://schemas.microsoft.com/office/drawing/2014/main" val="2545688165"/>
                    </a:ext>
                  </a:extLst>
                </a:gridCol>
                <a:gridCol w="1152144">
                  <a:extLst>
                    <a:ext uri="{9D8B030D-6E8A-4147-A177-3AD203B41FA5}">
                      <a16:colId xmlns:a16="http://schemas.microsoft.com/office/drawing/2014/main" val="210695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88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- 2021-03-12 23:13:55</a:t>
                      </a:r>
                      <a:r>
                        <a:rPr kumimoji="0" lang="es-ES" sz="1000" b="0" i="0" u="none" strike="noStrike" kern="1200" cap="none" spc="0" normalizeH="0" baseline="0" noProof="0">
                          <a:ln>
                            <a:noFill/>
                          </a:ln>
                          <a:solidFill>
                            <a:prstClr val="black"/>
                          </a:solidFill>
                          <a:effectLst/>
                          <a:uLnTx/>
                          <a:uFillTx/>
                          <a:latin typeface="+mn-lt"/>
                          <a:ea typeface="+mn-ea"/>
                          <a:cs typeface="+mn-cs"/>
                        </a:rPr>
                        <a:t>
 https://www.youtube.com/watch?v=bStT1GT3Upw
Carrera por la ciudad de Bogotá Colombia, cuando se hace tarde para el trabajo, like y suscríbanse si les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181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- 2021-06-23 21:25:55</a:t>
                      </a:r>
                      <a:r>
                        <a:rPr kumimoji="0" lang="es-ES" sz="1000" b="0" i="0" u="none" strike="noStrike" kern="1200" cap="none" spc="0" normalizeH="0" baseline="0" noProof="0">
                          <a:ln>
                            <a:noFill/>
                          </a:ln>
                          <a:solidFill>
                            <a:prstClr val="black"/>
                          </a:solidFill>
                          <a:effectLst/>
                          <a:uLnTx/>
                          <a:uFillTx/>
                          <a:latin typeface="+mn-lt"/>
                          <a:ea typeface="+mn-ea"/>
                          <a:cs typeface="+mn-cs"/>
                        </a:rPr>
                        <a:t>
 ⚠️💡Seguramente muchos tengan partes viejas de BICI que ya NO SIRVAN. ¿TE ANIMAS A RECICLARLAS?. Acá una idea!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550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- 2021-06-26 19:36:50</a:t>
                      </a:r>
                      <a:r>
                        <a:rPr kumimoji="0" lang="es-ES" sz="1000" b="0" i="0" u="none" strike="noStrike" kern="1200" cap="none" spc="0" normalizeH="0" baseline="0" noProof="0">
                          <a:ln>
                            <a:noFill/>
                          </a:ln>
                          <a:solidFill>
                            <a:prstClr val="black"/>
                          </a:solidFill>
                          <a:effectLst/>
                          <a:uLnTx/>
                          <a:uFillTx/>
                          <a:latin typeface="+mn-lt"/>
                          <a:ea typeface="+mn-ea"/>
                          <a:cs typeface="+mn-cs"/>
                        </a:rPr>
                        <a:t>
 TERRIBLE CAÍDA EN TOUR DE FRANCE 2021!
ETAPA 1 / ESPECTADORA OCASIONA ACCIDENTE MASIVO
#TOURDEFRANCE #CAIDATOURDEFRANCE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7970281"/>
                  </a:ext>
                </a:extLst>
              </a:tr>
            </a:tbl>
          </a:graphicData>
        </a:graphic>
      </p:graphicFrame>
      <p:sp>
        <p:nvSpPr>
          <p:cNvPr id="4" name="Text Placeholder 3">
            <a:extLst>
              <a:ext uri="{FF2B5EF4-FFF2-40B4-BE49-F238E27FC236}">
                <a16:creationId xmlns:a16="http://schemas.microsoft.com/office/drawing/2014/main" id="{DFDA37FC-28D6-448A-A5FF-EACA6A473DD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21102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79B65-E9C2-4F84-A247-C4127A590861}"/>
              </a:ext>
            </a:extLst>
          </p:cNvPr>
          <p:cNvSpPr>
            <a:spLocks noGrp="1"/>
          </p:cNvSpPr>
          <p:nvPr>
            <p:ph type="title"/>
          </p:nvPr>
        </p:nvSpPr>
        <p:spPr/>
        <p:txBody>
          <a:bodyPr/>
          <a:lstStyle/>
          <a:p>
            <a:r>
              <a:rPr lang="en-US"/>
              <a:t>Facebook User Posts Table | Scott - 9 of 10</a:t>
            </a:r>
          </a:p>
        </p:txBody>
      </p:sp>
      <p:graphicFrame>
        <p:nvGraphicFramePr>
          <p:cNvPr id="5" name="Table Placeholder 4">
            <a:extLst>
              <a:ext uri="{FF2B5EF4-FFF2-40B4-BE49-F238E27FC236}">
                <a16:creationId xmlns:a16="http://schemas.microsoft.com/office/drawing/2014/main" id="{D1F7776D-3F4E-4414-B572-17FDBF32D898}"/>
              </a:ext>
            </a:extLst>
          </p:cNvPr>
          <p:cNvGraphicFramePr>
            <a:graphicFrameLocks noGrp="1"/>
          </p:cNvGraphicFramePr>
          <p:nvPr>
            <p:ph type="tbl" sz="quarter" idx="13"/>
            <p:extLst>
              <p:ext uri="{D42A27DB-BD31-4B8C-83A1-F6EECF244321}">
                <p14:modId xmlns:p14="http://schemas.microsoft.com/office/powerpoint/2010/main" val="305411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5718006"/>
                    </a:ext>
                  </a:extLst>
                </a:gridCol>
                <a:gridCol w="1152144">
                  <a:extLst>
                    <a:ext uri="{9D8B030D-6E8A-4147-A177-3AD203B41FA5}">
                      <a16:colId xmlns:a16="http://schemas.microsoft.com/office/drawing/2014/main" val="2216370802"/>
                    </a:ext>
                  </a:extLst>
                </a:gridCol>
                <a:gridCol w="1152144">
                  <a:extLst>
                    <a:ext uri="{9D8B030D-6E8A-4147-A177-3AD203B41FA5}">
                      <a16:colId xmlns:a16="http://schemas.microsoft.com/office/drawing/2014/main" val="3511311370"/>
                    </a:ext>
                  </a:extLst>
                </a:gridCol>
                <a:gridCol w="1152144">
                  <a:extLst>
                    <a:ext uri="{9D8B030D-6E8A-4147-A177-3AD203B41FA5}">
                      <a16:colId xmlns:a16="http://schemas.microsoft.com/office/drawing/2014/main" val="1156164116"/>
                    </a:ext>
                  </a:extLst>
                </a:gridCol>
                <a:gridCol w="1152144">
                  <a:extLst>
                    <a:ext uri="{9D8B030D-6E8A-4147-A177-3AD203B41FA5}">
                      <a16:colId xmlns:a16="http://schemas.microsoft.com/office/drawing/2014/main" val="2054472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394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- 2021-10-21 16:56:37</a:t>
                      </a:r>
                      <a:r>
                        <a:rPr kumimoji="0" lang="es-ES" sz="1000" b="0" i="0" u="none" strike="noStrike" kern="1200" cap="none" spc="0" normalizeH="0" baseline="0" noProof="0">
                          <a:ln>
                            <a:noFill/>
                          </a:ln>
                          <a:solidFill>
                            <a:prstClr val="black"/>
                          </a:solidFill>
                          <a:effectLst/>
                          <a:uLnTx/>
                          <a:uFillTx/>
                          <a:latin typeface="+mn-lt"/>
                          <a:ea typeface="+mn-ea"/>
                          <a:cs typeface="+mn-cs"/>
                        </a:rPr>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0879766"/>
                  </a:ext>
                </a:extLst>
              </a:tr>
            </a:tbl>
          </a:graphicData>
        </a:graphic>
      </p:graphicFrame>
      <p:sp>
        <p:nvSpPr>
          <p:cNvPr id="4" name="Text Placeholder 3">
            <a:extLst>
              <a:ext uri="{FF2B5EF4-FFF2-40B4-BE49-F238E27FC236}">
                <a16:creationId xmlns:a16="http://schemas.microsoft.com/office/drawing/2014/main" id="{54A08CE7-6969-4517-A8A7-0454DD02021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089815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6D4EE-CDCA-451E-B241-6BC9F2E7A1A5}"/>
              </a:ext>
            </a:extLst>
          </p:cNvPr>
          <p:cNvSpPr>
            <a:spLocks noGrp="1"/>
          </p:cNvSpPr>
          <p:nvPr>
            <p:ph type="title"/>
          </p:nvPr>
        </p:nvSpPr>
        <p:spPr/>
        <p:txBody>
          <a:bodyPr/>
          <a:lstStyle/>
          <a:p>
            <a:r>
              <a:rPr lang="en-US"/>
              <a:t>Facebook User Posts Table | Scott - 10 of 10</a:t>
            </a:r>
          </a:p>
        </p:txBody>
      </p:sp>
      <p:graphicFrame>
        <p:nvGraphicFramePr>
          <p:cNvPr id="5" name="Table Placeholder 4">
            <a:extLst>
              <a:ext uri="{FF2B5EF4-FFF2-40B4-BE49-F238E27FC236}">
                <a16:creationId xmlns:a16="http://schemas.microsoft.com/office/drawing/2014/main" id="{732D0379-3277-4E82-BA70-CD4FE87E6364}"/>
              </a:ext>
            </a:extLst>
          </p:cNvPr>
          <p:cNvGraphicFramePr>
            <a:graphicFrameLocks noGrp="1"/>
          </p:cNvGraphicFramePr>
          <p:nvPr>
            <p:ph type="tbl" sz="quarter" idx="13"/>
            <p:extLst>
              <p:ext uri="{D42A27DB-BD31-4B8C-83A1-F6EECF244321}">
                <p14:modId xmlns:p14="http://schemas.microsoft.com/office/powerpoint/2010/main" val="3674796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17419014"/>
                    </a:ext>
                  </a:extLst>
                </a:gridCol>
                <a:gridCol w="1152144">
                  <a:extLst>
                    <a:ext uri="{9D8B030D-6E8A-4147-A177-3AD203B41FA5}">
                      <a16:colId xmlns:a16="http://schemas.microsoft.com/office/drawing/2014/main" val="276792784"/>
                    </a:ext>
                  </a:extLst>
                </a:gridCol>
                <a:gridCol w="1152144">
                  <a:extLst>
                    <a:ext uri="{9D8B030D-6E8A-4147-A177-3AD203B41FA5}">
                      <a16:colId xmlns:a16="http://schemas.microsoft.com/office/drawing/2014/main" val="2037839067"/>
                    </a:ext>
                  </a:extLst>
                </a:gridCol>
                <a:gridCol w="1152144">
                  <a:extLst>
                    <a:ext uri="{9D8B030D-6E8A-4147-A177-3AD203B41FA5}">
                      <a16:colId xmlns:a16="http://schemas.microsoft.com/office/drawing/2014/main" val="4291399651"/>
                    </a:ext>
                  </a:extLst>
                </a:gridCol>
                <a:gridCol w="1152144">
                  <a:extLst>
                    <a:ext uri="{9D8B030D-6E8A-4147-A177-3AD203B41FA5}">
                      <a16:colId xmlns:a16="http://schemas.microsoft.com/office/drawing/2014/main" val="1392675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821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- 2021-02-09 18:01:04</a:t>
                      </a:r>
                      <a:r>
                        <a:rPr kumimoji="0" lang="es-ES" sz="1000" b="0" i="0" u="none" strike="noStrike" kern="1200" cap="none" spc="0" normalizeH="0" baseline="0" noProof="0">
                          <a:ln>
                            <a:noFill/>
                          </a:ln>
                          <a:solidFill>
                            <a:prstClr val="black"/>
                          </a:solidFill>
                          <a:effectLst/>
                          <a:uLnTx/>
                          <a:uFillTx/>
                          <a:latin typeface="+mn-lt"/>
                          <a:ea typeface="+mn-ea"/>
                          <a:cs typeface="+mn-cs"/>
                        </a:rPr>
                        <a:t>
 Hola hacen cuadros de estos?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253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23:14:26</a:t>
                      </a:r>
                      <a:r>
                        <a:rPr kumimoji="0" lang="es-ES" sz="1000" b="0" i="0" u="none" strike="noStrike" kern="1200" cap="none" spc="0" normalizeH="0" baseline="0" noProof="0">
                          <a:ln>
                            <a:noFill/>
                          </a:ln>
                          <a:solidFill>
                            <a:prstClr val="black"/>
                          </a:solidFill>
                          <a:effectLst/>
                          <a:uLnTx/>
                          <a:uFillTx/>
                          <a:latin typeface="+mn-lt"/>
                          <a:ea typeface="+mn-ea"/>
                          <a:cs typeface="+mn-cs"/>
                        </a:rPr>
                        <a:t>
 https://www.youtube.com/watch?v=bStT1GT3Upw
Carrera por la ciudad de Bogotá Colombia, cuando se hace tarde para el trabajo, like y suscríbanse si les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3355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- 2021-05-28 11:36:48</a:t>
                      </a:r>
                      <a:r>
                        <a:rPr kumimoji="0" lang="es-ES" sz="1000" b="0" i="0" u="none" strike="noStrike" kern="1200" cap="none" spc="0" normalizeH="0" baseline="0" noProof="0">
                          <a:ln>
                            <a:noFill/>
                          </a:ln>
                          <a:solidFill>
                            <a:prstClr val="black"/>
                          </a:solidFill>
                          <a:effectLst/>
                          <a:uLnTx/>
                          <a:uFillTx/>
                          <a:latin typeface="+mn-lt"/>
                          <a:ea typeface="+mn-ea"/>
                          <a:cs typeface="+mn-cs"/>
                        </a:rPr>
                        <a:t>
 ¡PRÓXIMAMENTE TIENDA SCOTT EN PILAR!
Seguínos en nuestra fan page para enterarte de nuestra apertura y novedades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46397273"/>
                  </a:ext>
                </a:extLst>
              </a:tr>
            </a:tbl>
          </a:graphicData>
        </a:graphic>
      </p:graphicFrame>
      <p:sp>
        <p:nvSpPr>
          <p:cNvPr id="4" name="Text Placeholder 3">
            <a:extLst>
              <a:ext uri="{FF2B5EF4-FFF2-40B4-BE49-F238E27FC236}">
                <a16:creationId xmlns:a16="http://schemas.microsoft.com/office/drawing/2014/main" id="{0E0D4333-1EAD-46E4-8141-A3FF6DDA580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203661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1852</Words>
  <Application>Microsoft Office PowerPoint</Application>
  <PresentationFormat>On-screen Show (4:3)</PresentationFormat>
  <Paragraphs>980</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23</vt:lpstr>
      <vt:lpstr>Facebook Post Table + Reactions | Scott - 2 of 23</vt:lpstr>
      <vt:lpstr>Facebook Post Table + Reactions | Scott - 3 of 23</vt:lpstr>
      <vt:lpstr>Facebook Post Table + Reactions | Scott - 4 of 23</vt:lpstr>
      <vt:lpstr>Facebook Post Table + Reactions | Scott - 5 of 23</vt:lpstr>
      <vt:lpstr>Facebook Post Table + Reactions | Scott - 6 of 23</vt:lpstr>
      <vt:lpstr>Facebook Post Table + Reactions | Scott - 7 of 23</vt:lpstr>
      <vt:lpstr>Facebook Post Table + Reactions | Scott - 8 of 23</vt:lpstr>
      <vt:lpstr>Facebook Post Table + Reactions | Scott - 9 of 23</vt:lpstr>
      <vt:lpstr>Facebook Post Table + Reactions | Scott - 10 of 23</vt:lpstr>
      <vt:lpstr>Facebook Post Table + Reactions | Scott - 11 of 23</vt:lpstr>
      <vt:lpstr>Facebook Post Table + Reactions | Scott - 12 of 23</vt:lpstr>
      <vt:lpstr>Facebook Post Table + Reactions | Scott - 13 of 23</vt:lpstr>
      <vt:lpstr>Facebook Post Table + Reactions | Scott - 14 of 23</vt:lpstr>
      <vt:lpstr>Facebook Post Table + Reactions | Scott - 15 of 23</vt:lpstr>
      <vt:lpstr>Facebook Post Table + Reactions | Scott - 16 of 23</vt:lpstr>
      <vt:lpstr>Facebook Post Table + Reactions | Scott - 17 of 23</vt:lpstr>
      <vt:lpstr>Facebook Post Table + Reactions | Scott - 18 of 23</vt:lpstr>
      <vt:lpstr>Facebook Post Table + Reactions | Scott - 19 of 23</vt:lpstr>
      <vt:lpstr>Facebook Post Table + Reactions | Scott - 20 of 23</vt:lpstr>
      <vt:lpstr>Facebook Post Table + Reactions | Scott - 21 of 23</vt:lpstr>
      <vt:lpstr>Facebook Post Table + Reactions | Scott - 22 of 23</vt:lpstr>
      <vt:lpstr>Facebook Post Table + Reactions | Scott - 23 of 23</vt:lpstr>
      <vt:lpstr>Facebook User Posts | Scott</vt:lpstr>
      <vt:lpstr>Facebook User Posts Table | Scott - 1 of 10</vt:lpstr>
      <vt:lpstr>Facebook User Posts Table | Scott - 2 of 10</vt:lpstr>
      <vt:lpstr>Facebook User Posts Table | Scott - 3 of 10</vt:lpstr>
      <vt:lpstr>Facebook User Posts Table | Scott - 4 of 10</vt:lpstr>
      <vt:lpstr>Facebook User Posts Table | Scott - 5 of 10</vt:lpstr>
      <vt:lpstr>Facebook User Posts Table | Scott - 6 of 10</vt:lpstr>
      <vt:lpstr>Facebook User Posts Table | Scott - 7 of 10</vt:lpstr>
      <vt:lpstr>Facebook User Posts Table | Scott - 8 of 10</vt:lpstr>
      <vt:lpstr>Facebook User Posts Table | Scott - 9 of 10</vt:lpstr>
      <vt:lpstr>Facebook User Posts Table | Scott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2022-02-11T10:29:43Z</dcterms:created>
  <dcterms:modified xsi:type="dcterms:W3CDTF">2022-02-11T10:31:02Z</dcterms:modified>
</cp:coreProperties>
</file>