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3.6993</c:v>
                </c:pt>
                <c:pt idx="1">
                  <c:v>100</c:v>
                </c:pt>
                <c:pt idx="2">
                  <c:v>81.967200000000005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2-4FCC-B506-AAC1844403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0.61299999999999999</c:v>
                </c:pt>
                <c:pt idx="1">
                  <c:v>78.846199999999996</c:v>
                </c:pt>
                <c:pt idx="2">
                  <c:v>43.008699999999997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62-4FCC-B506-AAC1844403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98.076899999999995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62-4FCC-B506-AAC1844403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4420416"/>
        <c:axId val="374417464"/>
      </c:radarChart>
      <c:catAx>
        <c:axId val="374420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17464"/>
        <c:crosses val="autoZero"/>
        <c:auto val="1"/>
        <c:lblAlgn val="ctr"/>
        <c:lblOffset val="100"/>
        <c:noMultiLvlLbl val="0"/>
      </c:catAx>
      <c:valAx>
        <c:axId val="37441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2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">
                  <c:v>41141</c:v>
                </c:pt>
                <c:pt idx="2">
                  <c:v>41771</c:v>
                </c:pt>
                <c:pt idx="3">
                  <c:v>42030</c:v>
                </c:pt>
                <c:pt idx="4">
                  <c:v>42210</c:v>
                </c:pt>
                <c:pt idx="5">
                  <c:v>42566</c:v>
                </c:pt>
                <c:pt idx="6">
                  <c:v>42710</c:v>
                </c:pt>
                <c:pt idx="7">
                  <c:v>42792</c:v>
                </c:pt>
                <c:pt idx="8">
                  <c:v>42894</c:v>
                </c:pt>
                <c:pt idx="9">
                  <c:v>43011</c:v>
                </c:pt>
                <c:pt idx="10">
                  <c:v>43074</c:v>
                </c:pt>
                <c:pt idx="11">
                  <c:v>43127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DD-4330-B665-602809A4DD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1">
                  <c:v>6984</c:v>
                </c:pt>
                <c:pt idx="2">
                  <c:v>6996</c:v>
                </c:pt>
                <c:pt idx="3">
                  <c:v>7010</c:v>
                </c:pt>
                <c:pt idx="4">
                  <c:v>7025</c:v>
                </c:pt>
                <c:pt idx="5">
                  <c:v>7045</c:v>
                </c:pt>
                <c:pt idx="6">
                  <c:v>7066</c:v>
                </c:pt>
                <c:pt idx="7">
                  <c:v>7070</c:v>
                </c:pt>
                <c:pt idx="8">
                  <c:v>7132</c:v>
                </c:pt>
                <c:pt idx="9">
                  <c:v>7142</c:v>
                </c:pt>
                <c:pt idx="10">
                  <c:v>7142</c:v>
                </c:pt>
                <c:pt idx="11">
                  <c:v>7146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3DD-4330-B665-602809A4DD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6">
                  <c:v>1157552</c:v>
                </c:pt>
                <c:pt idx="7">
                  <c:v>1160440</c:v>
                </c:pt>
                <c:pt idx="8">
                  <c:v>1162056</c:v>
                </c:pt>
                <c:pt idx="9">
                  <c:v>1163247</c:v>
                </c:pt>
                <c:pt idx="10">
                  <c:v>1165173</c:v>
                </c:pt>
                <c:pt idx="11">
                  <c:v>1165816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3DD-4330-B665-602809A4D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4418776"/>
        <c:axId val="319463816"/>
      </c:lineChart>
      <c:dateAx>
        <c:axId val="374418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63816"/>
        <c:crosses val="autoZero"/>
        <c:auto val="1"/>
        <c:lblOffset val="100"/>
        <c:baseTimeUnit val="months"/>
      </c:dateAx>
      <c:valAx>
        <c:axId val="31946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418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2">
                  <c:v>630</c:v>
                </c:pt>
                <c:pt idx="3">
                  <c:v>259</c:v>
                </c:pt>
                <c:pt idx="4">
                  <c:v>180</c:v>
                </c:pt>
                <c:pt idx="5">
                  <c:v>356</c:v>
                </c:pt>
                <c:pt idx="6">
                  <c:v>144</c:v>
                </c:pt>
                <c:pt idx="7">
                  <c:v>82</c:v>
                </c:pt>
                <c:pt idx="8">
                  <c:v>102</c:v>
                </c:pt>
                <c:pt idx="9">
                  <c:v>117</c:v>
                </c:pt>
                <c:pt idx="10">
                  <c:v>63</c:v>
                </c:pt>
                <c:pt idx="11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4F-4BF6-95F8-294212530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2">
                  <c:v>12</c:v>
                </c:pt>
                <c:pt idx="3">
                  <c:v>14</c:v>
                </c:pt>
                <c:pt idx="4">
                  <c:v>15</c:v>
                </c:pt>
                <c:pt idx="5">
                  <c:v>20</c:v>
                </c:pt>
                <c:pt idx="6">
                  <c:v>21</c:v>
                </c:pt>
                <c:pt idx="7">
                  <c:v>4</c:v>
                </c:pt>
                <c:pt idx="8">
                  <c:v>62</c:v>
                </c:pt>
                <c:pt idx="9">
                  <c:v>10</c:v>
                </c:pt>
                <c:pt idx="10">
                  <c:v>0</c:v>
                </c:pt>
                <c:pt idx="11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4F-4BF6-95F8-2942125303B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7">
                  <c:v>2888</c:v>
                </c:pt>
                <c:pt idx="8">
                  <c:v>1616</c:v>
                </c:pt>
                <c:pt idx="9">
                  <c:v>1191</c:v>
                </c:pt>
                <c:pt idx="10">
                  <c:v>1926</c:v>
                </c:pt>
                <c:pt idx="11">
                  <c:v>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54F-4BF6-95F8-2942125303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02640"/>
        <c:axId val="380509200"/>
      </c:lineChart>
      <c:dateAx>
        <c:axId val="38050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9200"/>
        <c:crosses val="autoZero"/>
        <c:auto val="1"/>
        <c:lblOffset val="100"/>
        <c:baseTimeUnit val="months"/>
      </c:dateAx>
      <c:valAx>
        <c:axId val="38050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6-4441-9210-964F38B628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26-4441-9210-964F38B628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154</c:v>
                </c:pt>
                <c:pt idx="1">
                  <c:v>63</c:v>
                </c:pt>
                <c:pt idx="2">
                  <c:v>52</c:v>
                </c:pt>
                <c:pt idx="3">
                  <c:v>32</c:v>
                </c:pt>
                <c:pt idx="4">
                  <c:v>-59</c:v>
                </c:pt>
                <c:pt idx="5">
                  <c:v>35</c:v>
                </c:pt>
                <c:pt idx="6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26-4441-9210-964F38B628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12480"/>
        <c:axId val="380513792"/>
      </c:barChart>
      <c:catAx>
        <c:axId val="38051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13792"/>
        <c:crosses val="autoZero"/>
        <c:auto val="1"/>
        <c:lblAlgn val="ctr"/>
        <c:lblOffset val="100"/>
        <c:noMultiLvlLbl val="0"/>
      </c:catAx>
      <c:valAx>
        <c:axId val="38051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1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2">
                  <c:v>1.5313191220436999</c:v>
                </c:pt>
                <c:pt idx="3">
                  <c:v>0.62004740130712699</c:v>
                </c:pt>
                <c:pt idx="4">
                  <c:v>0.42826552462526801</c:v>
                </c:pt>
                <c:pt idx="5">
                  <c:v>0.84340203743188802</c:v>
                </c:pt>
                <c:pt idx="6">
                  <c:v>0.33829817225015302</c:v>
                </c:pt>
                <c:pt idx="7">
                  <c:v>0.19199250760945899</c:v>
                </c:pt>
                <c:pt idx="8">
                  <c:v>0.238362310712283</c:v>
                </c:pt>
                <c:pt idx="9">
                  <c:v>0.272765421737306</c:v>
                </c:pt>
                <c:pt idx="10">
                  <c:v>0.14647415777359299</c:v>
                </c:pt>
                <c:pt idx="11">
                  <c:v>0.123044063704323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36-4B68-9445-3CADA600A0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2">
                  <c:v>0.17182130584192401</c:v>
                </c:pt>
                <c:pt idx="3">
                  <c:v>0.200114351057747</c:v>
                </c:pt>
                <c:pt idx="4">
                  <c:v>0.21398002853067</c:v>
                </c:pt>
                <c:pt idx="5">
                  <c:v>0.28469750889679701</c:v>
                </c:pt>
                <c:pt idx="6">
                  <c:v>0.29808374733853799</c:v>
                </c:pt>
                <c:pt idx="7">
                  <c:v>5.6609114067364803E-2</c:v>
                </c:pt>
                <c:pt idx="8">
                  <c:v>0.87694483734087703</c:v>
                </c:pt>
                <c:pt idx="9">
                  <c:v>0.14021312394840199</c:v>
                </c:pt>
                <c:pt idx="10">
                  <c:v>0</c:v>
                </c:pt>
                <c:pt idx="11">
                  <c:v>5.6006720806496803E-2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36-4B68-9445-3CADA600A0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7">
                  <c:v>0.249492031459494</c:v>
                </c:pt>
                <c:pt idx="8">
                  <c:v>0.13925752300851399</c:v>
                </c:pt>
                <c:pt idx="9">
                  <c:v>0.10249075776038299</c:v>
                </c:pt>
                <c:pt idx="10">
                  <c:v>0.16557102661773501</c:v>
                </c:pt>
                <c:pt idx="11">
                  <c:v>5.5184938202309901E-2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36-4B68-9445-3CADA600A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05592"/>
        <c:axId val="380507232"/>
      </c:lineChart>
      <c:dateAx>
        <c:axId val="380505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7232"/>
        <c:crosses val="autoZero"/>
        <c:auto val="1"/>
        <c:lblOffset val="100"/>
        <c:baseTimeUnit val="months"/>
      </c:dateAx>
      <c:valAx>
        <c:axId val="380507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5</c:v>
                </c:pt>
                <c:pt idx="4">
                  <c:v>2</c:v>
                </c:pt>
                <c:pt idx="5">
                  <c:v>6</c:v>
                </c:pt>
                <c:pt idx="6">
                  <c:v>5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2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0D-419C-94FB-8A8727BA96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6</c:v>
                </c:pt>
                <c:pt idx="8">
                  <c:v>3</c:v>
                </c:pt>
                <c:pt idx="9">
                  <c:v>7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0D-419C-94FB-8A8727BA96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8</c:v>
                </c:pt>
                <c:pt idx="6">
                  <c:v>5</c:v>
                </c:pt>
                <c:pt idx="7">
                  <c:v>5</c:v>
                </c:pt>
                <c:pt idx="8">
                  <c:v>4</c:v>
                </c:pt>
                <c:pt idx="9">
                  <c:v>6</c:v>
                </c:pt>
                <c:pt idx="10">
                  <c:v>3</c:v>
                </c:pt>
                <c:pt idx="11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00D-419C-94FB-8A8727BA96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14448"/>
        <c:axId val="380512808"/>
      </c:lineChart>
      <c:dateAx>
        <c:axId val="380514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12808"/>
        <c:crosses val="autoZero"/>
        <c:auto val="1"/>
        <c:lblOffset val="100"/>
        <c:baseTimeUnit val="months"/>
      </c:dateAx>
      <c:valAx>
        <c:axId val="38051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14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5</c:v>
                </c:pt>
                <c:pt idx="15">
                  <c:v>7</c:v>
                </c:pt>
                <c:pt idx="16">
                  <c:v>13</c:v>
                </c:pt>
                <c:pt idx="17">
                  <c:v>9</c:v>
                </c:pt>
                <c:pt idx="18">
                  <c:v>8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B8-4707-BB95-B42C62930C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7</c:v>
                </c:pt>
                <c:pt idx="10">
                  <c:v>6</c:v>
                </c:pt>
                <c:pt idx="11">
                  <c:v>4</c:v>
                </c:pt>
                <c:pt idx="12">
                  <c:v>2</c:v>
                </c:pt>
                <c:pt idx="13">
                  <c:v>3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5B8-4707-BB95-B42C62930C4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3</c:v>
                </c:pt>
                <c:pt idx="13">
                  <c:v>0</c:v>
                </c:pt>
                <c:pt idx="14">
                  <c:v>5</c:v>
                </c:pt>
                <c:pt idx="15">
                  <c:v>6</c:v>
                </c:pt>
                <c:pt idx="16">
                  <c:v>11</c:v>
                </c:pt>
                <c:pt idx="17">
                  <c:v>11</c:v>
                </c:pt>
                <c:pt idx="18">
                  <c:v>7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5B8-4707-BB95-B42C62930C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022968"/>
        <c:axId val="378016080"/>
      </c:lineChart>
      <c:catAx>
        <c:axId val="378022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6080"/>
        <c:crosses val="autoZero"/>
        <c:auto val="1"/>
        <c:lblAlgn val="ctr"/>
        <c:lblOffset val="100"/>
        <c:noMultiLvlLbl val="0"/>
      </c:catAx>
      <c:valAx>
        <c:axId val="37801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2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12</c:v>
                </c:pt>
                <c:pt idx="3">
                  <c:v>18</c:v>
                </c:pt>
                <c:pt idx="4">
                  <c:v>9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A7-4FE1-A4FF-964C2921A4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11</c:v>
                </c:pt>
                <c:pt idx="1">
                  <c:v>6</c:v>
                </c:pt>
                <c:pt idx="2">
                  <c:v>4</c:v>
                </c:pt>
                <c:pt idx="3">
                  <c:v>13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A7-4FE1-A4FF-964C2921A4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13</c:v>
                </c:pt>
                <c:pt idx="3">
                  <c:v>14</c:v>
                </c:pt>
                <c:pt idx="4">
                  <c:v>15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A7-4FE1-A4FF-964C2921A4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019032"/>
        <c:axId val="378021328"/>
      </c:barChart>
      <c:catAx>
        <c:axId val="378019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1328"/>
        <c:crosses val="autoZero"/>
        <c:auto val="1"/>
        <c:lblAlgn val="ctr"/>
        <c:lblOffset val="100"/>
        <c:noMultiLvlLbl val="0"/>
      </c:catAx>
      <c:valAx>
        <c:axId val="37802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19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482</c:v>
                </c:pt>
                <c:pt idx="1">
                  <c:v>288</c:v>
                </c:pt>
                <c:pt idx="2">
                  <c:v>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6-45A9-A7C3-DFB6816DED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49</c:v>
                </c:pt>
                <c:pt idx="1">
                  <c:v>43</c:v>
                </c:pt>
                <c:pt idx="2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36-45A9-A7C3-DFB6816DED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36-45A9-A7C3-DFB6816DED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36-45A9-A7C3-DFB6816DED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B36-45A9-A7C3-DFB6816DED5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B36-45A9-A7C3-DFB6816DED5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300</c:v>
                </c:pt>
                <c:pt idx="1">
                  <c:v>106</c:v>
                </c:pt>
                <c:pt idx="2">
                  <c:v>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B36-45A9-A7C3-DFB6816DED5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19</c:v>
                </c:pt>
                <c:pt idx="1">
                  <c:v>8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B36-45A9-A7C3-DFB6816DED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022312"/>
        <c:axId val="378022640"/>
      </c:barChart>
      <c:catAx>
        <c:axId val="378022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2640"/>
        <c:crosses val="autoZero"/>
        <c:auto val="1"/>
        <c:lblAlgn val="ctr"/>
        <c:lblOffset val="100"/>
        <c:noMultiLvlLbl val="0"/>
      </c:catAx>
      <c:valAx>
        <c:axId val="378022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</c:v>
                </c:pt>
                <c:pt idx="1">
                  <c:v>2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2-4BF4-B5AE-CFADFBC173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40</c:v>
                </c:pt>
                <c:pt idx="1">
                  <c:v>39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22-4BF4-B5AE-CFADFBC173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7</c:v>
                </c:pt>
                <c:pt idx="1">
                  <c:v>0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22-4BF4-B5AE-CFADFBC173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8028544"/>
        <c:axId val="378030184"/>
      </c:barChart>
      <c:catAx>
        <c:axId val="378028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30184"/>
        <c:crosses val="autoZero"/>
        <c:auto val="1"/>
        <c:lblAlgn val="ctr"/>
        <c:lblOffset val="100"/>
        <c:noMultiLvlLbl val="0"/>
      </c:catAx>
      <c:valAx>
        <c:axId val="378030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028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7.4593182088133994E-2</c:v>
                </c:pt>
                <c:pt idx="1">
                  <c:v>4.3156352694302597E-2</c:v>
                </c:pt>
                <c:pt idx="2">
                  <c:v>3.6227580472740203E-2</c:v>
                </c:pt>
                <c:pt idx="3">
                  <c:v>3.6689498620844398E-2</c:v>
                </c:pt>
                <c:pt idx="4">
                  <c:v>2.4019743701416098E-2</c:v>
                </c:pt>
                <c:pt idx="6">
                  <c:v>3.8009264758284797E-2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B-4762-B8B3-01C1C38201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0.23316629523232901</c:v>
                </c:pt>
                <c:pt idx="1">
                  <c:v>0.12989466723348</c:v>
                </c:pt>
                <c:pt idx="2">
                  <c:v>9.919229134193E-2</c:v>
                </c:pt>
                <c:pt idx="3">
                  <c:v>0.13734317262728801</c:v>
                </c:pt>
                <c:pt idx="4">
                  <c:v>0.118086061121345</c:v>
                </c:pt>
                <c:pt idx="5">
                  <c:v>1.4170327334561399E-2</c:v>
                </c:pt>
                <c:pt idx="6">
                  <c:v>0.141703273345614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AB-4762-B8B3-01C1C38201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1.91517290353123E-3</c:v>
                </c:pt>
                <c:pt idx="1">
                  <c:v>3.1560901781039103E-4</c:v>
                </c:pt>
                <c:pt idx="2">
                  <c:v>1.5030051827194101E-3</c:v>
                </c:pt>
                <c:pt idx="3">
                  <c:v>2.1334349840299799E-3</c:v>
                </c:pt>
                <c:pt idx="4">
                  <c:v>1.94529921886768E-3</c:v>
                </c:pt>
                <c:pt idx="5">
                  <c:v>3.44300746702244E-4</c:v>
                </c:pt>
                <c:pt idx="6">
                  <c:v>1.72150373351122E-3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AB-4762-B8B3-01C1C38201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488344"/>
        <c:axId val="57488672"/>
      </c:barChart>
      <c:catAx>
        <c:axId val="5748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88672"/>
        <c:crosses val="autoZero"/>
        <c:auto val="1"/>
        <c:lblAlgn val="ctr"/>
        <c:lblOffset val="100"/>
        <c:noMultiLvlLbl val="0"/>
      </c:catAx>
      <c:valAx>
        <c:axId val="5748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8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6.56117329216519E-2</c:v>
                </c:pt>
                <c:pt idx="3">
                  <c:v>4.0095465393794799E-2</c:v>
                </c:pt>
                <c:pt idx="4">
                  <c:v>2.6115859449192799E-2</c:v>
                </c:pt>
                <c:pt idx="5">
                  <c:v>6.4090465855116199E-2</c:v>
                </c:pt>
                <c:pt idx="6">
                  <c:v>2.3922322810638399E-2</c:v>
                </c:pt>
                <c:pt idx="7">
                  <c:v>4.5612968117704898E-2</c:v>
                </c:pt>
                <c:pt idx="8">
                  <c:v>2.1006932287654899E-2</c:v>
                </c:pt>
                <c:pt idx="9">
                  <c:v>2.9102253678524901E-2</c:v>
                </c:pt>
                <c:pt idx="10">
                  <c:v>2.09098090237443E-2</c:v>
                </c:pt>
                <c:pt idx="11">
                  <c:v>1.8174787316318601E-2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B-4CCF-9974-92CEB5BB8B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0.27181688125894099</c:v>
                </c:pt>
                <c:pt idx="3">
                  <c:v>0</c:v>
                </c:pt>
                <c:pt idx="4">
                  <c:v>9.5007363070638007E-2</c:v>
                </c:pt>
                <c:pt idx="5">
                  <c:v>0.18952854773750299</c:v>
                </c:pt>
                <c:pt idx="6">
                  <c:v>0.107725017717931</c:v>
                </c:pt>
                <c:pt idx="7">
                  <c:v>0.19100169779286899</c:v>
                </c:pt>
                <c:pt idx="8">
                  <c:v>0.103271839646998</c:v>
                </c:pt>
                <c:pt idx="9">
                  <c:v>0.106086991332893</c:v>
                </c:pt>
                <c:pt idx="10">
                  <c:v>8.8677307943619901E-2</c:v>
                </c:pt>
                <c:pt idx="11">
                  <c:v>6.9988801791713295E-2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CB-4CCF-9974-92CEB5BB8B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7.9379048762894802E-4</c:v>
                </c:pt>
                <c:pt idx="8">
                  <c:v>1.3993565543277599E-3</c:v>
                </c:pt>
                <c:pt idx="9">
                  <c:v>1.9639026099262202E-3</c:v>
                </c:pt>
                <c:pt idx="10">
                  <c:v>1.71790312744264E-3</c:v>
                </c:pt>
                <c:pt idx="11">
                  <c:v>1.10110676960442E-3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CB-4CCF-9974-92CEB5BB8B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57696"/>
        <c:axId val="381562616"/>
      </c:lineChart>
      <c:dateAx>
        <c:axId val="38155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62616"/>
        <c:crosses val="autoZero"/>
        <c:auto val="1"/>
        <c:lblOffset val="100"/>
        <c:baseTimeUnit val="months"/>
      </c:dateAx>
      <c:valAx>
        <c:axId val="3815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5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2.7091541668445698E-2</c:v>
                </c:pt>
                <c:pt idx="1">
                  <c:v>3.8125239734372998E-2</c:v>
                </c:pt>
                <c:pt idx="2">
                  <c:v>4.5156476605029999E-2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CE-45A8-8D42-0EF4366383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0.15530142594945601</c:v>
                </c:pt>
                <c:pt idx="1">
                  <c:v>0.13603617062213799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CE-45A8-8D42-0EF4366383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9.1797310303656397E-4</c:v>
                </c:pt>
                <c:pt idx="1">
                  <c:v>1.44388564652472E-3</c:v>
                </c:pt>
                <c:pt idx="2">
                  <c:v>1.6415486390195101E-3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CE-45A8-8D42-0EF4366383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561304"/>
        <c:axId val="381555728"/>
      </c:barChart>
      <c:catAx>
        <c:axId val="38156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55728"/>
        <c:crosses val="autoZero"/>
        <c:auto val="1"/>
        <c:lblAlgn val="ctr"/>
        <c:lblOffset val="100"/>
        <c:noMultiLvlLbl val="0"/>
      </c:catAx>
      <c:valAx>
        <c:axId val="38155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6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2.6132611122989601E-2</c:v>
                </c:pt>
                <c:pt idx="10">
                  <c:v>8.3149217209512294E-2</c:v>
                </c:pt>
                <c:pt idx="11">
                  <c:v>1.9005535362174201E-2</c:v>
                </c:pt>
                <c:pt idx="12">
                  <c:v>3.3259686883804901E-2</c:v>
                </c:pt>
                <c:pt idx="13">
                  <c:v>2.6132611122989601E-2</c:v>
                </c:pt>
                <c:pt idx="14">
                  <c:v>4.0861901028674603E-2</c:v>
                </c:pt>
                <c:pt idx="15">
                  <c:v>3.0883994963533098E-2</c:v>
                </c:pt>
                <c:pt idx="16">
                  <c:v>3.8924798385991499E-2</c:v>
                </c:pt>
                <c:pt idx="17">
                  <c:v>3.1147960732452198E-2</c:v>
                </c:pt>
                <c:pt idx="18">
                  <c:v>3.3259686883804901E-2</c:v>
                </c:pt>
                <c:pt idx="19">
                  <c:v>0.12591167177440399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71-48B0-868B-5C1985BE29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0.127532946011053</c:v>
                </c:pt>
                <c:pt idx="9">
                  <c:v>0.141703273345614</c:v>
                </c:pt>
                <c:pt idx="10">
                  <c:v>0.16059704312503001</c:v>
                </c:pt>
                <c:pt idx="11">
                  <c:v>9.5649709508289604E-2</c:v>
                </c:pt>
                <c:pt idx="12">
                  <c:v>0.120447782343772</c:v>
                </c:pt>
                <c:pt idx="13">
                  <c:v>0.16059704312503001</c:v>
                </c:pt>
                <c:pt idx="14">
                  <c:v>0.16295876434745599</c:v>
                </c:pt>
                <c:pt idx="15">
                  <c:v>0.35425818336403597</c:v>
                </c:pt>
                <c:pt idx="16">
                  <c:v>7.0851636672807097E-2</c:v>
                </c:pt>
                <c:pt idx="17">
                  <c:v>0.106277455009211</c:v>
                </c:pt>
                <c:pt idx="18">
                  <c:v>0.27632138302394799</c:v>
                </c:pt>
                <c:pt idx="19">
                  <c:v>0.113362618676491</c:v>
                </c:pt>
                <c:pt idx="20">
                  <c:v>0.155873600680176</c:v>
                </c:pt>
                <c:pt idx="21">
                  <c:v>0.283406546691229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71-48B0-868B-5C1985BE29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1.42027725533572E-3</c:v>
                </c:pt>
                <c:pt idx="10">
                  <c:v>4.30387047071431E-3</c:v>
                </c:pt>
                <c:pt idx="11">
                  <c:v>2.4962448730143001E-3</c:v>
                </c:pt>
                <c:pt idx="12">
                  <c:v>8.6077409414286302E-4</c:v>
                </c:pt>
                <c:pt idx="13">
                  <c:v>0</c:v>
                </c:pt>
                <c:pt idx="14">
                  <c:v>1.79041011581715E-3</c:v>
                </c:pt>
                <c:pt idx="15">
                  <c:v>1.93674171182144E-3</c:v>
                </c:pt>
                <c:pt idx="16">
                  <c:v>8.5294887510519997E-4</c:v>
                </c:pt>
                <c:pt idx="17">
                  <c:v>1.9719551974909199E-3</c:v>
                </c:pt>
                <c:pt idx="18">
                  <c:v>2.1027481442632799E-3</c:v>
                </c:pt>
                <c:pt idx="19">
                  <c:v>3.4430963765714502E-4</c:v>
                </c:pt>
                <c:pt idx="20">
                  <c:v>7.4887346190429102E-3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71-48B0-868B-5C1985BE29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556712"/>
        <c:axId val="381557040"/>
      </c:lineChart>
      <c:catAx>
        <c:axId val="381556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57040"/>
        <c:crosses val="autoZero"/>
        <c:auto val="1"/>
        <c:lblAlgn val="ctr"/>
        <c:lblOffset val="100"/>
        <c:noMultiLvlLbl val="0"/>
      </c:catAx>
      <c:valAx>
        <c:axId val="38155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556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C18-4E04-A2AC-FCDBBD9C7E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18-4E04-A2AC-FCDBBD9C7E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C18-4E04-A2AC-FCDBBD9C7E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7346800"/>
        <c:axId val="467340240"/>
      </c:lineChart>
      <c:dateAx>
        <c:axId val="467346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340240"/>
        <c:crosses val="autoZero"/>
        <c:auto val="1"/>
        <c:lblOffset val="100"/>
        <c:baseTimeUnit val="months"/>
      </c:dateAx>
      <c:valAx>
        <c:axId val="467340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7346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D66C8-9F4B-468B-95AA-90F2A4FB4B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D292E-66C5-4A57-B91C-EA54CB5897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180260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997874-DD1C-4E71-AC02-6363312F6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D7E3B3-93E1-466E-B309-B58E7175D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8612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134331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5967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0964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546948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85285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74479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8570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5115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71379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5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413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217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57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65140-53CD-4A51-8386-1D83344C20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8153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75599-F46B-4CEA-925D-CBA136BD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A64F9D-7B4D-460E-80FB-5E935B495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6021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4665A-5E45-4C83-8D92-97E135B4F0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39DD8-3CF5-4296-B5C6-1938B3A9C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862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4671C-DAD9-4839-B912-A9E16A52F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F3446F-934E-4F16-B052-AE4AC0CE98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792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997D73-4982-4CB8-BC8F-6FBC9E8EE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8781A-D936-417E-8A2F-0F1C265A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702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0B7A-2DDD-4EB6-B4D8-E61E5183A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4F7B5B-A738-478F-8756-543D104A73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6277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5B7ECF-21CC-4466-A523-C25E9F522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D9ED8-7899-4E20-B35D-970A2BAED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61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5B4AF-3B85-465F-9763-64FB5553B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29CFE-7582-4467-AB5E-F3EF61B1CD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1403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701CB8-4FE1-486D-A90B-AD252ECF7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CC180D-CD0C-4EE8-AC18-C483B2EB9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924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73872-A761-439B-9493-A2B101E12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B044756-4E4F-4482-8C10-F01F361616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6801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68C2E-7F41-496A-866E-E36FD1252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0B8C27-0D7A-48A7-902D-B31FC34C9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242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FFC9-1445-43C9-B4F1-AA41BCA06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27D7FF-8614-44D2-95D8-79910AC6F0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0046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1CD5A-3034-41A3-9FA5-6B0DA0366D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B00E4-1EE9-4968-9531-31403CFC3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405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5D139-03BC-44CA-8B24-D1F42154C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2FBBA-AE57-4A17-9D3A-A1C24D1083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44018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8FEE7-774D-4021-8C95-86930F6A35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C77C1-0DC0-4B1E-BF33-BA6D7F5ED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225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ECE111-78DD-4FBF-8E08-0BFFDF749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F10043-6F2D-4B68-8C34-AAA44362F1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71019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887E02-6B55-4698-86B3-BBE8B10F64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89125D-FB20-402F-9B12-FCC32A39E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36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7DEEF-7AC4-419E-A3DD-F0F5580E4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82F63-793B-456A-AE45-2A21A355E0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8471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E5D73-8DAE-4812-985B-EE642CF44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2977E-4A99-489B-A94A-FA5EC6E46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3526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91C88-CC5C-4474-8A55-DCA47C41B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4F3A3B-B2CA-4DAA-BE7C-3853C0C502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81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93CD1-4242-40D0-A874-7B69A5C85A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E48B-E74E-47F1-9637-91CF2B007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2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00F22-B727-4A53-8F92-CB3EB0EB6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C5B788-46AB-42EA-90D6-42BC19F850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109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3247D5-6B0E-4DFF-9357-3A8285AE09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F196BE-9D48-47CD-A22A-A535C810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008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2B6F8-D098-4EFF-A144-6F3D77C5B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F8D874-8D6B-428F-8EC6-255404A02A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79556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C618F-76B1-447D-AF42-D2092A082E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B4DEE-9857-4A03-8434-1BEBEC01D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97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1FD3A-55C2-4E6F-B4E9-2DB51CBEB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979EE4-3D9D-41CE-BEF2-422DD04F70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949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13448-985D-47B6-8BFA-514852B59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68C6B-F0C6-42A6-AA25-8CF2995EF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776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734A3-A1FA-4E20-B781-8D7D69CF6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45058-098C-4071-9495-8FCC92FFDB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0402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C28792-3A80-4072-A28B-1798FD3C6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7F4D7-229C-45AA-BB16-F63B8C125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614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D336E0-B7C5-4B2B-B243-9A9B1F0A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4D09CB-FD53-443B-8B2D-D7295FCCD9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76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225765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716641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06980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946569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73514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393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11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8.9756097560976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4.7073170731707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0.34146341463415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14.024390243902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54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14.756756756757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5.2702702702703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0.35135135135135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20.378378378378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76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6.8484848484848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1.6969696969697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0.18181818181818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8.7272727272727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865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4.551724137931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0.3448275862069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13.48275862069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97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35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949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077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23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248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B0841-4297-44DC-85F1-A0AAF0E04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694393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8AED9-7670-40C6-80F2-43AA814BF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0F53D-A3D8-435A-8AFA-66FDD1D2A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4356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8563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6473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199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914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4875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310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23926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3493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275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14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87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632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7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- 2021-01-14 20:00:20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#𝐑𝐊𝟏𝟓𝟎 es una moto ágil, deportiva y económica. Acercate al concesionario más cercano y consultá por su financiación. ⁣😉⁣
⁣
Descubrí nuevos rincones de la ciudad. Blanca, roja o azul. ¿Cuál RK 150 va con vos?⁣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76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- 2021-06-21 10:21:22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682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641338-66F6-45D9-8A00-FEB7FC7D31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05414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F54E5-1BB5-4139-9BB5-79DCBB3B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9EC3E-29FD-4F2C-BAE2-D0D6EDC18D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3098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49678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6370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465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61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313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94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5365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195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9660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9592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719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2766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46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- 2021-03-05 18:02:44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llevar por una experiencia única: #KLight202 es todo lo que necesitás.⁣
⁣
⁣
Pura adrenalina. Brillante ingeniería.⁣
⁣
Acercate a tu concesionario más cercano y descubrila.⁣
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43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6839F-B550-421D-AF83-6315E2F59E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442136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BCA3C-A465-473E-B84F-3DF03AEB0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4FDB7-8894-4D66-85BD-D40EB193A3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883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88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7799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843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7259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374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850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05517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4900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253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258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720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69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31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- 2021-03-18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de calidad, que te acompaña a recorrer la ciudad.⁣
⁣
La marca de scooters con mayor proyección de Europa. ⁣
⁣
#SymArgentina⁣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82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- 2021-01-08 10:58:30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Nos encantan los detalles de la #KLight202.
¡Descubrila!😎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650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21F04-0FFC-4396-9276-237DFEAB2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67763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F1444-DBBD-4B35-8CE7-6E68C079E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B0BEF0-1DCF-4FBF-B4B1-607CFA4AAF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9333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58719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819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976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2398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860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3518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9551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9618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096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375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55365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020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11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- 2021-10-13 15:40:18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riders aventureros, la K-Light 202 convierte cualquier salida en una experiencia emocionante.
Descubrí más acerca de ella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07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- 2021-07-08 14:15:46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81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- 2021-01-11 15:47:26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Ahora podés tener tu #AGILITY125 en 48 cuotas a tasa preferencial.
Más info completando los datos en http://kymco.com.ar/ahora12
#KymcoArgentina #Agility #Ipone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559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7DD922-2153-4A86-AA4E-7102EF172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685801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205E-F130-4D47-AF85-249651F1B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8C5CA4-789B-4293-A784-67183F4B3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003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5404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910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720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9258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548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031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6459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209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115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7087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8533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979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19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- 2021-10-07 17:00:05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su clásico look inspirado en años 50s y 60s, la K-Light 202 hace que cualquier momento arriba de ella se convierta en una aventura única.
Disponible en 3 colores diferentes. ¿Cuál te define más?
Acercate a tu concesionario más cercano para concerla en persona.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597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- 2021-06-18 17:00:37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72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- 2021-05-03 17:24:12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Keeway #TX200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9425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BD478-5C45-4A5F-835A-602CCEC8B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9463186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AA271-4BF5-4802-854F-8C8202B39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1EBCFE-AE73-459E-9BE8-F98F0B07B7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209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45801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6029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606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2101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603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651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819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603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896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968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7947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6225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5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- 2021-01-21 16:54:45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Somos la marca de scooters de mayor proyección de Europa. 😎⁣
⁣
Seguros de la calidad que ofrecemos. #𝐌𝐚𝐱𝐒𝐲𝐦 𝟔𝟎𝟎𝐢 te lleva por la ciudad con lo más avanzado en tecnología, confort y prestaciones.⁣
⁣
Disfrutá de la movilidad urbana.⁣
⁣
#Sym⁣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936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70EF2B-EE39-4D55-B8CD-C228CAD769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61996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C482B-4FFD-4917-868E-F844A3F3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9152E3-69B6-4602-ACA7-3412A2FBB9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604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051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119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087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0064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910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5234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799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671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3610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4901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3006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0351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601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- 2021-05-14 11:33:13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489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4C186-3B4E-493F-A300-9352350A3B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146445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88293-B621-4EEA-9B36-22ED3E17B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33A7B8-A95A-45CA-8406-0F83CAAB16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8926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2498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0219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5051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255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29666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29202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99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46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3920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1579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250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2214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714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- 2021-06-08 16:30:58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#𝐒𝐲𝐦𝐩𝐡𝐨𝐧𝐲 𝟏𝟐𝟓 cuenta con un bloqueo antirrobo el cual corta la energía de la moto haciendo imposible su encendido​. Además, posee un plus de estabilidad y seguridad por equipar llantas de aleación de 16 pulgadas, más grandes que las habituales​. Su freno a disco delantero y trasero brinda un frenado más rápido y preciso.⁣
⁣
Movete en la ciudad con tu #scooter Sym.⁣
⁣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79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F0D03-95E3-4D6A-9F63-B3B614710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282170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6DF15-D831-4647-9E3E-262E2AF78B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5446B5-8E16-4F87-A41E-348596A49A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7050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00942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4715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791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700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8466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3142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226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3087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339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3632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64160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1955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47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- 2021-03-03 16:00:29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#scooter Sym es todo lo que necesitás.⁣
⁣
⁣
La #Symphony 125 cuenta con un bloqueo antirrobo el cual corta la energía de la moto haciendo imposible su encendido. Además, posee un plus de estabilidad y seguridad por equipar llantas de aleación de 16 pulgadas, más grandes que las habituales.⁣
⠀⁣
Sym es #Seguridad. Visita nuestro sitio Web y elegí tu proxima 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- 2021-02-08 17:24:51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Recorré la ciudad en tu #scooter Sym. Llegá rápido a donde quieras.⁣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03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4C307-D647-438F-B552-1DDF483F3A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971819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46050-4415-4183-8864-1ACDDFCA7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7B249C-DC2C-4F36-8962-E597DA0763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804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1184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835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7952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437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392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0264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3955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436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468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6709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5700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1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- 2021-03-11 17:36:35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Sentir la velocidad en dos ruedas no se compara con nada.⁣
⁣Elegí #Keeway, por su diseño, tecnología, estilo y calidad.
Subite a tu #Keeway y disfrutá.⁣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08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- 2021-03-18 10:51:03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19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- 2021-10-20 15:59:57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Citycom S 300i ﻿es un scooter práctico, cómodo, tu alíado ideal para recorridos urbanos.
#SYM es más que un scooter.﻿
﻿Conocé todos sus detalles en nuestro sitio web.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316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BE4C2-E17B-44E4-9FA5-FDA79DADF6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687275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BD40D-33D1-40E5-93E7-11C29BC8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494F7-AB9B-401A-90B6-804D273A7B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37454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79807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930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04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9053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3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0700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1563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2384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411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3754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2857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244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8993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- 2021-01-25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seguro en el X-Town 250 👏👏👏
En #KymcoArgentina te brindamos toda la seguridad que necesitás en tu día a día 😍❤️
Para más información: http://kymco.com.ar/ahora12/
Subite al scooter más vendido en Europa
#KymcoArgentina #Kymco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626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7519E-0692-490E-9033-E0B18FFDC0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0540305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F881F-27DD-473A-A186-67F6AA7EA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A707B-5AC6-4209-8BBF-116680575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5526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83695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8720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7904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0973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803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0651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81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10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2264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2311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31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4255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40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- 2021-08-19 14:00:20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#scooter de calidad. Descubrí todo lo que  #Citycom 300i tiene para ofrecerte:⁣
✅﻿﻿﻿Stop con tecnología LED⁣
✅﻿Instrumental completo analógico / digital⁣
✅Amortiguadores progresivos regulables⁣
⁣
¡y mucho más!⁣
⁣
⁣
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9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- 2021-03-24 15:50:03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es una motocicleta de estilo retro construida en el garage, pero con increíble diseño retro.⁣
Pura adrenalina y un rendimiento alucinante. Se un rider.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862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2D86F-0406-49B2-97AD-4DB068139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24252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CA12D-01F2-4EA7-B118-BE2FD963F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37F4AF-D584-47E1-9276-AA5EBE0B70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1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911149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2591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89452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60905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895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163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287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721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398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723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1322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814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38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- 2021-04-21 16:30:51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#Sym viajá tranquilo.⁣
⁣
⁣
Seguros de la calidad que ofrecemos, te garantizamos 24 meses o 24 000 km de garantía. ⠀⁣
⁣
Disfrutá de la ciudad arriba de tu  #scooter 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850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- 2021-11-26 17:28:29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14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7FF56-A7B1-4A31-9CC9-5C1198EF5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943895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04890-4DD7-43BA-A8F2-E7C1BEEEE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2FE112-B517-4FD2-9A8A-E14F5646A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4213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09587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7144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0685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6667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08901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8572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111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085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5515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4648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90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299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84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- 2021-03-25 18:00:23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#Symphony es un scooter práctico, con diseño de formas “retro” pero actuales a la vez, equipado con ruedas de 16 pulgadas más grandes que las habituales, generan un plus de estabilidad y seguridad, confiere un diseño esbelto y atractivo. ⁣
⁣
Su motor 125cc de cuatro tiempos le brinda un excepcional rendimiento en los desplazamientos urbanos.⁣
⁣
¿A dónde te lleva hoy tu scooter #Sym?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121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5F309-AB22-4545-AA4C-780B8914DE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4523318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718E7-3DDD-49A8-84B3-ED806FD1F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BA86C-AF6C-4106-9698-5E3FADEE81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8542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B2017F-8636-4F4A-8DE9-202E6EAFE1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BC55E9-63F9-429D-8DEF-2C8FA9D67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90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1166</Words>
  <Application>Microsoft Office PowerPoint</Application>
  <PresentationFormat>On-screen Show (4:3)</PresentationFormat>
  <Paragraphs>649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14</vt:lpstr>
      <vt:lpstr>Facebook Post Table + Reactions | SYM - 2 of 14</vt:lpstr>
      <vt:lpstr>Facebook Post Table + Reactions | SYM - 3 of 14</vt:lpstr>
      <vt:lpstr>Facebook Post Table + Reactions | SYM - 4 of 14</vt:lpstr>
      <vt:lpstr>Facebook Post Table + Reactions | SYM - 5 of 14</vt:lpstr>
      <vt:lpstr>Facebook Post Table + Reactions | SYM - 6 of 14</vt:lpstr>
      <vt:lpstr>Facebook Post Table + Reactions | SYM - 7 of 14</vt:lpstr>
      <vt:lpstr>Facebook Post Table + Reactions | SYM - 8 of 14</vt:lpstr>
      <vt:lpstr>Facebook Post Table + Reactions | SYM - 9 of 14</vt:lpstr>
      <vt:lpstr>Facebook Post Table + Reactions | SYM - 10 of 14</vt:lpstr>
      <vt:lpstr>Facebook Post Table + Reactions | SYM - 11 of 14</vt:lpstr>
      <vt:lpstr>Facebook Post Table + Reactions | SYM - 12 of 14</vt:lpstr>
      <vt:lpstr>Facebook Post Table + Reactions | SYM - 13 of 14</vt:lpstr>
      <vt:lpstr>Facebook Post Table + Reactions | SYM - 14 of 14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2022-02-11T10:23:06Z</dcterms:created>
  <dcterms:modified xsi:type="dcterms:W3CDTF">2022-02-11T10:24:08Z</dcterms:modified>
</cp:coreProperties>
</file>